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03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E6E3B99-DCC6-49A5-B5FD-35DC81E5202D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BCCBE24-8FCF-4035-A292-52011B32CF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51963F-92C7-46D6-A9C9-A8368250995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FB7E-7BFB-416A-AD83-1F9CC833D830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5BC2-5A79-45EF-92A9-A06AF0B4BC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8A54-9E4D-4507-B380-4101429D0BFC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316D-B301-40FB-8D6F-3A710555D6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3A3C-B0A0-468F-A4AF-52992C4DB13F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ACB0-4980-4C74-9CD8-2858396114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6D94-2E77-4C86-8B33-3C7DFCE74F14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AA65-A477-4E8E-BD57-733300FCA6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DA3C-B73D-4275-803C-1827F90AF107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29DA-1DDE-4505-A8B3-DFAD49EF34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DD46-4B68-4B15-AB99-595622D7BBDA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E225-687E-4A38-9659-0C9208D652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DC2D-7CAF-471B-BDB1-194ACC7EAA3F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B479-AFC7-469B-850E-D67320798A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E4E7-076C-4CD2-B8BE-449B5C823B28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ADFD-AD6D-45C8-A129-CB2BAA5970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8193-B430-4B04-83FB-EA6FA5E6C2D0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A24F-510F-4370-A288-B351C2A248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4103-CE3D-4539-A41B-E8CC20666A72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98D9-7D24-4063-AB60-2FD469C563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D574-8633-48F1-8D7D-C206D54F2D2F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3F38-DD2C-4C25-ACE9-2172DFC2D9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7900A8-7717-4F89-8D72-A9BAFBACA0E3}" type="datetimeFigureOut">
              <a:rPr lang="ja-JP" altLang="en-US"/>
              <a:pPr>
                <a:defRPr/>
              </a:pPr>
              <a:t>2011/12/1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007CB4-2771-441C-9AAF-F4B04664D6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ica.go.jp/project/malawi/5245038E0/images/20071220-20071116_002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つの角を切り取った四角形 13"/>
          <p:cNvSpPr/>
          <p:nvPr/>
        </p:nvSpPr>
        <p:spPr>
          <a:xfrm>
            <a:off x="68263" y="6992938"/>
            <a:ext cx="6673850" cy="2074862"/>
          </a:xfrm>
          <a:prstGeom prst="snip1Rect">
            <a:avLst/>
          </a:prstGeom>
          <a:ln w="44450" cmpd="thickThin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Japan has implemented  the assistance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focusing on vulnerable countries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such as Africa (USD 1.27 billion),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LDC (USD 0.86 billion)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and SIDS (USD 0.06 billion).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Over 50% of the total amount of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the grant aid implemented in Africa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and LDC is allocated to the area of 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adaptation.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/>
          </a:p>
        </p:txBody>
      </p:sp>
      <p:graphicFrame>
        <p:nvGraphicFramePr>
          <p:cNvPr id="14338" name="グラフ 16"/>
          <p:cNvGraphicFramePr>
            <a:graphicFrameLocks/>
          </p:cNvGraphicFramePr>
          <p:nvPr/>
        </p:nvGraphicFramePr>
        <p:xfrm>
          <a:off x="2820988" y="7113588"/>
          <a:ext cx="3962400" cy="2081212"/>
        </p:xfrm>
        <a:graphic>
          <a:graphicData uri="http://schemas.openxmlformats.org/presentationml/2006/ole">
            <p:oleObj spid="_x0000_s14338" r:id="rId3" imgW="3962743" imgH="2078916" progId="Excel.Chart.8">
              <p:embed/>
            </p:oleObj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0" y="0"/>
            <a:ext cx="6858000" cy="3952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>
                <a:solidFill>
                  <a:schemeClr val="bg1"/>
                </a:solidFill>
              </a:rPr>
              <a:t>General Policy of Japan’s Fast-Start finance</a:t>
            </a:r>
            <a:endParaRPr lang="ja-JP" alt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1600" y="438150"/>
            <a:ext cx="6669088" cy="118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600" b="1" dirty="0"/>
              <a:t>Assist developing countries, especially those making efforts to reduce emission and/or being particularly vulnerable to climate change.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600" b="1" dirty="0"/>
              <a:t>Announced the assistance of approximately USD 11 billion comprised of public financing ( approximately USD 15 billion including public and private financing)  as Japan’s Fast-Start Finance.</a:t>
            </a:r>
            <a:endParaRPr lang="en-US" altLang="ja-JP" sz="1600" dirty="0"/>
          </a:p>
        </p:txBody>
      </p:sp>
      <p:sp>
        <p:nvSpPr>
          <p:cNvPr id="8" name="角丸四角形 7"/>
          <p:cNvSpPr/>
          <p:nvPr/>
        </p:nvSpPr>
        <p:spPr>
          <a:xfrm>
            <a:off x="185738" y="1908175"/>
            <a:ext cx="6556375" cy="1065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/>
              <a:t>More than </a:t>
            </a:r>
            <a:r>
              <a:rPr lang="en-US" altLang="ja-JP" sz="2400" b="1" dirty="0">
                <a:solidFill>
                  <a:srgbClr val="FF0000"/>
                </a:solidFill>
              </a:rPr>
              <a:t>USD 12.5 billion</a:t>
            </a:r>
            <a:r>
              <a:rPr lang="en-US" altLang="ja-JP" sz="1600" b="1" dirty="0"/>
              <a:t> </a:t>
            </a:r>
            <a:r>
              <a:rPr lang="en-US" altLang="ja-JP" sz="1600" dirty="0"/>
              <a:t>has already been implemented as of 31 October 2011. On the other hand, the amount of implemented assistance is more than </a:t>
            </a:r>
            <a:r>
              <a:rPr lang="en-US" altLang="ja-JP" sz="2400" b="1" dirty="0">
                <a:solidFill>
                  <a:srgbClr val="FF0000"/>
                </a:solidFill>
              </a:rPr>
              <a:t>USD 9.0 billion</a:t>
            </a:r>
            <a:r>
              <a:rPr lang="en-US" altLang="ja-JP" sz="1600" dirty="0"/>
              <a:t> if limited to public financing and from January 2010 onward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420938" y="2759075"/>
            <a:ext cx="4392612" cy="43021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/>
              <a:t>taking into account developments in the international negotiations and domestic situations on reconstruction</a:t>
            </a:r>
            <a:endParaRPr lang="ja-JP" altLang="en-US" sz="1400" b="1" dirty="0"/>
          </a:p>
        </p:txBody>
      </p:sp>
      <p:sp>
        <p:nvSpPr>
          <p:cNvPr id="10" name="1 つの角を切り取った四角形 9"/>
          <p:cNvSpPr/>
          <p:nvPr/>
        </p:nvSpPr>
        <p:spPr>
          <a:xfrm>
            <a:off x="57150" y="3563938"/>
            <a:ext cx="3084513" cy="2990850"/>
          </a:xfrm>
          <a:prstGeom prst="snip1Rect">
            <a:avLst/>
          </a:prstGeom>
          <a:ln w="44450" cmpd="thickThin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</a:rPr>
              <a:t>592 projects</a:t>
            </a:r>
            <a:r>
              <a:rPr lang="en-US" altLang="ja-JP" sz="1400" dirty="0"/>
              <a:t> have been implemented in as many as </a:t>
            </a:r>
            <a:r>
              <a:rPr lang="en-US" altLang="ja-JP" sz="1400" b="1" dirty="0">
                <a:solidFill>
                  <a:srgbClr val="FF0000"/>
                </a:solidFill>
              </a:rPr>
              <a:t>95 countries</a:t>
            </a:r>
            <a:r>
              <a:rPr lang="en-US" altLang="ja-JP" sz="1400" dirty="0"/>
              <a:t>. Japan has been providing assistance through various channels, taking into account local economic situations and content of projects</a:t>
            </a:r>
            <a:r>
              <a:rPr lang="en-US" altLang="ja-JP" sz="16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100" y="3276600"/>
            <a:ext cx="3103563" cy="4270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ja-JP" sz="1600" b="1" dirty="0"/>
              <a:t>Various types of assistance </a:t>
            </a:r>
          </a:p>
          <a:p>
            <a:pPr marL="228600" indent="-228600"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in a wide range of areas</a:t>
            </a:r>
            <a:endParaRPr lang="ja-JP" altLang="en-US" sz="1600" b="1" dirty="0"/>
          </a:p>
        </p:txBody>
      </p:sp>
      <p:sp>
        <p:nvSpPr>
          <p:cNvPr id="12" name="1 つの角を切り取った四角形 11"/>
          <p:cNvSpPr/>
          <p:nvPr/>
        </p:nvSpPr>
        <p:spPr>
          <a:xfrm>
            <a:off x="3227388" y="3635375"/>
            <a:ext cx="3571875" cy="2919413"/>
          </a:xfrm>
          <a:prstGeom prst="snip1Rect">
            <a:avLst/>
          </a:prstGeom>
          <a:ln w="44450" cmpd="thickThin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/>
              <a:t>Reflecting </a:t>
            </a:r>
            <a:r>
              <a:rPr lang="en-US" altLang="ja-JP" sz="1400" b="1" dirty="0">
                <a:solidFill>
                  <a:srgbClr val="FF0000"/>
                </a:solidFill>
              </a:rPr>
              <a:t>the needs of vulnerable countries in relation to adaptation</a:t>
            </a:r>
            <a:r>
              <a:rPr lang="en-US" altLang="ja-JP" sz="1400" dirty="0"/>
              <a:t>, the grant aid has been implemented as follows: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400" dirty="0"/>
              <a:t>Mitigation (other than REDD+) 17%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400" dirty="0"/>
              <a:t>REDD+ 10%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400" dirty="0"/>
              <a:t>Adaptation 34%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400" dirty="0"/>
              <a:t>Mitigation/Adaptation 38%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198813" y="3276600"/>
            <a:ext cx="3644900" cy="431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2.  Prioritizing in the area of adaptation</a:t>
            </a:r>
            <a:endParaRPr lang="ja-JP" altLang="en-US" sz="16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44450" y="6651625"/>
            <a:ext cx="6697663" cy="3794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3.  Focusing on vulnerable countries</a:t>
            </a:r>
            <a:endParaRPr lang="ja-JP" altLang="en-US" sz="1600" b="1" dirty="0"/>
          </a:p>
        </p:txBody>
      </p:sp>
      <p:sp>
        <p:nvSpPr>
          <p:cNvPr id="14348" name="テキスト ボックス 17"/>
          <p:cNvSpPr txBox="1">
            <a:spLocks noChangeArrowheads="1"/>
          </p:cNvSpPr>
          <p:nvPr/>
        </p:nvSpPr>
        <p:spPr bwMode="auto">
          <a:xfrm>
            <a:off x="2987675" y="7065963"/>
            <a:ext cx="801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>
                <a:latin typeface="Calibri" pitchFamily="34" charset="0"/>
              </a:rPr>
              <a:t>Million US$</a:t>
            </a:r>
            <a:endParaRPr lang="ja-JP" altLang="en-US" sz="1000" b="1">
              <a:latin typeface="Calibri" pitchFamily="34" charset="0"/>
            </a:endParaRPr>
          </a:p>
        </p:txBody>
      </p:sp>
      <p:grpSp>
        <p:nvGrpSpPr>
          <p:cNvPr id="14349" name="グループ化 920"/>
          <p:cNvGrpSpPr>
            <a:grpSpLocks/>
          </p:cNvGrpSpPr>
          <p:nvPr/>
        </p:nvGrpSpPr>
        <p:grpSpPr bwMode="auto">
          <a:xfrm>
            <a:off x="104775" y="4838700"/>
            <a:ext cx="2982913" cy="1665288"/>
            <a:chOff x="87313" y="361950"/>
            <a:chExt cx="8969375" cy="5461347"/>
          </a:xfrm>
        </p:grpSpPr>
        <p:sp>
          <p:nvSpPr>
            <p:cNvPr id="14354" name="Freeform 463"/>
            <p:cNvSpPr>
              <a:spLocks/>
            </p:cNvSpPr>
            <p:nvPr/>
          </p:nvSpPr>
          <p:spPr bwMode="auto">
            <a:xfrm>
              <a:off x="1287463" y="2278063"/>
              <a:ext cx="42862" cy="57150"/>
            </a:xfrm>
            <a:custGeom>
              <a:avLst/>
              <a:gdLst>
                <a:gd name="T0" fmla="*/ 64528749 w 22"/>
                <a:gd name="T1" fmla="*/ 18145128 h 30"/>
                <a:gd name="T2" fmla="*/ 45548668 w 22"/>
                <a:gd name="T3" fmla="*/ 0 h 30"/>
                <a:gd name="T4" fmla="*/ 45548668 w 22"/>
                <a:gd name="T5" fmla="*/ 3629025 h 30"/>
                <a:gd name="T6" fmla="*/ 7592418 w 22"/>
                <a:gd name="T7" fmla="*/ 36290256 h 30"/>
                <a:gd name="T8" fmla="*/ 0 w 22"/>
                <a:gd name="T9" fmla="*/ 76209535 h 30"/>
                <a:gd name="T10" fmla="*/ 15182888 w 22"/>
                <a:gd name="T11" fmla="*/ 87096608 h 30"/>
                <a:gd name="T12" fmla="*/ 45548668 w 22"/>
                <a:gd name="T13" fmla="*/ 108870752 h 30"/>
                <a:gd name="T14" fmla="*/ 60731552 w 22"/>
                <a:gd name="T15" fmla="*/ 68951487 h 30"/>
                <a:gd name="T16" fmla="*/ 79711633 w 22"/>
                <a:gd name="T17" fmla="*/ 72580511 h 30"/>
                <a:gd name="T18" fmla="*/ 64528749 w 22"/>
                <a:gd name="T19" fmla="*/ 18145128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0"/>
                <a:gd name="T32" fmla="*/ 22 w 2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0">
                  <a:moveTo>
                    <a:pt x="17" y="5"/>
                  </a:moveTo>
                  <a:cubicBezTo>
                    <a:pt x="15" y="3"/>
                    <a:pt x="13" y="1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5"/>
                    <a:pt x="2" y="5"/>
                    <a:pt x="2" y="10"/>
                  </a:cubicBezTo>
                  <a:cubicBezTo>
                    <a:pt x="1" y="13"/>
                    <a:pt x="1" y="17"/>
                    <a:pt x="0" y="21"/>
                  </a:cubicBezTo>
                  <a:cubicBezTo>
                    <a:pt x="2" y="22"/>
                    <a:pt x="3" y="23"/>
                    <a:pt x="4" y="24"/>
                  </a:cubicBezTo>
                  <a:cubicBezTo>
                    <a:pt x="7" y="27"/>
                    <a:pt x="10" y="28"/>
                    <a:pt x="12" y="30"/>
                  </a:cubicBezTo>
                  <a:cubicBezTo>
                    <a:pt x="12" y="25"/>
                    <a:pt x="13" y="19"/>
                    <a:pt x="16" y="19"/>
                  </a:cubicBezTo>
                  <a:cubicBezTo>
                    <a:pt x="18" y="19"/>
                    <a:pt x="19" y="19"/>
                    <a:pt x="21" y="20"/>
                  </a:cubicBezTo>
                  <a:cubicBezTo>
                    <a:pt x="22" y="15"/>
                    <a:pt x="20" y="10"/>
                    <a:pt x="17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464"/>
            <p:cNvSpPr>
              <a:spLocks/>
            </p:cNvSpPr>
            <p:nvPr/>
          </p:nvSpPr>
          <p:spPr bwMode="auto">
            <a:xfrm>
              <a:off x="1296988" y="2200275"/>
              <a:ext cx="103187" cy="128588"/>
            </a:xfrm>
            <a:custGeom>
              <a:avLst/>
              <a:gdLst>
                <a:gd name="T0" fmla="*/ 167965518 w 54"/>
                <a:gd name="T1" fmla="*/ 150186994 h 68"/>
                <a:gd name="T2" fmla="*/ 175268862 w 54"/>
                <a:gd name="T3" fmla="*/ 107276411 h 68"/>
                <a:gd name="T4" fmla="*/ 124149243 w 54"/>
                <a:gd name="T5" fmla="*/ 92972894 h 68"/>
                <a:gd name="T6" fmla="*/ 109542554 w 54"/>
                <a:gd name="T7" fmla="*/ 60789964 h 68"/>
                <a:gd name="T8" fmla="*/ 94937776 w 54"/>
                <a:gd name="T9" fmla="*/ 42910568 h 68"/>
                <a:gd name="T10" fmla="*/ 73027742 w 54"/>
                <a:gd name="T11" fmla="*/ 14303521 h 68"/>
                <a:gd name="T12" fmla="*/ 0 w 54"/>
                <a:gd name="T13" fmla="*/ 21455284 h 68"/>
                <a:gd name="T14" fmla="*/ 18256458 w 54"/>
                <a:gd name="T15" fmla="*/ 82245256 h 68"/>
                <a:gd name="T16" fmla="*/ 25559802 w 54"/>
                <a:gd name="T17" fmla="*/ 146611114 h 68"/>
                <a:gd name="T18" fmla="*/ 43816260 w 54"/>
                <a:gd name="T19" fmla="*/ 164490511 h 68"/>
                <a:gd name="T20" fmla="*/ 58422949 w 54"/>
                <a:gd name="T21" fmla="*/ 218128702 h 68"/>
                <a:gd name="T22" fmla="*/ 83982759 w 54"/>
                <a:gd name="T23" fmla="*/ 243159858 h 68"/>
                <a:gd name="T24" fmla="*/ 171617190 w 54"/>
                <a:gd name="T25" fmla="*/ 221704582 h 68"/>
                <a:gd name="T26" fmla="*/ 171617190 w 54"/>
                <a:gd name="T27" fmla="*/ 221704582 h 68"/>
                <a:gd name="T28" fmla="*/ 167965518 w 54"/>
                <a:gd name="T29" fmla="*/ 210976943 h 68"/>
                <a:gd name="T30" fmla="*/ 186221968 w 54"/>
                <a:gd name="T31" fmla="*/ 182369908 h 68"/>
                <a:gd name="T32" fmla="*/ 167965518 w 54"/>
                <a:gd name="T33" fmla="*/ 150186994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8"/>
                <a:gd name="T53" fmla="*/ 54 w 5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8">
                  <a:moveTo>
                    <a:pt x="46" y="42"/>
                  </a:moveTo>
                  <a:cubicBezTo>
                    <a:pt x="44" y="39"/>
                    <a:pt x="47" y="34"/>
                    <a:pt x="48" y="30"/>
                  </a:cubicBezTo>
                  <a:cubicBezTo>
                    <a:pt x="49" y="27"/>
                    <a:pt x="38" y="27"/>
                    <a:pt x="34" y="26"/>
                  </a:cubicBezTo>
                  <a:cubicBezTo>
                    <a:pt x="30" y="25"/>
                    <a:pt x="32" y="18"/>
                    <a:pt x="30" y="17"/>
                  </a:cubicBezTo>
                  <a:cubicBezTo>
                    <a:pt x="27" y="16"/>
                    <a:pt x="26" y="15"/>
                    <a:pt x="26" y="12"/>
                  </a:cubicBezTo>
                  <a:cubicBezTo>
                    <a:pt x="26" y="8"/>
                    <a:pt x="22" y="8"/>
                    <a:pt x="20" y="4"/>
                  </a:cubicBezTo>
                  <a:cubicBezTo>
                    <a:pt x="11" y="0"/>
                    <a:pt x="0" y="6"/>
                    <a:pt x="0" y="6"/>
                  </a:cubicBezTo>
                  <a:cubicBezTo>
                    <a:pt x="0" y="6"/>
                    <a:pt x="4" y="17"/>
                    <a:pt x="5" y="23"/>
                  </a:cubicBezTo>
                  <a:cubicBezTo>
                    <a:pt x="7" y="28"/>
                    <a:pt x="7" y="37"/>
                    <a:pt x="7" y="41"/>
                  </a:cubicBezTo>
                  <a:cubicBezTo>
                    <a:pt x="8" y="42"/>
                    <a:pt x="10" y="44"/>
                    <a:pt x="12" y="46"/>
                  </a:cubicBezTo>
                  <a:cubicBezTo>
                    <a:pt x="15" y="51"/>
                    <a:pt x="17" y="56"/>
                    <a:pt x="16" y="61"/>
                  </a:cubicBezTo>
                  <a:cubicBezTo>
                    <a:pt x="20" y="64"/>
                    <a:pt x="23" y="68"/>
                    <a:pt x="23" y="68"/>
                  </a:cubicBezTo>
                  <a:cubicBezTo>
                    <a:pt x="31" y="65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5" y="55"/>
                    <a:pt x="49" y="53"/>
                    <a:pt x="51" y="51"/>
                  </a:cubicBezTo>
                  <a:cubicBezTo>
                    <a:pt x="54" y="48"/>
                    <a:pt x="47" y="46"/>
                    <a:pt x="46" y="4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465"/>
            <p:cNvSpPr>
              <a:spLocks/>
            </p:cNvSpPr>
            <p:nvPr/>
          </p:nvSpPr>
          <p:spPr bwMode="auto">
            <a:xfrm>
              <a:off x="3610143" y="3725181"/>
              <a:ext cx="1021525" cy="770523"/>
            </a:xfrm>
            <a:custGeom>
              <a:avLst/>
              <a:gdLst>
                <a:gd name="T0" fmla="*/ 476842 w 536"/>
                <a:gd name="T1" fmla="*/ 13341 h 404"/>
                <a:gd name="T2" fmla="*/ 492101 w 536"/>
                <a:gd name="T3" fmla="*/ 40022 h 404"/>
                <a:gd name="T4" fmla="*/ 444417 w 536"/>
                <a:gd name="T5" fmla="*/ 45739 h 404"/>
                <a:gd name="T6" fmla="*/ 421529 w 536"/>
                <a:gd name="T7" fmla="*/ 85760 h 404"/>
                <a:gd name="T8" fmla="*/ 413899 w 536"/>
                <a:gd name="T9" fmla="*/ 110536 h 404"/>
                <a:gd name="T10" fmla="*/ 370030 w 536"/>
                <a:gd name="T11" fmla="*/ 91478 h 404"/>
                <a:gd name="T12" fmla="*/ 345234 w 536"/>
                <a:gd name="T13" fmla="*/ 87666 h 404"/>
                <a:gd name="T14" fmla="*/ 320438 w 536"/>
                <a:gd name="T15" fmla="*/ 95289 h 404"/>
                <a:gd name="T16" fmla="*/ 307086 w 536"/>
                <a:gd name="T17" fmla="*/ 110536 h 404"/>
                <a:gd name="T18" fmla="*/ 301364 w 536"/>
                <a:gd name="T19" fmla="*/ 121970 h 404"/>
                <a:gd name="T20" fmla="*/ 295642 w 536"/>
                <a:gd name="T21" fmla="*/ 148651 h 404"/>
                <a:gd name="T22" fmla="*/ 274661 w 536"/>
                <a:gd name="T23" fmla="*/ 161992 h 404"/>
                <a:gd name="T24" fmla="*/ 259402 w 536"/>
                <a:gd name="T25" fmla="*/ 167709 h 404"/>
                <a:gd name="T26" fmla="*/ 232699 w 536"/>
                <a:gd name="T27" fmla="*/ 184861 h 404"/>
                <a:gd name="T28" fmla="*/ 181200 w 536"/>
                <a:gd name="T29" fmla="*/ 236318 h 404"/>
                <a:gd name="T30" fmla="*/ 118257 w 536"/>
                <a:gd name="T31" fmla="*/ 255376 h 404"/>
                <a:gd name="T32" fmla="*/ 55314 w 536"/>
                <a:gd name="T33" fmla="*/ 282057 h 404"/>
                <a:gd name="T34" fmla="*/ 30518 w 536"/>
                <a:gd name="T35" fmla="*/ 287774 h 404"/>
                <a:gd name="T36" fmla="*/ 15259 w 536"/>
                <a:gd name="T37" fmla="*/ 348759 h 404"/>
                <a:gd name="T38" fmla="*/ 15259 w 536"/>
                <a:gd name="T39" fmla="*/ 390686 h 404"/>
                <a:gd name="T40" fmla="*/ 0 w 536"/>
                <a:gd name="T41" fmla="*/ 390686 h 404"/>
                <a:gd name="T42" fmla="*/ 36240 w 536"/>
                <a:gd name="T43" fmla="*/ 466918 h 404"/>
                <a:gd name="T44" fmla="*/ 70573 w 536"/>
                <a:gd name="T45" fmla="*/ 556490 h 404"/>
                <a:gd name="T46" fmla="*/ 55314 w 536"/>
                <a:gd name="T47" fmla="*/ 607946 h 404"/>
                <a:gd name="T48" fmla="*/ 106813 w 536"/>
                <a:gd name="T49" fmla="*/ 647968 h 404"/>
                <a:gd name="T50" fmla="*/ 175478 w 536"/>
                <a:gd name="T51" fmla="*/ 617475 h 404"/>
                <a:gd name="T52" fmla="*/ 276569 w 536"/>
                <a:gd name="T53" fmla="*/ 598417 h 404"/>
                <a:gd name="T54" fmla="*/ 366215 w 536"/>
                <a:gd name="T55" fmla="*/ 566019 h 404"/>
                <a:gd name="T56" fmla="*/ 490194 w 536"/>
                <a:gd name="T57" fmla="*/ 562207 h 404"/>
                <a:gd name="T58" fmla="*/ 534063 w 536"/>
                <a:gd name="T59" fmla="*/ 592700 h 404"/>
                <a:gd name="T60" fmla="*/ 558859 w 536"/>
                <a:gd name="T61" fmla="*/ 613664 h 404"/>
                <a:gd name="T62" fmla="*/ 576026 w 536"/>
                <a:gd name="T63" fmla="*/ 634627 h 404"/>
                <a:gd name="T64" fmla="*/ 625617 w 536"/>
                <a:gd name="T65" fmla="*/ 581265 h 404"/>
                <a:gd name="T66" fmla="*/ 625617 w 536"/>
                <a:gd name="T67" fmla="*/ 611758 h 404"/>
                <a:gd name="T68" fmla="*/ 608451 w 536"/>
                <a:gd name="T69" fmla="*/ 651779 h 404"/>
                <a:gd name="T70" fmla="*/ 642783 w 536"/>
                <a:gd name="T71" fmla="*/ 646062 h 404"/>
                <a:gd name="T72" fmla="*/ 671394 w 536"/>
                <a:gd name="T73" fmla="*/ 693707 h 404"/>
                <a:gd name="T74" fmla="*/ 717171 w 536"/>
                <a:gd name="T75" fmla="*/ 741351 h 404"/>
                <a:gd name="T76" fmla="*/ 791558 w 536"/>
                <a:gd name="T77" fmla="*/ 741351 h 404"/>
                <a:gd name="T78" fmla="*/ 806817 w 536"/>
                <a:gd name="T79" fmla="*/ 745163 h 404"/>
                <a:gd name="T80" fmla="*/ 841150 w 536"/>
                <a:gd name="T81" fmla="*/ 764221 h 404"/>
                <a:gd name="T82" fmla="*/ 928889 w 536"/>
                <a:gd name="T83" fmla="*/ 718482 h 404"/>
                <a:gd name="T84" fmla="*/ 972758 w 536"/>
                <a:gd name="T85" fmla="*/ 598417 h 404"/>
                <a:gd name="T86" fmla="*/ 1007091 w 536"/>
                <a:gd name="T87" fmla="*/ 518374 h 404"/>
                <a:gd name="T88" fmla="*/ 1018535 w 536"/>
                <a:gd name="T89" fmla="*/ 459295 h 404"/>
                <a:gd name="T90" fmla="*/ 1008998 w 536"/>
                <a:gd name="T91" fmla="*/ 394498 h 404"/>
                <a:gd name="T92" fmla="*/ 997554 w 536"/>
                <a:gd name="T93" fmla="*/ 377346 h 404"/>
                <a:gd name="T94" fmla="*/ 947962 w 536"/>
                <a:gd name="T95" fmla="*/ 306832 h 404"/>
                <a:gd name="T96" fmla="*/ 917444 w 536"/>
                <a:gd name="T97" fmla="*/ 278245 h 404"/>
                <a:gd name="T98" fmla="*/ 888834 w 536"/>
                <a:gd name="T99" fmla="*/ 242035 h 404"/>
                <a:gd name="T100" fmla="*/ 839242 w 536"/>
                <a:gd name="T101" fmla="*/ 215354 h 404"/>
                <a:gd name="T102" fmla="*/ 825891 w 536"/>
                <a:gd name="T103" fmla="*/ 158180 h 404"/>
                <a:gd name="T104" fmla="*/ 793466 w 536"/>
                <a:gd name="T105" fmla="*/ 93384 h 404"/>
                <a:gd name="T106" fmla="*/ 757226 w 536"/>
                <a:gd name="T107" fmla="*/ 36210 h 404"/>
                <a:gd name="T108" fmla="*/ 732430 w 536"/>
                <a:gd name="T109" fmla="*/ 30493 h 404"/>
                <a:gd name="T110" fmla="*/ 720986 w 536"/>
                <a:gd name="T111" fmla="*/ 70514 h 404"/>
                <a:gd name="T112" fmla="*/ 717171 w 536"/>
                <a:gd name="T113" fmla="*/ 131499 h 404"/>
                <a:gd name="T114" fmla="*/ 654228 w 536"/>
                <a:gd name="T115" fmla="*/ 160086 h 404"/>
                <a:gd name="T116" fmla="*/ 587470 w 536"/>
                <a:gd name="T117" fmla="*/ 120065 h 404"/>
                <a:gd name="T118" fmla="*/ 579840 w 536"/>
                <a:gd name="T119" fmla="*/ 83855 h 404"/>
                <a:gd name="T120" fmla="*/ 593192 w 536"/>
                <a:gd name="T121" fmla="*/ 55268 h 404"/>
                <a:gd name="T122" fmla="*/ 583655 w 536"/>
                <a:gd name="T123" fmla="*/ 43833 h 404"/>
                <a:gd name="T124" fmla="*/ 553137 w 536"/>
                <a:gd name="T125" fmla="*/ 40022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6"/>
                <a:gd name="T190" fmla="*/ 0 h 404"/>
                <a:gd name="T191" fmla="*/ 536 w 536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6" h="404">
                  <a:moveTo>
                    <a:pt x="266" y="14"/>
                  </a:moveTo>
                  <a:cubicBezTo>
                    <a:pt x="261" y="13"/>
                    <a:pt x="261" y="11"/>
                    <a:pt x="259" y="9"/>
                  </a:cubicBezTo>
                  <a:cubicBezTo>
                    <a:pt x="256" y="8"/>
                    <a:pt x="250" y="5"/>
                    <a:pt x="250" y="7"/>
                  </a:cubicBezTo>
                  <a:cubicBezTo>
                    <a:pt x="249" y="8"/>
                    <a:pt x="251" y="10"/>
                    <a:pt x="254" y="11"/>
                  </a:cubicBezTo>
                  <a:cubicBezTo>
                    <a:pt x="257" y="12"/>
                    <a:pt x="258" y="9"/>
                    <a:pt x="258" y="14"/>
                  </a:cubicBezTo>
                  <a:cubicBezTo>
                    <a:pt x="258" y="19"/>
                    <a:pt x="262" y="20"/>
                    <a:pt x="258" y="21"/>
                  </a:cubicBezTo>
                  <a:cubicBezTo>
                    <a:pt x="254" y="22"/>
                    <a:pt x="247" y="23"/>
                    <a:pt x="244" y="22"/>
                  </a:cubicBezTo>
                  <a:cubicBezTo>
                    <a:pt x="242" y="20"/>
                    <a:pt x="242" y="21"/>
                    <a:pt x="240" y="22"/>
                  </a:cubicBezTo>
                  <a:cubicBezTo>
                    <a:pt x="238" y="24"/>
                    <a:pt x="235" y="23"/>
                    <a:pt x="233" y="24"/>
                  </a:cubicBezTo>
                  <a:cubicBezTo>
                    <a:pt x="232" y="25"/>
                    <a:pt x="231" y="29"/>
                    <a:pt x="229" y="31"/>
                  </a:cubicBezTo>
                  <a:cubicBezTo>
                    <a:pt x="227" y="33"/>
                    <a:pt x="227" y="36"/>
                    <a:pt x="225" y="37"/>
                  </a:cubicBezTo>
                  <a:cubicBezTo>
                    <a:pt x="224" y="38"/>
                    <a:pt x="223" y="42"/>
                    <a:pt x="221" y="45"/>
                  </a:cubicBezTo>
                  <a:cubicBezTo>
                    <a:pt x="219" y="48"/>
                    <a:pt x="218" y="48"/>
                    <a:pt x="218" y="50"/>
                  </a:cubicBezTo>
                  <a:cubicBezTo>
                    <a:pt x="218" y="52"/>
                    <a:pt x="222" y="55"/>
                    <a:pt x="221" y="57"/>
                  </a:cubicBezTo>
                  <a:cubicBezTo>
                    <a:pt x="220" y="59"/>
                    <a:pt x="220" y="60"/>
                    <a:pt x="217" y="58"/>
                  </a:cubicBezTo>
                  <a:cubicBezTo>
                    <a:pt x="213" y="56"/>
                    <a:pt x="207" y="56"/>
                    <a:pt x="206" y="57"/>
                  </a:cubicBezTo>
                  <a:cubicBezTo>
                    <a:pt x="204" y="58"/>
                    <a:pt x="200" y="67"/>
                    <a:pt x="200" y="64"/>
                  </a:cubicBezTo>
                  <a:cubicBezTo>
                    <a:pt x="200" y="61"/>
                    <a:pt x="197" y="52"/>
                    <a:pt x="194" y="48"/>
                  </a:cubicBezTo>
                  <a:cubicBezTo>
                    <a:pt x="191" y="45"/>
                    <a:pt x="189" y="46"/>
                    <a:pt x="187" y="44"/>
                  </a:cubicBezTo>
                  <a:cubicBezTo>
                    <a:pt x="185" y="42"/>
                    <a:pt x="186" y="39"/>
                    <a:pt x="184" y="41"/>
                  </a:cubicBezTo>
                  <a:cubicBezTo>
                    <a:pt x="183" y="43"/>
                    <a:pt x="184" y="46"/>
                    <a:pt x="181" y="46"/>
                  </a:cubicBezTo>
                  <a:cubicBezTo>
                    <a:pt x="178" y="46"/>
                    <a:pt x="176" y="43"/>
                    <a:pt x="175" y="46"/>
                  </a:cubicBezTo>
                  <a:cubicBezTo>
                    <a:pt x="173" y="50"/>
                    <a:pt x="174" y="53"/>
                    <a:pt x="171" y="53"/>
                  </a:cubicBezTo>
                  <a:cubicBezTo>
                    <a:pt x="169" y="52"/>
                    <a:pt x="169" y="51"/>
                    <a:pt x="168" y="50"/>
                  </a:cubicBezTo>
                  <a:cubicBezTo>
                    <a:pt x="168" y="49"/>
                    <a:pt x="166" y="52"/>
                    <a:pt x="165" y="53"/>
                  </a:cubicBezTo>
                  <a:cubicBezTo>
                    <a:pt x="164" y="53"/>
                    <a:pt x="163" y="51"/>
                    <a:pt x="162" y="53"/>
                  </a:cubicBezTo>
                  <a:cubicBezTo>
                    <a:pt x="160" y="55"/>
                    <a:pt x="159" y="58"/>
                    <a:pt x="161" y="58"/>
                  </a:cubicBezTo>
                  <a:cubicBezTo>
                    <a:pt x="163" y="58"/>
                    <a:pt x="164" y="60"/>
                    <a:pt x="161" y="60"/>
                  </a:cubicBezTo>
                  <a:cubicBezTo>
                    <a:pt x="158" y="60"/>
                    <a:pt x="156" y="61"/>
                    <a:pt x="158" y="62"/>
                  </a:cubicBezTo>
                  <a:cubicBezTo>
                    <a:pt x="159" y="63"/>
                    <a:pt x="161" y="64"/>
                    <a:pt x="158" y="64"/>
                  </a:cubicBezTo>
                  <a:cubicBezTo>
                    <a:pt x="155" y="64"/>
                    <a:pt x="154" y="66"/>
                    <a:pt x="154" y="68"/>
                  </a:cubicBezTo>
                  <a:cubicBezTo>
                    <a:pt x="154" y="70"/>
                    <a:pt x="153" y="75"/>
                    <a:pt x="155" y="75"/>
                  </a:cubicBezTo>
                  <a:cubicBezTo>
                    <a:pt x="158" y="75"/>
                    <a:pt x="159" y="78"/>
                    <a:pt x="155" y="78"/>
                  </a:cubicBezTo>
                  <a:cubicBezTo>
                    <a:pt x="151" y="78"/>
                    <a:pt x="143" y="76"/>
                    <a:pt x="142" y="75"/>
                  </a:cubicBezTo>
                  <a:cubicBezTo>
                    <a:pt x="140" y="74"/>
                    <a:pt x="137" y="79"/>
                    <a:pt x="139" y="81"/>
                  </a:cubicBezTo>
                  <a:cubicBezTo>
                    <a:pt x="141" y="82"/>
                    <a:pt x="144" y="83"/>
                    <a:pt x="144" y="85"/>
                  </a:cubicBezTo>
                  <a:cubicBezTo>
                    <a:pt x="144" y="88"/>
                    <a:pt x="143" y="89"/>
                    <a:pt x="142" y="88"/>
                  </a:cubicBezTo>
                  <a:cubicBezTo>
                    <a:pt x="141" y="86"/>
                    <a:pt x="140" y="89"/>
                    <a:pt x="140" y="90"/>
                  </a:cubicBezTo>
                  <a:cubicBezTo>
                    <a:pt x="140" y="92"/>
                    <a:pt x="137" y="90"/>
                    <a:pt x="136" y="88"/>
                  </a:cubicBezTo>
                  <a:cubicBezTo>
                    <a:pt x="135" y="86"/>
                    <a:pt x="134" y="79"/>
                    <a:pt x="132" y="79"/>
                  </a:cubicBezTo>
                  <a:cubicBezTo>
                    <a:pt x="130" y="79"/>
                    <a:pt x="125" y="84"/>
                    <a:pt x="124" y="88"/>
                  </a:cubicBezTo>
                  <a:cubicBezTo>
                    <a:pt x="122" y="92"/>
                    <a:pt x="121" y="96"/>
                    <a:pt x="122" y="97"/>
                  </a:cubicBezTo>
                  <a:cubicBezTo>
                    <a:pt x="122" y="99"/>
                    <a:pt x="124" y="101"/>
                    <a:pt x="122" y="102"/>
                  </a:cubicBezTo>
                  <a:cubicBezTo>
                    <a:pt x="121" y="103"/>
                    <a:pt x="115" y="110"/>
                    <a:pt x="112" y="114"/>
                  </a:cubicBezTo>
                  <a:cubicBezTo>
                    <a:pt x="109" y="118"/>
                    <a:pt x="101" y="123"/>
                    <a:pt x="95" y="124"/>
                  </a:cubicBezTo>
                  <a:cubicBezTo>
                    <a:pt x="90" y="125"/>
                    <a:pt x="83" y="125"/>
                    <a:pt x="80" y="126"/>
                  </a:cubicBezTo>
                  <a:cubicBezTo>
                    <a:pt x="78" y="127"/>
                    <a:pt x="79" y="128"/>
                    <a:pt x="75" y="130"/>
                  </a:cubicBezTo>
                  <a:cubicBezTo>
                    <a:pt x="72" y="131"/>
                    <a:pt x="65" y="132"/>
                    <a:pt x="62" y="134"/>
                  </a:cubicBezTo>
                  <a:cubicBezTo>
                    <a:pt x="60" y="135"/>
                    <a:pt x="60" y="135"/>
                    <a:pt x="57" y="135"/>
                  </a:cubicBezTo>
                  <a:cubicBezTo>
                    <a:pt x="54" y="135"/>
                    <a:pt x="43" y="138"/>
                    <a:pt x="39" y="142"/>
                  </a:cubicBezTo>
                  <a:cubicBezTo>
                    <a:pt x="36" y="145"/>
                    <a:pt x="32" y="148"/>
                    <a:pt x="29" y="148"/>
                  </a:cubicBezTo>
                  <a:cubicBezTo>
                    <a:pt x="26" y="148"/>
                    <a:pt x="21" y="152"/>
                    <a:pt x="20" y="155"/>
                  </a:cubicBezTo>
                  <a:cubicBezTo>
                    <a:pt x="19" y="158"/>
                    <a:pt x="19" y="163"/>
                    <a:pt x="18" y="159"/>
                  </a:cubicBezTo>
                  <a:cubicBezTo>
                    <a:pt x="16" y="156"/>
                    <a:pt x="18" y="148"/>
                    <a:pt x="16" y="151"/>
                  </a:cubicBezTo>
                  <a:cubicBezTo>
                    <a:pt x="13" y="154"/>
                    <a:pt x="11" y="161"/>
                    <a:pt x="11" y="164"/>
                  </a:cubicBezTo>
                  <a:cubicBezTo>
                    <a:pt x="11" y="166"/>
                    <a:pt x="13" y="166"/>
                    <a:pt x="11" y="169"/>
                  </a:cubicBezTo>
                  <a:cubicBezTo>
                    <a:pt x="9" y="173"/>
                    <a:pt x="8" y="179"/>
                    <a:pt x="8" y="183"/>
                  </a:cubicBezTo>
                  <a:cubicBezTo>
                    <a:pt x="8" y="188"/>
                    <a:pt x="13" y="196"/>
                    <a:pt x="14" y="201"/>
                  </a:cubicBezTo>
                  <a:cubicBezTo>
                    <a:pt x="16" y="206"/>
                    <a:pt x="18" y="216"/>
                    <a:pt x="15" y="214"/>
                  </a:cubicBezTo>
                  <a:cubicBezTo>
                    <a:pt x="13" y="212"/>
                    <a:pt x="8" y="203"/>
                    <a:pt x="8" y="205"/>
                  </a:cubicBezTo>
                  <a:cubicBezTo>
                    <a:pt x="8" y="206"/>
                    <a:pt x="12" y="213"/>
                    <a:pt x="12" y="214"/>
                  </a:cubicBezTo>
                  <a:cubicBezTo>
                    <a:pt x="12" y="215"/>
                    <a:pt x="10" y="218"/>
                    <a:pt x="8" y="216"/>
                  </a:cubicBezTo>
                  <a:cubicBezTo>
                    <a:pt x="6" y="213"/>
                    <a:pt x="0" y="202"/>
                    <a:pt x="0" y="205"/>
                  </a:cubicBezTo>
                  <a:cubicBezTo>
                    <a:pt x="1" y="208"/>
                    <a:pt x="6" y="216"/>
                    <a:pt x="10" y="219"/>
                  </a:cubicBezTo>
                  <a:cubicBezTo>
                    <a:pt x="13" y="223"/>
                    <a:pt x="16" y="228"/>
                    <a:pt x="16" y="233"/>
                  </a:cubicBezTo>
                  <a:cubicBezTo>
                    <a:pt x="17" y="238"/>
                    <a:pt x="17" y="242"/>
                    <a:pt x="19" y="245"/>
                  </a:cubicBezTo>
                  <a:cubicBezTo>
                    <a:pt x="21" y="248"/>
                    <a:pt x="28" y="253"/>
                    <a:pt x="28" y="259"/>
                  </a:cubicBezTo>
                  <a:cubicBezTo>
                    <a:pt x="28" y="265"/>
                    <a:pt x="27" y="270"/>
                    <a:pt x="29" y="274"/>
                  </a:cubicBezTo>
                  <a:cubicBezTo>
                    <a:pt x="31" y="278"/>
                    <a:pt x="37" y="286"/>
                    <a:pt x="37" y="292"/>
                  </a:cubicBezTo>
                  <a:cubicBezTo>
                    <a:pt x="37" y="297"/>
                    <a:pt x="35" y="302"/>
                    <a:pt x="35" y="306"/>
                  </a:cubicBezTo>
                  <a:cubicBezTo>
                    <a:pt x="35" y="310"/>
                    <a:pt x="37" y="314"/>
                    <a:pt x="36" y="315"/>
                  </a:cubicBezTo>
                  <a:cubicBezTo>
                    <a:pt x="35" y="316"/>
                    <a:pt x="32" y="315"/>
                    <a:pt x="29" y="319"/>
                  </a:cubicBezTo>
                  <a:cubicBezTo>
                    <a:pt x="27" y="322"/>
                    <a:pt x="25" y="327"/>
                    <a:pt x="28" y="327"/>
                  </a:cubicBezTo>
                  <a:cubicBezTo>
                    <a:pt x="30" y="328"/>
                    <a:pt x="35" y="332"/>
                    <a:pt x="39" y="334"/>
                  </a:cubicBezTo>
                  <a:cubicBezTo>
                    <a:pt x="43" y="337"/>
                    <a:pt x="49" y="340"/>
                    <a:pt x="56" y="340"/>
                  </a:cubicBezTo>
                  <a:cubicBezTo>
                    <a:pt x="62" y="340"/>
                    <a:pt x="70" y="335"/>
                    <a:pt x="76" y="332"/>
                  </a:cubicBezTo>
                  <a:cubicBezTo>
                    <a:pt x="83" y="329"/>
                    <a:pt x="85" y="331"/>
                    <a:pt x="85" y="330"/>
                  </a:cubicBezTo>
                  <a:cubicBezTo>
                    <a:pt x="86" y="328"/>
                    <a:pt x="88" y="324"/>
                    <a:pt x="92" y="324"/>
                  </a:cubicBezTo>
                  <a:cubicBezTo>
                    <a:pt x="95" y="324"/>
                    <a:pt x="101" y="322"/>
                    <a:pt x="108" y="322"/>
                  </a:cubicBezTo>
                  <a:cubicBezTo>
                    <a:pt x="114" y="322"/>
                    <a:pt x="132" y="325"/>
                    <a:pt x="137" y="324"/>
                  </a:cubicBezTo>
                  <a:cubicBezTo>
                    <a:pt x="141" y="322"/>
                    <a:pt x="142" y="318"/>
                    <a:pt x="145" y="314"/>
                  </a:cubicBezTo>
                  <a:cubicBezTo>
                    <a:pt x="148" y="311"/>
                    <a:pt x="154" y="309"/>
                    <a:pt x="160" y="306"/>
                  </a:cubicBezTo>
                  <a:cubicBezTo>
                    <a:pt x="166" y="302"/>
                    <a:pt x="170" y="300"/>
                    <a:pt x="174" y="300"/>
                  </a:cubicBezTo>
                  <a:cubicBezTo>
                    <a:pt x="177" y="300"/>
                    <a:pt x="186" y="300"/>
                    <a:pt x="192" y="297"/>
                  </a:cubicBezTo>
                  <a:cubicBezTo>
                    <a:pt x="198" y="294"/>
                    <a:pt x="209" y="289"/>
                    <a:pt x="219" y="289"/>
                  </a:cubicBezTo>
                  <a:cubicBezTo>
                    <a:pt x="230" y="289"/>
                    <a:pt x="237" y="286"/>
                    <a:pt x="240" y="287"/>
                  </a:cubicBezTo>
                  <a:cubicBezTo>
                    <a:pt x="244" y="288"/>
                    <a:pt x="252" y="295"/>
                    <a:pt x="257" y="295"/>
                  </a:cubicBezTo>
                  <a:cubicBezTo>
                    <a:pt x="262" y="296"/>
                    <a:pt x="267" y="297"/>
                    <a:pt x="272" y="298"/>
                  </a:cubicBezTo>
                  <a:cubicBezTo>
                    <a:pt x="276" y="300"/>
                    <a:pt x="282" y="299"/>
                    <a:pt x="280" y="303"/>
                  </a:cubicBezTo>
                  <a:cubicBezTo>
                    <a:pt x="279" y="306"/>
                    <a:pt x="278" y="311"/>
                    <a:pt x="280" y="311"/>
                  </a:cubicBezTo>
                  <a:cubicBezTo>
                    <a:pt x="282" y="310"/>
                    <a:pt x="281" y="309"/>
                    <a:pt x="283" y="312"/>
                  </a:cubicBezTo>
                  <a:cubicBezTo>
                    <a:pt x="286" y="314"/>
                    <a:pt x="288" y="314"/>
                    <a:pt x="289" y="317"/>
                  </a:cubicBezTo>
                  <a:cubicBezTo>
                    <a:pt x="290" y="320"/>
                    <a:pt x="293" y="320"/>
                    <a:pt x="293" y="322"/>
                  </a:cubicBezTo>
                  <a:cubicBezTo>
                    <a:pt x="294" y="325"/>
                    <a:pt x="295" y="328"/>
                    <a:pt x="295" y="330"/>
                  </a:cubicBezTo>
                  <a:cubicBezTo>
                    <a:pt x="295" y="332"/>
                    <a:pt x="300" y="338"/>
                    <a:pt x="302" y="339"/>
                  </a:cubicBezTo>
                  <a:cubicBezTo>
                    <a:pt x="304" y="340"/>
                    <a:pt x="299" y="336"/>
                    <a:pt x="302" y="333"/>
                  </a:cubicBezTo>
                  <a:cubicBezTo>
                    <a:pt x="306" y="330"/>
                    <a:pt x="314" y="322"/>
                    <a:pt x="317" y="320"/>
                  </a:cubicBezTo>
                  <a:cubicBezTo>
                    <a:pt x="320" y="319"/>
                    <a:pt x="319" y="317"/>
                    <a:pt x="322" y="314"/>
                  </a:cubicBezTo>
                  <a:cubicBezTo>
                    <a:pt x="325" y="311"/>
                    <a:pt x="328" y="307"/>
                    <a:pt x="328" y="305"/>
                  </a:cubicBezTo>
                  <a:cubicBezTo>
                    <a:pt x="328" y="304"/>
                    <a:pt x="329" y="305"/>
                    <a:pt x="329" y="309"/>
                  </a:cubicBezTo>
                  <a:cubicBezTo>
                    <a:pt x="330" y="313"/>
                    <a:pt x="328" y="313"/>
                    <a:pt x="329" y="316"/>
                  </a:cubicBezTo>
                  <a:cubicBezTo>
                    <a:pt x="329" y="320"/>
                    <a:pt x="331" y="318"/>
                    <a:pt x="328" y="321"/>
                  </a:cubicBezTo>
                  <a:cubicBezTo>
                    <a:pt x="325" y="325"/>
                    <a:pt x="324" y="328"/>
                    <a:pt x="324" y="332"/>
                  </a:cubicBezTo>
                  <a:cubicBezTo>
                    <a:pt x="323" y="336"/>
                    <a:pt x="322" y="338"/>
                    <a:pt x="319" y="339"/>
                  </a:cubicBezTo>
                  <a:cubicBezTo>
                    <a:pt x="316" y="340"/>
                    <a:pt x="316" y="342"/>
                    <a:pt x="319" y="342"/>
                  </a:cubicBezTo>
                  <a:cubicBezTo>
                    <a:pt x="322" y="342"/>
                    <a:pt x="326" y="343"/>
                    <a:pt x="327" y="337"/>
                  </a:cubicBezTo>
                  <a:cubicBezTo>
                    <a:pt x="329" y="332"/>
                    <a:pt x="328" y="325"/>
                    <a:pt x="330" y="327"/>
                  </a:cubicBezTo>
                  <a:cubicBezTo>
                    <a:pt x="331" y="329"/>
                    <a:pt x="338" y="335"/>
                    <a:pt x="337" y="339"/>
                  </a:cubicBezTo>
                  <a:cubicBezTo>
                    <a:pt x="335" y="343"/>
                    <a:pt x="330" y="348"/>
                    <a:pt x="334" y="348"/>
                  </a:cubicBezTo>
                  <a:cubicBezTo>
                    <a:pt x="338" y="349"/>
                    <a:pt x="339" y="346"/>
                    <a:pt x="343" y="349"/>
                  </a:cubicBezTo>
                  <a:cubicBezTo>
                    <a:pt x="347" y="351"/>
                    <a:pt x="354" y="360"/>
                    <a:pt x="352" y="364"/>
                  </a:cubicBezTo>
                  <a:cubicBezTo>
                    <a:pt x="351" y="369"/>
                    <a:pt x="350" y="372"/>
                    <a:pt x="354" y="376"/>
                  </a:cubicBezTo>
                  <a:cubicBezTo>
                    <a:pt x="357" y="380"/>
                    <a:pt x="356" y="380"/>
                    <a:pt x="363" y="383"/>
                  </a:cubicBezTo>
                  <a:cubicBezTo>
                    <a:pt x="369" y="387"/>
                    <a:pt x="373" y="386"/>
                    <a:pt x="376" y="389"/>
                  </a:cubicBezTo>
                  <a:cubicBezTo>
                    <a:pt x="379" y="391"/>
                    <a:pt x="377" y="387"/>
                    <a:pt x="384" y="390"/>
                  </a:cubicBezTo>
                  <a:cubicBezTo>
                    <a:pt x="391" y="393"/>
                    <a:pt x="399" y="400"/>
                    <a:pt x="403" y="398"/>
                  </a:cubicBezTo>
                  <a:cubicBezTo>
                    <a:pt x="407" y="397"/>
                    <a:pt x="412" y="393"/>
                    <a:pt x="415" y="389"/>
                  </a:cubicBezTo>
                  <a:cubicBezTo>
                    <a:pt x="417" y="384"/>
                    <a:pt x="421" y="381"/>
                    <a:pt x="422" y="384"/>
                  </a:cubicBezTo>
                  <a:cubicBezTo>
                    <a:pt x="423" y="386"/>
                    <a:pt x="419" y="388"/>
                    <a:pt x="420" y="390"/>
                  </a:cubicBezTo>
                  <a:cubicBezTo>
                    <a:pt x="421" y="392"/>
                    <a:pt x="423" y="393"/>
                    <a:pt x="423" y="391"/>
                  </a:cubicBezTo>
                  <a:cubicBezTo>
                    <a:pt x="424" y="389"/>
                    <a:pt x="425" y="385"/>
                    <a:pt x="426" y="388"/>
                  </a:cubicBezTo>
                  <a:cubicBezTo>
                    <a:pt x="427" y="391"/>
                    <a:pt x="434" y="394"/>
                    <a:pt x="437" y="398"/>
                  </a:cubicBezTo>
                  <a:cubicBezTo>
                    <a:pt x="441" y="403"/>
                    <a:pt x="441" y="404"/>
                    <a:pt x="441" y="401"/>
                  </a:cubicBezTo>
                  <a:cubicBezTo>
                    <a:pt x="441" y="397"/>
                    <a:pt x="446" y="397"/>
                    <a:pt x="450" y="393"/>
                  </a:cubicBezTo>
                  <a:cubicBezTo>
                    <a:pt x="454" y="388"/>
                    <a:pt x="456" y="383"/>
                    <a:pt x="464" y="383"/>
                  </a:cubicBezTo>
                  <a:cubicBezTo>
                    <a:pt x="472" y="383"/>
                    <a:pt x="486" y="381"/>
                    <a:pt x="487" y="377"/>
                  </a:cubicBezTo>
                  <a:cubicBezTo>
                    <a:pt x="488" y="374"/>
                    <a:pt x="487" y="367"/>
                    <a:pt x="488" y="363"/>
                  </a:cubicBezTo>
                  <a:cubicBezTo>
                    <a:pt x="489" y="360"/>
                    <a:pt x="495" y="344"/>
                    <a:pt x="497" y="338"/>
                  </a:cubicBezTo>
                  <a:cubicBezTo>
                    <a:pt x="500" y="332"/>
                    <a:pt x="502" y="321"/>
                    <a:pt x="510" y="314"/>
                  </a:cubicBezTo>
                  <a:cubicBezTo>
                    <a:pt x="517" y="307"/>
                    <a:pt x="520" y="303"/>
                    <a:pt x="520" y="300"/>
                  </a:cubicBezTo>
                  <a:cubicBezTo>
                    <a:pt x="520" y="296"/>
                    <a:pt x="523" y="292"/>
                    <a:pt x="526" y="288"/>
                  </a:cubicBezTo>
                  <a:cubicBezTo>
                    <a:pt x="528" y="285"/>
                    <a:pt x="526" y="277"/>
                    <a:pt x="528" y="272"/>
                  </a:cubicBezTo>
                  <a:cubicBezTo>
                    <a:pt x="529" y="267"/>
                    <a:pt x="533" y="263"/>
                    <a:pt x="532" y="260"/>
                  </a:cubicBezTo>
                  <a:cubicBezTo>
                    <a:pt x="531" y="257"/>
                    <a:pt x="531" y="255"/>
                    <a:pt x="532" y="254"/>
                  </a:cubicBezTo>
                  <a:cubicBezTo>
                    <a:pt x="533" y="252"/>
                    <a:pt x="536" y="245"/>
                    <a:pt x="534" y="241"/>
                  </a:cubicBezTo>
                  <a:cubicBezTo>
                    <a:pt x="533" y="236"/>
                    <a:pt x="530" y="232"/>
                    <a:pt x="530" y="228"/>
                  </a:cubicBezTo>
                  <a:cubicBezTo>
                    <a:pt x="530" y="224"/>
                    <a:pt x="529" y="221"/>
                    <a:pt x="528" y="217"/>
                  </a:cubicBezTo>
                  <a:cubicBezTo>
                    <a:pt x="526" y="213"/>
                    <a:pt x="530" y="209"/>
                    <a:pt x="529" y="207"/>
                  </a:cubicBezTo>
                  <a:cubicBezTo>
                    <a:pt x="529" y="206"/>
                    <a:pt x="530" y="204"/>
                    <a:pt x="531" y="203"/>
                  </a:cubicBezTo>
                  <a:cubicBezTo>
                    <a:pt x="531" y="201"/>
                    <a:pt x="532" y="194"/>
                    <a:pt x="531" y="195"/>
                  </a:cubicBezTo>
                  <a:cubicBezTo>
                    <a:pt x="531" y="197"/>
                    <a:pt x="528" y="205"/>
                    <a:pt x="523" y="198"/>
                  </a:cubicBezTo>
                  <a:cubicBezTo>
                    <a:pt x="518" y="192"/>
                    <a:pt x="515" y="184"/>
                    <a:pt x="513" y="183"/>
                  </a:cubicBezTo>
                  <a:cubicBezTo>
                    <a:pt x="510" y="182"/>
                    <a:pt x="502" y="178"/>
                    <a:pt x="500" y="174"/>
                  </a:cubicBezTo>
                  <a:cubicBezTo>
                    <a:pt x="497" y="169"/>
                    <a:pt x="500" y="162"/>
                    <a:pt x="497" y="161"/>
                  </a:cubicBezTo>
                  <a:cubicBezTo>
                    <a:pt x="494" y="160"/>
                    <a:pt x="489" y="156"/>
                    <a:pt x="488" y="157"/>
                  </a:cubicBezTo>
                  <a:cubicBezTo>
                    <a:pt x="488" y="158"/>
                    <a:pt x="487" y="160"/>
                    <a:pt x="485" y="159"/>
                  </a:cubicBezTo>
                  <a:cubicBezTo>
                    <a:pt x="483" y="157"/>
                    <a:pt x="484" y="151"/>
                    <a:pt x="481" y="146"/>
                  </a:cubicBezTo>
                  <a:cubicBezTo>
                    <a:pt x="477" y="142"/>
                    <a:pt x="472" y="137"/>
                    <a:pt x="472" y="136"/>
                  </a:cubicBezTo>
                  <a:cubicBezTo>
                    <a:pt x="472" y="134"/>
                    <a:pt x="473" y="133"/>
                    <a:pt x="474" y="133"/>
                  </a:cubicBezTo>
                  <a:cubicBezTo>
                    <a:pt x="475" y="133"/>
                    <a:pt x="471" y="131"/>
                    <a:pt x="466" y="127"/>
                  </a:cubicBezTo>
                  <a:cubicBezTo>
                    <a:pt x="462" y="123"/>
                    <a:pt x="461" y="125"/>
                    <a:pt x="458" y="122"/>
                  </a:cubicBezTo>
                  <a:cubicBezTo>
                    <a:pt x="455" y="120"/>
                    <a:pt x="455" y="120"/>
                    <a:pt x="452" y="120"/>
                  </a:cubicBezTo>
                  <a:cubicBezTo>
                    <a:pt x="448" y="119"/>
                    <a:pt x="440" y="116"/>
                    <a:pt x="440" y="113"/>
                  </a:cubicBezTo>
                  <a:cubicBezTo>
                    <a:pt x="439" y="109"/>
                    <a:pt x="440" y="107"/>
                    <a:pt x="438" y="103"/>
                  </a:cubicBezTo>
                  <a:cubicBezTo>
                    <a:pt x="435" y="100"/>
                    <a:pt x="438" y="100"/>
                    <a:pt x="437" y="96"/>
                  </a:cubicBezTo>
                  <a:cubicBezTo>
                    <a:pt x="436" y="91"/>
                    <a:pt x="437" y="87"/>
                    <a:pt x="433" y="83"/>
                  </a:cubicBezTo>
                  <a:cubicBezTo>
                    <a:pt x="430" y="80"/>
                    <a:pt x="429" y="82"/>
                    <a:pt x="428" y="77"/>
                  </a:cubicBezTo>
                  <a:cubicBezTo>
                    <a:pt x="427" y="72"/>
                    <a:pt x="427" y="63"/>
                    <a:pt x="425" y="59"/>
                  </a:cubicBezTo>
                  <a:cubicBezTo>
                    <a:pt x="423" y="56"/>
                    <a:pt x="417" y="51"/>
                    <a:pt x="416" y="49"/>
                  </a:cubicBezTo>
                  <a:cubicBezTo>
                    <a:pt x="414" y="47"/>
                    <a:pt x="414" y="50"/>
                    <a:pt x="412" y="50"/>
                  </a:cubicBezTo>
                  <a:cubicBezTo>
                    <a:pt x="410" y="50"/>
                    <a:pt x="404" y="44"/>
                    <a:pt x="404" y="37"/>
                  </a:cubicBezTo>
                  <a:cubicBezTo>
                    <a:pt x="404" y="29"/>
                    <a:pt x="399" y="24"/>
                    <a:pt x="397" y="19"/>
                  </a:cubicBezTo>
                  <a:cubicBezTo>
                    <a:pt x="395" y="14"/>
                    <a:pt x="390" y="6"/>
                    <a:pt x="390" y="3"/>
                  </a:cubicBezTo>
                  <a:cubicBezTo>
                    <a:pt x="389" y="0"/>
                    <a:pt x="387" y="3"/>
                    <a:pt x="386" y="5"/>
                  </a:cubicBezTo>
                  <a:cubicBezTo>
                    <a:pt x="386" y="7"/>
                    <a:pt x="387" y="12"/>
                    <a:pt x="384" y="16"/>
                  </a:cubicBezTo>
                  <a:cubicBezTo>
                    <a:pt x="381" y="20"/>
                    <a:pt x="376" y="23"/>
                    <a:pt x="378" y="25"/>
                  </a:cubicBezTo>
                  <a:cubicBezTo>
                    <a:pt x="379" y="26"/>
                    <a:pt x="383" y="26"/>
                    <a:pt x="381" y="28"/>
                  </a:cubicBezTo>
                  <a:cubicBezTo>
                    <a:pt x="379" y="30"/>
                    <a:pt x="378" y="33"/>
                    <a:pt x="378" y="37"/>
                  </a:cubicBezTo>
                  <a:cubicBezTo>
                    <a:pt x="378" y="41"/>
                    <a:pt x="375" y="43"/>
                    <a:pt x="376" y="44"/>
                  </a:cubicBezTo>
                  <a:cubicBezTo>
                    <a:pt x="378" y="46"/>
                    <a:pt x="378" y="51"/>
                    <a:pt x="378" y="52"/>
                  </a:cubicBezTo>
                  <a:cubicBezTo>
                    <a:pt x="378" y="54"/>
                    <a:pt x="378" y="60"/>
                    <a:pt x="376" y="69"/>
                  </a:cubicBezTo>
                  <a:cubicBezTo>
                    <a:pt x="375" y="77"/>
                    <a:pt x="371" y="91"/>
                    <a:pt x="365" y="95"/>
                  </a:cubicBezTo>
                  <a:cubicBezTo>
                    <a:pt x="360" y="98"/>
                    <a:pt x="356" y="97"/>
                    <a:pt x="351" y="93"/>
                  </a:cubicBezTo>
                  <a:cubicBezTo>
                    <a:pt x="347" y="90"/>
                    <a:pt x="345" y="85"/>
                    <a:pt x="343" y="84"/>
                  </a:cubicBezTo>
                  <a:cubicBezTo>
                    <a:pt x="340" y="83"/>
                    <a:pt x="329" y="80"/>
                    <a:pt x="325" y="76"/>
                  </a:cubicBezTo>
                  <a:cubicBezTo>
                    <a:pt x="321" y="72"/>
                    <a:pt x="319" y="70"/>
                    <a:pt x="317" y="70"/>
                  </a:cubicBezTo>
                  <a:cubicBezTo>
                    <a:pt x="314" y="70"/>
                    <a:pt x="310" y="66"/>
                    <a:pt x="308" y="63"/>
                  </a:cubicBezTo>
                  <a:cubicBezTo>
                    <a:pt x="305" y="61"/>
                    <a:pt x="300" y="59"/>
                    <a:pt x="299" y="58"/>
                  </a:cubicBezTo>
                  <a:cubicBezTo>
                    <a:pt x="298" y="57"/>
                    <a:pt x="295" y="57"/>
                    <a:pt x="296" y="54"/>
                  </a:cubicBezTo>
                  <a:cubicBezTo>
                    <a:pt x="298" y="52"/>
                    <a:pt x="302" y="45"/>
                    <a:pt x="304" y="44"/>
                  </a:cubicBezTo>
                  <a:cubicBezTo>
                    <a:pt x="306" y="42"/>
                    <a:pt x="308" y="42"/>
                    <a:pt x="306" y="40"/>
                  </a:cubicBezTo>
                  <a:cubicBezTo>
                    <a:pt x="304" y="39"/>
                    <a:pt x="305" y="34"/>
                    <a:pt x="308" y="34"/>
                  </a:cubicBezTo>
                  <a:cubicBezTo>
                    <a:pt x="311" y="34"/>
                    <a:pt x="308" y="32"/>
                    <a:pt x="311" y="29"/>
                  </a:cubicBezTo>
                  <a:cubicBezTo>
                    <a:pt x="314" y="26"/>
                    <a:pt x="318" y="23"/>
                    <a:pt x="316" y="21"/>
                  </a:cubicBezTo>
                  <a:cubicBezTo>
                    <a:pt x="314" y="19"/>
                    <a:pt x="312" y="16"/>
                    <a:pt x="310" y="18"/>
                  </a:cubicBezTo>
                  <a:cubicBezTo>
                    <a:pt x="308" y="20"/>
                    <a:pt x="308" y="25"/>
                    <a:pt x="306" y="23"/>
                  </a:cubicBezTo>
                  <a:cubicBezTo>
                    <a:pt x="305" y="22"/>
                    <a:pt x="303" y="21"/>
                    <a:pt x="303" y="19"/>
                  </a:cubicBezTo>
                  <a:cubicBezTo>
                    <a:pt x="303" y="17"/>
                    <a:pt x="303" y="15"/>
                    <a:pt x="300" y="18"/>
                  </a:cubicBezTo>
                  <a:cubicBezTo>
                    <a:pt x="297" y="21"/>
                    <a:pt x="295" y="22"/>
                    <a:pt x="290" y="21"/>
                  </a:cubicBezTo>
                  <a:cubicBezTo>
                    <a:pt x="285" y="20"/>
                    <a:pt x="272" y="14"/>
                    <a:pt x="266" y="1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5" name="Freeform 466"/>
            <p:cNvSpPr>
              <a:spLocks/>
            </p:cNvSpPr>
            <p:nvPr/>
          </p:nvSpPr>
          <p:spPr bwMode="auto">
            <a:xfrm>
              <a:off x="684000" y="1783255"/>
              <a:ext cx="195711" cy="301962"/>
            </a:xfrm>
            <a:custGeom>
              <a:avLst/>
              <a:gdLst>
                <a:gd name="T0" fmla="*/ 55424 w 103"/>
                <a:gd name="T1" fmla="*/ 1907 h 159"/>
                <a:gd name="T2" fmla="*/ 24845 w 103"/>
                <a:gd name="T3" fmla="*/ 3814 h 159"/>
                <a:gd name="T4" fmla="*/ 21023 w 103"/>
                <a:gd name="T5" fmla="*/ 17163 h 159"/>
                <a:gd name="T6" fmla="*/ 7645 w 103"/>
                <a:gd name="T7" fmla="*/ 36233 h 159"/>
                <a:gd name="T8" fmla="*/ 9556 w 103"/>
                <a:gd name="T9" fmla="*/ 64838 h 159"/>
                <a:gd name="T10" fmla="*/ 22934 w 103"/>
                <a:gd name="T11" fmla="*/ 70559 h 159"/>
                <a:gd name="T12" fmla="*/ 19112 w 103"/>
                <a:gd name="T13" fmla="*/ 78187 h 159"/>
                <a:gd name="T14" fmla="*/ 11467 w 103"/>
                <a:gd name="T15" fmla="*/ 89629 h 159"/>
                <a:gd name="T16" fmla="*/ 1911 w 103"/>
                <a:gd name="T17" fmla="*/ 101071 h 159"/>
                <a:gd name="T18" fmla="*/ 11467 w 103"/>
                <a:gd name="T19" fmla="*/ 108699 h 159"/>
                <a:gd name="T20" fmla="*/ 19112 w 103"/>
                <a:gd name="T21" fmla="*/ 110606 h 159"/>
                <a:gd name="T22" fmla="*/ 22934 w 103"/>
                <a:gd name="T23" fmla="*/ 106792 h 159"/>
                <a:gd name="T24" fmla="*/ 24845 w 103"/>
                <a:gd name="T25" fmla="*/ 99164 h 159"/>
                <a:gd name="T26" fmla="*/ 30579 w 103"/>
                <a:gd name="T27" fmla="*/ 99164 h 159"/>
                <a:gd name="T28" fmla="*/ 30579 w 103"/>
                <a:gd name="T29" fmla="*/ 122048 h 159"/>
                <a:gd name="T30" fmla="*/ 38223 w 103"/>
                <a:gd name="T31" fmla="*/ 137304 h 159"/>
                <a:gd name="T32" fmla="*/ 63068 w 103"/>
                <a:gd name="T33" fmla="*/ 131583 h 159"/>
                <a:gd name="T34" fmla="*/ 66891 w 103"/>
                <a:gd name="T35" fmla="*/ 148746 h 159"/>
                <a:gd name="T36" fmla="*/ 80269 w 103"/>
                <a:gd name="T37" fmla="*/ 162095 h 159"/>
                <a:gd name="T38" fmla="*/ 78358 w 103"/>
                <a:gd name="T39" fmla="*/ 188793 h 159"/>
                <a:gd name="T40" fmla="*/ 43957 w 103"/>
                <a:gd name="T41" fmla="*/ 192607 h 159"/>
                <a:gd name="T42" fmla="*/ 51601 w 103"/>
                <a:gd name="T43" fmla="*/ 205956 h 159"/>
                <a:gd name="T44" fmla="*/ 45868 w 103"/>
                <a:gd name="T45" fmla="*/ 215491 h 159"/>
                <a:gd name="T46" fmla="*/ 24845 w 103"/>
                <a:gd name="T47" fmla="*/ 238375 h 159"/>
                <a:gd name="T48" fmla="*/ 43957 w 103"/>
                <a:gd name="T49" fmla="*/ 240282 h 159"/>
                <a:gd name="T50" fmla="*/ 57335 w 103"/>
                <a:gd name="T51" fmla="*/ 249817 h 159"/>
                <a:gd name="T52" fmla="*/ 87914 w 103"/>
                <a:gd name="T53" fmla="*/ 244096 h 159"/>
                <a:gd name="T54" fmla="*/ 70713 w 103"/>
                <a:gd name="T55" fmla="*/ 261259 h 159"/>
                <a:gd name="T56" fmla="*/ 43957 w 103"/>
                <a:gd name="T57" fmla="*/ 261259 h 159"/>
                <a:gd name="T58" fmla="*/ 34401 w 103"/>
                <a:gd name="T59" fmla="*/ 274608 h 159"/>
                <a:gd name="T60" fmla="*/ 13378 w 103"/>
                <a:gd name="T61" fmla="*/ 295585 h 159"/>
                <a:gd name="T62" fmla="*/ 24845 w 103"/>
                <a:gd name="T63" fmla="*/ 297492 h 159"/>
                <a:gd name="T64" fmla="*/ 53513 w 103"/>
                <a:gd name="T65" fmla="*/ 287957 h 159"/>
                <a:gd name="T66" fmla="*/ 76447 w 103"/>
                <a:gd name="T67" fmla="*/ 274608 h 159"/>
                <a:gd name="T68" fmla="*/ 110848 w 103"/>
                <a:gd name="T69" fmla="*/ 274608 h 159"/>
                <a:gd name="T70" fmla="*/ 152893 w 103"/>
                <a:gd name="T71" fmla="*/ 272701 h 159"/>
                <a:gd name="T72" fmla="*/ 183472 w 103"/>
                <a:gd name="T73" fmla="*/ 255538 h 159"/>
                <a:gd name="T74" fmla="*/ 183472 w 103"/>
                <a:gd name="T75" fmla="*/ 234561 h 159"/>
                <a:gd name="T76" fmla="*/ 177738 w 103"/>
                <a:gd name="T77" fmla="*/ 202142 h 159"/>
                <a:gd name="T78" fmla="*/ 156716 w 103"/>
                <a:gd name="T79" fmla="*/ 198328 h 159"/>
                <a:gd name="T80" fmla="*/ 137604 w 103"/>
                <a:gd name="T81" fmla="*/ 175444 h 159"/>
                <a:gd name="T82" fmla="*/ 145249 w 103"/>
                <a:gd name="T83" fmla="*/ 158281 h 159"/>
                <a:gd name="T84" fmla="*/ 103203 w 103"/>
                <a:gd name="T85" fmla="*/ 106792 h 159"/>
                <a:gd name="T86" fmla="*/ 64980 w 103"/>
                <a:gd name="T87" fmla="*/ 97257 h 159"/>
                <a:gd name="T88" fmla="*/ 82180 w 103"/>
                <a:gd name="T89" fmla="*/ 83908 h 159"/>
                <a:gd name="T90" fmla="*/ 93647 w 103"/>
                <a:gd name="T91" fmla="*/ 66745 h 159"/>
                <a:gd name="T92" fmla="*/ 91736 w 103"/>
                <a:gd name="T93" fmla="*/ 34326 h 159"/>
                <a:gd name="T94" fmla="*/ 47779 w 103"/>
                <a:gd name="T95" fmla="*/ 40047 h 159"/>
                <a:gd name="T96" fmla="*/ 53513 w 103"/>
                <a:gd name="T97" fmla="*/ 32419 h 159"/>
                <a:gd name="T98" fmla="*/ 66891 w 103"/>
                <a:gd name="T99" fmla="*/ 15256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"/>
                <a:gd name="T151" fmla="*/ 0 h 159"/>
                <a:gd name="T152" fmla="*/ 103 w 103"/>
                <a:gd name="T153" fmla="*/ 159 h 1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" h="159">
                  <a:moveTo>
                    <a:pt x="37" y="2"/>
                  </a:moveTo>
                  <a:cubicBezTo>
                    <a:pt x="35" y="1"/>
                    <a:pt x="31" y="0"/>
                    <a:pt x="29" y="1"/>
                  </a:cubicBezTo>
                  <a:cubicBezTo>
                    <a:pt x="26" y="2"/>
                    <a:pt x="26" y="2"/>
                    <a:pt x="21" y="2"/>
                  </a:cubicBezTo>
                  <a:cubicBezTo>
                    <a:pt x="17" y="2"/>
                    <a:pt x="13" y="0"/>
                    <a:pt x="13" y="2"/>
                  </a:cubicBezTo>
                  <a:cubicBezTo>
                    <a:pt x="13" y="5"/>
                    <a:pt x="15" y="8"/>
                    <a:pt x="11" y="8"/>
                  </a:cubicBezTo>
                  <a:cubicBezTo>
                    <a:pt x="7" y="8"/>
                    <a:pt x="11" y="8"/>
                    <a:pt x="11" y="9"/>
                  </a:cubicBezTo>
                  <a:cubicBezTo>
                    <a:pt x="12" y="10"/>
                    <a:pt x="11" y="14"/>
                    <a:pt x="9" y="14"/>
                  </a:cubicBezTo>
                  <a:cubicBezTo>
                    <a:pt x="6" y="15"/>
                    <a:pt x="4" y="16"/>
                    <a:pt x="4" y="19"/>
                  </a:cubicBezTo>
                  <a:cubicBezTo>
                    <a:pt x="5" y="22"/>
                    <a:pt x="7" y="22"/>
                    <a:pt x="7" y="25"/>
                  </a:cubicBezTo>
                  <a:cubicBezTo>
                    <a:pt x="7" y="28"/>
                    <a:pt x="5" y="33"/>
                    <a:pt x="5" y="34"/>
                  </a:cubicBezTo>
                  <a:cubicBezTo>
                    <a:pt x="5" y="36"/>
                    <a:pt x="5" y="38"/>
                    <a:pt x="7" y="39"/>
                  </a:cubicBezTo>
                  <a:cubicBezTo>
                    <a:pt x="9" y="39"/>
                    <a:pt x="11" y="38"/>
                    <a:pt x="12" y="37"/>
                  </a:cubicBezTo>
                  <a:cubicBezTo>
                    <a:pt x="13" y="36"/>
                    <a:pt x="11" y="37"/>
                    <a:pt x="11" y="38"/>
                  </a:cubicBezTo>
                  <a:cubicBezTo>
                    <a:pt x="10" y="38"/>
                    <a:pt x="10" y="41"/>
                    <a:pt x="10" y="41"/>
                  </a:cubicBezTo>
                  <a:cubicBezTo>
                    <a:pt x="11" y="41"/>
                    <a:pt x="12" y="42"/>
                    <a:pt x="10" y="43"/>
                  </a:cubicBezTo>
                  <a:cubicBezTo>
                    <a:pt x="8" y="43"/>
                    <a:pt x="8" y="47"/>
                    <a:pt x="6" y="47"/>
                  </a:cubicBezTo>
                  <a:cubicBezTo>
                    <a:pt x="5" y="48"/>
                    <a:pt x="2" y="48"/>
                    <a:pt x="1" y="50"/>
                  </a:cubicBezTo>
                  <a:cubicBezTo>
                    <a:pt x="0" y="51"/>
                    <a:pt x="0" y="54"/>
                    <a:pt x="1" y="53"/>
                  </a:cubicBezTo>
                  <a:cubicBezTo>
                    <a:pt x="2" y="52"/>
                    <a:pt x="5" y="49"/>
                    <a:pt x="6" y="51"/>
                  </a:cubicBezTo>
                  <a:cubicBezTo>
                    <a:pt x="6" y="53"/>
                    <a:pt x="8" y="56"/>
                    <a:pt x="6" y="57"/>
                  </a:cubicBezTo>
                  <a:cubicBezTo>
                    <a:pt x="4" y="58"/>
                    <a:pt x="3" y="63"/>
                    <a:pt x="4" y="62"/>
                  </a:cubicBezTo>
                  <a:cubicBezTo>
                    <a:pt x="6" y="61"/>
                    <a:pt x="8" y="57"/>
                    <a:pt x="10" y="58"/>
                  </a:cubicBezTo>
                  <a:cubicBezTo>
                    <a:pt x="11" y="59"/>
                    <a:pt x="13" y="63"/>
                    <a:pt x="13" y="61"/>
                  </a:cubicBezTo>
                  <a:cubicBezTo>
                    <a:pt x="13" y="58"/>
                    <a:pt x="13" y="59"/>
                    <a:pt x="12" y="56"/>
                  </a:cubicBezTo>
                  <a:cubicBezTo>
                    <a:pt x="12" y="53"/>
                    <a:pt x="10" y="52"/>
                    <a:pt x="9" y="51"/>
                  </a:cubicBezTo>
                  <a:cubicBezTo>
                    <a:pt x="8" y="49"/>
                    <a:pt x="12" y="51"/>
                    <a:pt x="13" y="52"/>
                  </a:cubicBezTo>
                  <a:cubicBezTo>
                    <a:pt x="14" y="52"/>
                    <a:pt x="15" y="51"/>
                    <a:pt x="17" y="51"/>
                  </a:cubicBezTo>
                  <a:cubicBezTo>
                    <a:pt x="19" y="50"/>
                    <a:pt x="17" y="50"/>
                    <a:pt x="16" y="52"/>
                  </a:cubicBezTo>
                  <a:cubicBezTo>
                    <a:pt x="15" y="54"/>
                    <a:pt x="15" y="54"/>
                    <a:pt x="16" y="57"/>
                  </a:cubicBezTo>
                  <a:cubicBezTo>
                    <a:pt x="17" y="60"/>
                    <a:pt x="18" y="62"/>
                    <a:pt x="16" y="64"/>
                  </a:cubicBezTo>
                  <a:cubicBezTo>
                    <a:pt x="14" y="67"/>
                    <a:pt x="14" y="70"/>
                    <a:pt x="14" y="72"/>
                  </a:cubicBezTo>
                  <a:cubicBezTo>
                    <a:pt x="15" y="73"/>
                    <a:pt x="17" y="73"/>
                    <a:pt x="20" y="72"/>
                  </a:cubicBezTo>
                  <a:cubicBezTo>
                    <a:pt x="22" y="71"/>
                    <a:pt x="21" y="72"/>
                    <a:pt x="25" y="72"/>
                  </a:cubicBezTo>
                  <a:cubicBezTo>
                    <a:pt x="28" y="72"/>
                    <a:pt x="28" y="68"/>
                    <a:pt x="33" y="69"/>
                  </a:cubicBezTo>
                  <a:cubicBezTo>
                    <a:pt x="39" y="69"/>
                    <a:pt x="40" y="69"/>
                    <a:pt x="38" y="70"/>
                  </a:cubicBezTo>
                  <a:cubicBezTo>
                    <a:pt x="35" y="72"/>
                    <a:pt x="34" y="75"/>
                    <a:pt x="35" y="78"/>
                  </a:cubicBezTo>
                  <a:cubicBezTo>
                    <a:pt x="36" y="81"/>
                    <a:pt x="37" y="86"/>
                    <a:pt x="38" y="85"/>
                  </a:cubicBezTo>
                  <a:cubicBezTo>
                    <a:pt x="39" y="83"/>
                    <a:pt x="42" y="85"/>
                    <a:pt x="42" y="85"/>
                  </a:cubicBezTo>
                  <a:cubicBezTo>
                    <a:pt x="42" y="85"/>
                    <a:pt x="40" y="91"/>
                    <a:pt x="40" y="94"/>
                  </a:cubicBezTo>
                  <a:cubicBezTo>
                    <a:pt x="41" y="97"/>
                    <a:pt x="44" y="98"/>
                    <a:pt x="41" y="99"/>
                  </a:cubicBezTo>
                  <a:cubicBezTo>
                    <a:pt x="38" y="100"/>
                    <a:pt x="33" y="101"/>
                    <a:pt x="30" y="101"/>
                  </a:cubicBezTo>
                  <a:cubicBezTo>
                    <a:pt x="26" y="101"/>
                    <a:pt x="24" y="99"/>
                    <a:pt x="23" y="101"/>
                  </a:cubicBezTo>
                  <a:cubicBezTo>
                    <a:pt x="23" y="103"/>
                    <a:pt x="20" y="104"/>
                    <a:pt x="21" y="106"/>
                  </a:cubicBezTo>
                  <a:cubicBezTo>
                    <a:pt x="21" y="107"/>
                    <a:pt x="25" y="106"/>
                    <a:pt x="27" y="108"/>
                  </a:cubicBezTo>
                  <a:cubicBezTo>
                    <a:pt x="29" y="110"/>
                    <a:pt x="24" y="110"/>
                    <a:pt x="23" y="111"/>
                  </a:cubicBezTo>
                  <a:cubicBezTo>
                    <a:pt x="21" y="112"/>
                    <a:pt x="23" y="111"/>
                    <a:pt x="24" y="113"/>
                  </a:cubicBezTo>
                  <a:cubicBezTo>
                    <a:pt x="26" y="114"/>
                    <a:pt x="23" y="117"/>
                    <a:pt x="21" y="119"/>
                  </a:cubicBezTo>
                  <a:cubicBezTo>
                    <a:pt x="18" y="122"/>
                    <a:pt x="15" y="124"/>
                    <a:pt x="13" y="125"/>
                  </a:cubicBezTo>
                  <a:cubicBezTo>
                    <a:pt x="10" y="127"/>
                    <a:pt x="13" y="131"/>
                    <a:pt x="16" y="130"/>
                  </a:cubicBezTo>
                  <a:cubicBezTo>
                    <a:pt x="19" y="129"/>
                    <a:pt x="21" y="127"/>
                    <a:pt x="23" y="126"/>
                  </a:cubicBezTo>
                  <a:cubicBezTo>
                    <a:pt x="24" y="126"/>
                    <a:pt x="22" y="127"/>
                    <a:pt x="24" y="129"/>
                  </a:cubicBezTo>
                  <a:cubicBezTo>
                    <a:pt x="26" y="130"/>
                    <a:pt x="25" y="129"/>
                    <a:pt x="30" y="131"/>
                  </a:cubicBezTo>
                  <a:cubicBezTo>
                    <a:pt x="35" y="132"/>
                    <a:pt x="36" y="133"/>
                    <a:pt x="39" y="132"/>
                  </a:cubicBezTo>
                  <a:cubicBezTo>
                    <a:pt x="42" y="131"/>
                    <a:pt x="47" y="125"/>
                    <a:pt x="46" y="128"/>
                  </a:cubicBezTo>
                  <a:cubicBezTo>
                    <a:pt x="45" y="131"/>
                    <a:pt x="45" y="132"/>
                    <a:pt x="43" y="134"/>
                  </a:cubicBezTo>
                  <a:cubicBezTo>
                    <a:pt x="41" y="136"/>
                    <a:pt x="40" y="137"/>
                    <a:pt x="37" y="137"/>
                  </a:cubicBezTo>
                  <a:cubicBezTo>
                    <a:pt x="34" y="137"/>
                    <a:pt x="34" y="135"/>
                    <a:pt x="31" y="136"/>
                  </a:cubicBezTo>
                  <a:cubicBezTo>
                    <a:pt x="28" y="137"/>
                    <a:pt x="25" y="139"/>
                    <a:pt x="23" y="137"/>
                  </a:cubicBezTo>
                  <a:cubicBezTo>
                    <a:pt x="21" y="136"/>
                    <a:pt x="22" y="133"/>
                    <a:pt x="21" y="135"/>
                  </a:cubicBezTo>
                  <a:cubicBezTo>
                    <a:pt x="19" y="137"/>
                    <a:pt x="22" y="142"/>
                    <a:pt x="18" y="144"/>
                  </a:cubicBezTo>
                  <a:cubicBezTo>
                    <a:pt x="15" y="147"/>
                    <a:pt x="13" y="152"/>
                    <a:pt x="10" y="153"/>
                  </a:cubicBezTo>
                  <a:cubicBezTo>
                    <a:pt x="7" y="154"/>
                    <a:pt x="4" y="155"/>
                    <a:pt x="7" y="155"/>
                  </a:cubicBezTo>
                  <a:cubicBezTo>
                    <a:pt x="10" y="155"/>
                    <a:pt x="13" y="156"/>
                    <a:pt x="12" y="156"/>
                  </a:cubicBezTo>
                  <a:cubicBezTo>
                    <a:pt x="10" y="157"/>
                    <a:pt x="11" y="159"/>
                    <a:pt x="13" y="156"/>
                  </a:cubicBezTo>
                  <a:cubicBezTo>
                    <a:pt x="16" y="153"/>
                    <a:pt x="19" y="151"/>
                    <a:pt x="22" y="151"/>
                  </a:cubicBezTo>
                  <a:cubicBezTo>
                    <a:pt x="25" y="150"/>
                    <a:pt x="26" y="150"/>
                    <a:pt x="28" y="151"/>
                  </a:cubicBezTo>
                  <a:cubicBezTo>
                    <a:pt x="30" y="152"/>
                    <a:pt x="32" y="152"/>
                    <a:pt x="33" y="150"/>
                  </a:cubicBezTo>
                  <a:cubicBezTo>
                    <a:pt x="35" y="147"/>
                    <a:pt x="35" y="144"/>
                    <a:pt x="40" y="144"/>
                  </a:cubicBezTo>
                  <a:cubicBezTo>
                    <a:pt x="46" y="144"/>
                    <a:pt x="48" y="148"/>
                    <a:pt x="50" y="146"/>
                  </a:cubicBezTo>
                  <a:cubicBezTo>
                    <a:pt x="53" y="145"/>
                    <a:pt x="54" y="144"/>
                    <a:pt x="58" y="144"/>
                  </a:cubicBezTo>
                  <a:cubicBezTo>
                    <a:pt x="61" y="145"/>
                    <a:pt x="60" y="147"/>
                    <a:pt x="64" y="146"/>
                  </a:cubicBezTo>
                  <a:cubicBezTo>
                    <a:pt x="67" y="145"/>
                    <a:pt x="74" y="143"/>
                    <a:pt x="80" y="143"/>
                  </a:cubicBezTo>
                  <a:cubicBezTo>
                    <a:pt x="87" y="143"/>
                    <a:pt x="92" y="141"/>
                    <a:pt x="95" y="138"/>
                  </a:cubicBezTo>
                  <a:cubicBezTo>
                    <a:pt x="97" y="135"/>
                    <a:pt x="100" y="135"/>
                    <a:pt x="96" y="134"/>
                  </a:cubicBezTo>
                  <a:cubicBezTo>
                    <a:pt x="93" y="134"/>
                    <a:pt x="84" y="134"/>
                    <a:pt x="86" y="132"/>
                  </a:cubicBezTo>
                  <a:cubicBezTo>
                    <a:pt x="89" y="130"/>
                    <a:pt x="93" y="126"/>
                    <a:pt x="96" y="123"/>
                  </a:cubicBezTo>
                  <a:cubicBezTo>
                    <a:pt x="99" y="120"/>
                    <a:pt x="103" y="115"/>
                    <a:pt x="102" y="112"/>
                  </a:cubicBezTo>
                  <a:cubicBezTo>
                    <a:pt x="101" y="108"/>
                    <a:pt x="96" y="106"/>
                    <a:pt x="93" y="106"/>
                  </a:cubicBezTo>
                  <a:cubicBezTo>
                    <a:pt x="90" y="106"/>
                    <a:pt x="86" y="108"/>
                    <a:pt x="83" y="108"/>
                  </a:cubicBezTo>
                  <a:cubicBezTo>
                    <a:pt x="80" y="107"/>
                    <a:pt x="81" y="106"/>
                    <a:pt x="82" y="104"/>
                  </a:cubicBezTo>
                  <a:cubicBezTo>
                    <a:pt x="83" y="103"/>
                    <a:pt x="83" y="98"/>
                    <a:pt x="80" y="95"/>
                  </a:cubicBezTo>
                  <a:cubicBezTo>
                    <a:pt x="76" y="93"/>
                    <a:pt x="74" y="93"/>
                    <a:pt x="72" y="92"/>
                  </a:cubicBezTo>
                  <a:cubicBezTo>
                    <a:pt x="70" y="90"/>
                    <a:pt x="75" y="91"/>
                    <a:pt x="78" y="91"/>
                  </a:cubicBezTo>
                  <a:cubicBezTo>
                    <a:pt x="80" y="90"/>
                    <a:pt x="80" y="86"/>
                    <a:pt x="76" y="83"/>
                  </a:cubicBezTo>
                  <a:cubicBezTo>
                    <a:pt x="72" y="80"/>
                    <a:pt x="67" y="79"/>
                    <a:pt x="64" y="75"/>
                  </a:cubicBezTo>
                  <a:cubicBezTo>
                    <a:pt x="61" y="72"/>
                    <a:pt x="58" y="60"/>
                    <a:pt x="54" y="56"/>
                  </a:cubicBezTo>
                  <a:cubicBezTo>
                    <a:pt x="49" y="52"/>
                    <a:pt x="47" y="49"/>
                    <a:pt x="44" y="50"/>
                  </a:cubicBezTo>
                  <a:cubicBezTo>
                    <a:pt x="42" y="50"/>
                    <a:pt x="40" y="53"/>
                    <a:pt x="34" y="51"/>
                  </a:cubicBezTo>
                  <a:cubicBezTo>
                    <a:pt x="29" y="49"/>
                    <a:pt x="32" y="48"/>
                    <a:pt x="35" y="48"/>
                  </a:cubicBezTo>
                  <a:cubicBezTo>
                    <a:pt x="38" y="48"/>
                    <a:pt x="47" y="44"/>
                    <a:pt x="43" y="44"/>
                  </a:cubicBezTo>
                  <a:cubicBezTo>
                    <a:pt x="39" y="44"/>
                    <a:pt x="32" y="44"/>
                    <a:pt x="38" y="42"/>
                  </a:cubicBezTo>
                  <a:cubicBezTo>
                    <a:pt x="44" y="39"/>
                    <a:pt x="45" y="44"/>
                    <a:pt x="49" y="35"/>
                  </a:cubicBezTo>
                  <a:cubicBezTo>
                    <a:pt x="53" y="26"/>
                    <a:pt x="57" y="24"/>
                    <a:pt x="55" y="21"/>
                  </a:cubicBezTo>
                  <a:cubicBezTo>
                    <a:pt x="53" y="18"/>
                    <a:pt x="52" y="18"/>
                    <a:pt x="48" y="18"/>
                  </a:cubicBezTo>
                  <a:cubicBezTo>
                    <a:pt x="44" y="17"/>
                    <a:pt x="34" y="18"/>
                    <a:pt x="33" y="18"/>
                  </a:cubicBezTo>
                  <a:cubicBezTo>
                    <a:pt x="31" y="18"/>
                    <a:pt x="26" y="21"/>
                    <a:pt x="25" y="21"/>
                  </a:cubicBezTo>
                  <a:cubicBezTo>
                    <a:pt x="23" y="21"/>
                    <a:pt x="22" y="21"/>
                    <a:pt x="25" y="19"/>
                  </a:cubicBezTo>
                  <a:cubicBezTo>
                    <a:pt x="28" y="18"/>
                    <a:pt x="31" y="18"/>
                    <a:pt x="28" y="17"/>
                  </a:cubicBezTo>
                  <a:cubicBezTo>
                    <a:pt x="24" y="15"/>
                    <a:pt x="21" y="17"/>
                    <a:pt x="24" y="15"/>
                  </a:cubicBezTo>
                  <a:cubicBezTo>
                    <a:pt x="27" y="13"/>
                    <a:pt x="32" y="9"/>
                    <a:pt x="35" y="8"/>
                  </a:cubicBezTo>
                  <a:cubicBezTo>
                    <a:pt x="38" y="6"/>
                    <a:pt x="43" y="2"/>
                    <a:pt x="37" y="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6" name="Freeform 467"/>
            <p:cNvSpPr>
              <a:spLocks/>
            </p:cNvSpPr>
            <p:nvPr/>
          </p:nvSpPr>
          <p:spPr bwMode="auto">
            <a:xfrm>
              <a:off x="225745" y="1470881"/>
              <a:ext cx="267315" cy="130154"/>
            </a:xfrm>
            <a:custGeom>
              <a:avLst/>
              <a:gdLst>
                <a:gd name="T0" fmla="*/ 248969 w 142"/>
                <a:gd name="T1" fmla="*/ 41602 h 68"/>
                <a:gd name="T2" fmla="*/ 245168 w 142"/>
                <a:gd name="T3" fmla="*/ 35929 h 68"/>
                <a:gd name="T4" fmla="*/ 241367 w 142"/>
                <a:gd name="T5" fmla="*/ 22692 h 68"/>
                <a:gd name="T6" fmla="*/ 239467 w 142"/>
                <a:gd name="T7" fmla="*/ 9455 h 68"/>
                <a:gd name="T8" fmla="*/ 207158 w 142"/>
                <a:gd name="T9" fmla="*/ 3782 h 68"/>
                <a:gd name="T10" fmla="*/ 197655 w 142"/>
                <a:gd name="T11" fmla="*/ 17019 h 68"/>
                <a:gd name="T12" fmla="*/ 182451 w 142"/>
                <a:gd name="T13" fmla="*/ 18910 h 68"/>
                <a:gd name="T14" fmla="*/ 159644 w 142"/>
                <a:gd name="T15" fmla="*/ 18910 h 68"/>
                <a:gd name="T16" fmla="*/ 133037 w 142"/>
                <a:gd name="T17" fmla="*/ 17019 h 68"/>
                <a:gd name="T18" fmla="*/ 125435 w 142"/>
                <a:gd name="T19" fmla="*/ 35929 h 68"/>
                <a:gd name="T20" fmla="*/ 106430 w 142"/>
                <a:gd name="T21" fmla="*/ 20801 h 68"/>
                <a:gd name="T22" fmla="*/ 108330 w 142"/>
                <a:gd name="T23" fmla="*/ 41602 h 68"/>
                <a:gd name="T24" fmla="*/ 85524 w 142"/>
                <a:gd name="T25" fmla="*/ 51057 h 68"/>
                <a:gd name="T26" fmla="*/ 70320 w 142"/>
                <a:gd name="T27" fmla="*/ 35929 h 68"/>
                <a:gd name="T28" fmla="*/ 49414 w 142"/>
                <a:gd name="T29" fmla="*/ 3782 h 68"/>
                <a:gd name="T30" fmla="*/ 45613 w 142"/>
                <a:gd name="T31" fmla="*/ 13237 h 68"/>
                <a:gd name="T32" fmla="*/ 45613 w 142"/>
                <a:gd name="T33" fmla="*/ 18910 h 68"/>
                <a:gd name="T34" fmla="*/ 47513 w 142"/>
                <a:gd name="T35" fmla="*/ 32147 h 68"/>
                <a:gd name="T36" fmla="*/ 28508 w 142"/>
                <a:gd name="T37" fmla="*/ 17019 h 68"/>
                <a:gd name="T38" fmla="*/ 24707 w 142"/>
                <a:gd name="T39" fmla="*/ 24583 h 68"/>
                <a:gd name="T40" fmla="*/ 26607 w 142"/>
                <a:gd name="T41" fmla="*/ 32147 h 68"/>
                <a:gd name="T42" fmla="*/ 13304 w 142"/>
                <a:gd name="T43" fmla="*/ 34038 h 68"/>
                <a:gd name="T44" fmla="*/ 13304 w 142"/>
                <a:gd name="T45" fmla="*/ 45384 h 68"/>
                <a:gd name="T46" fmla="*/ 47513 w 142"/>
                <a:gd name="T47" fmla="*/ 43493 h 68"/>
                <a:gd name="T48" fmla="*/ 62717 w 142"/>
                <a:gd name="T49" fmla="*/ 49166 h 68"/>
                <a:gd name="T50" fmla="*/ 53215 w 142"/>
                <a:gd name="T51" fmla="*/ 62403 h 68"/>
                <a:gd name="T52" fmla="*/ 19005 w 142"/>
                <a:gd name="T53" fmla="*/ 71857 h 68"/>
                <a:gd name="T54" fmla="*/ 58916 w 142"/>
                <a:gd name="T55" fmla="*/ 85094 h 68"/>
                <a:gd name="T56" fmla="*/ 66518 w 142"/>
                <a:gd name="T57" fmla="*/ 88876 h 68"/>
                <a:gd name="T58" fmla="*/ 60817 w 142"/>
                <a:gd name="T59" fmla="*/ 100222 h 68"/>
                <a:gd name="T60" fmla="*/ 58916 w 142"/>
                <a:gd name="T61" fmla="*/ 111568 h 68"/>
                <a:gd name="T62" fmla="*/ 104529 w 142"/>
                <a:gd name="T63" fmla="*/ 113459 h 68"/>
                <a:gd name="T64" fmla="*/ 146341 w 142"/>
                <a:gd name="T65" fmla="*/ 126696 h 68"/>
                <a:gd name="T66" fmla="*/ 197655 w 142"/>
                <a:gd name="T67" fmla="*/ 111568 h 68"/>
                <a:gd name="T68" fmla="*/ 247069 w 142"/>
                <a:gd name="T69" fmla="*/ 81312 h 68"/>
                <a:gd name="T70" fmla="*/ 260372 w 142"/>
                <a:gd name="T71" fmla="*/ 66184 h 68"/>
                <a:gd name="T72" fmla="*/ 266074 w 142"/>
                <a:gd name="T73" fmla="*/ 56730 h 68"/>
                <a:gd name="T74" fmla="*/ 266074 w 142"/>
                <a:gd name="T75" fmla="*/ 43493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68"/>
                <a:gd name="T116" fmla="*/ 142 w 142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68">
                  <a:moveTo>
                    <a:pt x="140" y="23"/>
                  </a:moveTo>
                  <a:cubicBezTo>
                    <a:pt x="136" y="22"/>
                    <a:pt x="132" y="21"/>
                    <a:pt x="131" y="22"/>
                  </a:cubicBezTo>
                  <a:cubicBezTo>
                    <a:pt x="130" y="23"/>
                    <a:pt x="130" y="22"/>
                    <a:pt x="130" y="20"/>
                  </a:cubicBezTo>
                  <a:cubicBezTo>
                    <a:pt x="131" y="19"/>
                    <a:pt x="132" y="19"/>
                    <a:pt x="129" y="19"/>
                  </a:cubicBezTo>
                  <a:cubicBezTo>
                    <a:pt x="125" y="19"/>
                    <a:pt x="125" y="18"/>
                    <a:pt x="127" y="16"/>
                  </a:cubicBezTo>
                  <a:cubicBezTo>
                    <a:pt x="128" y="14"/>
                    <a:pt x="129" y="13"/>
                    <a:pt x="127" y="12"/>
                  </a:cubicBezTo>
                  <a:cubicBezTo>
                    <a:pt x="124" y="10"/>
                    <a:pt x="119" y="11"/>
                    <a:pt x="122" y="9"/>
                  </a:cubicBezTo>
                  <a:cubicBezTo>
                    <a:pt x="125" y="7"/>
                    <a:pt x="128" y="4"/>
                    <a:pt x="126" y="5"/>
                  </a:cubicBezTo>
                  <a:cubicBezTo>
                    <a:pt x="124" y="6"/>
                    <a:pt x="116" y="9"/>
                    <a:pt x="115" y="8"/>
                  </a:cubicBezTo>
                  <a:cubicBezTo>
                    <a:pt x="113" y="6"/>
                    <a:pt x="113" y="3"/>
                    <a:pt x="109" y="2"/>
                  </a:cubicBezTo>
                  <a:cubicBezTo>
                    <a:pt x="105" y="1"/>
                    <a:pt x="102" y="0"/>
                    <a:pt x="103" y="3"/>
                  </a:cubicBezTo>
                  <a:cubicBezTo>
                    <a:pt x="104" y="5"/>
                    <a:pt x="105" y="8"/>
                    <a:pt x="104" y="9"/>
                  </a:cubicBezTo>
                  <a:cubicBezTo>
                    <a:pt x="103" y="10"/>
                    <a:pt x="101" y="11"/>
                    <a:pt x="100" y="10"/>
                  </a:cubicBezTo>
                  <a:cubicBezTo>
                    <a:pt x="98" y="9"/>
                    <a:pt x="97" y="9"/>
                    <a:pt x="96" y="10"/>
                  </a:cubicBezTo>
                  <a:cubicBezTo>
                    <a:pt x="94" y="12"/>
                    <a:pt x="92" y="14"/>
                    <a:pt x="90" y="13"/>
                  </a:cubicBezTo>
                  <a:cubicBezTo>
                    <a:pt x="89" y="12"/>
                    <a:pt x="86" y="9"/>
                    <a:pt x="84" y="10"/>
                  </a:cubicBezTo>
                  <a:cubicBezTo>
                    <a:pt x="82" y="11"/>
                    <a:pt x="87" y="23"/>
                    <a:pt x="86" y="21"/>
                  </a:cubicBezTo>
                  <a:cubicBezTo>
                    <a:pt x="84" y="18"/>
                    <a:pt x="74" y="7"/>
                    <a:pt x="70" y="9"/>
                  </a:cubicBezTo>
                  <a:cubicBezTo>
                    <a:pt x="66" y="12"/>
                    <a:pt x="69" y="12"/>
                    <a:pt x="68" y="13"/>
                  </a:cubicBezTo>
                  <a:cubicBezTo>
                    <a:pt x="67" y="15"/>
                    <a:pt x="69" y="19"/>
                    <a:pt x="66" y="19"/>
                  </a:cubicBezTo>
                  <a:cubicBezTo>
                    <a:pt x="64" y="19"/>
                    <a:pt x="62" y="15"/>
                    <a:pt x="60" y="14"/>
                  </a:cubicBezTo>
                  <a:cubicBezTo>
                    <a:pt x="58" y="12"/>
                    <a:pt x="57" y="11"/>
                    <a:pt x="56" y="11"/>
                  </a:cubicBezTo>
                  <a:cubicBezTo>
                    <a:pt x="55" y="11"/>
                    <a:pt x="56" y="14"/>
                    <a:pt x="56" y="15"/>
                  </a:cubicBezTo>
                  <a:cubicBezTo>
                    <a:pt x="57" y="17"/>
                    <a:pt x="59" y="21"/>
                    <a:pt x="57" y="22"/>
                  </a:cubicBezTo>
                  <a:cubicBezTo>
                    <a:pt x="55" y="22"/>
                    <a:pt x="54" y="23"/>
                    <a:pt x="52" y="21"/>
                  </a:cubicBezTo>
                  <a:cubicBezTo>
                    <a:pt x="50" y="20"/>
                    <a:pt x="47" y="23"/>
                    <a:pt x="45" y="27"/>
                  </a:cubicBezTo>
                  <a:cubicBezTo>
                    <a:pt x="44" y="31"/>
                    <a:pt x="45" y="28"/>
                    <a:pt x="42" y="24"/>
                  </a:cubicBezTo>
                  <a:cubicBezTo>
                    <a:pt x="38" y="21"/>
                    <a:pt x="35" y="19"/>
                    <a:pt x="37" y="19"/>
                  </a:cubicBezTo>
                  <a:cubicBezTo>
                    <a:pt x="39" y="19"/>
                    <a:pt x="44" y="19"/>
                    <a:pt x="42" y="16"/>
                  </a:cubicBezTo>
                  <a:cubicBezTo>
                    <a:pt x="39" y="13"/>
                    <a:pt x="29" y="3"/>
                    <a:pt x="26" y="2"/>
                  </a:cubicBezTo>
                  <a:cubicBezTo>
                    <a:pt x="22" y="2"/>
                    <a:pt x="19" y="0"/>
                    <a:pt x="21" y="3"/>
                  </a:cubicBezTo>
                  <a:cubicBezTo>
                    <a:pt x="22" y="6"/>
                    <a:pt x="23" y="5"/>
                    <a:pt x="24" y="7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1" y="9"/>
                    <a:pt x="22" y="9"/>
                    <a:pt x="24" y="10"/>
                  </a:cubicBezTo>
                  <a:cubicBezTo>
                    <a:pt x="26" y="10"/>
                    <a:pt x="27" y="11"/>
                    <a:pt x="26" y="13"/>
                  </a:cubicBezTo>
                  <a:cubicBezTo>
                    <a:pt x="26" y="15"/>
                    <a:pt x="27" y="20"/>
                    <a:pt x="25" y="17"/>
                  </a:cubicBezTo>
                  <a:cubicBezTo>
                    <a:pt x="23" y="14"/>
                    <a:pt x="22" y="14"/>
                    <a:pt x="20" y="13"/>
                  </a:cubicBezTo>
                  <a:cubicBezTo>
                    <a:pt x="18" y="11"/>
                    <a:pt x="17" y="9"/>
                    <a:pt x="15" y="9"/>
                  </a:cubicBezTo>
                  <a:cubicBezTo>
                    <a:pt x="13" y="9"/>
                    <a:pt x="10" y="9"/>
                    <a:pt x="11" y="11"/>
                  </a:cubicBezTo>
                  <a:cubicBezTo>
                    <a:pt x="13" y="13"/>
                    <a:pt x="15" y="12"/>
                    <a:pt x="13" y="13"/>
                  </a:cubicBezTo>
                  <a:cubicBezTo>
                    <a:pt x="10" y="13"/>
                    <a:pt x="6" y="13"/>
                    <a:pt x="9" y="14"/>
                  </a:cubicBezTo>
                  <a:cubicBezTo>
                    <a:pt x="12" y="16"/>
                    <a:pt x="17" y="17"/>
                    <a:pt x="14" y="17"/>
                  </a:cubicBezTo>
                  <a:cubicBezTo>
                    <a:pt x="11" y="17"/>
                    <a:pt x="15" y="20"/>
                    <a:pt x="12" y="19"/>
                  </a:cubicBezTo>
                  <a:cubicBezTo>
                    <a:pt x="9" y="18"/>
                    <a:pt x="9" y="18"/>
                    <a:pt x="7" y="18"/>
                  </a:cubicBezTo>
                  <a:cubicBezTo>
                    <a:pt x="5" y="18"/>
                    <a:pt x="6" y="22"/>
                    <a:pt x="3" y="22"/>
                  </a:cubicBezTo>
                  <a:cubicBezTo>
                    <a:pt x="0" y="21"/>
                    <a:pt x="4" y="23"/>
                    <a:pt x="7" y="24"/>
                  </a:cubicBezTo>
                  <a:cubicBezTo>
                    <a:pt x="11" y="25"/>
                    <a:pt x="12" y="24"/>
                    <a:pt x="16" y="24"/>
                  </a:cubicBezTo>
                  <a:cubicBezTo>
                    <a:pt x="21" y="23"/>
                    <a:pt x="24" y="23"/>
                    <a:pt x="25" y="23"/>
                  </a:cubicBezTo>
                  <a:cubicBezTo>
                    <a:pt x="27" y="23"/>
                    <a:pt x="31" y="24"/>
                    <a:pt x="31" y="25"/>
                  </a:cubicBezTo>
                  <a:cubicBezTo>
                    <a:pt x="32" y="26"/>
                    <a:pt x="38" y="25"/>
                    <a:pt x="33" y="26"/>
                  </a:cubicBezTo>
                  <a:cubicBezTo>
                    <a:pt x="28" y="28"/>
                    <a:pt x="28" y="30"/>
                    <a:pt x="31" y="32"/>
                  </a:cubicBezTo>
                  <a:cubicBezTo>
                    <a:pt x="33" y="33"/>
                    <a:pt x="33" y="33"/>
                    <a:pt x="28" y="33"/>
                  </a:cubicBezTo>
                  <a:cubicBezTo>
                    <a:pt x="23" y="34"/>
                    <a:pt x="23" y="35"/>
                    <a:pt x="17" y="35"/>
                  </a:cubicBezTo>
                  <a:cubicBezTo>
                    <a:pt x="10" y="35"/>
                    <a:pt x="4" y="38"/>
                    <a:pt x="10" y="38"/>
                  </a:cubicBezTo>
                  <a:cubicBezTo>
                    <a:pt x="16" y="39"/>
                    <a:pt x="29" y="39"/>
                    <a:pt x="29" y="42"/>
                  </a:cubicBezTo>
                  <a:cubicBezTo>
                    <a:pt x="29" y="44"/>
                    <a:pt x="30" y="45"/>
                    <a:pt x="31" y="45"/>
                  </a:cubicBezTo>
                  <a:cubicBezTo>
                    <a:pt x="33" y="44"/>
                    <a:pt x="41" y="41"/>
                    <a:pt x="39" y="43"/>
                  </a:cubicBezTo>
                  <a:cubicBezTo>
                    <a:pt x="36" y="44"/>
                    <a:pt x="31" y="47"/>
                    <a:pt x="35" y="47"/>
                  </a:cubicBezTo>
                  <a:cubicBezTo>
                    <a:pt x="38" y="47"/>
                    <a:pt x="43" y="45"/>
                    <a:pt x="40" y="47"/>
                  </a:cubicBezTo>
                  <a:cubicBezTo>
                    <a:pt x="37" y="50"/>
                    <a:pt x="34" y="52"/>
                    <a:pt x="32" y="53"/>
                  </a:cubicBezTo>
                  <a:cubicBezTo>
                    <a:pt x="29" y="54"/>
                    <a:pt x="26" y="55"/>
                    <a:pt x="26" y="57"/>
                  </a:cubicBezTo>
                  <a:cubicBezTo>
                    <a:pt x="25" y="59"/>
                    <a:pt x="25" y="59"/>
                    <a:pt x="31" y="59"/>
                  </a:cubicBezTo>
                  <a:cubicBezTo>
                    <a:pt x="37" y="59"/>
                    <a:pt x="42" y="57"/>
                    <a:pt x="46" y="58"/>
                  </a:cubicBezTo>
                  <a:cubicBezTo>
                    <a:pt x="49" y="59"/>
                    <a:pt x="56" y="59"/>
                    <a:pt x="55" y="60"/>
                  </a:cubicBezTo>
                  <a:cubicBezTo>
                    <a:pt x="53" y="61"/>
                    <a:pt x="53" y="62"/>
                    <a:pt x="55" y="63"/>
                  </a:cubicBezTo>
                  <a:cubicBezTo>
                    <a:pt x="58" y="64"/>
                    <a:pt x="72" y="68"/>
                    <a:pt x="77" y="67"/>
                  </a:cubicBezTo>
                  <a:cubicBezTo>
                    <a:pt x="83" y="66"/>
                    <a:pt x="84" y="65"/>
                    <a:pt x="86" y="63"/>
                  </a:cubicBezTo>
                  <a:cubicBezTo>
                    <a:pt x="87" y="62"/>
                    <a:pt x="98" y="63"/>
                    <a:pt x="104" y="59"/>
                  </a:cubicBezTo>
                  <a:cubicBezTo>
                    <a:pt x="109" y="54"/>
                    <a:pt x="113" y="49"/>
                    <a:pt x="118" y="49"/>
                  </a:cubicBezTo>
                  <a:cubicBezTo>
                    <a:pt x="123" y="48"/>
                    <a:pt x="128" y="46"/>
                    <a:pt x="130" y="43"/>
                  </a:cubicBezTo>
                  <a:cubicBezTo>
                    <a:pt x="131" y="40"/>
                    <a:pt x="134" y="40"/>
                    <a:pt x="136" y="39"/>
                  </a:cubicBezTo>
                  <a:cubicBezTo>
                    <a:pt x="138" y="39"/>
                    <a:pt x="139" y="37"/>
                    <a:pt x="137" y="35"/>
                  </a:cubicBezTo>
                  <a:cubicBezTo>
                    <a:pt x="135" y="33"/>
                    <a:pt x="138" y="33"/>
                    <a:pt x="140" y="33"/>
                  </a:cubicBezTo>
                  <a:cubicBezTo>
                    <a:pt x="142" y="33"/>
                    <a:pt x="142" y="31"/>
                    <a:pt x="140" y="30"/>
                  </a:cubicBezTo>
                  <a:cubicBezTo>
                    <a:pt x="137" y="29"/>
                    <a:pt x="137" y="28"/>
                    <a:pt x="138" y="27"/>
                  </a:cubicBezTo>
                  <a:cubicBezTo>
                    <a:pt x="138" y="26"/>
                    <a:pt x="142" y="24"/>
                    <a:pt x="140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359" name="Freeform 468"/>
            <p:cNvSpPr>
              <a:spLocks/>
            </p:cNvSpPr>
            <p:nvPr/>
          </p:nvSpPr>
          <p:spPr bwMode="auto">
            <a:xfrm>
              <a:off x="1096963" y="809625"/>
              <a:ext cx="273050" cy="198438"/>
            </a:xfrm>
            <a:custGeom>
              <a:avLst/>
              <a:gdLst>
                <a:gd name="T0" fmla="*/ 226049084 w 143"/>
                <a:gd name="T1" fmla="*/ 65532252 h 104"/>
                <a:gd name="T2" fmla="*/ 175005941 w 143"/>
                <a:gd name="T3" fmla="*/ 61891664 h 104"/>
                <a:gd name="T4" fmla="*/ 160421640 w 143"/>
                <a:gd name="T5" fmla="*/ 83735117 h 104"/>
                <a:gd name="T6" fmla="*/ 131254948 w 143"/>
                <a:gd name="T7" fmla="*/ 50969945 h 104"/>
                <a:gd name="T8" fmla="*/ 123962767 w 143"/>
                <a:gd name="T9" fmla="*/ 40048226 h 104"/>
                <a:gd name="T10" fmla="*/ 87503925 w 143"/>
                <a:gd name="T11" fmla="*/ 50969945 h 104"/>
                <a:gd name="T12" fmla="*/ 36458857 w 143"/>
                <a:gd name="T13" fmla="*/ 54610518 h 104"/>
                <a:gd name="T14" fmla="*/ 21876459 w 143"/>
                <a:gd name="T15" fmla="*/ 65532252 h 104"/>
                <a:gd name="T16" fmla="*/ 43751008 w 143"/>
                <a:gd name="T17" fmla="*/ 105580463 h 104"/>
                <a:gd name="T18" fmla="*/ 72919624 w 143"/>
                <a:gd name="T19" fmla="*/ 105580463 h 104"/>
                <a:gd name="T20" fmla="*/ 65627474 w 143"/>
                <a:gd name="T21" fmla="*/ 127423931 h 104"/>
                <a:gd name="T22" fmla="*/ 54690188 w 143"/>
                <a:gd name="T23" fmla="*/ 152907942 h 104"/>
                <a:gd name="T24" fmla="*/ 105733346 w 143"/>
                <a:gd name="T25" fmla="*/ 178393861 h 104"/>
                <a:gd name="T26" fmla="*/ 142192219 w 143"/>
                <a:gd name="T27" fmla="*/ 207518445 h 104"/>
                <a:gd name="T28" fmla="*/ 182298091 w 143"/>
                <a:gd name="T29" fmla="*/ 152907942 h 104"/>
                <a:gd name="T30" fmla="*/ 218756933 w 143"/>
                <a:gd name="T31" fmla="*/ 138345650 h 104"/>
                <a:gd name="T32" fmla="*/ 218756933 w 143"/>
                <a:gd name="T33" fmla="*/ 174753288 h 104"/>
                <a:gd name="T34" fmla="*/ 288031467 w 143"/>
                <a:gd name="T35" fmla="*/ 156548515 h 104"/>
                <a:gd name="T36" fmla="*/ 302615768 w 143"/>
                <a:gd name="T37" fmla="*/ 185675007 h 104"/>
                <a:gd name="T38" fmla="*/ 204174542 w 143"/>
                <a:gd name="T39" fmla="*/ 214799591 h 104"/>
                <a:gd name="T40" fmla="*/ 153129489 w 143"/>
                <a:gd name="T41" fmla="*/ 251207289 h 104"/>
                <a:gd name="T42" fmla="*/ 291676588 w 143"/>
                <a:gd name="T43" fmla="*/ 236644937 h 104"/>
                <a:gd name="T44" fmla="*/ 233341234 w 143"/>
                <a:gd name="T45" fmla="*/ 254847862 h 104"/>
                <a:gd name="T46" fmla="*/ 255217745 w 143"/>
                <a:gd name="T47" fmla="*/ 273050727 h 104"/>
                <a:gd name="T48" fmla="*/ 171360820 w 143"/>
                <a:gd name="T49" fmla="*/ 269410154 h 104"/>
                <a:gd name="T50" fmla="*/ 204174542 w 143"/>
                <a:gd name="T51" fmla="*/ 320380084 h 104"/>
                <a:gd name="T52" fmla="*/ 240633385 w 143"/>
                <a:gd name="T53" fmla="*/ 331301803 h 104"/>
                <a:gd name="T54" fmla="*/ 291676588 w 143"/>
                <a:gd name="T55" fmla="*/ 364068868 h 104"/>
                <a:gd name="T56" fmla="*/ 339074610 w 143"/>
                <a:gd name="T57" fmla="*/ 276691300 h 104"/>
                <a:gd name="T58" fmla="*/ 386472633 w 143"/>
                <a:gd name="T59" fmla="*/ 222082645 h 104"/>
                <a:gd name="T60" fmla="*/ 433868746 w 143"/>
                <a:gd name="T61" fmla="*/ 160190996 h 104"/>
                <a:gd name="T62" fmla="*/ 510435490 w 143"/>
                <a:gd name="T63" fmla="*/ 138345650 h 104"/>
                <a:gd name="T64" fmla="*/ 473974619 w 143"/>
                <a:gd name="T65" fmla="*/ 109221036 h 104"/>
                <a:gd name="T66" fmla="*/ 397409904 w 143"/>
                <a:gd name="T67" fmla="*/ 101939890 h 104"/>
                <a:gd name="T68" fmla="*/ 364596182 w 143"/>
                <a:gd name="T69" fmla="*/ 54610518 h 104"/>
                <a:gd name="T70" fmla="*/ 339074610 w 143"/>
                <a:gd name="T71" fmla="*/ 50969945 h 104"/>
                <a:gd name="T72" fmla="*/ 298968738 w 143"/>
                <a:gd name="T73" fmla="*/ 18202872 h 104"/>
                <a:gd name="T74" fmla="*/ 266155016 w 143"/>
                <a:gd name="T75" fmla="*/ 10921723 h 104"/>
                <a:gd name="T76" fmla="*/ 255217745 w 143"/>
                <a:gd name="T77" fmla="*/ 32767080 h 104"/>
                <a:gd name="T78" fmla="*/ 277092287 w 143"/>
                <a:gd name="T79" fmla="*/ 116502182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"/>
                <a:gd name="T121" fmla="*/ 0 h 104"/>
                <a:gd name="T122" fmla="*/ 143 w 14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" h="104">
                  <a:moveTo>
                    <a:pt x="70" y="30"/>
                  </a:moveTo>
                  <a:cubicBezTo>
                    <a:pt x="66" y="25"/>
                    <a:pt x="64" y="21"/>
                    <a:pt x="62" y="18"/>
                  </a:cubicBezTo>
                  <a:cubicBezTo>
                    <a:pt x="60" y="14"/>
                    <a:pt x="56" y="11"/>
                    <a:pt x="54" y="11"/>
                  </a:cubicBezTo>
                  <a:cubicBezTo>
                    <a:pt x="52" y="12"/>
                    <a:pt x="51" y="16"/>
                    <a:pt x="48" y="17"/>
                  </a:cubicBezTo>
                  <a:cubicBezTo>
                    <a:pt x="46" y="18"/>
                    <a:pt x="48" y="20"/>
                    <a:pt x="49" y="22"/>
                  </a:cubicBezTo>
                  <a:cubicBezTo>
                    <a:pt x="51" y="24"/>
                    <a:pt x="49" y="26"/>
                    <a:pt x="44" y="23"/>
                  </a:cubicBezTo>
                  <a:cubicBezTo>
                    <a:pt x="39" y="19"/>
                    <a:pt x="40" y="17"/>
                    <a:pt x="35" y="16"/>
                  </a:cubicBezTo>
                  <a:cubicBezTo>
                    <a:pt x="29" y="14"/>
                    <a:pt x="31" y="16"/>
                    <a:pt x="36" y="14"/>
                  </a:cubicBezTo>
                  <a:cubicBezTo>
                    <a:pt x="42" y="13"/>
                    <a:pt x="49" y="9"/>
                    <a:pt x="45" y="9"/>
                  </a:cubicBezTo>
                  <a:cubicBezTo>
                    <a:pt x="41" y="9"/>
                    <a:pt x="39" y="11"/>
                    <a:pt x="34" y="11"/>
                  </a:cubicBezTo>
                  <a:cubicBezTo>
                    <a:pt x="29" y="11"/>
                    <a:pt x="25" y="8"/>
                    <a:pt x="25" y="11"/>
                  </a:cubicBezTo>
                  <a:cubicBezTo>
                    <a:pt x="24" y="13"/>
                    <a:pt x="28" y="18"/>
                    <a:pt x="24" y="14"/>
                  </a:cubicBezTo>
                  <a:cubicBezTo>
                    <a:pt x="19" y="11"/>
                    <a:pt x="18" y="9"/>
                    <a:pt x="15" y="11"/>
                  </a:cubicBezTo>
                  <a:cubicBezTo>
                    <a:pt x="12" y="12"/>
                    <a:pt x="12" y="16"/>
                    <a:pt x="10" y="15"/>
                  </a:cubicBezTo>
                  <a:cubicBezTo>
                    <a:pt x="8" y="13"/>
                    <a:pt x="5" y="11"/>
                    <a:pt x="6" y="13"/>
                  </a:cubicBezTo>
                  <a:cubicBezTo>
                    <a:pt x="6" y="16"/>
                    <a:pt x="9" y="17"/>
                    <a:pt x="6" y="18"/>
                  </a:cubicBezTo>
                  <a:cubicBezTo>
                    <a:pt x="3" y="19"/>
                    <a:pt x="0" y="15"/>
                    <a:pt x="5" y="21"/>
                  </a:cubicBezTo>
                  <a:cubicBezTo>
                    <a:pt x="9" y="26"/>
                    <a:pt x="10" y="31"/>
                    <a:pt x="12" y="29"/>
                  </a:cubicBezTo>
                  <a:cubicBezTo>
                    <a:pt x="14" y="28"/>
                    <a:pt x="17" y="23"/>
                    <a:pt x="20" y="25"/>
                  </a:cubicBezTo>
                  <a:cubicBezTo>
                    <a:pt x="24" y="27"/>
                    <a:pt x="21" y="27"/>
                    <a:pt x="20" y="29"/>
                  </a:cubicBezTo>
                  <a:cubicBezTo>
                    <a:pt x="19" y="30"/>
                    <a:pt x="21" y="33"/>
                    <a:pt x="23" y="34"/>
                  </a:cubicBezTo>
                  <a:cubicBezTo>
                    <a:pt x="26" y="36"/>
                    <a:pt x="25" y="36"/>
                    <a:pt x="18" y="35"/>
                  </a:cubicBezTo>
                  <a:cubicBezTo>
                    <a:pt x="12" y="35"/>
                    <a:pt x="4" y="34"/>
                    <a:pt x="9" y="35"/>
                  </a:cubicBezTo>
                  <a:cubicBezTo>
                    <a:pt x="13" y="37"/>
                    <a:pt x="12" y="39"/>
                    <a:pt x="15" y="42"/>
                  </a:cubicBezTo>
                  <a:cubicBezTo>
                    <a:pt x="17" y="44"/>
                    <a:pt x="18" y="44"/>
                    <a:pt x="22" y="44"/>
                  </a:cubicBezTo>
                  <a:cubicBezTo>
                    <a:pt x="26" y="44"/>
                    <a:pt x="33" y="48"/>
                    <a:pt x="29" y="49"/>
                  </a:cubicBezTo>
                  <a:cubicBezTo>
                    <a:pt x="26" y="49"/>
                    <a:pt x="20" y="50"/>
                    <a:pt x="25" y="53"/>
                  </a:cubicBezTo>
                  <a:cubicBezTo>
                    <a:pt x="30" y="56"/>
                    <a:pt x="35" y="57"/>
                    <a:pt x="39" y="57"/>
                  </a:cubicBezTo>
                  <a:cubicBezTo>
                    <a:pt x="43" y="56"/>
                    <a:pt x="52" y="52"/>
                    <a:pt x="51" y="49"/>
                  </a:cubicBezTo>
                  <a:cubicBezTo>
                    <a:pt x="49" y="46"/>
                    <a:pt x="48" y="43"/>
                    <a:pt x="50" y="42"/>
                  </a:cubicBezTo>
                  <a:cubicBezTo>
                    <a:pt x="52" y="41"/>
                    <a:pt x="56" y="44"/>
                    <a:pt x="57" y="43"/>
                  </a:cubicBezTo>
                  <a:cubicBezTo>
                    <a:pt x="58" y="42"/>
                    <a:pt x="59" y="38"/>
                    <a:pt x="60" y="38"/>
                  </a:cubicBezTo>
                  <a:cubicBezTo>
                    <a:pt x="62" y="38"/>
                    <a:pt x="64" y="40"/>
                    <a:pt x="62" y="42"/>
                  </a:cubicBezTo>
                  <a:cubicBezTo>
                    <a:pt x="61" y="44"/>
                    <a:pt x="57" y="48"/>
                    <a:pt x="60" y="48"/>
                  </a:cubicBezTo>
                  <a:cubicBezTo>
                    <a:pt x="64" y="48"/>
                    <a:pt x="73" y="46"/>
                    <a:pt x="74" y="44"/>
                  </a:cubicBezTo>
                  <a:cubicBezTo>
                    <a:pt x="75" y="42"/>
                    <a:pt x="79" y="41"/>
                    <a:pt x="79" y="43"/>
                  </a:cubicBezTo>
                  <a:cubicBezTo>
                    <a:pt x="79" y="46"/>
                    <a:pt x="74" y="51"/>
                    <a:pt x="78" y="51"/>
                  </a:cubicBezTo>
                  <a:cubicBezTo>
                    <a:pt x="81" y="51"/>
                    <a:pt x="88" y="51"/>
                    <a:pt x="83" y="51"/>
                  </a:cubicBezTo>
                  <a:cubicBezTo>
                    <a:pt x="78" y="52"/>
                    <a:pt x="71" y="51"/>
                    <a:pt x="68" y="53"/>
                  </a:cubicBezTo>
                  <a:cubicBezTo>
                    <a:pt x="66" y="54"/>
                    <a:pt x="60" y="58"/>
                    <a:pt x="56" y="59"/>
                  </a:cubicBezTo>
                  <a:cubicBezTo>
                    <a:pt x="52" y="60"/>
                    <a:pt x="42" y="58"/>
                    <a:pt x="41" y="62"/>
                  </a:cubicBezTo>
                  <a:cubicBezTo>
                    <a:pt x="39" y="67"/>
                    <a:pt x="37" y="69"/>
                    <a:pt x="42" y="69"/>
                  </a:cubicBezTo>
                  <a:cubicBezTo>
                    <a:pt x="46" y="68"/>
                    <a:pt x="53" y="67"/>
                    <a:pt x="62" y="66"/>
                  </a:cubicBezTo>
                  <a:cubicBezTo>
                    <a:pt x="70" y="65"/>
                    <a:pt x="78" y="66"/>
                    <a:pt x="80" y="65"/>
                  </a:cubicBezTo>
                  <a:cubicBezTo>
                    <a:pt x="81" y="65"/>
                    <a:pt x="81" y="66"/>
                    <a:pt x="77" y="67"/>
                  </a:cubicBezTo>
                  <a:cubicBezTo>
                    <a:pt x="73" y="68"/>
                    <a:pt x="69" y="69"/>
                    <a:pt x="64" y="70"/>
                  </a:cubicBezTo>
                  <a:cubicBezTo>
                    <a:pt x="59" y="70"/>
                    <a:pt x="54" y="70"/>
                    <a:pt x="57" y="72"/>
                  </a:cubicBezTo>
                  <a:cubicBezTo>
                    <a:pt x="59" y="74"/>
                    <a:pt x="68" y="74"/>
                    <a:pt x="70" y="75"/>
                  </a:cubicBezTo>
                  <a:cubicBezTo>
                    <a:pt x="73" y="76"/>
                    <a:pt x="70" y="77"/>
                    <a:pt x="63" y="76"/>
                  </a:cubicBezTo>
                  <a:cubicBezTo>
                    <a:pt x="56" y="76"/>
                    <a:pt x="49" y="74"/>
                    <a:pt x="47" y="74"/>
                  </a:cubicBezTo>
                  <a:cubicBezTo>
                    <a:pt x="44" y="74"/>
                    <a:pt x="42" y="76"/>
                    <a:pt x="45" y="79"/>
                  </a:cubicBezTo>
                  <a:cubicBezTo>
                    <a:pt x="49" y="81"/>
                    <a:pt x="50" y="88"/>
                    <a:pt x="56" y="88"/>
                  </a:cubicBezTo>
                  <a:cubicBezTo>
                    <a:pt x="62" y="88"/>
                    <a:pt x="71" y="87"/>
                    <a:pt x="72" y="88"/>
                  </a:cubicBezTo>
                  <a:cubicBezTo>
                    <a:pt x="73" y="90"/>
                    <a:pt x="68" y="91"/>
                    <a:pt x="66" y="91"/>
                  </a:cubicBezTo>
                  <a:cubicBezTo>
                    <a:pt x="64" y="92"/>
                    <a:pt x="68" y="93"/>
                    <a:pt x="70" y="95"/>
                  </a:cubicBezTo>
                  <a:cubicBezTo>
                    <a:pt x="73" y="96"/>
                    <a:pt x="76" y="104"/>
                    <a:pt x="80" y="100"/>
                  </a:cubicBezTo>
                  <a:cubicBezTo>
                    <a:pt x="83" y="96"/>
                    <a:pt x="81" y="95"/>
                    <a:pt x="84" y="90"/>
                  </a:cubicBezTo>
                  <a:cubicBezTo>
                    <a:pt x="87" y="86"/>
                    <a:pt x="90" y="78"/>
                    <a:pt x="93" y="76"/>
                  </a:cubicBezTo>
                  <a:cubicBezTo>
                    <a:pt x="96" y="75"/>
                    <a:pt x="101" y="70"/>
                    <a:pt x="101" y="65"/>
                  </a:cubicBezTo>
                  <a:cubicBezTo>
                    <a:pt x="101" y="60"/>
                    <a:pt x="104" y="62"/>
                    <a:pt x="106" y="61"/>
                  </a:cubicBezTo>
                  <a:cubicBezTo>
                    <a:pt x="108" y="60"/>
                    <a:pt x="104" y="55"/>
                    <a:pt x="108" y="52"/>
                  </a:cubicBezTo>
                  <a:cubicBezTo>
                    <a:pt x="111" y="48"/>
                    <a:pt x="115" y="46"/>
                    <a:pt x="119" y="44"/>
                  </a:cubicBezTo>
                  <a:cubicBezTo>
                    <a:pt x="122" y="43"/>
                    <a:pt x="128" y="42"/>
                    <a:pt x="133" y="42"/>
                  </a:cubicBezTo>
                  <a:cubicBezTo>
                    <a:pt x="138" y="42"/>
                    <a:pt x="143" y="40"/>
                    <a:pt x="140" y="38"/>
                  </a:cubicBezTo>
                  <a:cubicBezTo>
                    <a:pt x="136" y="36"/>
                    <a:pt x="130" y="37"/>
                    <a:pt x="129" y="34"/>
                  </a:cubicBezTo>
                  <a:cubicBezTo>
                    <a:pt x="128" y="32"/>
                    <a:pt x="131" y="30"/>
                    <a:pt x="130" y="30"/>
                  </a:cubicBezTo>
                  <a:cubicBezTo>
                    <a:pt x="128" y="30"/>
                    <a:pt x="125" y="33"/>
                    <a:pt x="122" y="31"/>
                  </a:cubicBezTo>
                  <a:cubicBezTo>
                    <a:pt x="119" y="30"/>
                    <a:pt x="114" y="28"/>
                    <a:pt x="109" y="28"/>
                  </a:cubicBezTo>
                  <a:cubicBezTo>
                    <a:pt x="104" y="28"/>
                    <a:pt x="107" y="24"/>
                    <a:pt x="105" y="20"/>
                  </a:cubicBezTo>
                  <a:cubicBezTo>
                    <a:pt x="103" y="16"/>
                    <a:pt x="102" y="15"/>
                    <a:pt x="100" y="15"/>
                  </a:cubicBezTo>
                  <a:cubicBezTo>
                    <a:pt x="98" y="16"/>
                    <a:pt x="94" y="23"/>
                    <a:pt x="93" y="20"/>
                  </a:cubicBezTo>
                  <a:cubicBezTo>
                    <a:pt x="92" y="17"/>
                    <a:pt x="93" y="15"/>
                    <a:pt x="93" y="14"/>
                  </a:cubicBezTo>
                  <a:cubicBezTo>
                    <a:pt x="93" y="12"/>
                    <a:pt x="93" y="10"/>
                    <a:pt x="89" y="7"/>
                  </a:cubicBezTo>
                  <a:cubicBezTo>
                    <a:pt x="85" y="5"/>
                    <a:pt x="83" y="4"/>
                    <a:pt x="82" y="5"/>
                  </a:cubicBezTo>
                  <a:cubicBezTo>
                    <a:pt x="80" y="7"/>
                    <a:pt x="83" y="10"/>
                    <a:pt x="79" y="7"/>
                  </a:cubicBezTo>
                  <a:cubicBezTo>
                    <a:pt x="76" y="4"/>
                    <a:pt x="73" y="0"/>
                    <a:pt x="73" y="3"/>
                  </a:cubicBezTo>
                  <a:cubicBezTo>
                    <a:pt x="74" y="5"/>
                    <a:pt x="76" y="8"/>
                    <a:pt x="73" y="8"/>
                  </a:cubicBezTo>
                  <a:cubicBezTo>
                    <a:pt x="71" y="8"/>
                    <a:pt x="70" y="7"/>
                    <a:pt x="70" y="9"/>
                  </a:cubicBezTo>
                  <a:cubicBezTo>
                    <a:pt x="70" y="12"/>
                    <a:pt x="71" y="14"/>
                    <a:pt x="71" y="17"/>
                  </a:cubicBezTo>
                  <a:cubicBezTo>
                    <a:pt x="71" y="20"/>
                    <a:pt x="78" y="33"/>
                    <a:pt x="76" y="32"/>
                  </a:cubicBezTo>
                  <a:cubicBezTo>
                    <a:pt x="74" y="31"/>
                    <a:pt x="72" y="32"/>
                    <a:pt x="7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469"/>
            <p:cNvSpPr>
              <a:spLocks/>
            </p:cNvSpPr>
            <p:nvPr/>
          </p:nvSpPr>
          <p:spPr bwMode="auto">
            <a:xfrm>
              <a:off x="1325563" y="892175"/>
              <a:ext cx="58737" cy="25400"/>
            </a:xfrm>
            <a:custGeom>
              <a:avLst/>
              <a:gdLst>
                <a:gd name="T0" fmla="*/ 99666905 w 30"/>
                <a:gd name="T1" fmla="*/ 3817815 h 13"/>
                <a:gd name="T2" fmla="*/ 65166758 w 30"/>
                <a:gd name="T3" fmla="*/ 0 h 13"/>
                <a:gd name="T4" fmla="*/ 7667136 w 30"/>
                <a:gd name="T5" fmla="*/ 19087125 h 13"/>
                <a:gd name="T6" fmla="*/ 42167297 w 30"/>
                <a:gd name="T7" fmla="*/ 41992064 h 13"/>
                <a:gd name="T8" fmla="*/ 107334039 w 30"/>
                <a:gd name="T9" fmla="*/ 41992064 h 13"/>
                <a:gd name="T10" fmla="*/ 99666905 w 30"/>
                <a:gd name="T11" fmla="*/ 381781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3"/>
                <a:gd name="T20" fmla="*/ 30 w 3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3">
                  <a:moveTo>
                    <a:pt x="26" y="1"/>
                  </a:moveTo>
                  <a:cubicBezTo>
                    <a:pt x="24" y="1"/>
                    <a:pt x="20" y="0"/>
                    <a:pt x="17" y="0"/>
                  </a:cubicBezTo>
                  <a:cubicBezTo>
                    <a:pt x="14" y="1"/>
                    <a:pt x="0" y="5"/>
                    <a:pt x="2" y="5"/>
                  </a:cubicBezTo>
                  <a:cubicBezTo>
                    <a:pt x="5" y="6"/>
                    <a:pt x="10" y="11"/>
                    <a:pt x="11" y="11"/>
                  </a:cubicBezTo>
                  <a:cubicBezTo>
                    <a:pt x="13" y="12"/>
                    <a:pt x="27" y="13"/>
                    <a:pt x="28" y="11"/>
                  </a:cubicBezTo>
                  <a:cubicBezTo>
                    <a:pt x="30" y="8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470"/>
            <p:cNvSpPr>
              <a:spLocks/>
            </p:cNvSpPr>
            <p:nvPr/>
          </p:nvSpPr>
          <p:spPr bwMode="auto">
            <a:xfrm>
              <a:off x="1346200" y="915988"/>
              <a:ext cx="100013" cy="50800"/>
            </a:xfrm>
            <a:custGeom>
              <a:avLst/>
              <a:gdLst>
                <a:gd name="T0" fmla="*/ 121070449 w 53"/>
                <a:gd name="T1" fmla="*/ 0 h 27"/>
                <a:gd name="T2" fmla="*/ 24925882 w 53"/>
                <a:gd name="T3" fmla="*/ 3539067 h 27"/>
                <a:gd name="T4" fmla="*/ 17804203 w 53"/>
                <a:gd name="T5" fmla="*/ 14160029 h 27"/>
                <a:gd name="T6" fmla="*/ 32047567 w 53"/>
                <a:gd name="T7" fmla="*/ 31859132 h 27"/>
                <a:gd name="T8" fmla="*/ 14243360 w 53"/>
                <a:gd name="T9" fmla="*/ 67259210 h 27"/>
                <a:gd name="T10" fmla="*/ 67657861 w 53"/>
                <a:gd name="T11" fmla="*/ 67259210 h 27"/>
                <a:gd name="T12" fmla="*/ 89022896 w 53"/>
                <a:gd name="T13" fmla="*/ 70800158 h 27"/>
                <a:gd name="T14" fmla="*/ 89022896 w 53"/>
                <a:gd name="T15" fmla="*/ 88499249 h 27"/>
                <a:gd name="T16" fmla="*/ 145998240 w 53"/>
                <a:gd name="T17" fmla="*/ 67259210 h 27"/>
                <a:gd name="T18" fmla="*/ 163802435 w 53"/>
                <a:gd name="T19" fmla="*/ 46019157 h 27"/>
                <a:gd name="T20" fmla="*/ 178045792 w 53"/>
                <a:gd name="T21" fmla="*/ 38939144 h 27"/>
                <a:gd name="T22" fmla="*/ 113948770 w 53"/>
                <a:gd name="T23" fmla="*/ 17699099 h 27"/>
                <a:gd name="T24" fmla="*/ 121070449 w 53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7"/>
                <a:gd name="T41" fmla="*/ 53 w 53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7">
                  <a:moveTo>
                    <a:pt x="34" y="0"/>
                  </a:moveTo>
                  <a:cubicBezTo>
                    <a:pt x="32" y="0"/>
                    <a:pt x="9" y="1"/>
                    <a:pt x="7" y="1"/>
                  </a:cubicBezTo>
                  <a:cubicBezTo>
                    <a:pt x="5" y="1"/>
                    <a:pt x="2" y="1"/>
                    <a:pt x="5" y="4"/>
                  </a:cubicBezTo>
                  <a:cubicBezTo>
                    <a:pt x="8" y="6"/>
                    <a:pt x="11" y="7"/>
                    <a:pt x="9" y="9"/>
                  </a:cubicBezTo>
                  <a:cubicBezTo>
                    <a:pt x="8" y="10"/>
                    <a:pt x="0" y="19"/>
                    <a:pt x="4" y="19"/>
                  </a:cubicBezTo>
                  <a:cubicBezTo>
                    <a:pt x="7" y="19"/>
                    <a:pt x="15" y="20"/>
                    <a:pt x="19" y="19"/>
                  </a:cubicBezTo>
                  <a:cubicBezTo>
                    <a:pt x="24" y="18"/>
                    <a:pt x="26" y="17"/>
                    <a:pt x="25" y="20"/>
                  </a:cubicBezTo>
                  <a:cubicBezTo>
                    <a:pt x="25" y="22"/>
                    <a:pt x="19" y="27"/>
                    <a:pt x="25" y="25"/>
                  </a:cubicBezTo>
                  <a:cubicBezTo>
                    <a:pt x="30" y="24"/>
                    <a:pt x="38" y="24"/>
                    <a:pt x="41" y="19"/>
                  </a:cubicBezTo>
                  <a:cubicBezTo>
                    <a:pt x="44" y="15"/>
                    <a:pt x="41" y="15"/>
                    <a:pt x="46" y="13"/>
                  </a:cubicBezTo>
                  <a:cubicBezTo>
                    <a:pt x="51" y="12"/>
                    <a:pt x="53" y="11"/>
                    <a:pt x="50" y="11"/>
                  </a:cubicBezTo>
                  <a:cubicBezTo>
                    <a:pt x="48" y="10"/>
                    <a:pt x="32" y="9"/>
                    <a:pt x="32" y="5"/>
                  </a:cubicBezTo>
                  <a:cubicBezTo>
                    <a:pt x="32" y="1"/>
                    <a:pt x="3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471"/>
            <p:cNvSpPr>
              <a:spLocks/>
            </p:cNvSpPr>
            <p:nvPr/>
          </p:nvSpPr>
          <p:spPr bwMode="auto">
            <a:xfrm>
              <a:off x="1266365" y="783657"/>
              <a:ext cx="243446" cy="78092"/>
            </a:xfrm>
            <a:custGeom>
              <a:avLst/>
              <a:gdLst>
                <a:gd name="T0" fmla="*/ 85948 w 128"/>
                <a:gd name="T1" fmla="*/ 15305 h 39"/>
                <a:gd name="T2" fmla="*/ 55389 w 128"/>
                <a:gd name="T3" fmla="*/ 1913 h 39"/>
                <a:gd name="T4" fmla="*/ 53479 w 128"/>
                <a:gd name="T5" fmla="*/ 3826 h 39"/>
                <a:gd name="T6" fmla="*/ 59209 w 128"/>
                <a:gd name="T7" fmla="*/ 9566 h 39"/>
                <a:gd name="T8" fmla="*/ 55389 w 128"/>
                <a:gd name="T9" fmla="*/ 13392 h 39"/>
                <a:gd name="T10" fmla="*/ 40109 w 128"/>
                <a:gd name="T11" fmla="*/ 7653 h 39"/>
                <a:gd name="T12" fmla="*/ 42019 w 128"/>
                <a:gd name="T13" fmla="*/ 13392 h 39"/>
                <a:gd name="T14" fmla="*/ 42019 w 128"/>
                <a:gd name="T15" fmla="*/ 21044 h 39"/>
                <a:gd name="T16" fmla="*/ 30559 w 128"/>
                <a:gd name="T17" fmla="*/ 17218 h 39"/>
                <a:gd name="T18" fmla="*/ 26739 w 128"/>
                <a:gd name="T19" fmla="*/ 13392 h 39"/>
                <a:gd name="T20" fmla="*/ 24829 w 128"/>
                <a:gd name="T21" fmla="*/ 9566 h 39"/>
                <a:gd name="T22" fmla="*/ 17190 w 128"/>
                <a:gd name="T23" fmla="*/ 11479 h 39"/>
                <a:gd name="T24" fmla="*/ 21010 w 128"/>
                <a:gd name="T25" fmla="*/ 17218 h 39"/>
                <a:gd name="T26" fmla="*/ 5730 w 128"/>
                <a:gd name="T27" fmla="*/ 19131 h 39"/>
                <a:gd name="T28" fmla="*/ 24829 w 128"/>
                <a:gd name="T29" fmla="*/ 24871 h 39"/>
                <a:gd name="T30" fmla="*/ 24829 w 128"/>
                <a:gd name="T31" fmla="*/ 32523 h 39"/>
                <a:gd name="T32" fmla="*/ 24829 w 128"/>
                <a:gd name="T33" fmla="*/ 38263 h 39"/>
                <a:gd name="T34" fmla="*/ 55389 w 128"/>
                <a:gd name="T35" fmla="*/ 44002 h 39"/>
                <a:gd name="T36" fmla="*/ 87858 w 128"/>
                <a:gd name="T37" fmla="*/ 40176 h 39"/>
                <a:gd name="T38" fmla="*/ 116508 w 128"/>
                <a:gd name="T39" fmla="*/ 40176 h 39"/>
                <a:gd name="T40" fmla="*/ 89768 w 128"/>
                <a:gd name="T41" fmla="*/ 47828 h 39"/>
                <a:gd name="T42" fmla="*/ 91678 w 128"/>
                <a:gd name="T43" fmla="*/ 53568 h 39"/>
                <a:gd name="T44" fmla="*/ 78308 w 128"/>
                <a:gd name="T45" fmla="*/ 55481 h 39"/>
                <a:gd name="T46" fmla="*/ 68759 w 128"/>
                <a:gd name="T47" fmla="*/ 59307 h 39"/>
                <a:gd name="T48" fmla="*/ 105048 w 128"/>
                <a:gd name="T49" fmla="*/ 65046 h 39"/>
                <a:gd name="T50" fmla="*/ 133697 w 128"/>
                <a:gd name="T51" fmla="*/ 70786 h 39"/>
                <a:gd name="T52" fmla="*/ 168077 w 128"/>
                <a:gd name="T53" fmla="*/ 70786 h 39"/>
                <a:gd name="T54" fmla="*/ 194816 w 128"/>
                <a:gd name="T55" fmla="*/ 63133 h 39"/>
                <a:gd name="T56" fmla="*/ 213916 w 128"/>
                <a:gd name="T57" fmla="*/ 45915 h 39"/>
                <a:gd name="T58" fmla="*/ 242565 w 128"/>
                <a:gd name="T59" fmla="*/ 28697 h 39"/>
                <a:gd name="T60" fmla="*/ 227285 w 128"/>
                <a:gd name="T61" fmla="*/ 19131 h 39"/>
                <a:gd name="T62" fmla="*/ 189086 w 128"/>
                <a:gd name="T63" fmla="*/ 13392 h 39"/>
                <a:gd name="T64" fmla="*/ 164257 w 128"/>
                <a:gd name="T65" fmla="*/ 9566 h 39"/>
                <a:gd name="T66" fmla="*/ 152797 w 128"/>
                <a:gd name="T67" fmla="*/ 17218 h 39"/>
                <a:gd name="T68" fmla="*/ 141337 w 128"/>
                <a:gd name="T69" fmla="*/ 17218 h 39"/>
                <a:gd name="T70" fmla="*/ 145157 w 128"/>
                <a:gd name="T71" fmla="*/ 5739 h 39"/>
                <a:gd name="T72" fmla="*/ 135607 w 128"/>
                <a:gd name="T73" fmla="*/ 3826 h 39"/>
                <a:gd name="T74" fmla="*/ 122238 w 128"/>
                <a:gd name="T75" fmla="*/ 7653 h 39"/>
                <a:gd name="T76" fmla="*/ 126057 w 128"/>
                <a:gd name="T77" fmla="*/ 15305 h 39"/>
                <a:gd name="T78" fmla="*/ 120328 w 128"/>
                <a:gd name="T79" fmla="*/ 28697 h 39"/>
                <a:gd name="T80" fmla="*/ 108868 w 128"/>
                <a:gd name="T81" fmla="*/ 19131 h 39"/>
                <a:gd name="T82" fmla="*/ 103138 w 128"/>
                <a:gd name="T83" fmla="*/ 13392 h 39"/>
                <a:gd name="T84" fmla="*/ 85948 w 128"/>
                <a:gd name="T85" fmla="*/ 15305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39"/>
                <a:gd name="T131" fmla="*/ 128 w 128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39">
                  <a:moveTo>
                    <a:pt x="45" y="8"/>
                  </a:moveTo>
                  <a:cubicBezTo>
                    <a:pt x="43" y="6"/>
                    <a:pt x="32" y="2"/>
                    <a:pt x="29" y="1"/>
                  </a:cubicBezTo>
                  <a:cubicBezTo>
                    <a:pt x="26" y="0"/>
                    <a:pt x="26" y="2"/>
                    <a:pt x="28" y="2"/>
                  </a:cubicBezTo>
                  <a:cubicBezTo>
                    <a:pt x="30" y="2"/>
                    <a:pt x="32" y="4"/>
                    <a:pt x="31" y="5"/>
                  </a:cubicBezTo>
                  <a:cubicBezTo>
                    <a:pt x="31" y="5"/>
                    <a:pt x="32" y="9"/>
                    <a:pt x="29" y="7"/>
                  </a:cubicBezTo>
                  <a:cubicBezTo>
                    <a:pt x="26" y="6"/>
                    <a:pt x="22" y="4"/>
                    <a:pt x="21" y="4"/>
                  </a:cubicBezTo>
                  <a:cubicBezTo>
                    <a:pt x="21" y="5"/>
                    <a:pt x="20" y="4"/>
                    <a:pt x="22" y="7"/>
                  </a:cubicBezTo>
                  <a:cubicBezTo>
                    <a:pt x="24" y="10"/>
                    <a:pt x="24" y="12"/>
                    <a:pt x="22" y="11"/>
                  </a:cubicBezTo>
                  <a:cubicBezTo>
                    <a:pt x="20" y="10"/>
                    <a:pt x="17" y="9"/>
                    <a:pt x="16" y="9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7" y="7"/>
                    <a:pt x="16" y="5"/>
                    <a:pt x="13" y="5"/>
                  </a:cubicBezTo>
                  <a:cubicBezTo>
                    <a:pt x="11" y="5"/>
                    <a:pt x="6" y="5"/>
                    <a:pt x="9" y="6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9" y="9"/>
                    <a:pt x="0" y="8"/>
                    <a:pt x="3" y="10"/>
                  </a:cubicBezTo>
                  <a:cubicBezTo>
                    <a:pt x="7" y="11"/>
                    <a:pt x="15" y="12"/>
                    <a:pt x="13" y="13"/>
                  </a:cubicBezTo>
                  <a:cubicBezTo>
                    <a:pt x="12" y="14"/>
                    <a:pt x="14" y="17"/>
                    <a:pt x="13" y="17"/>
                  </a:cubicBezTo>
                  <a:cubicBezTo>
                    <a:pt x="11" y="18"/>
                    <a:pt x="9" y="18"/>
                    <a:pt x="13" y="20"/>
                  </a:cubicBezTo>
                  <a:cubicBezTo>
                    <a:pt x="17" y="22"/>
                    <a:pt x="24" y="23"/>
                    <a:pt x="29" y="23"/>
                  </a:cubicBezTo>
                  <a:cubicBezTo>
                    <a:pt x="33" y="23"/>
                    <a:pt x="42" y="22"/>
                    <a:pt x="46" y="21"/>
                  </a:cubicBezTo>
                  <a:cubicBezTo>
                    <a:pt x="49" y="20"/>
                    <a:pt x="63" y="21"/>
                    <a:pt x="61" y="21"/>
                  </a:cubicBezTo>
                  <a:cubicBezTo>
                    <a:pt x="59" y="22"/>
                    <a:pt x="49" y="24"/>
                    <a:pt x="47" y="25"/>
                  </a:cubicBezTo>
                  <a:cubicBezTo>
                    <a:pt x="44" y="25"/>
                    <a:pt x="46" y="28"/>
                    <a:pt x="48" y="28"/>
                  </a:cubicBezTo>
                  <a:cubicBezTo>
                    <a:pt x="50" y="28"/>
                    <a:pt x="50" y="29"/>
                    <a:pt x="41" y="29"/>
                  </a:cubicBezTo>
                  <a:cubicBezTo>
                    <a:pt x="31" y="28"/>
                    <a:pt x="26" y="27"/>
                    <a:pt x="36" y="31"/>
                  </a:cubicBezTo>
                  <a:cubicBezTo>
                    <a:pt x="47" y="34"/>
                    <a:pt x="47" y="36"/>
                    <a:pt x="55" y="34"/>
                  </a:cubicBezTo>
                  <a:cubicBezTo>
                    <a:pt x="64" y="33"/>
                    <a:pt x="63" y="35"/>
                    <a:pt x="70" y="37"/>
                  </a:cubicBezTo>
                  <a:cubicBezTo>
                    <a:pt x="76" y="39"/>
                    <a:pt x="82" y="39"/>
                    <a:pt x="88" y="37"/>
                  </a:cubicBezTo>
                  <a:cubicBezTo>
                    <a:pt x="93" y="35"/>
                    <a:pt x="98" y="34"/>
                    <a:pt x="102" y="33"/>
                  </a:cubicBezTo>
                  <a:cubicBezTo>
                    <a:pt x="106" y="32"/>
                    <a:pt x="109" y="25"/>
                    <a:pt x="112" y="24"/>
                  </a:cubicBezTo>
                  <a:cubicBezTo>
                    <a:pt x="115" y="23"/>
                    <a:pt x="128" y="18"/>
                    <a:pt x="127" y="15"/>
                  </a:cubicBezTo>
                  <a:cubicBezTo>
                    <a:pt x="126" y="13"/>
                    <a:pt x="122" y="10"/>
                    <a:pt x="119" y="10"/>
                  </a:cubicBezTo>
                  <a:cubicBezTo>
                    <a:pt x="115" y="10"/>
                    <a:pt x="104" y="10"/>
                    <a:pt x="99" y="7"/>
                  </a:cubicBezTo>
                  <a:cubicBezTo>
                    <a:pt x="93" y="5"/>
                    <a:pt x="88" y="3"/>
                    <a:pt x="86" y="5"/>
                  </a:cubicBezTo>
                  <a:cubicBezTo>
                    <a:pt x="84" y="6"/>
                    <a:pt x="83" y="9"/>
                    <a:pt x="80" y="9"/>
                  </a:cubicBezTo>
                  <a:cubicBezTo>
                    <a:pt x="77" y="10"/>
                    <a:pt x="75" y="11"/>
                    <a:pt x="74" y="9"/>
                  </a:cubicBezTo>
                  <a:cubicBezTo>
                    <a:pt x="74" y="8"/>
                    <a:pt x="78" y="5"/>
                    <a:pt x="76" y="3"/>
                  </a:cubicBezTo>
                  <a:cubicBezTo>
                    <a:pt x="75" y="2"/>
                    <a:pt x="73" y="0"/>
                    <a:pt x="71" y="2"/>
                  </a:cubicBezTo>
                  <a:cubicBezTo>
                    <a:pt x="69" y="3"/>
                    <a:pt x="62" y="2"/>
                    <a:pt x="64" y="4"/>
                  </a:cubicBezTo>
                  <a:cubicBezTo>
                    <a:pt x="66" y="6"/>
                    <a:pt x="67" y="6"/>
                    <a:pt x="66" y="8"/>
                  </a:cubicBezTo>
                  <a:cubicBezTo>
                    <a:pt x="64" y="11"/>
                    <a:pt x="66" y="17"/>
                    <a:pt x="63" y="15"/>
                  </a:cubicBezTo>
                  <a:cubicBezTo>
                    <a:pt x="60" y="14"/>
                    <a:pt x="57" y="11"/>
                    <a:pt x="57" y="10"/>
                  </a:cubicBezTo>
                  <a:cubicBezTo>
                    <a:pt x="57" y="9"/>
                    <a:pt x="55" y="7"/>
                    <a:pt x="54" y="7"/>
                  </a:cubicBezTo>
                  <a:cubicBezTo>
                    <a:pt x="52" y="7"/>
                    <a:pt x="46" y="9"/>
                    <a:pt x="45" y="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363" name="Freeform 472"/>
            <p:cNvSpPr>
              <a:spLocks/>
            </p:cNvSpPr>
            <p:nvPr/>
          </p:nvSpPr>
          <p:spPr bwMode="auto">
            <a:xfrm>
              <a:off x="1098550" y="879475"/>
              <a:ext cx="44450" cy="36513"/>
            </a:xfrm>
            <a:custGeom>
              <a:avLst/>
              <a:gdLst>
                <a:gd name="T0" fmla="*/ 78434928 w 23"/>
                <a:gd name="T1" fmla="*/ 66474802 h 19"/>
                <a:gd name="T2" fmla="*/ 37349598 w 23"/>
                <a:gd name="T3" fmla="*/ 29544778 h 19"/>
                <a:gd name="T4" fmla="*/ 18674799 w 23"/>
                <a:gd name="T5" fmla="*/ 7385234 h 19"/>
                <a:gd name="T6" fmla="*/ 3735732 w 23"/>
                <a:gd name="T7" fmla="*/ 11078812 h 19"/>
                <a:gd name="T8" fmla="*/ 29880061 w 23"/>
                <a:gd name="T9" fmla="*/ 40623594 h 19"/>
                <a:gd name="T10" fmla="*/ 63493935 w 23"/>
                <a:gd name="T11" fmla="*/ 62783132 h 19"/>
                <a:gd name="T12" fmla="*/ 78434928 w 23"/>
                <a:gd name="T13" fmla="*/ 6647480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9"/>
                <a:gd name="T23" fmla="*/ 23 w 2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9">
                  <a:moveTo>
                    <a:pt x="21" y="18"/>
                  </a:moveTo>
                  <a:cubicBezTo>
                    <a:pt x="19" y="16"/>
                    <a:pt x="11" y="10"/>
                    <a:pt x="10" y="8"/>
                  </a:cubicBezTo>
                  <a:cubicBezTo>
                    <a:pt x="9" y="6"/>
                    <a:pt x="8" y="3"/>
                    <a:pt x="5" y="2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2" y="4"/>
                    <a:pt x="6" y="8"/>
                    <a:pt x="8" y="11"/>
                  </a:cubicBezTo>
                  <a:cubicBezTo>
                    <a:pt x="10" y="13"/>
                    <a:pt x="14" y="16"/>
                    <a:pt x="17" y="17"/>
                  </a:cubicBezTo>
                  <a:cubicBezTo>
                    <a:pt x="19" y="18"/>
                    <a:pt x="23" y="19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473"/>
            <p:cNvSpPr>
              <a:spLocks/>
            </p:cNvSpPr>
            <p:nvPr/>
          </p:nvSpPr>
          <p:spPr bwMode="auto">
            <a:xfrm>
              <a:off x="2116138" y="985838"/>
              <a:ext cx="449262" cy="312737"/>
            </a:xfrm>
            <a:custGeom>
              <a:avLst/>
              <a:gdLst>
                <a:gd name="T0" fmla="*/ 760199139 w 235"/>
                <a:gd name="T1" fmla="*/ 3636521 h 164"/>
                <a:gd name="T2" fmla="*/ 705375807 w 235"/>
                <a:gd name="T3" fmla="*/ 36363305 h 164"/>
                <a:gd name="T4" fmla="*/ 632279943 w 235"/>
                <a:gd name="T5" fmla="*/ 54545904 h 164"/>
                <a:gd name="T6" fmla="*/ 471468922 w 235"/>
                <a:gd name="T7" fmla="*/ 69091998 h 164"/>
                <a:gd name="T8" fmla="*/ 449541119 w 235"/>
                <a:gd name="T9" fmla="*/ 87272690 h 164"/>
                <a:gd name="T10" fmla="*/ 376445254 w 235"/>
                <a:gd name="T11" fmla="*/ 101818769 h 164"/>
                <a:gd name="T12" fmla="*/ 328932465 w 235"/>
                <a:gd name="T13" fmla="*/ 134547476 h 164"/>
                <a:gd name="T14" fmla="*/ 281419675 w 235"/>
                <a:gd name="T15" fmla="*/ 156364688 h 164"/>
                <a:gd name="T16" fmla="*/ 244870727 w 235"/>
                <a:gd name="T17" fmla="*/ 181820326 h 164"/>
                <a:gd name="T18" fmla="*/ 230251554 w 235"/>
                <a:gd name="T19" fmla="*/ 192727978 h 164"/>
                <a:gd name="T20" fmla="*/ 219287653 w 235"/>
                <a:gd name="T21" fmla="*/ 214547096 h 164"/>
                <a:gd name="T22" fmla="*/ 204668480 w 235"/>
                <a:gd name="T23" fmla="*/ 229093175 h 164"/>
                <a:gd name="T24" fmla="*/ 211979022 w 235"/>
                <a:gd name="T25" fmla="*/ 240002735 h 164"/>
                <a:gd name="T26" fmla="*/ 193704578 w 235"/>
                <a:gd name="T27" fmla="*/ 265456525 h 164"/>
                <a:gd name="T28" fmla="*/ 186394036 w 235"/>
                <a:gd name="T29" fmla="*/ 272729565 h 164"/>
                <a:gd name="T30" fmla="*/ 131572615 w 235"/>
                <a:gd name="T31" fmla="*/ 298185203 h 164"/>
                <a:gd name="T32" fmla="*/ 160810961 w 235"/>
                <a:gd name="T33" fmla="*/ 312729375 h 164"/>
                <a:gd name="T34" fmla="*/ 142536517 w 235"/>
                <a:gd name="T35" fmla="*/ 330911974 h 164"/>
                <a:gd name="T36" fmla="*/ 116953413 w 235"/>
                <a:gd name="T37" fmla="*/ 349094572 h 164"/>
                <a:gd name="T38" fmla="*/ 84059796 w 235"/>
                <a:gd name="T39" fmla="*/ 381821343 h 164"/>
                <a:gd name="T40" fmla="*/ 54821435 w 235"/>
                <a:gd name="T41" fmla="*/ 403640462 h 164"/>
                <a:gd name="T42" fmla="*/ 58476706 w 235"/>
                <a:gd name="T43" fmla="*/ 432730713 h 164"/>
                <a:gd name="T44" fmla="*/ 32893632 w 235"/>
                <a:gd name="T45" fmla="*/ 454549831 h 164"/>
                <a:gd name="T46" fmla="*/ 18274451 w 235"/>
                <a:gd name="T47" fmla="*/ 512732359 h 164"/>
                <a:gd name="T48" fmla="*/ 69440623 w 235"/>
                <a:gd name="T49" fmla="*/ 516366972 h 164"/>
                <a:gd name="T50" fmla="*/ 95025609 w 235"/>
                <a:gd name="T51" fmla="*/ 516366972 h 164"/>
                <a:gd name="T52" fmla="*/ 105989511 w 235"/>
                <a:gd name="T53" fmla="*/ 527276531 h 164"/>
                <a:gd name="T54" fmla="*/ 109644782 w 235"/>
                <a:gd name="T55" fmla="*/ 545459130 h 164"/>
                <a:gd name="T56" fmla="*/ 98678969 w 235"/>
                <a:gd name="T57" fmla="*/ 570912861 h 164"/>
                <a:gd name="T58" fmla="*/ 168121503 w 235"/>
                <a:gd name="T59" fmla="*/ 589095460 h 164"/>
                <a:gd name="T60" fmla="*/ 248525998 w 235"/>
                <a:gd name="T61" fmla="*/ 585458940 h 164"/>
                <a:gd name="T62" fmla="*/ 292383577 w 235"/>
                <a:gd name="T63" fmla="*/ 585458940 h 164"/>
                <a:gd name="T64" fmla="*/ 201013209 w 235"/>
                <a:gd name="T65" fmla="*/ 487276602 h 164"/>
                <a:gd name="T66" fmla="*/ 186394036 w 235"/>
                <a:gd name="T67" fmla="*/ 436367232 h 164"/>
                <a:gd name="T68" fmla="*/ 201013209 w 235"/>
                <a:gd name="T69" fmla="*/ 407275074 h 164"/>
                <a:gd name="T70" fmla="*/ 230251554 w 235"/>
                <a:gd name="T71" fmla="*/ 385457863 h 164"/>
                <a:gd name="T72" fmla="*/ 244870727 w 235"/>
                <a:gd name="T73" fmla="*/ 360002225 h 164"/>
                <a:gd name="T74" fmla="*/ 219287653 w 235"/>
                <a:gd name="T75" fmla="*/ 345458053 h 164"/>
                <a:gd name="T76" fmla="*/ 277764404 w 235"/>
                <a:gd name="T77" fmla="*/ 341821533 h 164"/>
                <a:gd name="T78" fmla="*/ 292383577 w 235"/>
                <a:gd name="T79" fmla="*/ 327275454 h 164"/>
                <a:gd name="T80" fmla="*/ 266800502 w 235"/>
                <a:gd name="T81" fmla="*/ 298185203 h 164"/>
                <a:gd name="T82" fmla="*/ 307002750 w 235"/>
                <a:gd name="T83" fmla="*/ 287275644 h 164"/>
                <a:gd name="T84" fmla="*/ 339896366 w 235"/>
                <a:gd name="T85" fmla="*/ 265456525 h 164"/>
                <a:gd name="T86" fmla="*/ 343551638 w 235"/>
                <a:gd name="T87" fmla="*/ 243639254 h 164"/>
                <a:gd name="T88" fmla="*/ 387409156 w 235"/>
                <a:gd name="T89" fmla="*/ 218183616 h 164"/>
                <a:gd name="T90" fmla="*/ 402028329 w 235"/>
                <a:gd name="T91" fmla="*/ 210910577 h 164"/>
                <a:gd name="T92" fmla="*/ 431266675 w 235"/>
                <a:gd name="T93" fmla="*/ 192727978 h 164"/>
                <a:gd name="T94" fmla="*/ 504362658 w 235"/>
                <a:gd name="T95" fmla="*/ 156364688 h 164"/>
                <a:gd name="T96" fmla="*/ 793090844 w 235"/>
                <a:gd name="T97" fmla="*/ 72728518 h 164"/>
                <a:gd name="T98" fmla="*/ 811365288 w 235"/>
                <a:gd name="T99" fmla="*/ 7273041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"/>
                <a:gd name="T151" fmla="*/ 0 h 164"/>
                <a:gd name="T152" fmla="*/ 235 w 235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" h="164">
                  <a:moveTo>
                    <a:pt x="222" y="2"/>
                  </a:moveTo>
                  <a:cubicBezTo>
                    <a:pt x="217" y="2"/>
                    <a:pt x="212" y="0"/>
                    <a:pt x="208" y="1"/>
                  </a:cubicBezTo>
                  <a:cubicBezTo>
                    <a:pt x="204" y="3"/>
                    <a:pt x="196" y="6"/>
                    <a:pt x="194" y="8"/>
                  </a:cubicBezTo>
                  <a:cubicBezTo>
                    <a:pt x="191" y="9"/>
                    <a:pt x="193" y="10"/>
                    <a:pt x="193" y="10"/>
                  </a:cubicBezTo>
                  <a:cubicBezTo>
                    <a:pt x="194" y="11"/>
                    <a:pt x="195" y="10"/>
                    <a:pt x="191" y="11"/>
                  </a:cubicBezTo>
                  <a:cubicBezTo>
                    <a:pt x="187" y="12"/>
                    <a:pt x="178" y="14"/>
                    <a:pt x="173" y="15"/>
                  </a:cubicBezTo>
                  <a:cubicBezTo>
                    <a:pt x="168" y="16"/>
                    <a:pt x="152" y="22"/>
                    <a:pt x="146" y="21"/>
                  </a:cubicBezTo>
                  <a:cubicBezTo>
                    <a:pt x="140" y="20"/>
                    <a:pt x="131" y="19"/>
                    <a:pt x="129" y="19"/>
                  </a:cubicBezTo>
                  <a:cubicBezTo>
                    <a:pt x="128" y="19"/>
                    <a:pt x="119" y="23"/>
                    <a:pt x="123" y="23"/>
                  </a:cubicBezTo>
                  <a:cubicBezTo>
                    <a:pt x="127" y="23"/>
                    <a:pt x="129" y="24"/>
                    <a:pt x="123" y="24"/>
                  </a:cubicBezTo>
                  <a:cubicBezTo>
                    <a:pt x="117" y="24"/>
                    <a:pt x="119" y="28"/>
                    <a:pt x="113" y="28"/>
                  </a:cubicBezTo>
                  <a:cubicBezTo>
                    <a:pt x="107" y="28"/>
                    <a:pt x="105" y="29"/>
                    <a:pt x="103" y="28"/>
                  </a:cubicBezTo>
                  <a:cubicBezTo>
                    <a:pt x="101" y="27"/>
                    <a:pt x="102" y="27"/>
                    <a:pt x="98" y="30"/>
                  </a:cubicBezTo>
                  <a:cubicBezTo>
                    <a:pt x="95" y="33"/>
                    <a:pt x="95" y="37"/>
                    <a:pt x="90" y="37"/>
                  </a:cubicBezTo>
                  <a:cubicBezTo>
                    <a:pt x="85" y="37"/>
                    <a:pt x="83" y="36"/>
                    <a:pt x="82" y="38"/>
                  </a:cubicBezTo>
                  <a:cubicBezTo>
                    <a:pt x="80" y="41"/>
                    <a:pt x="80" y="43"/>
                    <a:pt x="77" y="43"/>
                  </a:cubicBezTo>
                  <a:cubicBezTo>
                    <a:pt x="74" y="43"/>
                    <a:pt x="72" y="43"/>
                    <a:pt x="71" y="46"/>
                  </a:cubicBezTo>
                  <a:cubicBezTo>
                    <a:pt x="69" y="49"/>
                    <a:pt x="71" y="50"/>
                    <a:pt x="67" y="50"/>
                  </a:cubicBezTo>
                  <a:cubicBezTo>
                    <a:pt x="64" y="50"/>
                    <a:pt x="62" y="47"/>
                    <a:pt x="61" y="49"/>
                  </a:cubicBezTo>
                  <a:cubicBezTo>
                    <a:pt x="59" y="50"/>
                    <a:pt x="60" y="53"/>
                    <a:pt x="63" y="53"/>
                  </a:cubicBezTo>
                  <a:cubicBezTo>
                    <a:pt x="65" y="53"/>
                    <a:pt x="72" y="53"/>
                    <a:pt x="68" y="54"/>
                  </a:cubicBezTo>
                  <a:cubicBezTo>
                    <a:pt x="64" y="55"/>
                    <a:pt x="56" y="59"/>
                    <a:pt x="60" y="59"/>
                  </a:cubicBezTo>
                  <a:cubicBezTo>
                    <a:pt x="64" y="59"/>
                    <a:pt x="76" y="61"/>
                    <a:pt x="72" y="61"/>
                  </a:cubicBezTo>
                  <a:cubicBezTo>
                    <a:pt x="68" y="61"/>
                    <a:pt x="57" y="62"/>
                    <a:pt x="56" y="63"/>
                  </a:cubicBezTo>
                  <a:cubicBezTo>
                    <a:pt x="54" y="63"/>
                    <a:pt x="55" y="64"/>
                    <a:pt x="58" y="65"/>
                  </a:cubicBezTo>
                  <a:cubicBezTo>
                    <a:pt x="61" y="65"/>
                    <a:pt x="61" y="66"/>
                    <a:pt x="58" y="66"/>
                  </a:cubicBezTo>
                  <a:cubicBezTo>
                    <a:pt x="55" y="66"/>
                    <a:pt x="49" y="69"/>
                    <a:pt x="53" y="70"/>
                  </a:cubicBezTo>
                  <a:cubicBezTo>
                    <a:pt x="56" y="72"/>
                    <a:pt x="56" y="73"/>
                    <a:pt x="53" y="73"/>
                  </a:cubicBezTo>
                  <a:cubicBezTo>
                    <a:pt x="49" y="73"/>
                    <a:pt x="46" y="74"/>
                    <a:pt x="51" y="75"/>
                  </a:cubicBezTo>
                  <a:cubicBezTo>
                    <a:pt x="55" y="75"/>
                    <a:pt x="57" y="75"/>
                    <a:pt x="51" y="75"/>
                  </a:cubicBezTo>
                  <a:cubicBezTo>
                    <a:pt x="44" y="76"/>
                    <a:pt x="45" y="77"/>
                    <a:pt x="43" y="80"/>
                  </a:cubicBezTo>
                  <a:cubicBezTo>
                    <a:pt x="41" y="82"/>
                    <a:pt x="39" y="81"/>
                    <a:pt x="36" y="82"/>
                  </a:cubicBezTo>
                  <a:cubicBezTo>
                    <a:pt x="33" y="83"/>
                    <a:pt x="32" y="86"/>
                    <a:pt x="34" y="87"/>
                  </a:cubicBezTo>
                  <a:cubicBezTo>
                    <a:pt x="36" y="87"/>
                    <a:pt x="39" y="86"/>
                    <a:pt x="44" y="86"/>
                  </a:cubicBezTo>
                  <a:cubicBezTo>
                    <a:pt x="49" y="86"/>
                    <a:pt x="52" y="88"/>
                    <a:pt x="48" y="88"/>
                  </a:cubicBezTo>
                  <a:cubicBezTo>
                    <a:pt x="43" y="88"/>
                    <a:pt x="41" y="88"/>
                    <a:pt x="39" y="91"/>
                  </a:cubicBezTo>
                  <a:cubicBezTo>
                    <a:pt x="38" y="94"/>
                    <a:pt x="41" y="94"/>
                    <a:pt x="38" y="96"/>
                  </a:cubicBezTo>
                  <a:cubicBezTo>
                    <a:pt x="35" y="97"/>
                    <a:pt x="37" y="96"/>
                    <a:pt x="32" y="96"/>
                  </a:cubicBezTo>
                  <a:cubicBezTo>
                    <a:pt x="28" y="97"/>
                    <a:pt x="23" y="99"/>
                    <a:pt x="23" y="101"/>
                  </a:cubicBezTo>
                  <a:cubicBezTo>
                    <a:pt x="24" y="104"/>
                    <a:pt x="26" y="105"/>
                    <a:pt x="23" y="105"/>
                  </a:cubicBezTo>
                  <a:cubicBezTo>
                    <a:pt x="20" y="105"/>
                    <a:pt x="15" y="107"/>
                    <a:pt x="14" y="108"/>
                  </a:cubicBezTo>
                  <a:cubicBezTo>
                    <a:pt x="13" y="109"/>
                    <a:pt x="11" y="110"/>
                    <a:pt x="15" y="111"/>
                  </a:cubicBezTo>
                  <a:cubicBezTo>
                    <a:pt x="18" y="112"/>
                    <a:pt x="21" y="109"/>
                    <a:pt x="19" y="113"/>
                  </a:cubicBezTo>
                  <a:cubicBezTo>
                    <a:pt x="18" y="117"/>
                    <a:pt x="16" y="117"/>
                    <a:pt x="16" y="119"/>
                  </a:cubicBezTo>
                  <a:cubicBezTo>
                    <a:pt x="16" y="121"/>
                    <a:pt x="16" y="122"/>
                    <a:pt x="14" y="123"/>
                  </a:cubicBezTo>
                  <a:cubicBezTo>
                    <a:pt x="12" y="125"/>
                    <a:pt x="13" y="125"/>
                    <a:pt x="9" y="125"/>
                  </a:cubicBezTo>
                  <a:cubicBezTo>
                    <a:pt x="4" y="125"/>
                    <a:pt x="1" y="127"/>
                    <a:pt x="0" y="130"/>
                  </a:cubicBezTo>
                  <a:cubicBezTo>
                    <a:pt x="0" y="133"/>
                    <a:pt x="0" y="141"/>
                    <a:pt x="5" y="141"/>
                  </a:cubicBezTo>
                  <a:cubicBezTo>
                    <a:pt x="9" y="141"/>
                    <a:pt x="11" y="139"/>
                    <a:pt x="15" y="140"/>
                  </a:cubicBezTo>
                  <a:cubicBezTo>
                    <a:pt x="18" y="142"/>
                    <a:pt x="15" y="142"/>
                    <a:pt x="19" y="142"/>
                  </a:cubicBezTo>
                  <a:cubicBezTo>
                    <a:pt x="23" y="142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2"/>
                  </a:cubicBezTo>
                  <a:cubicBezTo>
                    <a:pt x="27" y="144"/>
                    <a:pt x="30" y="144"/>
                    <a:pt x="31" y="144"/>
                  </a:cubicBezTo>
                  <a:cubicBezTo>
                    <a:pt x="33" y="144"/>
                    <a:pt x="31" y="145"/>
                    <a:pt x="29" y="145"/>
                  </a:cubicBezTo>
                  <a:cubicBezTo>
                    <a:pt x="28" y="146"/>
                    <a:pt x="27" y="147"/>
                    <a:pt x="31" y="147"/>
                  </a:cubicBezTo>
                  <a:cubicBezTo>
                    <a:pt x="36" y="147"/>
                    <a:pt x="32" y="149"/>
                    <a:pt x="30" y="150"/>
                  </a:cubicBezTo>
                  <a:cubicBezTo>
                    <a:pt x="28" y="150"/>
                    <a:pt x="28" y="153"/>
                    <a:pt x="28" y="154"/>
                  </a:cubicBezTo>
                  <a:cubicBezTo>
                    <a:pt x="28" y="156"/>
                    <a:pt x="28" y="157"/>
                    <a:pt x="27" y="157"/>
                  </a:cubicBezTo>
                  <a:cubicBezTo>
                    <a:pt x="25" y="157"/>
                    <a:pt x="26" y="157"/>
                    <a:pt x="31" y="158"/>
                  </a:cubicBezTo>
                  <a:cubicBezTo>
                    <a:pt x="37" y="160"/>
                    <a:pt x="42" y="161"/>
                    <a:pt x="46" y="162"/>
                  </a:cubicBezTo>
                  <a:cubicBezTo>
                    <a:pt x="51" y="164"/>
                    <a:pt x="47" y="162"/>
                    <a:pt x="52" y="162"/>
                  </a:cubicBezTo>
                  <a:cubicBezTo>
                    <a:pt x="57" y="162"/>
                    <a:pt x="65" y="161"/>
                    <a:pt x="68" y="161"/>
                  </a:cubicBezTo>
                  <a:cubicBezTo>
                    <a:pt x="70" y="161"/>
                    <a:pt x="70" y="161"/>
                    <a:pt x="74" y="162"/>
                  </a:cubicBezTo>
                  <a:cubicBezTo>
                    <a:pt x="78" y="163"/>
                    <a:pt x="80" y="163"/>
                    <a:pt x="80" y="161"/>
                  </a:cubicBezTo>
                  <a:cubicBezTo>
                    <a:pt x="79" y="159"/>
                    <a:pt x="77" y="158"/>
                    <a:pt x="73" y="156"/>
                  </a:cubicBezTo>
                  <a:cubicBezTo>
                    <a:pt x="69" y="154"/>
                    <a:pt x="55" y="138"/>
                    <a:pt x="55" y="134"/>
                  </a:cubicBezTo>
                  <a:cubicBezTo>
                    <a:pt x="54" y="130"/>
                    <a:pt x="54" y="129"/>
                    <a:pt x="54" y="127"/>
                  </a:cubicBezTo>
                  <a:cubicBezTo>
                    <a:pt x="54" y="125"/>
                    <a:pt x="53" y="122"/>
                    <a:pt x="51" y="120"/>
                  </a:cubicBezTo>
                  <a:cubicBezTo>
                    <a:pt x="48" y="117"/>
                    <a:pt x="49" y="117"/>
                    <a:pt x="50" y="116"/>
                  </a:cubicBezTo>
                  <a:cubicBezTo>
                    <a:pt x="52" y="115"/>
                    <a:pt x="57" y="113"/>
                    <a:pt x="55" y="112"/>
                  </a:cubicBezTo>
                  <a:cubicBezTo>
                    <a:pt x="53" y="111"/>
                    <a:pt x="53" y="109"/>
                    <a:pt x="58" y="109"/>
                  </a:cubicBezTo>
                  <a:cubicBezTo>
                    <a:pt x="62" y="109"/>
                    <a:pt x="67" y="109"/>
                    <a:pt x="63" y="106"/>
                  </a:cubicBezTo>
                  <a:cubicBezTo>
                    <a:pt x="59" y="104"/>
                    <a:pt x="56" y="105"/>
                    <a:pt x="59" y="103"/>
                  </a:cubicBezTo>
                  <a:cubicBezTo>
                    <a:pt x="63" y="101"/>
                    <a:pt x="74" y="102"/>
                    <a:pt x="67" y="99"/>
                  </a:cubicBezTo>
                  <a:cubicBezTo>
                    <a:pt x="61" y="97"/>
                    <a:pt x="60" y="96"/>
                    <a:pt x="57" y="96"/>
                  </a:cubicBezTo>
                  <a:cubicBezTo>
                    <a:pt x="54" y="95"/>
                    <a:pt x="56" y="93"/>
                    <a:pt x="60" y="95"/>
                  </a:cubicBezTo>
                  <a:cubicBezTo>
                    <a:pt x="65" y="96"/>
                    <a:pt x="67" y="97"/>
                    <a:pt x="70" y="96"/>
                  </a:cubicBezTo>
                  <a:cubicBezTo>
                    <a:pt x="74" y="94"/>
                    <a:pt x="78" y="97"/>
                    <a:pt x="76" y="94"/>
                  </a:cubicBezTo>
                  <a:cubicBezTo>
                    <a:pt x="74" y="91"/>
                    <a:pt x="69" y="88"/>
                    <a:pt x="73" y="88"/>
                  </a:cubicBezTo>
                  <a:cubicBezTo>
                    <a:pt x="77" y="89"/>
                    <a:pt x="80" y="91"/>
                    <a:pt x="80" y="90"/>
                  </a:cubicBezTo>
                  <a:cubicBezTo>
                    <a:pt x="80" y="88"/>
                    <a:pt x="84" y="87"/>
                    <a:pt x="79" y="86"/>
                  </a:cubicBezTo>
                  <a:cubicBezTo>
                    <a:pt x="73" y="84"/>
                    <a:pt x="67" y="82"/>
                    <a:pt x="73" y="82"/>
                  </a:cubicBezTo>
                  <a:cubicBezTo>
                    <a:pt x="78" y="83"/>
                    <a:pt x="84" y="86"/>
                    <a:pt x="85" y="84"/>
                  </a:cubicBezTo>
                  <a:cubicBezTo>
                    <a:pt x="85" y="82"/>
                    <a:pt x="87" y="82"/>
                    <a:pt x="84" y="79"/>
                  </a:cubicBezTo>
                  <a:cubicBezTo>
                    <a:pt x="80" y="76"/>
                    <a:pt x="79" y="74"/>
                    <a:pt x="82" y="76"/>
                  </a:cubicBezTo>
                  <a:cubicBezTo>
                    <a:pt x="85" y="78"/>
                    <a:pt x="92" y="76"/>
                    <a:pt x="93" y="73"/>
                  </a:cubicBezTo>
                  <a:cubicBezTo>
                    <a:pt x="94" y="70"/>
                    <a:pt x="101" y="72"/>
                    <a:pt x="98" y="69"/>
                  </a:cubicBezTo>
                  <a:cubicBezTo>
                    <a:pt x="94" y="67"/>
                    <a:pt x="89" y="67"/>
                    <a:pt x="94" y="67"/>
                  </a:cubicBezTo>
                  <a:cubicBezTo>
                    <a:pt x="99" y="67"/>
                    <a:pt x="104" y="65"/>
                    <a:pt x="104" y="62"/>
                  </a:cubicBezTo>
                  <a:cubicBezTo>
                    <a:pt x="103" y="60"/>
                    <a:pt x="105" y="59"/>
                    <a:pt x="106" y="60"/>
                  </a:cubicBezTo>
                  <a:cubicBezTo>
                    <a:pt x="108" y="62"/>
                    <a:pt x="111" y="65"/>
                    <a:pt x="111" y="62"/>
                  </a:cubicBezTo>
                  <a:cubicBezTo>
                    <a:pt x="111" y="60"/>
                    <a:pt x="106" y="58"/>
                    <a:pt x="110" y="58"/>
                  </a:cubicBezTo>
                  <a:cubicBezTo>
                    <a:pt x="114" y="58"/>
                    <a:pt x="119" y="58"/>
                    <a:pt x="120" y="57"/>
                  </a:cubicBezTo>
                  <a:cubicBezTo>
                    <a:pt x="121" y="55"/>
                    <a:pt x="121" y="53"/>
                    <a:pt x="118" y="53"/>
                  </a:cubicBezTo>
                  <a:cubicBezTo>
                    <a:pt x="116" y="52"/>
                    <a:pt x="116" y="53"/>
                    <a:pt x="120" y="51"/>
                  </a:cubicBezTo>
                  <a:cubicBezTo>
                    <a:pt x="124" y="49"/>
                    <a:pt x="132" y="45"/>
                    <a:pt x="138" y="43"/>
                  </a:cubicBezTo>
                  <a:cubicBezTo>
                    <a:pt x="145" y="41"/>
                    <a:pt x="166" y="36"/>
                    <a:pt x="172" y="34"/>
                  </a:cubicBezTo>
                  <a:cubicBezTo>
                    <a:pt x="178" y="31"/>
                    <a:pt x="208" y="24"/>
                    <a:pt x="217" y="20"/>
                  </a:cubicBezTo>
                  <a:cubicBezTo>
                    <a:pt x="225" y="16"/>
                    <a:pt x="235" y="9"/>
                    <a:pt x="233" y="7"/>
                  </a:cubicBezTo>
                  <a:cubicBezTo>
                    <a:pt x="232" y="4"/>
                    <a:pt x="228" y="1"/>
                    <a:pt x="222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474"/>
            <p:cNvSpPr>
              <a:spLocks/>
            </p:cNvSpPr>
            <p:nvPr/>
          </p:nvSpPr>
          <p:spPr bwMode="auto">
            <a:xfrm>
              <a:off x="3275999" y="856544"/>
              <a:ext cx="157526" cy="78092"/>
            </a:xfrm>
            <a:custGeom>
              <a:avLst/>
              <a:gdLst>
                <a:gd name="T0" fmla="*/ 81746 w 81"/>
                <a:gd name="T1" fmla="*/ 29040 h 41"/>
                <a:gd name="T2" fmla="*/ 93153 w 81"/>
                <a:gd name="T3" fmla="*/ 5808 h 41"/>
                <a:gd name="T4" fmla="*/ 77944 w 81"/>
                <a:gd name="T5" fmla="*/ 0 h 41"/>
                <a:gd name="T6" fmla="*/ 74142 w 81"/>
                <a:gd name="T7" fmla="*/ 5808 h 41"/>
                <a:gd name="T8" fmla="*/ 72241 w 81"/>
                <a:gd name="T9" fmla="*/ 9680 h 41"/>
                <a:gd name="T10" fmla="*/ 60834 w 81"/>
                <a:gd name="T11" fmla="*/ 3872 h 41"/>
                <a:gd name="T12" fmla="*/ 51329 w 81"/>
                <a:gd name="T13" fmla="*/ 9680 h 41"/>
                <a:gd name="T14" fmla="*/ 45626 w 81"/>
                <a:gd name="T15" fmla="*/ 19360 h 41"/>
                <a:gd name="T16" fmla="*/ 57032 w 81"/>
                <a:gd name="T17" fmla="*/ 21296 h 41"/>
                <a:gd name="T18" fmla="*/ 39923 w 81"/>
                <a:gd name="T19" fmla="*/ 27104 h 41"/>
                <a:gd name="T20" fmla="*/ 38021 w 81"/>
                <a:gd name="T21" fmla="*/ 34848 h 41"/>
                <a:gd name="T22" fmla="*/ 43725 w 81"/>
                <a:gd name="T23" fmla="*/ 36784 h 41"/>
                <a:gd name="T24" fmla="*/ 24714 w 81"/>
                <a:gd name="T25" fmla="*/ 48399 h 41"/>
                <a:gd name="T26" fmla="*/ 9505 w 81"/>
                <a:gd name="T27" fmla="*/ 67759 h 41"/>
                <a:gd name="T28" fmla="*/ 3802 w 81"/>
                <a:gd name="T29" fmla="*/ 77439 h 41"/>
                <a:gd name="T30" fmla="*/ 36120 w 81"/>
                <a:gd name="T31" fmla="*/ 75503 h 41"/>
                <a:gd name="T32" fmla="*/ 58933 w 81"/>
                <a:gd name="T33" fmla="*/ 67759 h 41"/>
                <a:gd name="T34" fmla="*/ 110262 w 81"/>
                <a:gd name="T35" fmla="*/ 65823 h 41"/>
                <a:gd name="T36" fmla="*/ 150185 w 81"/>
                <a:gd name="T37" fmla="*/ 54207 h 41"/>
                <a:gd name="T38" fmla="*/ 148284 w 81"/>
                <a:gd name="T39" fmla="*/ 34848 h 41"/>
                <a:gd name="T40" fmla="*/ 133075 w 81"/>
                <a:gd name="T41" fmla="*/ 27104 h 41"/>
                <a:gd name="T42" fmla="*/ 110262 w 81"/>
                <a:gd name="T43" fmla="*/ 13552 h 41"/>
                <a:gd name="T44" fmla="*/ 81746 w 81"/>
                <a:gd name="T45" fmla="*/ 29040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"/>
                <a:gd name="T70" fmla="*/ 0 h 41"/>
                <a:gd name="T71" fmla="*/ 81 w 81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" h="41">
                  <a:moveTo>
                    <a:pt x="43" y="15"/>
                  </a:moveTo>
                  <a:cubicBezTo>
                    <a:pt x="40" y="15"/>
                    <a:pt x="49" y="5"/>
                    <a:pt x="49" y="3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39" y="0"/>
                    <a:pt x="39" y="1"/>
                    <a:pt x="39" y="3"/>
                  </a:cubicBezTo>
                  <a:cubicBezTo>
                    <a:pt x="39" y="4"/>
                    <a:pt x="41" y="7"/>
                    <a:pt x="38" y="5"/>
                  </a:cubicBezTo>
                  <a:cubicBezTo>
                    <a:pt x="35" y="2"/>
                    <a:pt x="34" y="1"/>
                    <a:pt x="32" y="2"/>
                  </a:cubicBezTo>
                  <a:cubicBezTo>
                    <a:pt x="29" y="3"/>
                    <a:pt x="28" y="4"/>
                    <a:pt x="27" y="5"/>
                  </a:cubicBezTo>
                  <a:cubicBezTo>
                    <a:pt x="25" y="7"/>
                    <a:pt x="21" y="9"/>
                    <a:pt x="24" y="10"/>
                  </a:cubicBezTo>
                  <a:cubicBezTo>
                    <a:pt x="28" y="11"/>
                    <a:pt x="35" y="11"/>
                    <a:pt x="30" y="11"/>
                  </a:cubicBezTo>
                  <a:cubicBezTo>
                    <a:pt x="26" y="11"/>
                    <a:pt x="22" y="12"/>
                    <a:pt x="21" y="14"/>
                  </a:cubicBezTo>
                  <a:cubicBezTo>
                    <a:pt x="20" y="15"/>
                    <a:pt x="17" y="16"/>
                    <a:pt x="20" y="18"/>
                  </a:cubicBezTo>
                  <a:cubicBezTo>
                    <a:pt x="23" y="19"/>
                    <a:pt x="29" y="20"/>
                    <a:pt x="23" y="19"/>
                  </a:cubicBezTo>
                  <a:cubicBezTo>
                    <a:pt x="17" y="18"/>
                    <a:pt x="15" y="21"/>
                    <a:pt x="13" y="25"/>
                  </a:cubicBezTo>
                  <a:cubicBezTo>
                    <a:pt x="11" y="28"/>
                    <a:pt x="6" y="34"/>
                    <a:pt x="5" y="35"/>
                  </a:cubicBezTo>
                  <a:cubicBezTo>
                    <a:pt x="3" y="36"/>
                    <a:pt x="0" y="40"/>
                    <a:pt x="2" y="40"/>
                  </a:cubicBezTo>
                  <a:cubicBezTo>
                    <a:pt x="5" y="41"/>
                    <a:pt x="15" y="41"/>
                    <a:pt x="19" y="39"/>
                  </a:cubicBezTo>
                  <a:cubicBezTo>
                    <a:pt x="22" y="37"/>
                    <a:pt x="24" y="36"/>
                    <a:pt x="31" y="35"/>
                  </a:cubicBezTo>
                  <a:cubicBezTo>
                    <a:pt x="37" y="34"/>
                    <a:pt x="47" y="37"/>
                    <a:pt x="58" y="34"/>
                  </a:cubicBezTo>
                  <a:cubicBezTo>
                    <a:pt x="69" y="31"/>
                    <a:pt x="78" y="32"/>
                    <a:pt x="79" y="28"/>
                  </a:cubicBezTo>
                  <a:cubicBezTo>
                    <a:pt x="80" y="24"/>
                    <a:pt x="81" y="21"/>
                    <a:pt x="78" y="18"/>
                  </a:cubicBezTo>
                  <a:cubicBezTo>
                    <a:pt x="75" y="15"/>
                    <a:pt x="74" y="18"/>
                    <a:pt x="70" y="14"/>
                  </a:cubicBezTo>
                  <a:cubicBezTo>
                    <a:pt x="66" y="10"/>
                    <a:pt x="61" y="7"/>
                    <a:pt x="58" y="7"/>
                  </a:cubicBezTo>
                  <a:cubicBezTo>
                    <a:pt x="55" y="8"/>
                    <a:pt x="44" y="15"/>
                    <a:pt x="43" y="1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4" name="Freeform 475"/>
            <p:cNvSpPr>
              <a:spLocks/>
            </p:cNvSpPr>
            <p:nvPr/>
          </p:nvSpPr>
          <p:spPr bwMode="auto">
            <a:xfrm>
              <a:off x="3142342" y="809687"/>
              <a:ext cx="157526" cy="83300"/>
            </a:xfrm>
            <a:custGeom>
              <a:avLst/>
              <a:gdLst>
                <a:gd name="T0" fmla="*/ 132808 w 82"/>
                <a:gd name="T1" fmla="*/ 47247 h 42"/>
                <a:gd name="T2" fmla="*/ 144191 w 82"/>
                <a:gd name="T3" fmla="*/ 47247 h 42"/>
                <a:gd name="T4" fmla="*/ 144191 w 82"/>
                <a:gd name="T5" fmla="*/ 32128 h 42"/>
                <a:gd name="T6" fmla="*/ 149883 w 82"/>
                <a:gd name="T7" fmla="*/ 18899 h 42"/>
                <a:gd name="T8" fmla="*/ 127116 w 82"/>
                <a:gd name="T9" fmla="*/ 7560 h 42"/>
                <a:gd name="T10" fmla="*/ 113835 w 82"/>
                <a:gd name="T11" fmla="*/ 13229 h 42"/>
                <a:gd name="T12" fmla="*/ 98657 w 82"/>
                <a:gd name="T13" fmla="*/ 17009 h 42"/>
                <a:gd name="T14" fmla="*/ 91068 w 82"/>
                <a:gd name="T15" fmla="*/ 18899 h 42"/>
                <a:gd name="T16" fmla="*/ 98657 w 82"/>
                <a:gd name="T17" fmla="*/ 5670 h 42"/>
                <a:gd name="T18" fmla="*/ 81582 w 82"/>
                <a:gd name="T19" fmla="*/ 1890 h 42"/>
                <a:gd name="T20" fmla="*/ 53123 w 82"/>
                <a:gd name="T21" fmla="*/ 7560 h 42"/>
                <a:gd name="T22" fmla="*/ 43637 w 82"/>
                <a:gd name="T23" fmla="*/ 9449 h 42"/>
                <a:gd name="T24" fmla="*/ 34151 w 82"/>
                <a:gd name="T25" fmla="*/ 18899 h 42"/>
                <a:gd name="T26" fmla="*/ 36048 w 82"/>
                <a:gd name="T27" fmla="*/ 20789 h 42"/>
                <a:gd name="T28" fmla="*/ 18973 w 82"/>
                <a:gd name="T29" fmla="*/ 28348 h 42"/>
                <a:gd name="T30" fmla="*/ 5692 w 82"/>
                <a:gd name="T31" fmla="*/ 35908 h 42"/>
                <a:gd name="T32" fmla="*/ 9486 w 82"/>
                <a:gd name="T33" fmla="*/ 37798 h 42"/>
                <a:gd name="T34" fmla="*/ 28459 w 82"/>
                <a:gd name="T35" fmla="*/ 47247 h 42"/>
                <a:gd name="T36" fmla="*/ 43637 w 82"/>
                <a:gd name="T37" fmla="*/ 62366 h 42"/>
                <a:gd name="T38" fmla="*/ 62609 w 82"/>
                <a:gd name="T39" fmla="*/ 64256 h 42"/>
                <a:gd name="T40" fmla="*/ 100555 w 82"/>
                <a:gd name="T41" fmla="*/ 75595 h 42"/>
                <a:gd name="T42" fmla="*/ 147986 w 82"/>
                <a:gd name="T43" fmla="*/ 69926 h 42"/>
                <a:gd name="T44" fmla="*/ 132808 w 82"/>
                <a:gd name="T45" fmla="*/ 4724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42"/>
                <a:gd name="T71" fmla="*/ 82 w 8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42">
                  <a:moveTo>
                    <a:pt x="70" y="25"/>
                  </a:moveTo>
                  <a:cubicBezTo>
                    <a:pt x="73" y="26"/>
                    <a:pt x="76" y="28"/>
                    <a:pt x="76" y="25"/>
                  </a:cubicBezTo>
                  <a:cubicBezTo>
                    <a:pt x="77" y="23"/>
                    <a:pt x="76" y="19"/>
                    <a:pt x="76" y="17"/>
                  </a:cubicBezTo>
                  <a:cubicBezTo>
                    <a:pt x="77" y="14"/>
                    <a:pt x="82" y="12"/>
                    <a:pt x="79" y="10"/>
                  </a:cubicBezTo>
                  <a:cubicBezTo>
                    <a:pt x="75" y="8"/>
                    <a:pt x="71" y="4"/>
                    <a:pt x="67" y="4"/>
                  </a:cubicBezTo>
                  <a:cubicBezTo>
                    <a:pt x="62" y="4"/>
                    <a:pt x="62" y="6"/>
                    <a:pt x="60" y="7"/>
                  </a:cubicBezTo>
                  <a:cubicBezTo>
                    <a:pt x="59" y="9"/>
                    <a:pt x="54" y="8"/>
                    <a:pt x="52" y="9"/>
                  </a:cubicBezTo>
                  <a:cubicBezTo>
                    <a:pt x="50" y="10"/>
                    <a:pt x="46" y="12"/>
                    <a:pt x="48" y="10"/>
                  </a:cubicBezTo>
                  <a:cubicBezTo>
                    <a:pt x="50" y="7"/>
                    <a:pt x="55" y="4"/>
                    <a:pt x="52" y="3"/>
                  </a:cubicBezTo>
                  <a:cubicBezTo>
                    <a:pt x="50" y="1"/>
                    <a:pt x="45" y="0"/>
                    <a:pt x="43" y="1"/>
                  </a:cubicBezTo>
                  <a:cubicBezTo>
                    <a:pt x="40" y="2"/>
                    <a:pt x="29" y="2"/>
                    <a:pt x="28" y="4"/>
                  </a:cubicBezTo>
                  <a:cubicBezTo>
                    <a:pt x="28" y="5"/>
                    <a:pt x="23" y="4"/>
                    <a:pt x="23" y="5"/>
                  </a:cubicBezTo>
                  <a:cubicBezTo>
                    <a:pt x="23" y="5"/>
                    <a:pt x="12" y="10"/>
                    <a:pt x="18" y="10"/>
                  </a:cubicBezTo>
                  <a:cubicBezTo>
                    <a:pt x="23" y="10"/>
                    <a:pt x="22" y="11"/>
                    <a:pt x="19" y="11"/>
                  </a:cubicBezTo>
                  <a:cubicBezTo>
                    <a:pt x="16" y="11"/>
                    <a:pt x="12" y="14"/>
                    <a:pt x="10" y="15"/>
                  </a:cubicBezTo>
                  <a:cubicBezTo>
                    <a:pt x="8" y="17"/>
                    <a:pt x="5" y="19"/>
                    <a:pt x="3" y="19"/>
                  </a:cubicBezTo>
                  <a:cubicBezTo>
                    <a:pt x="2" y="19"/>
                    <a:pt x="0" y="20"/>
                    <a:pt x="5" y="20"/>
                  </a:cubicBezTo>
                  <a:cubicBezTo>
                    <a:pt x="10" y="21"/>
                    <a:pt x="15" y="22"/>
                    <a:pt x="15" y="25"/>
                  </a:cubicBezTo>
                  <a:cubicBezTo>
                    <a:pt x="16" y="27"/>
                    <a:pt x="18" y="31"/>
                    <a:pt x="23" y="33"/>
                  </a:cubicBezTo>
                  <a:cubicBezTo>
                    <a:pt x="28" y="35"/>
                    <a:pt x="27" y="32"/>
                    <a:pt x="33" y="34"/>
                  </a:cubicBezTo>
                  <a:cubicBezTo>
                    <a:pt x="40" y="36"/>
                    <a:pt x="46" y="40"/>
                    <a:pt x="53" y="40"/>
                  </a:cubicBezTo>
                  <a:cubicBezTo>
                    <a:pt x="60" y="40"/>
                    <a:pt x="81" y="42"/>
                    <a:pt x="78" y="37"/>
                  </a:cubicBezTo>
                  <a:cubicBezTo>
                    <a:pt x="76" y="32"/>
                    <a:pt x="68" y="25"/>
                    <a:pt x="70" y="2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367" name="Freeform 476"/>
            <p:cNvSpPr>
              <a:spLocks/>
            </p:cNvSpPr>
            <p:nvPr/>
          </p:nvSpPr>
          <p:spPr bwMode="auto">
            <a:xfrm>
              <a:off x="3100388" y="814388"/>
              <a:ext cx="61912" cy="25400"/>
            </a:xfrm>
            <a:custGeom>
              <a:avLst/>
              <a:gdLst>
                <a:gd name="T0" fmla="*/ 93581908 w 32"/>
                <a:gd name="T1" fmla="*/ 15269307 h 13"/>
                <a:gd name="T2" fmla="*/ 52404629 w 32"/>
                <a:gd name="T3" fmla="*/ 11453447 h 13"/>
                <a:gd name="T4" fmla="*/ 3743740 w 32"/>
                <a:gd name="T5" fmla="*/ 7635630 h 13"/>
                <a:gd name="T6" fmla="*/ 11229287 w 32"/>
                <a:gd name="T7" fmla="*/ 34358390 h 13"/>
                <a:gd name="T8" fmla="*/ 52404629 w 32"/>
                <a:gd name="T9" fmla="*/ 45809879 h 13"/>
                <a:gd name="T10" fmla="*/ 93581908 w 32"/>
                <a:gd name="T11" fmla="*/ 41992064 h 13"/>
                <a:gd name="T12" fmla="*/ 116040476 w 32"/>
                <a:gd name="T13" fmla="*/ 26722754 h 13"/>
                <a:gd name="T14" fmla="*/ 93581908 w 32"/>
                <a:gd name="T15" fmla="*/ 1526930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3"/>
                <a:gd name="T26" fmla="*/ 32 w 32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3">
                  <a:moveTo>
                    <a:pt x="25" y="4"/>
                  </a:moveTo>
                  <a:cubicBezTo>
                    <a:pt x="22" y="3"/>
                    <a:pt x="18" y="4"/>
                    <a:pt x="14" y="3"/>
                  </a:cubicBezTo>
                  <a:cubicBezTo>
                    <a:pt x="9" y="2"/>
                    <a:pt x="0" y="0"/>
                    <a:pt x="1" y="2"/>
                  </a:cubicBezTo>
                  <a:cubicBezTo>
                    <a:pt x="3" y="5"/>
                    <a:pt x="0" y="8"/>
                    <a:pt x="3" y="9"/>
                  </a:cubicBezTo>
                  <a:cubicBezTo>
                    <a:pt x="6" y="9"/>
                    <a:pt x="11" y="11"/>
                    <a:pt x="14" y="12"/>
                  </a:cubicBezTo>
                  <a:cubicBezTo>
                    <a:pt x="16" y="13"/>
                    <a:pt x="22" y="13"/>
                    <a:pt x="25" y="11"/>
                  </a:cubicBezTo>
                  <a:cubicBezTo>
                    <a:pt x="28" y="9"/>
                    <a:pt x="32" y="8"/>
                    <a:pt x="31" y="7"/>
                  </a:cubicBezTo>
                  <a:cubicBezTo>
                    <a:pt x="29" y="6"/>
                    <a:pt x="27" y="4"/>
                    <a:pt x="25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477"/>
            <p:cNvSpPr>
              <a:spLocks/>
            </p:cNvSpPr>
            <p:nvPr/>
          </p:nvSpPr>
          <p:spPr bwMode="auto">
            <a:xfrm>
              <a:off x="3113088" y="741363"/>
              <a:ext cx="130175" cy="82550"/>
            </a:xfrm>
            <a:custGeom>
              <a:avLst/>
              <a:gdLst>
                <a:gd name="T0" fmla="*/ 71184970 w 69"/>
                <a:gd name="T1" fmla="*/ 147420869 h 43"/>
                <a:gd name="T2" fmla="*/ 35592485 w 69"/>
                <a:gd name="T3" fmla="*/ 128993028 h 43"/>
                <a:gd name="T4" fmla="*/ 46270604 w 69"/>
                <a:gd name="T5" fmla="*/ 121621094 h 43"/>
                <a:gd name="T6" fmla="*/ 21356244 w 69"/>
                <a:gd name="T7" fmla="*/ 121621094 h 43"/>
                <a:gd name="T8" fmla="*/ 24914359 w 69"/>
                <a:gd name="T9" fmla="*/ 110565157 h 43"/>
                <a:gd name="T10" fmla="*/ 35592485 w 69"/>
                <a:gd name="T11" fmla="*/ 103193253 h 43"/>
                <a:gd name="T12" fmla="*/ 39152487 w 69"/>
                <a:gd name="T13" fmla="*/ 95823268 h 43"/>
                <a:gd name="T14" fmla="*/ 60506837 w 69"/>
                <a:gd name="T15" fmla="*/ 73709475 h 43"/>
                <a:gd name="T16" fmla="*/ 64066854 w 69"/>
                <a:gd name="T17" fmla="*/ 62653523 h 43"/>
                <a:gd name="T18" fmla="*/ 60506837 w 69"/>
                <a:gd name="T19" fmla="*/ 55283538 h 43"/>
                <a:gd name="T20" fmla="*/ 103217439 w 69"/>
                <a:gd name="T21" fmla="*/ 33169745 h 43"/>
                <a:gd name="T22" fmla="*/ 160166176 w 69"/>
                <a:gd name="T23" fmla="*/ 11055941 h 43"/>
                <a:gd name="T24" fmla="*/ 181520526 w 69"/>
                <a:gd name="T25" fmla="*/ 14741893 h 43"/>
                <a:gd name="T26" fmla="*/ 192198645 w 69"/>
                <a:gd name="T27" fmla="*/ 40539730 h 43"/>
                <a:gd name="T28" fmla="*/ 245587351 w 69"/>
                <a:gd name="T29" fmla="*/ 73709475 h 43"/>
                <a:gd name="T30" fmla="*/ 217112997 w 69"/>
                <a:gd name="T31" fmla="*/ 77395427 h 43"/>
                <a:gd name="T32" fmla="*/ 206434879 w 69"/>
                <a:gd name="T33" fmla="*/ 92137316 h 43"/>
                <a:gd name="T34" fmla="*/ 213554882 w 69"/>
                <a:gd name="T35" fmla="*/ 117937061 h 43"/>
                <a:gd name="T36" fmla="*/ 167284293 w 69"/>
                <a:gd name="T37" fmla="*/ 132678980 h 43"/>
                <a:gd name="T38" fmla="*/ 124573706 w 69"/>
                <a:gd name="T39" fmla="*/ 143734917 h 43"/>
                <a:gd name="T40" fmla="*/ 71184970 w 69"/>
                <a:gd name="T41" fmla="*/ 147420869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3"/>
                <a:gd name="T65" fmla="*/ 69 w 69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3">
                  <a:moveTo>
                    <a:pt x="20" y="40"/>
                  </a:moveTo>
                  <a:cubicBezTo>
                    <a:pt x="18" y="39"/>
                    <a:pt x="11" y="37"/>
                    <a:pt x="10" y="35"/>
                  </a:cubicBezTo>
                  <a:cubicBezTo>
                    <a:pt x="9" y="33"/>
                    <a:pt x="11" y="33"/>
                    <a:pt x="13" y="33"/>
                  </a:cubicBezTo>
                  <a:cubicBezTo>
                    <a:pt x="16" y="33"/>
                    <a:pt x="12" y="33"/>
                    <a:pt x="6" y="33"/>
                  </a:cubicBezTo>
                  <a:cubicBezTo>
                    <a:pt x="0" y="33"/>
                    <a:pt x="3" y="30"/>
                    <a:pt x="7" y="30"/>
                  </a:cubicBezTo>
                  <a:cubicBezTo>
                    <a:pt x="10" y="30"/>
                    <a:pt x="13" y="28"/>
                    <a:pt x="10" y="28"/>
                  </a:cubicBezTo>
                  <a:cubicBezTo>
                    <a:pt x="7" y="28"/>
                    <a:pt x="7" y="27"/>
                    <a:pt x="11" y="26"/>
                  </a:cubicBezTo>
                  <a:cubicBezTo>
                    <a:pt x="15" y="25"/>
                    <a:pt x="15" y="22"/>
                    <a:pt x="17" y="20"/>
                  </a:cubicBezTo>
                  <a:cubicBezTo>
                    <a:pt x="19" y="18"/>
                    <a:pt x="21" y="17"/>
                    <a:pt x="18" y="17"/>
                  </a:cubicBezTo>
                  <a:cubicBezTo>
                    <a:pt x="15" y="17"/>
                    <a:pt x="14" y="17"/>
                    <a:pt x="17" y="15"/>
                  </a:cubicBezTo>
                  <a:cubicBezTo>
                    <a:pt x="19" y="12"/>
                    <a:pt x="24" y="10"/>
                    <a:pt x="29" y="9"/>
                  </a:cubicBezTo>
                  <a:cubicBezTo>
                    <a:pt x="35" y="8"/>
                    <a:pt x="41" y="4"/>
                    <a:pt x="45" y="3"/>
                  </a:cubicBezTo>
                  <a:cubicBezTo>
                    <a:pt x="49" y="2"/>
                    <a:pt x="51" y="0"/>
                    <a:pt x="51" y="4"/>
                  </a:cubicBezTo>
                  <a:cubicBezTo>
                    <a:pt x="52" y="7"/>
                    <a:pt x="49" y="7"/>
                    <a:pt x="54" y="11"/>
                  </a:cubicBezTo>
                  <a:cubicBezTo>
                    <a:pt x="59" y="15"/>
                    <a:pt x="69" y="18"/>
                    <a:pt x="69" y="20"/>
                  </a:cubicBezTo>
                  <a:cubicBezTo>
                    <a:pt x="69" y="21"/>
                    <a:pt x="64" y="21"/>
                    <a:pt x="61" y="21"/>
                  </a:cubicBezTo>
                  <a:cubicBezTo>
                    <a:pt x="59" y="21"/>
                    <a:pt x="55" y="22"/>
                    <a:pt x="58" y="25"/>
                  </a:cubicBezTo>
                  <a:cubicBezTo>
                    <a:pt x="62" y="28"/>
                    <a:pt x="64" y="32"/>
                    <a:pt x="60" y="32"/>
                  </a:cubicBezTo>
                  <a:cubicBezTo>
                    <a:pt x="56" y="33"/>
                    <a:pt x="49" y="36"/>
                    <a:pt x="47" y="36"/>
                  </a:cubicBezTo>
                  <a:cubicBezTo>
                    <a:pt x="45" y="36"/>
                    <a:pt x="38" y="38"/>
                    <a:pt x="35" y="39"/>
                  </a:cubicBezTo>
                  <a:cubicBezTo>
                    <a:pt x="32" y="40"/>
                    <a:pt x="27" y="43"/>
                    <a:pt x="20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478"/>
            <p:cNvSpPr>
              <a:spLocks/>
            </p:cNvSpPr>
            <p:nvPr/>
          </p:nvSpPr>
          <p:spPr bwMode="auto">
            <a:xfrm>
              <a:off x="4449763" y="1058863"/>
              <a:ext cx="123825" cy="44450"/>
            </a:xfrm>
            <a:custGeom>
              <a:avLst/>
              <a:gdLst>
                <a:gd name="T0" fmla="*/ 47177318 w 65"/>
                <a:gd name="T1" fmla="*/ 26144329 h 23"/>
                <a:gd name="T2" fmla="*/ 39919271 w 65"/>
                <a:gd name="T3" fmla="*/ 14939064 h 23"/>
                <a:gd name="T4" fmla="*/ 29032194 w 65"/>
                <a:gd name="T5" fmla="*/ 11205265 h 23"/>
                <a:gd name="T6" fmla="*/ 14516097 w 65"/>
                <a:gd name="T7" fmla="*/ 41085330 h 23"/>
                <a:gd name="T8" fmla="*/ 39919271 w 65"/>
                <a:gd name="T9" fmla="*/ 52290591 h 23"/>
                <a:gd name="T10" fmla="*/ 65322449 w 65"/>
                <a:gd name="T11" fmla="*/ 63493935 h 23"/>
                <a:gd name="T12" fmla="*/ 123386822 w 65"/>
                <a:gd name="T13" fmla="*/ 82168727 h 23"/>
                <a:gd name="T14" fmla="*/ 199596341 w 65"/>
                <a:gd name="T15" fmla="*/ 82168727 h 23"/>
                <a:gd name="T16" fmla="*/ 232257550 w 65"/>
                <a:gd name="T17" fmla="*/ 52290591 h 23"/>
                <a:gd name="T18" fmla="*/ 221370481 w 65"/>
                <a:gd name="T19" fmla="*/ 59760121 h 23"/>
                <a:gd name="T20" fmla="*/ 203225364 w 65"/>
                <a:gd name="T21" fmla="*/ 48554860 h 23"/>
                <a:gd name="T22" fmla="*/ 159677085 w 65"/>
                <a:gd name="T23" fmla="*/ 33613867 h 23"/>
                <a:gd name="T24" fmla="*/ 137902945 w 65"/>
                <a:gd name="T25" fmla="*/ 37349598 h 23"/>
                <a:gd name="T26" fmla="*/ 119757799 w 65"/>
                <a:gd name="T27" fmla="*/ 22410531 h 23"/>
                <a:gd name="T28" fmla="*/ 76209519 w 65"/>
                <a:gd name="T29" fmla="*/ 22410531 h 23"/>
                <a:gd name="T30" fmla="*/ 47177318 w 65"/>
                <a:gd name="T31" fmla="*/ 26144329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23"/>
                <a:gd name="T50" fmla="*/ 65 w 6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23">
                  <a:moveTo>
                    <a:pt x="13" y="7"/>
                  </a:moveTo>
                  <a:cubicBezTo>
                    <a:pt x="11" y="7"/>
                    <a:pt x="13" y="4"/>
                    <a:pt x="11" y="4"/>
                  </a:cubicBezTo>
                  <a:cubicBezTo>
                    <a:pt x="10" y="3"/>
                    <a:pt x="10" y="0"/>
                    <a:pt x="8" y="3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8" y="11"/>
                    <a:pt x="11" y="14"/>
                  </a:cubicBezTo>
                  <a:cubicBezTo>
                    <a:pt x="13" y="17"/>
                    <a:pt x="13" y="17"/>
                    <a:pt x="18" y="17"/>
                  </a:cubicBezTo>
                  <a:cubicBezTo>
                    <a:pt x="22" y="18"/>
                    <a:pt x="27" y="22"/>
                    <a:pt x="34" y="22"/>
                  </a:cubicBezTo>
                  <a:cubicBezTo>
                    <a:pt x="41" y="23"/>
                    <a:pt x="50" y="23"/>
                    <a:pt x="55" y="22"/>
                  </a:cubicBezTo>
                  <a:cubicBezTo>
                    <a:pt x="60" y="20"/>
                    <a:pt x="65" y="16"/>
                    <a:pt x="64" y="14"/>
                  </a:cubicBezTo>
                  <a:cubicBezTo>
                    <a:pt x="63" y="13"/>
                    <a:pt x="63" y="15"/>
                    <a:pt x="61" y="16"/>
                  </a:cubicBezTo>
                  <a:cubicBezTo>
                    <a:pt x="59" y="16"/>
                    <a:pt x="58" y="14"/>
                    <a:pt x="56" y="13"/>
                  </a:cubicBezTo>
                  <a:cubicBezTo>
                    <a:pt x="54" y="12"/>
                    <a:pt x="46" y="9"/>
                    <a:pt x="44" y="9"/>
                  </a:cubicBezTo>
                  <a:cubicBezTo>
                    <a:pt x="42" y="10"/>
                    <a:pt x="41" y="11"/>
                    <a:pt x="38" y="10"/>
                  </a:cubicBezTo>
                  <a:cubicBezTo>
                    <a:pt x="35" y="9"/>
                    <a:pt x="36" y="7"/>
                    <a:pt x="33" y="6"/>
                  </a:cubicBezTo>
                  <a:cubicBezTo>
                    <a:pt x="30" y="6"/>
                    <a:pt x="23" y="6"/>
                    <a:pt x="21" y="6"/>
                  </a:cubicBezTo>
                  <a:cubicBezTo>
                    <a:pt x="20" y="7"/>
                    <a:pt x="16" y="7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479"/>
            <p:cNvSpPr>
              <a:spLocks/>
            </p:cNvSpPr>
            <p:nvPr/>
          </p:nvSpPr>
          <p:spPr bwMode="auto">
            <a:xfrm>
              <a:off x="4297363" y="1143000"/>
              <a:ext cx="101600" cy="38100"/>
            </a:xfrm>
            <a:custGeom>
              <a:avLst/>
              <a:gdLst>
                <a:gd name="T0" fmla="*/ 14699411 w 53"/>
                <a:gd name="T1" fmla="*/ 54435369 h 20"/>
                <a:gd name="T2" fmla="*/ 66147362 w 53"/>
                <a:gd name="T3" fmla="*/ 54435369 h 20"/>
                <a:gd name="T4" fmla="*/ 158016769 w 53"/>
                <a:gd name="T5" fmla="*/ 68951478 h 20"/>
                <a:gd name="T6" fmla="*/ 172716176 w 53"/>
                <a:gd name="T7" fmla="*/ 43548298 h 20"/>
                <a:gd name="T8" fmla="*/ 88196472 w 53"/>
                <a:gd name="T9" fmla="*/ 7258049 h 20"/>
                <a:gd name="T10" fmla="*/ 44098236 w 53"/>
                <a:gd name="T11" fmla="*/ 21774149 h 20"/>
                <a:gd name="T12" fmla="*/ 18374266 w 53"/>
                <a:gd name="T13" fmla="*/ 39919275 h 20"/>
                <a:gd name="T14" fmla="*/ 14699411 w 53"/>
                <a:gd name="T15" fmla="*/ 54435369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0"/>
                <a:gd name="T26" fmla="*/ 53 w 53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0">
                  <a:moveTo>
                    <a:pt x="4" y="15"/>
                  </a:moveTo>
                  <a:cubicBezTo>
                    <a:pt x="8" y="15"/>
                    <a:pt x="12" y="13"/>
                    <a:pt x="18" y="15"/>
                  </a:cubicBezTo>
                  <a:cubicBezTo>
                    <a:pt x="23" y="17"/>
                    <a:pt x="37" y="20"/>
                    <a:pt x="43" y="19"/>
                  </a:cubicBezTo>
                  <a:cubicBezTo>
                    <a:pt x="49" y="18"/>
                    <a:pt x="53" y="16"/>
                    <a:pt x="47" y="12"/>
                  </a:cubicBezTo>
                  <a:cubicBezTo>
                    <a:pt x="41" y="8"/>
                    <a:pt x="31" y="0"/>
                    <a:pt x="24" y="2"/>
                  </a:cubicBezTo>
                  <a:cubicBezTo>
                    <a:pt x="17" y="3"/>
                    <a:pt x="14" y="5"/>
                    <a:pt x="12" y="6"/>
                  </a:cubicBezTo>
                  <a:cubicBezTo>
                    <a:pt x="10" y="8"/>
                    <a:pt x="10" y="11"/>
                    <a:pt x="5" y="11"/>
                  </a:cubicBezTo>
                  <a:cubicBezTo>
                    <a:pt x="0" y="11"/>
                    <a:pt x="0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80"/>
            <p:cNvSpPr>
              <a:spLocks/>
            </p:cNvSpPr>
            <p:nvPr/>
          </p:nvSpPr>
          <p:spPr bwMode="auto">
            <a:xfrm>
              <a:off x="4300538" y="1125538"/>
              <a:ext cx="33337" cy="19050"/>
            </a:xfrm>
            <a:custGeom>
              <a:avLst/>
              <a:gdLst>
                <a:gd name="T0" fmla="*/ 23073123 w 17"/>
                <a:gd name="T1" fmla="*/ 36290251 h 10"/>
                <a:gd name="T2" fmla="*/ 3845520 w 17"/>
                <a:gd name="T3" fmla="*/ 10887075 h 10"/>
                <a:gd name="T4" fmla="*/ 26918643 w 17"/>
                <a:gd name="T5" fmla="*/ 0 h 10"/>
                <a:gd name="T6" fmla="*/ 61528324 w 17"/>
                <a:gd name="T7" fmla="*/ 18145126 h 10"/>
                <a:gd name="T8" fmla="*/ 23073123 w 17"/>
                <a:gd name="T9" fmla="*/ 3629025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6" y="10"/>
                  </a:moveTo>
                  <a:cubicBezTo>
                    <a:pt x="1" y="10"/>
                    <a:pt x="0" y="5"/>
                    <a:pt x="1" y="3"/>
                  </a:cubicBezTo>
                  <a:cubicBezTo>
                    <a:pt x="3" y="2"/>
                    <a:pt x="3" y="0"/>
                    <a:pt x="7" y="0"/>
                  </a:cubicBezTo>
                  <a:cubicBezTo>
                    <a:pt x="11" y="0"/>
                    <a:pt x="17" y="3"/>
                    <a:pt x="16" y="5"/>
                  </a:cubicBezTo>
                  <a:cubicBezTo>
                    <a:pt x="14" y="6"/>
                    <a:pt x="11" y="9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81"/>
            <p:cNvSpPr>
              <a:spLocks/>
            </p:cNvSpPr>
            <p:nvPr/>
          </p:nvSpPr>
          <p:spPr bwMode="auto">
            <a:xfrm>
              <a:off x="4186238" y="1050925"/>
              <a:ext cx="17462" cy="26988"/>
            </a:xfrm>
            <a:custGeom>
              <a:avLst/>
              <a:gdLst>
                <a:gd name="T0" fmla="*/ 7528061 w 9"/>
                <a:gd name="T1" fmla="*/ 22295945 h 14"/>
                <a:gd name="T2" fmla="*/ 18822095 w 9"/>
                <a:gd name="T3" fmla="*/ 3716633 h 14"/>
                <a:gd name="T4" fmla="*/ 30116124 w 9"/>
                <a:gd name="T5" fmla="*/ 26012577 h 14"/>
                <a:gd name="T6" fmla="*/ 7528061 w 9"/>
                <a:gd name="T7" fmla="*/ 40877185 h 14"/>
                <a:gd name="T8" fmla="*/ 7528061 w 9"/>
                <a:gd name="T9" fmla="*/ 2229594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2" y="6"/>
                  </a:moveTo>
                  <a:cubicBezTo>
                    <a:pt x="0" y="5"/>
                    <a:pt x="3" y="0"/>
                    <a:pt x="5" y="1"/>
                  </a:cubicBezTo>
                  <a:cubicBezTo>
                    <a:pt x="7" y="2"/>
                    <a:pt x="9" y="4"/>
                    <a:pt x="8" y="7"/>
                  </a:cubicBezTo>
                  <a:cubicBezTo>
                    <a:pt x="6" y="10"/>
                    <a:pt x="1" y="14"/>
                    <a:pt x="2" y="11"/>
                  </a:cubicBezTo>
                  <a:cubicBezTo>
                    <a:pt x="3" y="9"/>
                    <a:pt x="3" y="7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82"/>
            <p:cNvSpPr>
              <a:spLocks/>
            </p:cNvSpPr>
            <p:nvPr/>
          </p:nvSpPr>
          <p:spPr bwMode="auto">
            <a:xfrm>
              <a:off x="4184650" y="1127125"/>
              <a:ext cx="20638" cy="20638"/>
            </a:xfrm>
            <a:custGeom>
              <a:avLst/>
              <a:gdLst>
                <a:gd name="T0" fmla="*/ 38720642 w 11"/>
                <a:gd name="T1" fmla="*/ 31681210 h 11"/>
                <a:gd name="T2" fmla="*/ 7039434 w 11"/>
                <a:gd name="T3" fmla="*/ 3519717 h 11"/>
                <a:gd name="T4" fmla="*/ 38720642 w 11"/>
                <a:gd name="T5" fmla="*/ 31681210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1" y="9"/>
                  </a:moveTo>
                  <a:cubicBezTo>
                    <a:pt x="11" y="7"/>
                    <a:pt x="4" y="0"/>
                    <a:pt x="2" y="1"/>
                  </a:cubicBezTo>
                  <a:cubicBezTo>
                    <a:pt x="0" y="2"/>
                    <a:pt x="10" y="11"/>
                    <a:pt x="1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83"/>
            <p:cNvSpPr>
              <a:spLocks/>
            </p:cNvSpPr>
            <p:nvPr/>
          </p:nvSpPr>
          <p:spPr bwMode="auto">
            <a:xfrm>
              <a:off x="4513263" y="995363"/>
              <a:ext cx="23812" cy="12700"/>
            </a:xfrm>
            <a:custGeom>
              <a:avLst/>
              <a:gdLst>
                <a:gd name="T0" fmla="*/ 40260599 w 13"/>
                <a:gd name="T1" fmla="*/ 17921819 h 6"/>
                <a:gd name="T2" fmla="*/ 3355660 w 13"/>
                <a:gd name="T3" fmla="*/ 22400684 h 6"/>
                <a:gd name="T4" fmla="*/ 40260599 w 13"/>
                <a:gd name="T5" fmla="*/ 17921819 h 6"/>
                <a:gd name="T6" fmla="*/ 0 60000 65536"/>
                <a:gd name="T7" fmla="*/ 0 60000 65536"/>
                <a:gd name="T8" fmla="*/ 0 60000 65536"/>
                <a:gd name="T9" fmla="*/ 0 w 13"/>
                <a:gd name="T10" fmla="*/ 0 h 6"/>
                <a:gd name="T11" fmla="*/ 13 w 13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6">
                  <a:moveTo>
                    <a:pt x="12" y="4"/>
                  </a:moveTo>
                  <a:cubicBezTo>
                    <a:pt x="12" y="0"/>
                    <a:pt x="0" y="3"/>
                    <a:pt x="1" y="5"/>
                  </a:cubicBezTo>
                  <a:cubicBezTo>
                    <a:pt x="1" y="6"/>
                    <a:pt x="13" y="6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484"/>
            <p:cNvSpPr>
              <a:spLocks/>
            </p:cNvSpPr>
            <p:nvPr/>
          </p:nvSpPr>
          <p:spPr bwMode="auto">
            <a:xfrm>
              <a:off x="4225924" y="1028349"/>
              <a:ext cx="210033" cy="78095"/>
            </a:xfrm>
            <a:custGeom>
              <a:avLst/>
              <a:gdLst>
                <a:gd name="T0" fmla="*/ 167640 w 110"/>
                <a:gd name="T1" fmla="*/ 22594 h 43"/>
                <a:gd name="T2" fmla="*/ 152400 w 110"/>
                <a:gd name="T3" fmla="*/ 22594 h 43"/>
                <a:gd name="T4" fmla="*/ 120015 w 110"/>
                <a:gd name="T5" fmla="*/ 7531 h 43"/>
                <a:gd name="T6" fmla="*/ 114300 w 110"/>
                <a:gd name="T7" fmla="*/ 9414 h 43"/>
                <a:gd name="T8" fmla="*/ 102870 w 110"/>
                <a:gd name="T9" fmla="*/ 15063 h 43"/>
                <a:gd name="T10" fmla="*/ 99060 w 110"/>
                <a:gd name="T11" fmla="*/ 32008 h 43"/>
                <a:gd name="T12" fmla="*/ 80010 w 110"/>
                <a:gd name="T13" fmla="*/ 22594 h 43"/>
                <a:gd name="T14" fmla="*/ 62865 w 110"/>
                <a:gd name="T15" fmla="*/ 13180 h 43"/>
                <a:gd name="T16" fmla="*/ 45720 w 110"/>
                <a:gd name="T17" fmla="*/ 3766 h 43"/>
                <a:gd name="T18" fmla="*/ 22860 w 110"/>
                <a:gd name="T19" fmla="*/ 11297 h 43"/>
                <a:gd name="T20" fmla="*/ 15240 w 110"/>
                <a:gd name="T21" fmla="*/ 20711 h 43"/>
                <a:gd name="T22" fmla="*/ 5715 w 110"/>
                <a:gd name="T23" fmla="*/ 26360 h 43"/>
                <a:gd name="T24" fmla="*/ 5715 w 110"/>
                <a:gd name="T25" fmla="*/ 32008 h 43"/>
                <a:gd name="T26" fmla="*/ 3810 w 110"/>
                <a:gd name="T27" fmla="*/ 48954 h 43"/>
                <a:gd name="T28" fmla="*/ 19050 w 110"/>
                <a:gd name="T29" fmla="*/ 64016 h 43"/>
                <a:gd name="T30" fmla="*/ 59055 w 110"/>
                <a:gd name="T31" fmla="*/ 79079 h 43"/>
                <a:gd name="T32" fmla="*/ 68580 w 110"/>
                <a:gd name="T33" fmla="*/ 67782 h 43"/>
                <a:gd name="T34" fmla="*/ 74295 w 110"/>
                <a:gd name="T35" fmla="*/ 73431 h 43"/>
                <a:gd name="T36" fmla="*/ 97155 w 110"/>
                <a:gd name="T37" fmla="*/ 67782 h 43"/>
                <a:gd name="T38" fmla="*/ 125730 w 110"/>
                <a:gd name="T39" fmla="*/ 64016 h 43"/>
                <a:gd name="T40" fmla="*/ 135255 w 110"/>
                <a:gd name="T41" fmla="*/ 71548 h 43"/>
                <a:gd name="T42" fmla="*/ 160020 w 110"/>
                <a:gd name="T43" fmla="*/ 67782 h 43"/>
                <a:gd name="T44" fmla="*/ 163830 w 110"/>
                <a:gd name="T45" fmla="*/ 62134 h 43"/>
                <a:gd name="T46" fmla="*/ 186690 w 110"/>
                <a:gd name="T47" fmla="*/ 60251 h 43"/>
                <a:gd name="T48" fmla="*/ 196215 w 110"/>
                <a:gd name="T49" fmla="*/ 52719 h 43"/>
                <a:gd name="T50" fmla="*/ 196215 w 110"/>
                <a:gd name="T51" fmla="*/ 47071 h 43"/>
                <a:gd name="T52" fmla="*/ 200025 w 110"/>
                <a:gd name="T53" fmla="*/ 43305 h 43"/>
                <a:gd name="T54" fmla="*/ 205740 w 110"/>
                <a:gd name="T55" fmla="*/ 35774 h 43"/>
                <a:gd name="T56" fmla="*/ 167640 w 110"/>
                <a:gd name="T57" fmla="*/ 22594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43"/>
                <a:gd name="T89" fmla="*/ 110 w 110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43">
                  <a:moveTo>
                    <a:pt x="88" y="12"/>
                  </a:moveTo>
                  <a:cubicBezTo>
                    <a:pt x="83" y="10"/>
                    <a:pt x="85" y="13"/>
                    <a:pt x="80" y="12"/>
                  </a:cubicBezTo>
                  <a:cubicBezTo>
                    <a:pt x="76" y="10"/>
                    <a:pt x="68" y="7"/>
                    <a:pt x="63" y="4"/>
                  </a:cubicBezTo>
                  <a:cubicBezTo>
                    <a:pt x="58" y="0"/>
                    <a:pt x="60" y="3"/>
                    <a:pt x="60" y="5"/>
                  </a:cubicBezTo>
                  <a:cubicBezTo>
                    <a:pt x="59" y="6"/>
                    <a:pt x="55" y="5"/>
                    <a:pt x="54" y="8"/>
                  </a:cubicBezTo>
                  <a:cubicBezTo>
                    <a:pt x="52" y="11"/>
                    <a:pt x="54" y="16"/>
                    <a:pt x="52" y="17"/>
                  </a:cubicBezTo>
                  <a:cubicBezTo>
                    <a:pt x="50" y="18"/>
                    <a:pt x="46" y="13"/>
                    <a:pt x="42" y="12"/>
                  </a:cubicBezTo>
                  <a:cubicBezTo>
                    <a:pt x="39" y="12"/>
                    <a:pt x="38" y="9"/>
                    <a:pt x="33" y="7"/>
                  </a:cubicBezTo>
                  <a:cubicBezTo>
                    <a:pt x="27" y="5"/>
                    <a:pt x="26" y="2"/>
                    <a:pt x="24" y="2"/>
                  </a:cubicBezTo>
                  <a:cubicBezTo>
                    <a:pt x="22" y="3"/>
                    <a:pt x="16" y="5"/>
                    <a:pt x="12" y="6"/>
                  </a:cubicBezTo>
                  <a:cubicBezTo>
                    <a:pt x="7" y="8"/>
                    <a:pt x="8" y="8"/>
                    <a:pt x="8" y="11"/>
                  </a:cubicBezTo>
                  <a:cubicBezTo>
                    <a:pt x="8" y="13"/>
                    <a:pt x="6" y="13"/>
                    <a:pt x="3" y="14"/>
                  </a:cubicBezTo>
                  <a:cubicBezTo>
                    <a:pt x="0" y="15"/>
                    <a:pt x="2" y="15"/>
                    <a:pt x="3" y="17"/>
                  </a:cubicBezTo>
                  <a:cubicBezTo>
                    <a:pt x="5" y="19"/>
                    <a:pt x="3" y="23"/>
                    <a:pt x="2" y="26"/>
                  </a:cubicBezTo>
                  <a:cubicBezTo>
                    <a:pt x="0" y="28"/>
                    <a:pt x="8" y="32"/>
                    <a:pt x="10" y="34"/>
                  </a:cubicBezTo>
                  <a:cubicBezTo>
                    <a:pt x="13" y="36"/>
                    <a:pt x="26" y="41"/>
                    <a:pt x="31" y="42"/>
                  </a:cubicBezTo>
                  <a:cubicBezTo>
                    <a:pt x="36" y="43"/>
                    <a:pt x="35" y="37"/>
                    <a:pt x="36" y="36"/>
                  </a:cubicBezTo>
                  <a:cubicBezTo>
                    <a:pt x="38" y="35"/>
                    <a:pt x="38" y="37"/>
                    <a:pt x="39" y="39"/>
                  </a:cubicBezTo>
                  <a:cubicBezTo>
                    <a:pt x="41" y="41"/>
                    <a:pt x="47" y="37"/>
                    <a:pt x="51" y="36"/>
                  </a:cubicBezTo>
                  <a:cubicBezTo>
                    <a:pt x="56" y="36"/>
                    <a:pt x="62" y="34"/>
                    <a:pt x="66" y="34"/>
                  </a:cubicBezTo>
                  <a:cubicBezTo>
                    <a:pt x="69" y="34"/>
                    <a:pt x="68" y="37"/>
                    <a:pt x="71" y="38"/>
                  </a:cubicBezTo>
                  <a:cubicBezTo>
                    <a:pt x="75" y="39"/>
                    <a:pt x="78" y="36"/>
                    <a:pt x="84" y="36"/>
                  </a:cubicBezTo>
                  <a:cubicBezTo>
                    <a:pt x="90" y="36"/>
                    <a:pt x="86" y="35"/>
                    <a:pt x="86" y="33"/>
                  </a:cubicBezTo>
                  <a:cubicBezTo>
                    <a:pt x="86" y="31"/>
                    <a:pt x="92" y="32"/>
                    <a:pt x="98" y="32"/>
                  </a:cubicBezTo>
                  <a:cubicBezTo>
                    <a:pt x="104" y="32"/>
                    <a:pt x="101" y="30"/>
                    <a:pt x="103" y="28"/>
                  </a:cubicBezTo>
                  <a:cubicBezTo>
                    <a:pt x="105" y="26"/>
                    <a:pt x="105" y="26"/>
                    <a:pt x="103" y="25"/>
                  </a:cubicBezTo>
                  <a:cubicBezTo>
                    <a:pt x="101" y="25"/>
                    <a:pt x="102" y="23"/>
                    <a:pt x="105" y="23"/>
                  </a:cubicBezTo>
                  <a:cubicBezTo>
                    <a:pt x="108" y="22"/>
                    <a:pt x="107" y="19"/>
                    <a:pt x="108" y="19"/>
                  </a:cubicBezTo>
                  <a:cubicBezTo>
                    <a:pt x="110" y="18"/>
                    <a:pt x="94" y="13"/>
                    <a:pt x="88" y="1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376" name="Freeform 485"/>
            <p:cNvSpPr>
              <a:spLocks/>
            </p:cNvSpPr>
            <p:nvPr/>
          </p:nvSpPr>
          <p:spPr bwMode="auto">
            <a:xfrm>
              <a:off x="4352925" y="1055688"/>
              <a:ext cx="28575" cy="39687"/>
            </a:xfrm>
            <a:custGeom>
              <a:avLst/>
              <a:gdLst>
                <a:gd name="T0" fmla="*/ 47177328 w 15"/>
                <a:gd name="T1" fmla="*/ 53573666 h 21"/>
                <a:gd name="T2" fmla="*/ 7258050 w 15"/>
                <a:gd name="T3" fmla="*/ 14285429 h 21"/>
                <a:gd name="T4" fmla="*/ 39919280 w 15"/>
                <a:gd name="T5" fmla="*/ 0 h 21"/>
                <a:gd name="T6" fmla="*/ 25403176 w 15"/>
                <a:gd name="T7" fmla="*/ 25000918 h 21"/>
                <a:gd name="T8" fmla="*/ 36290256 w 15"/>
                <a:gd name="T9" fmla="*/ 42858179 h 21"/>
                <a:gd name="T10" fmla="*/ 47177328 w 15"/>
                <a:gd name="T11" fmla="*/ 5357366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13" y="15"/>
                  </a:moveTo>
                  <a:cubicBezTo>
                    <a:pt x="11" y="21"/>
                    <a:pt x="3" y="8"/>
                    <a:pt x="2" y="4"/>
                  </a:cubicBezTo>
                  <a:cubicBezTo>
                    <a:pt x="0" y="0"/>
                    <a:pt x="7" y="0"/>
                    <a:pt x="11" y="0"/>
                  </a:cubicBezTo>
                  <a:cubicBezTo>
                    <a:pt x="15" y="1"/>
                    <a:pt x="8" y="5"/>
                    <a:pt x="7" y="7"/>
                  </a:cubicBezTo>
                  <a:cubicBezTo>
                    <a:pt x="6" y="8"/>
                    <a:pt x="8" y="10"/>
                    <a:pt x="10" y="12"/>
                  </a:cubicBezTo>
                  <a:cubicBezTo>
                    <a:pt x="11" y="13"/>
                    <a:pt x="13" y="14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86"/>
            <p:cNvSpPr>
              <a:spLocks/>
            </p:cNvSpPr>
            <p:nvPr/>
          </p:nvSpPr>
          <p:spPr bwMode="auto">
            <a:xfrm>
              <a:off x="4999038" y="1327150"/>
              <a:ext cx="44450" cy="22225"/>
            </a:xfrm>
            <a:custGeom>
              <a:avLst/>
              <a:gdLst>
                <a:gd name="T0" fmla="*/ 29880061 w 23"/>
                <a:gd name="T1" fmla="*/ 40823286 h 11"/>
                <a:gd name="T2" fmla="*/ 7469532 w 23"/>
                <a:gd name="T3" fmla="*/ 20410633 h 11"/>
                <a:gd name="T4" fmla="*/ 26144329 w 23"/>
                <a:gd name="T5" fmla="*/ 4081318 h 11"/>
                <a:gd name="T6" fmla="*/ 78434928 w 23"/>
                <a:gd name="T7" fmla="*/ 20410633 h 11"/>
                <a:gd name="T8" fmla="*/ 67229667 w 23"/>
                <a:gd name="T9" fmla="*/ 40823286 h 11"/>
                <a:gd name="T10" fmla="*/ 29880061 w 23"/>
                <a:gd name="T11" fmla="*/ 4082328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8" y="10"/>
                  </a:moveTo>
                  <a:cubicBezTo>
                    <a:pt x="4" y="7"/>
                    <a:pt x="0" y="7"/>
                    <a:pt x="2" y="5"/>
                  </a:cubicBezTo>
                  <a:cubicBezTo>
                    <a:pt x="3" y="3"/>
                    <a:pt x="2" y="0"/>
                    <a:pt x="7" y="1"/>
                  </a:cubicBezTo>
                  <a:cubicBezTo>
                    <a:pt x="12" y="2"/>
                    <a:pt x="22" y="3"/>
                    <a:pt x="21" y="5"/>
                  </a:cubicBezTo>
                  <a:cubicBezTo>
                    <a:pt x="20" y="7"/>
                    <a:pt x="23" y="11"/>
                    <a:pt x="18" y="10"/>
                  </a:cubicBezTo>
                  <a:cubicBezTo>
                    <a:pt x="14" y="10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87"/>
            <p:cNvSpPr>
              <a:spLocks/>
            </p:cNvSpPr>
            <p:nvPr/>
          </p:nvSpPr>
          <p:spPr bwMode="auto">
            <a:xfrm>
              <a:off x="5270500" y="1254125"/>
              <a:ext cx="103188" cy="39688"/>
            </a:xfrm>
            <a:custGeom>
              <a:avLst/>
              <a:gdLst>
                <a:gd name="T0" fmla="*/ 83983573 w 54"/>
                <a:gd name="T1" fmla="*/ 64290786 h 21"/>
                <a:gd name="T2" fmla="*/ 32863473 w 54"/>
                <a:gd name="T3" fmla="*/ 71434624 h 21"/>
                <a:gd name="T4" fmla="*/ 18256635 w 54"/>
                <a:gd name="T5" fmla="*/ 42861149 h 21"/>
                <a:gd name="T6" fmla="*/ 113197234 w 54"/>
                <a:gd name="T7" fmla="*/ 7143839 h 21"/>
                <a:gd name="T8" fmla="*/ 193529099 w 54"/>
                <a:gd name="T9" fmla="*/ 32145393 h 21"/>
                <a:gd name="T10" fmla="*/ 83983573 w 54"/>
                <a:gd name="T11" fmla="*/ 6429078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1"/>
                <a:gd name="T20" fmla="*/ 54 w 5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1">
                  <a:moveTo>
                    <a:pt x="23" y="18"/>
                  </a:moveTo>
                  <a:cubicBezTo>
                    <a:pt x="16" y="18"/>
                    <a:pt x="15" y="21"/>
                    <a:pt x="9" y="20"/>
                  </a:cubicBezTo>
                  <a:cubicBezTo>
                    <a:pt x="3" y="19"/>
                    <a:pt x="0" y="17"/>
                    <a:pt x="5" y="12"/>
                  </a:cubicBezTo>
                  <a:cubicBezTo>
                    <a:pt x="9" y="7"/>
                    <a:pt x="23" y="0"/>
                    <a:pt x="31" y="2"/>
                  </a:cubicBezTo>
                  <a:cubicBezTo>
                    <a:pt x="39" y="4"/>
                    <a:pt x="53" y="9"/>
                    <a:pt x="53" y="9"/>
                  </a:cubicBezTo>
                  <a:cubicBezTo>
                    <a:pt x="53" y="9"/>
                    <a:pt x="54" y="19"/>
                    <a:pt x="2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88"/>
            <p:cNvSpPr>
              <a:spLocks/>
            </p:cNvSpPr>
            <p:nvPr/>
          </p:nvSpPr>
          <p:spPr bwMode="auto">
            <a:xfrm>
              <a:off x="5507038" y="1597025"/>
              <a:ext cx="93662" cy="33338"/>
            </a:xfrm>
            <a:custGeom>
              <a:avLst/>
              <a:gdLst>
                <a:gd name="T0" fmla="*/ 157109414 w 49"/>
                <a:gd name="T1" fmla="*/ 41163166 h 18"/>
                <a:gd name="T2" fmla="*/ 105958479 w 49"/>
                <a:gd name="T3" fmla="*/ 51455344 h 18"/>
                <a:gd name="T4" fmla="*/ 58460376 w 49"/>
                <a:gd name="T5" fmla="*/ 24012618 h 18"/>
                <a:gd name="T6" fmla="*/ 25575460 w 49"/>
                <a:gd name="T7" fmla="*/ 24012618 h 18"/>
                <a:gd name="T8" fmla="*/ 29230188 w 49"/>
                <a:gd name="T9" fmla="*/ 3430109 h 18"/>
                <a:gd name="T10" fmla="*/ 84035844 w 49"/>
                <a:gd name="T11" fmla="*/ 0 h 18"/>
                <a:gd name="T12" fmla="*/ 120571658 w 49"/>
                <a:gd name="T13" fmla="*/ 13720437 h 18"/>
                <a:gd name="T14" fmla="*/ 157109414 w 49"/>
                <a:gd name="T15" fmla="*/ 4116316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8"/>
                <a:gd name="T26" fmla="*/ 49 w 49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8">
                  <a:moveTo>
                    <a:pt x="43" y="12"/>
                  </a:moveTo>
                  <a:cubicBezTo>
                    <a:pt x="38" y="12"/>
                    <a:pt x="33" y="18"/>
                    <a:pt x="29" y="15"/>
                  </a:cubicBezTo>
                  <a:cubicBezTo>
                    <a:pt x="24" y="13"/>
                    <a:pt x="23" y="7"/>
                    <a:pt x="16" y="7"/>
                  </a:cubicBezTo>
                  <a:cubicBezTo>
                    <a:pt x="10" y="7"/>
                    <a:pt x="8" y="11"/>
                    <a:pt x="7" y="7"/>
                  </a:cubicBezTo>
                  <a:cubicBezTo>
                    <a:pt x="6" y="4"/>
                    <a:pt x="0" y="1"/>
                    <a:pt x="8" y="1"/>
                  </a:cubicBezTo>
                  <a:cubicBezTo>
                    <a:pt x="15" y="1"/>
                    <a:pt x="17" y="0"/>
                    <a:pt x="23" y="0"/>
                  </a:cubicBezTo>
                  <a:cubicBezTo>
                    <a:pt x="28" y="0"/>
                    <a:pt x="27" y="2"/>
                    <a:pt x="33" y="4"/>
                  </a:cubicBezTo>
                  <a:cubicBezTo>
                    <a:pt x="39" y="6"/>
                    <a:pt x="49" y="11"/>
                    <a:pt x="4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89"/>
            <p:cNvSpPr>
              <a:spLocks/>
            </p:cNvSpPr>
            <p:nvPr/>
          </p:nvSpPr>
          <p:spPr bwMode="auto">
            <a:xfrm>
              <a:off x="4889500" y="1770063"/>
              <a:ext cx="38100" cy="20637"/>
            </a:xfrm>
            <a:custGeom>
              <a:avLst/>
              <a:gdLst>
                <a:gd name="T0" fmla="*/ 58064393 w 20"/>
                <a:gd name="T1" fmla="*/ 17597734 h 11"/>
                <a:gd name="T2" fmla="*/ 47177322 w 20"/>
                <a:gd name="T3" fmla="*/ 3519546 h 11"/>
                <a:gd name="T4" fmla="*/ 18145126 w 20"/>
                <a:gd name="T5" fmla="*/ 14078185 h 11"/>
                <a:gd name="T6" fmla="*/ 10887075 w 20"/>
                <a:gd name="T7" fmla="*/ 38716889 h 11"/>
                <a:gd name="T8" fmla="*/ 58064393 w 20"/>
                <a:gd name="T9" fmla="*/ 1759773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1"/>
                <a:gd name="T17" fmla="*/ 20 w 2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1">
                  <a:moveTo>
                    <a:pt x="16" y="5"/>
                  </a:moveTo>
                  <a:cubicBezTo>
                    <a:pt x="20" y="5"/>
                    <a:pt x="16" y="0"/>
                    <a:pt x="13" y="1"/>
                  </a:cubicBezTo>
                  <a:cubicBezTo>
                    <a:pt x="11" y="1"/>
                    <a:pt x="5" y="1"/>
                    <a:pt x="5" y="4"/>
                  </a:cubicBezTo>
                  <a:cubicBezTo>
                    <a:pt x="4" y="8"/>
                    <a:pt x="6" y="10"/>
                    <a:pt x="3" y="11"/>
                  </a:cubicBezTo>
                  <a:cubicBezTo>
                    <a:pt x="0" y="11"/>
                    <a:pt x="11" y="6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90"/>
            <p:cNvSpPr>
              <a:spLocks/>
            </p:cNvSpPr>
            <p:nvPr/>
          </p:nvSpPr>
          <p:spPr bwMode="auto">
            <a:xfrm>
              <a:off x="4230688" y="1912938"/>
              <a:ext cx="19050" cy="15875"/>
            </a:xfrm>
            <a:custGeom>
              <a:avLst/>
              <a:gdLst>
                <a:gd name="T0" fmla="*/ 21774149 w 10"/>
                <a:gd name="T1" fmla="*/ 31501946 h 8"/>
                <a:gd name="T2" fmla="*/ 3629025 w 10"/>
                <a:gd name="T3" fmla="*/ 11812983 h 8"/>
                <a:gd name="T4" fmla="*/ 29032196 w 10"/>
                <a:gd name="T5" fmla="*/ 0 h 8"/>
                <a:gd name="T6" fmla="*/ 21774149 w 10"/>
                <a:gd name="T7" fmla="*/ 31501946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6" y="8"/>
                  </a:moveTo>
                  <a:cubicBezTo>
                    <a:pt x="3" y="8"/>
                    <a:pt x="0" y="6"/>
                    <a:pt x="1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1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91"/>
            <p:cNvSpPr>
              <a:spLocks/>
            </p:cNvSpPr>
            <p:nvPr/>
          </p:nvSpPr>
          <p:spPr bwMode="auto">
            <a:xfrm>
              <a:off x="4681538" y="2065338"/>
              <a:ext cx="25400" cy="25400"/>
            </a:xfrm>
            <a:custGeom>
              <a:avLst/>
              <a:gdLst>
                <a:gd name="T0" fmla="*/ 42791745 w 14"/>
                <a:gd name="T1" fmla="*/ 3817815 h 13"/>
                <a:gd name="T2" fmla="*/ 23041429 w 14"/>
                <a:gd name="T3" fmla="*/ 19087125 h 13"/>
                <a:gd name="T4" fmla="*/ 9875158 w 14"/>
                <a:gd name="T5" fmla="*/ 41992064 h 13"/>
                <a:gd name="T6" fmla="*/ 32916591 w 14"/>
                <a:gd name="T7" fmla="*/ 22904939 h 13"/>
                <a:gd name="T8" fmla="*/ 42791745 w 14"/>
                <a:gd name="T9" fmla="*/ 381781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3" y="1"/>
                  </a:moveTo>
                  <a:cubicBezTo>
                    <a:pt x="11" y="2"/>
                    <a:pt x="8" y="4"/>
                    <a:pt x="7" y="5"/>
                  </a:cubicBezTo>
                  <a:cubicBezTo>
                    <a:pt x="5" y="5"/>
                    <a:pt x="0" y="13"/>
                    <a:pt x="3" y="11"/>
                  </a:cubicBezTo>
                  <a:cubicBezTo>
                    <a:pt x="6" y="9"/>
                    <a:pt x="8" y="8"/>
                    <a:pt x="10" y="6"/>
                  </a:cubicBezTo>
                  <a:cubicBezTo>
                    <a:pt x="13" y="4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92"/>
            <p:cNvSpPr>
              <a:spLocks/>
            </p:cNvSpPr>
            <p:nvPr/>
          </p:nvSpPr>
          <p:spPr bwMode="auto">
            <a:xfrm>
              <a:off x="4662488" y="2101850"/>
              <a:ext cx="11112" cy="9525"/>
            </a:xfrm>
            <a:custGeom>
              <a:avLst/>
              <a:gdLst>
                <a:gd name="T0" fmla="*/ 13719615 w 6"/>
                <a:gd name="T1" fmla="*/ 3629025 h 5"/>
                <a:gd name="T2" fmla="*/ 6859808 w 6"/>
                <a:gd name="T3" fmla="*/ 14516098 h 5"/>
                <a:gd name="T4" fmla="*/ 13719615 w 6"/>
                <a:gd name="T5" fmla="*/ 362902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4" y="1"/>
                  </a:moveTo>
                  <a:cubicBezTo>
                    <a:pt x="3" y="2"/>
                    <a:pt x="0" y="5"/>
                    <a:pt x="2" y="4"/>
                  </a:cubicBezTo>
                  <a:cubicBezTo>
                    <a:pt x="5" y="3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93"/>
            <p:cNvSpPr>
              <a:spLocks/>
            </p:cNvSpPr>
            <p:nvPr/>
          </p:nvSpPr>
          <p:spPr bwMode="auto">
            <a:xfrm>
              <a:off x="4594225" y="2182813"/>
              <a:ext cx="14288" cy="4762"/>
            </a:xfrm>
            <a:custGeom>
              <a:avLst/>
              <a:gdLst>
                <a:gd name="T0" fmla="*/ 20831906 w 7"/>
                <a:gd name="T1" fmla="*/ 0 h 3"/>
                <a:gd name="T2" fmla="*/ 4165972 w 7"/>
                <a:gd name="T3" fmla="*/ 7558882 h 3"/>
                <a:gd name="T4" fmla="*/ 20831906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5" y="0"/>
                  </a:moveTo>
                  <a:cubicBezTo>
                    <a:pt x="3" y="0"/>
                    <a:pt x="0" y="3"/>
                    <a:pt x="1" y="3"/>
                  </a:cubicBezTo>
                  <a:cubicBezTo>
                    <a:pt x="3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94"/>
            <p:cNvSpPr>
              <a:spLocks/>
            </p:cNvSpPr>
            <p:nvPr/>
          </p:nvSpPr>
          <p:spPr bwMode="auto">
            <a:xfrm>
              <a:off x="4533900" y="2209800"/>
              <a:ext cx="31750" cy="19050"/>
            </a:xfrm>
            <a:custGeom>
              <a:avLst/>
              <a:gdLst>
                <a:gd name="T0" fmla="*/ 48833360 w 17"/>
                <a:gd name="T1" fmla="*/ 3629025 h 10"/>
                <a:gd name="T2" fmla="*/ 6975660 w 17"/>
                <a:gd name="T3" fmla="*/ 32661227 h 10"/>
                <a:gd name="T4" fmla="*/ 48833360 w 17"/>
                <a:gd name="T5" fmla="*/ 3629025 h 10"/>
                <a:gd name="T6" fmla="*/ 0 60000 65536"/>
                <a:gd name="T7" fmla="*/ 0 60000 65536"/>
                <a:gd name="T8" fmla="*/ 0 60000 65536"/>
                <a:gd name="T9" fmla="*/ 0 w 17"/>
                <a:gd name="T10" fmla="*/ 0 h 10"/>
                <a:gd name="T11" fmla="*/ 17 w 1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0">
                  <a:moveTo>
                    <a:pt x="14" y="1"/>
                  </a:moveTo>
                  <a:cubicBezTo>
                    <a:pt x="12" y="0"/>
                    <a:pt x="0" y="7"/>
                    <a:pt x="2" y="9"/>
                  </a:cubicBezTo>
                  <a:cubicBezTo>
                    <a:pt x="4" y="10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495"/>
            <p:cNvSpPr>
              <a:spLocks/>
            </p:cNvSpPr>
            <p:nvPr/>
          </p:nvSpPr>
          <p:spPr bwMode="auto">
            <a:xfrm>
              <a:off x="4495800" y="2230438"/>
              <a:ext cx="28575" cy="17462"/>
            </a:xfrm>
            <a:custGeom>
              <a:avLst/>
              <a:gdLst>
                <a:gd name="T0" fmla="*/ 47177328 w 15"/>
                <a:gd name="T1" fmla="*/ 3764030 h 9"/>
                <a:gd name="T2" fmla="*/ 32661232 w 15"/>
                <a:gd name="T3" fmla="*/ 11294033 h 9"/>
                <a:gd name="T4" fmla="*/ 14516100 w 15"/>
                <a:gd name="T5" fmla="*/ 15058062 h 9"/>
                <a:gd name="T6" fmla="*/ 10887076 w 15"/>
                <a:gd name="T7" fmla="*/ 30116124 h 9"/>
                <a:gd name="T8" fmla="*/ 36290256 w 15"/>
                <a:gd name="T9" fmla="*/ 18822095 h 9"/>
                <a:gd name="T10" fmla="*/ 47177328 w 15"/>
                <a:gd name="T11" fmla="*/ 376403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3" y="1"/>
                  </a:moveTo>
                  <a:cubicBezTo>
                    <a:pt x="12" y="1"/>
                    <a:pt x="10" y="3"/>
                    <a:pt x="9" y="3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3" y="4"/>
                    <a:pt x="0" y="9"/>
                    <a:pt x="3" y="8"/>
                  </a:cubicBezTo>
                  <a:cubicBezTo>
                    <a:pt x="6" y="6"/>
                    <a:pt x="8" y="6"/>
                    <a:pt x="10" y="5"/>
                  </a:cubicBezTo>
                  <a:cubicBezTo>
                    <a:pt x="11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496"/>
            <p:cNvSpPr>
              <a:spLocks/>
            </p:cNvSpPr>
            <p:nvPr/>
          </p:nvSpPr>
          <p:spPr bwMode="auto">
            <a:xfrm>
              <a:off x="4467225" y="2243138"/>
              <a:ext cx="26988" cy="23812"/>
            </a:xfrm>
            <a:custGeom>
              <a:avLst/>
              <a:gdLst>
                <a:gd name="T0" fmla="*/ 44593817 w 14"/>
                <a:gd name="T1" fmla="*/ 0 h 12"/>
                <a:gd name="T2" fmla="*/ 3716633 w 14"/>
                <a:gd name="T3" fmla="*/ 43314030 h 12"/>
                <a:gd name="T4" fmla="*/ 14864605 w 14"/>
                <a:gd name="T5" fmla="*/ 43314030 h 12"/>
                <a:gd name="T6" fmla="*/ 4459381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2" y="0"/>
                  </a:moveTo>
                  <a:cubicBezTo>
                    <a:pt x="10" y="1"/>
                    <a:pt x="2" y="10"/>
                    <a:pt x="1" y="11"/>
                  </a:cubicBezTo>
                  <a:cubicBezTo>
                    <a:pt x="0" y="11"/>
                    <a:pt x="2" y="12"/>
                    <a:pt x="4" y="11"/>
                  </a:cubicBezTo>
                  <a:cubicBezTo>
                    <a:pt x="6" y="10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497"/>
            <p:cNvSpPr>
              <a:spLocks/>
            </p:cNvSpPr>
            <p:nvPr/>
          </p:nvSpPr>
          <p:spPr bwMode="auto">
            <a:xfrm>
              <a:off x="4465638" y="2281238"/>
              <a:ext cx="3175" cy="4762"/>
            </a:xfrm>
            <a:custGeom>
              <a:avLst/>
              <a:gdLst>
                <a:gd name="T0" fmla="*/ 2520950 w 2"/>
                <a:gd name="T1" fmla="*/ 0 h 2"/>
                <a:gd name="T2" fmla="*/ 2520950 w 2"/>
                <a:gd name="T3" fmla="*/ 11338321 h 2"/>
                <a:gd name="T4" fmla="*/ 252095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498"/>
            <p:cNvSpPr>
              <a:spLocks/>
            </p:cNvSpPr>
            <p:nvPr/>
          </p:nvSpPr>
          <p:spPr bwMode="auto">
            <a:xfrm>
              <a:off x="4432300" y="2260600"/>
              <a:ext cx="28575" cy="25400"/>
            </a:xfrm>
            <a:custGeom>
              <a:avLst/>
              <a:gdLst>
                <a:gd name="T0" fmla="*/ 43548304 w 15"/>
                <a:gd name="T1" fmla="*/ 7635630 h 13"/>
                <a:gd name="T2" fmla="*/ 21774152 w 15"/>
                <a:gd name="T3" fmla="*/ 22904939 h 13"/>
                <a:gd name="T4" fmla="*/ 7258050 w 15"/>
                <a:gd name="T5" fmla="*/ 41992064 h 13"/>
                <a:gd name="T6" fmla="*/ 43548304 w 15"/>
                <a:gd name="T7" fmla="*/ 763563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3"/>
                <a:gd name="T14" fmla="*/ 15 w 1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3">
                  <a:moveTo>
                    <a:pt x="12" y="2"/>
                  </a:moveTo>
                  <a:cubicBezTo>
                    <a:pt x="10" y="4"/>
                    <a:pt x="8" y="4"/>
                    <a:pt x="6" y="6"/>
                  </a:cubicBezTo>
                  <a:cubicBezTo>
                    <a:pt x="4" y="8"/>
                    <a:pt x="0" y="13"/>
                    <a:pt x="2" y="11"/>
                  </a:cubicBezTo>
                  <a:cubicBezTo>
                    <a:pt x="4" y="9"/>
                    <a:pt x="15" y="0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499"/>
            <p:cNvSpPr>
              <a:spLocks/>
            </p:cNvSpPr>
            <p:nvPr/>
          </p:nvSpPr>
          <p:spPr bwMode="auto">
            <a:xfrm>
              <a:off x="4251325" y="2447925"/>
              <a:ext cx="9525" cy="12700"/>
            </a:xfrm>
            <a:custGeom>
              <a:avLst/>
              <a:gdLst>
                <a:gd name="T0" fmla="*/ 14516098 w 5"/>
                <a:gd name="T1" fmla="*/ 0 h 7"/>
                <a:gd name="T2" fmla="*/ 7258049 w 5"/>
                <a:gd name="T3" fmla="*/ 23041429 h 7"/>
                <a:gd name="T4" fmla="*/ 14516098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4" y="0"/>
                  </a:moveTo>
                  <a:cubicBezTo>
                    <a:pt x="3" y="1"/>
                    <a:pt x="0" y="7"/>
                    <a:pt x="2" y="7"/>
                  </a:cubicBezTo>
                  <a:cubicBezTo>
                    <a:pt x="5" y="7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00"/>
            <p:cNvSpPr>
              <a:spLocks/>
            </p:cNvSpPr>
            <p:nvPr/>
          </p:nvSpPr>
          <p:spPr bwMode="auto">
            <a:xfrm>
              <a:off x="4291013" y="2232025"/>
              <a:ext cx="155575" cy="123825"/>
            </a:xfrm>
            <a:custGeom>
              <a:avLst/>
              <a:gdLst>
                <a:gd name="T0" fmla="*/ 261919177 w 81"/>
                <a:gd name="T1" fmla="*/ 90725612 h 65"/>
                <a:gd name="T2" fmla="*/ 269298423 w 81"/>
                <a:gd name="T3" fmla="*/ 68951472 h 65"/>
                <a:gd name="T4" fmla="*/ 243474843 w 81"/>
                <a:gd name="T5" fmla="*/ 90725612 h 65"/>
                <a:gd name="T6" fmla="*/ 213961701 w 81"/>
                <a:gd name="T7" fmla="*/ 79838542 h 65"/>
                <a:gd name="T8" fmla="*/ 177073153 w 81"/>
                <a:gd name="T9" fmla="*/ 68951472 h 65"/>
                <a:gd name="T10" fmla="*/ 103292188 w 81"/>
                <a:gd name="T11" fmla="*/ 3629024 h 65"/>
                <a:gd name="T12" fmla="*/ 88535616 w 81"/>
                <a:gd name="T13" fmla="*/ 29032194 h 65"/>
                <a:gd name="T14" fmla="*/ 95914862 w 81"/>
                <a:gd name="T15" fmla="*/ 68951472 h 65"/>
                <a:gd name="T16" fmla="*/ 77468668 w 81"/>
                <a:gd name="T17" fmla="*/ 105241705 h 65"/>
                <a:gd name="T18" fmla="*/ 70091343 w 81"/>
                <a:gd name="T19" fmla="*/ 134273921 h 65"/>
                <a:gd name="T20" fmla="*/ 44267808 w 81"/>
                <a:gd name="T21" fmla="*/ 130644898 h 65"/>
                <a:gd name="T22" fmla="*/ 33200860 w 81"/>
                <a:gd name="T23" fmla="*/ 137902945 h 65"/>
                <a:gd name="T24" fmla="*/ 36890483 w 81"/>
                <a:gd name="T25" fmla="*/ 152419038 h 65"/>
                <a:gd name="T26" fmla="*/ 0 w 81"/>
                <a:gd name="T27" fmla="*/ 177822201 h 65"/>
                <a:gd name="T28" fmla="*/ 14756575 w 81"/>
                <a:gd name="T29" fmla="*/ 203225364 h 65"/>
                <a:gd name="T30" fmla="*/ 7377327 w 81"/>
                <a:gd name="T31" fmla="*/ 221370481 h 65"/>
                <a:gd name="T32" fmla="*/ 29511229 w 81"/>
                <a:gd name="T33" fmla="*/ 232257550 h 65"/>
                <a:gd name="T34" fmla="*/ 40578185 w 81"/>
                <a:gd name="T35" fmla="*/ 217741457 h 65"/>
                <a:gd name="T36" fmla="*/ 62714002 w 81"/>
                <a:gd name="T37" fmla="*/ 217741457 h 65"/>
                <a:gd name="T38" fmla="*/ 33200860 w 81"/>
                <a:gd name="T39" fmla="*/ 185080248 h 65"/>
                <a:gd name="T40" fmla="*/ 47957431 w 81"/>
                <a:gd name="T41" fmla="*/ 174193178 h 65"/>
                <a:gd name="T42" fmla="*/ 59024379 w 81"/>
                <a:gd name="T43" fmla="*/ 181451224 h 65"/>
                <a:gd name="T44" fmla="*/ 99602565 w 81"/>
                <a:gd name="T45" fmla="*/ 166935131 h 65"/>
                <a:gd name="T46" fmla="*/ 169693908 w 81"/>
                <a:gd name="T47" fmla="*/ 203225364 h 65"/>
                <a:gd name="T48" fmla="*/ 202894752 w 81"/>
                <a:gd name="T49" fmla="*/ 148790015 h 65"/>
                <a:gd name="T50" fmla="*/ 258231475 w 81"/>
                <a:gd name="T51" fmla="*/ 145160991 h 65"/>
                <a:gd name="T52" fmla="*/ 287742697 w 81"/>
                <a:gd name="T53" fmla="*/ 130644898 h 65"/>
                <a:gd name="T54" fmla="*/ 265608800 w 81"/>
                <a:gd name="T55" fmla="*/ 123386822 h 65"/>
                <a:gd name="T56" fmla="*/ 276675748 w 81"/>
                <a:gd name="T57" fmla="*/ 105241705 h 65"/>
                <a:gd name="T58" fmla="*/ 261919177 w 81"/>
                <a:gd name="T59" fmla="*/ 101612682 h 65"/>
                <a:gd name="T60" fmla="*/ 261919177 w 81"/>
                <a:gd name="T61" fmla="*/ 90725612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"/>
                <a:gd name="T94" fmla="*/ 0 h 65"/>
                <a:gd name="T95" fmla="*/ 81 w 81"/>
                <a:gd name="T96" fmla="*/ 65 h 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" h="65">
                  <a:moveTo>
                    <a:pt x="71" y="25"/>
                  </a:moveTo>
                  <a:cubicBezTo>
                    <a:pt x="75" y="17"/>
                    <a:pt x="73" y="18"/>
                    <a:pt x="73" y="19"/>
                  </a:cubicBezTo>
                  <a:cubicBezTo>
                    <a:pt x="72" y="21"/>
                    <a:pt x="70" y="25"/>
                    <a:pt x="66" y="25"/>
                  </a:cubicBezTo>
                  <a:cubicBezTo>
                    <a:pt x="62" y="25"/>
                    <a:pt x="61" y="23"/>
                    <a:pt x="58" y="22"/>
                  </a:cubicBezTo>
                  <a:cubicBezTo>
                    <a:pt x="55" y="22"/>
                    <a:pt x="50" y="22"/>
                    <a:pt x="48" y="19"/>
                  </a:cubicBezTo>
                  <a:cubicBezTo>
                    <a:pt x="45" y="16"/>
                    <a:pt x="32" y="2"/>
                    <a:pt x="28" y="1"/>
                  </a:cubicBezTo>
                  <a:cubicBezTo>
                    <a:pt x="24" y="0"/>
                    <a:pt x="23" y="5"/>
                    <a:pt x="24" y="8"/>
                  </a:cubicBezTo>
                  <a:cubicBezTo>
                    <a:pt x="26" y="11"/>
                    <a:pt x="26" y="17"/>
                    <a:pt x="26" y="19"/>
                  </a:cubicBezTo>
                  <a:cubicBezTo>
                    <a:pt x="25" y="21"/>
                    <a:pt x="22" y="27"/>
                    <a:pt x="21" y="29"/>
                  </a:cubicBezTo>
                  <a:cubicBezTo>
                    <a:pt x="20" y="31"/>
                    <a:pt x="22" y="37"/>
                    <a:pt x="19" y="37"/>
                  </a:cubicBezTo>
                  <a:cubicBezTo>
                    <a:pt x="16" y="37"/>
                    <a:pt x="15" y="37"/>
                    <a:pt x="12" y="36"/>
                  </a:cubicBezTo>
                  <a:cubicBezTo>
                    <a:pt x="9" y="35"/>
                    <a:pt x="8" y="37"/>
                    <a:pt x="9" y="38"/>
                  </a:cubicBezTo>
                  <a:cubicBezTo>
                    <a:pt x="9" y="40"/>
                    <a:pt x="13" y="42"/>
                    <a:pt x="10" y="42"/>
                  </a:cubicBezTo>
                  <a:cubicBezTo>
                    <a:pt x="8" y="42"/>
                    <a:pt x="0" y="46"/>
                    <a:pt x="0" y="49"/>
                  </a:cubicBezTo>
                  <a:cubicBezTo>
                    <a:pt x="0" y="52"/>
                    <a:pt x="4" y="55"/>
                    <a:pt x="4" y="56"/>
                  </a:cubicBezTo>
                  <a:cubicBezTo>
                    <a:pt x="4" y="58"/>
                    <a:pt x="3" y="59"/>
                    <a:pt x="2" y="61"/>
                  </a:cubicBezTo>
                  <a:cubicBezTo>
                    <a:pt x="2" y="64"/>
                    <a:pt x="7" y="65"/>
                    <a:pt x="8" y="64"/>
                  </a:cubicBezTo>
                  <a:cubicBezTo>
                    <a:pt x="10" y="62"/>
                    <a:pt x="10" y="60"/>
                    <a:pt x="11" y="60"/>
                  </a:cubicBezTo>
                  <a:cubicBezTo>
                    <a:pt x="13" y="60"/>
                    <a:pt x="17" y="61"/>
                    <a:pt x="17" y="60"/>
                  </a:cubicBezTo>
                  <a:cubicBezTo>
                    <a:pt x="17" y="58"/>
                    <a:pt x="10" y="53"/>
                    <a:pt x="9" y="51"/>
                  </a:cubicBezTo>
                  <a:cubicBezTo>
                    <a:pt x="8" y="48"/>
                    <a:pt x="11" y="47"/>
                    <a:pt x="13" y="48"/>
                  </a:cubicBezTo>
                  <a:cubicBezTo>
                    <a:pt x="15" y="49"/>
                    <a:pt x="14" y="51"/>
                    <a:pt x="16" y="50"/>
                  </a:cubicBezTo>
                  <a:cubicBezTo>
                    <a:pt x="19" y="49"/>
                    <a:pt x="24" y="45"/>
                    <a:pt x="27" y="46"/>
                  </a:cubicBezTo>
                  <a:cubicBezTo>
                    <a:pt x="30" y="47"/>
                    <a:pt x="44" y="57"/>
                    <a:pt x="46" y="56"/>
                  </a:cubicBezTo>
                  <a:cubicBezTo>
                    <a:pt x="47" y="55"/>
                    <a:pt x="50" y="41"/>
                    <a:pt x="55" y="41"/>
                  </a:cubicBezTo>
                  <a:cubicBezTo>
                    <a:pt x="61" y="41"/>
                    <a:pt x="69" y="41"/>
                    <a:pt x="70" y="40"/>
                  </a:cubicBezTo>
                  <a:cubicBezTo>
                    <a:pt x="71" y="39"/>
                    <a:pt x="81" y="36"/>
                    <a:pt x="78" y="36"/>
                  </a:cubicBezTo>
                  <a:cubicBezTo>
                    <a:pt x="75" y="36"/>
                    <a:pt x="71" y="36"/>
                    <a:pt x="72" y="34"/>
                  </a:cubicBezTo>
                  <a:cubicBezTo>
                    <a:pt x="73" y="33"/>
                    <a:pt x="77" y="29"/>
                    <a:pt x="75" y="29"/>
                  </a:cubicBezTo>
                  <a:cubicBezTo>
                    <a:pt x="73" y="29"/>
                    <a:pt x="71" y="29"/>
                    <a:pt x="71" y="28"/>
                  </a:cubicBezTo>
                  <a:cubicBezTo>
                    <a:pt x="71" y="28"/>
                    <a:pt x="71" y="27"/>
                    <a:pt x="71" y="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01"/>
            <p:cNvSpPr>
              <a:spLocks/>
            </p:cNvSpPr>
            <p:nvPr/>
          </p:nvSpPr>
          <p:spPr bwMode="auto">
            <a:xfrm>
              <a:off x="4065588" y="2352675"/>
              <a:ext cx="282575" cy="233363"/>
            </a:xfrm>
            <a:custGeom>
              <a:avLst/>
              <a:gdLst>
                <a:gd name="T0" fmla="*/ 484837522 w 148"/>
                <a:gd name="T1" fmla="*/ 3599103 h 123"/>
                <a:gd name="T2" fmla="*/ 499418768 w 148"/>
                <a:gd name="T3" fmla="*/ 25197513 h 123"/>
                <a:gd name="T4" fmla="*/ 473901110 w 148"/>
                <a:gd name="T5" fmla="*/ 28796615 h 123"/>
                <a:gd name="T6" fmla="*/ 448383453 w 148"/>
                <a:gd name="T7" fmla="*/ 35996723 h 123"/>
                <a:gd name="T8" fmla="*/ 437447041 w 148"/>
                <a:gd name="T9" fmla="*/ 68392447 h 123"/>
                <a:gd name="T10" fmla="*/ 437447041 w 148"/>
                <a:gd name="T11" fmla="*/ 93589953 h 123"/>
                <a:gd name="T12" fmla="*/ 415574218 w 148"/>
                <a:gd name="T13" fmla="*/ 169180603 h 123"/>
                <a:gd name="T14" fmla="*/ 339021245 w 148"/>
                <a:gd name="T15" fmla="*/ 251971384 h 123"/>
                <a:gd name="T16" fmla="*/ 295277508 w 148"/>
                <a:gd name="T17" fmla="*/ 248372223 h 123"/>
                <a:gd name="T18" fmla="*/ 306212010 w 148"/>
                <a:gd name="T19" fmla="*/ 223174717 h 123"/>
                <a:gd name="T20" fmla="*/ 280694352 w 148"/>
                <a:gd name="T21" fmla="*/ 241172122 h 123"/>
                <a:gd name="T22" fmla="*/ 244240223 w 148"/>
                <a:gd name="T23" fmla="*/ 305965497 h 123"/>
                <a:gd name="T24" fmla="*/ 233305721 w 148"/>
                <a:gd name="T25" fmla="*/ 327563902 h 123"/>
                <a:gd name="T26" fmla="*/ 211432898 w 148"/>
                <a:gd name="T27" fmla="*/ 327563902 h 123"/>
                <a:gd name="T28" fmla="*/ 127588347 w 148"/>
                <a:gd name="T29" fmla="*/ 334762105 h 123"/>
                <a:gd name="T30" fmla="*/ 43743752 w 148"/>
                <a:gd name="T31" fmla="*/ 374357915 h 123"/>
                <a:gd name="T32" fmla="*/ 0 w 148"/>
                <a:gd name="T33" fmla="*/ 406753624 h 123"/>
                <a:gd name="T34" fmla="*/ 29162499 w 148"/>
                <a:gd name="T35" fmla="*/ 410354623 h 123"/>
                <a:gd name="T36" fmla="*/ 69263334 w 148"/>
                <a:gd name="T37" fmla="*/ 406753624 h 123"/>
                <a:gd name="T38" fmla="*/ 149461171 w 148"/>
                <a:gd name="T39" fmla="*/ 385157117 h 123"/>
                <a:gd name="T40" fmla="*/ 215077732 w 148"/>
                <a:gd name="T41" fmla="*/ 381558015 h 123"/>
                <a:gd name="T42" fmla="*/ 207788064 w 148"/>
                <a:gd name="T43" fmla="*/ 417552826 h 123"/>
                <a:gd name="T44" fmla="*/ 269759850 w 148"/>
                <a:gd name="T45" fmla="*/ 399555421 h 123"/>
                <a:gd name="T46" fmla="*/ 277049518 w 148"/>
                <a:gd name="T47" fmla="*/ 377957016 h 123"/>
                <a:gd name="T48" fmla="*/ 302567176 w 148"/>
                <a:gd name="T49" fmla="*/ 385157117 h 123"/>
                <a:gd name="T50" fmla="*/ 357247325 w 148"/>
                <a:gd name="T51" fmla="*/ 370758813 h 123"/>
                <a:gd name="T52" fmla="*/ 390056560 w 148"/>
                <a:gd name="T53" fmla="*/ 381558015 h 123"/>
                <a:gd name="T54" fmla="*/ 426510629 w 148"/>
                <a:gd name="T55" fmla="*/ 341962205 h 123"/>
                <a:gd name="T56" fmla="*/ 433802207 w 148"/>
                <a:gd name="T57" fmla="*/ 359959611 h 123"/>
                <a:gd name="T58" fmla="*/ 473901110 w 148"/>
                <a:gd name="T59" fmla="*/ 327563902 h 123"/>
                <a:gd name="T60" fmla="*/ 470254367 w 148"/>
                <a:gd name="T61" fmla="*/ 280767991 h 123"/>
                <a:gd name="T62" fmla="*/ 484837522 w 148"/>
                <a:gd name="T63" fmla="*/ 194378109 h 123"/>
                <a:gd name="T64" fmla="*/ 514000133 w 148"/>
                <a:gd name="T65" fmla="*/ 172779705 h 123"/>
                <a:gd name="T66" fmla="*/ 524936545 w 148"/>
                <a:gd name="T67" fmla="*/ 71991549 h 123"/>
                <a:gd name="T68" fmla="*/ 495773934 w 148"/>
                <a:gd name="T69" fmla="*/ 1079920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123"/>
                <a:gd name="T107" fmla="*/ 148 w 148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123">
                  <a:moveTo>
                    <a:pt x="136" y="3"/>
                  </a:moveTo>
                  <a:cubicBezTo>
                    <a:pt x="136" y="3"/>
                    <a:pt x="134" y="0"/>
                    <a:pt x="133" y="1"/>
                  </a:cubicBezTo>
                  <a:cubicBezTo>
                    <a:pt x="132" y="3"/>
                    <a:pt x="132" y="5"/>
                    <a:pt x="133" y="5"/>
                  </a:cubicBezTo>
                  <a:cubicBezTo>
                    <a:pt x="134" y="5"/>
                    <a:pt x="137" y="6"/>
                    <a:pt x="137" y="7"/>
                  </a:cubicBezTo>
                  <a:cubicBezTo>
                    <a:pt x="136" y="9"/>
                    <a:pt x="138" y="10"/>
                    <a:pt x="134" y="10"/>
                  </a:cubicBezTo>
                  <a:cubicBezTo>
                    <a:pt x="131" y="10"/>
                    <a:pt x="130" y="9"/>
                    <a:pt x="130" y="8"/>
                  </a:cubicBezTo>
                  <a:cubicBezTo>
                    <a:pt x="129" y="7"/>
                    <a:pt x="128" y="4"/>
                    <a:pt x="127" y="5"/>
                  </a:cubicBezTo>
                  <a:cubicBezTo>
                    <a:pt x="125" y="7"/>
                    <a:pt x="124" y="9"/>
                    <a:pt x="123" y="10"/>
                  </a:cubicBezTo>
                  <a:cubicBezTo>
                    <a:pt x="122" y="12"/>
                    <a:pt x="119" y="15"/>
                    <a:pt x="119" y="16"/>
                  </a:cubicBezTo>
                  <a:cubicBezTo>
                    <a:pt x="118" y="18"/>
                    <a:pt x="119" y="20"/>
                    <a:pt x="120" y="19"/>
                  </a:cubicBezTo>
                  <a:cubicBezTo>
                    <a:pt x="120" y="18"/>
                    <a:pt x="121" y="17"/>
                    <a:pt x="121" y="20"/>
                  </a:cubicBezTo>
                  <a:cubicBezTo>
                    <a:pt x="121" y="23"/>
                    <a:pt x="120" y="24"/>
                    <a:pt x="120" y="26"/>
                  </a:cubicBezTo>
                  <a:cubicBezTo>
                    <a:pt x="120" y="28"/>
                    <a:pt x="123" y="27"/>
                    <a:pt x="121" y="31"/>
                  </a:cubicBezTo>
                  <a:cubicBezTo>
                    <a:pt x="120" y="35"/>
                    <a:pt x="116" y="44"/>
                    <a:pt x="114" y="47"/>
                  </a:cubicBezTo>
                  <a:cubicBezTo>
                    <a:pt x="112" y="51"/>
                    <a:pt x="110" y="54"/>
                    <a:pt x="107" y="58"/>
                  </a:cubicBezTo>
                  <a:cubicBezTo>
                    <a:pt x="104" y="61"/>
                    <a:pt x="96" y="70"/>
                    <a:pt x="93" y="70"/>
                  </a:cubicBezTo>
                  <a:cubicBezTo>
                    <a:pt x="91" y="70"/>
                    <a:pt x="88" y="71"/>
                    <a:pt x="85" y="71"/>
                  </a:cubicBezTo>
                  <a:cubicBezTo>
                    <a:pt x="83" y="71"/>
                    <a:pt x="82" y="69"/>
                    <a:pt x="81" y="69"/>
                  </a:cubicBezTo>
                  <a:cubicBezTo>
                    <a:pt x="81" y="68"/>
                    <a:pt x="81" y="66"/>
                    <a:pt x="83" y="66"/>
                  </a:cubicBezTo>
                  <a:cubicBezTo>
                    <a:pt x="84" y="65"/>
                    <a:pt x="86" y="62"/>
                    <a:pt x="84" y="62"/>
                  </a:cubicBezTo>
                  <a:cubicBezTo>
                    <a:pt x="82" y="62"/>
                    <a:pt x="80" y="65"/>
                    <a:pt x="78" y="66"/>
                  </a:cubicBezTo>
                  <a:cubicBezTo>
                    <a:pt x="76" y="66"/>
                    <a:pt x="77" y="66"/>
                    <a:pt x="77" y="67"/>
                  </a:cubicBezTo>
                  <a:cubicBezTo>
                    <a:pt x="77" y="69"/>
                    <a:pt x="76" y="73"/>
                    <a:pt x="75" y="75"/>
                  </a:cubicBezTo>
                  <a:cubicBezTo>
                    <a:pt x="74" y="77"/>
                    <a:pt x="69" y="84"/>
                    <a:pt x="67" y="85"/>
                  </a:cubicBezTo>
                  <a:cubicBezTo>
                    <a:pt x="64" y="87"/>
                    <a:pt x="68" y="85"/>
                    <a:pt x="67" y="88"/>
                  </a:cubicBezTo>
                  <a:cubicBezTo>
                    <a:pt x="66" y="91"/>
                    <a:pt x="66" y="91"/>
                    <a:pt x="64" y="91"/>
                  </a:cubicBezTo>
                  <a:cubicBezTo>
                    <a:pt x="62" y="92"/>
                    <a:pt x="60" y="94"/>
                    <a:pt x="59" y="93"/>
                  </a:cubicBezTo>
                  <a:cubicBezTo>
                    <a:pt x="58" y="93"/>
                    <a:pt x="61" y="91"/>
                    <a:pt x="58" y="91"/>
                  </a:cubicBezTo>
                  <a:cubicBezTo>
                    <a:pt x="56" y="90"/>
                    <a:pt x="50" y="90"/>
                    <a:pt x="47" y="91"/>
                  </a:cubicBezTo>
                  <a:cubicBezTo>
                    <a:pt x="44" y="92"/>
                    <a:pt x="39" y="95"/>
                    <a:pt x="35" y="93"/>
                  </a:cubicBezTo>
                  <a:cubicBezTo>
                    <a:pt x="31" y="92"/>
                    <a:pt x="31" y="92"/>
                    <a:pt x="28" y="92"/>
                  </a:cubicBezTo>
                  <a:cubicBezTo>
                    <a:pt x="26" y="93"/>
                    <a:pt x="17" y="100"/>
                    <a:pt x="12" y="104"/>
                  </a:cubicBezTo>
                  <a:cubicBezTo>
                    <a:pt x="7" y="108"/>
                    <a:pt x="4" y="109"/>
                    <a:pt x="3" y="109"/>
                  </a:cubicBezTo>
                  <a:cubicBezTo>
                    <a:pt x="1" y="110"/>
                    <a:pt x="0" y="112"/>
                    <a:pt x="0" y="113"/>
                  </a:cubicBezTo>
                  <a:cubicBezTo>
                    <a:pt x="1" y="114"/>
                    <a:pt x="1" y="116"/>
                    <a:pt x="3" y="115"/>
                  </a:cubicBezTo>
                  <a:cubicBezTo>
                    <a:pt x="5" y="115"/>
                    <a:pt x="6" y="113"/>
                    <a:pt x="8" y="114"/>
                  </a:cubicBezTo>
                  <a:cubicBezTo>
                    <a:pt x="10" y="114"/>
                    <a:pt x="12" y="117"/>
                    <a:pt x="14" y="116"/>
                  </a:cubicBezTo>
                  <a:cubicBezTo>
                    <a:pt x="16" y="115"/>
                    <a:pt x="17" y="114"/>
                    <a:pt x="19" y="113"/>
                  </a:cubicBezTo>
                  <a:cubicBezTo>
                    <a:pt x="22" y="112"/>
                    <a:pt x="27" y="113"/>
                    <a:pt x="29" y="111"/>
                  </a:cubicBezTo>
                  <a:cubicBezTo>
                    <a:pt x="32" y="109"/>
                    <a:pt x="38" y="108"/>
                    <a:pt x="41" y="107"/>
                  </a:cubicBezTo>
                  <a:cubicBezTo>
                    <a:pt x="43" y="106"/>
                    <a:pt x="43" y="103"/>
                    <a:pt x="48" y="104"/>
                  </a:cubicBezTo>
                  <a:cubicBezTo>
                    <a:pt x="52" y="105"/>
                    <a:pt x="57" y="105"/>
                    <a:pt x="59" y="106"/>
                  </a:cubicBezTo>
                  <a:cubicBezTo>
                    <a:pt x="61" y="106"/>
                    <a:pt x="59" y="108"/>
                    <a:pt x="58" y="110"/>
                  </a:cubicBezTo>
                  <a:cubicBezTo>
                    <a:pt x="56" y="111"/>
                    <a:pt x="56" y="113"/>
                    <a:pt x="57" y="116"/>
                  </a:cubicBezTo>
                  <a:cubicBezTo>
                    <a:pt x="58" y="119"/>
                    <a:pt x="61" y="123"/>
                    <a:pt x="64" y="122"/>
                  </a:cubicBezTo>
                  <a:cubicBezTo>
                    <a:pt x="66" y="121"/>
                    <a:pt x="71" y="112"/>
                    <a:pt x="74" y="111"/>
                  </a:cubicBezTo>
                  <a:cubicBezTo>
                    <a:pt x="77" y="111"/>
                    <a:pt x="80" y="112"/>
                    <a:pt x="79" y="110"/>
                  </a:cubicBezTo>
                  <a:cubicBezTo>
                    <a:pt x="78" y="109"/>
                    <a:pt x="76" y="109"/>
                    <a:pt x="76" y="105"/>
                  </a:cubicBezTo>
                  <a:cubicBezTo>
                    <a:pt x="76" y="102"/>
                    <a:pt x="77" y="99"/>
                    <a:pt x="79" y="101"/>
                  </a:cubicBezTo>
                  <a:cubicBezTo>
                    <a:pt x="81" y="103"/>
                    <a:pt x="82" y="105"/>
                    <a:pt x="83" y="107"/>
                  </a:cubicBezTo>
                  <a:cubicBezTo>
                    <a:pt x="84" y="108"/>
                    <a:pt x="86" y="106"/>
                    <a:pt x="89" y="106"/>
                  </a:cubicBezTo>
                  <a:cubicBezTo>
                    <a:pt x="92" y="106"/>
                    <a:pt x="97" y="105"/>
                    <a:pt x="98" y="103"/>
                  </a:cubicBezTo>
                  <a:cubicBezTo>
                    <a:pt x="99" y="102"/>
                    <a:pt x="101" y="97"/>
                    <a:pt x="102" y="99"/>
                  </a:cubicBezTo>
                  <a:cubicBezTo>
                    <a:pt x="103" y="101"/>
                    <a:pt x="105" y="107"/>
                    <a:pt x="107" y="106"/>
                  </a:cubicBezTo>
                  <a:cubicBezTo>
                    <a:pt x="108" y="105"/>
                    <a:pt x="110" y="98"/>
                    <a:pt x="111" y="96"/>
                  </a:cubicBezTo>
                  <a:cubicBezTo>
                    <a:pt x="111" y="94"/>
                    <a:pt x="116" y="96"/>
                    <a:pt x="117" y="95"/>
                  </a:cubicBezTo>
                  <a:cubicBezTo>
                    <a:pt x="118" y="93"/>
                    <a:pt x="118" y="90"/>
                    <a:pt x="118" y="92"/>
                  </a:cubicBezTo>
                  <a:cubicBezTo>
                    <a:pt x="119" y="94"/>
                    <a:pt x="117" y="101"/>
                    <a:pt x="119" y="100"/>
                  </a:cubicBezTo>
                  <a:cubicBezTo>
                    <a:pt x="120" y="100"/>
                    <a:pt x="127" y="97"/>
                    <a:pt x="127" y="95"/>
                  </a:cubicBezTo>
                  <a:cubicBezTo>
                    <a:pt x="128" y="93"/>
                    <a:pt x="128" y="92"/>
                    <a:pt x="130" y="91"/>
                  </a:cubicBezTo>
                  <a:cubicBezTo>
                    <a:pt x="132" y="90"/>
                    <a:pt x="134" y="90"/>
                    <a:pt x="132" y="87"/>
                  </a:cubicBezTo>
                  <a:cubicBezTo>
                    <a:pt x="131" y="85"/>
                    <a:pt x="127" y="85"/>
                    <a:pt x="129" y="78"/>
                  </a:cubicBezTo>
                  <a:cubicBezTo>
                    <a:pt x="132" y="72"/>
                    <a:pt x="134" y="69"/>
                    <a:pt x="134" y="66"/>
                  </a:cubicBezTo>
                  <a:cubicBezTo>
                    <a:pt x="134" y="62"/>
                    <a:pt x="133" y="57"/>
                    <a:pt x="133" y="54"/>
                  </a:cubicBezTo>
                  <a:cubicBezTo>
                    <a:pt x="133" y="51"/>
                    <a:pt x="136" y="47"/>
                    <a:pt x="138" y="48"/>
                  </a:cubicBezTo>
                  <a:cubicBezTo>
                    <a:pt x="140" y="50"/>
                    <a:pt x="141" y="50"/>
                    <a:pt x="141" y="48"/>
                  </a:cubicBezTo>
                  <a:cubicBezTo>
                    <a:pt x="142" y="46"/>
                    <a:pt x="144" y="42"/>
                    <a:pt x="146" y="37"/>
                  </a:cubicBezTo>
                  <a:cubicBezTo>
                    <a:pt x="148" y="31"/>
                    <a:pt x="146" y="23"/>
                    <a:pt x="144" y="20"/>
                  </a:cubicBezTo>
                  <a:cubicBezTo>
                    <a:pt x="142" y="16"/>
                    <a:pt x="140" y="12"/>
                    <a:pt x="140" y="9"/>
                  </a:cubicBezTo>
                  <a:cubicBezTo>
                    <a:pt x="140" y="6"/>
                    <a:pt x="138" y="3"/>
                    <a:pt x="13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02"/>
            <p:cNvSpPr>
              <a:spLocks/>
            </p:cNvSpPr>
            <p:nvPr/>
          </p:nvSpPr>
          <p:spPr bwMode="auto">
            <a:xfrm>
              <a:off x="4162425" y="2554288"/>
              <a:ext cx="9525" cy="9525"/>
            </a:xfrm>
            <a:custGeom>
              <a:avLst/>
              <a:gdLst>
                <a:gd name="T0" fmla="*/ 18145126 w 5"/>
                <a:gd name="T1" fmla="*/ 3629025 h 5"/>
                <a:gd name="T2" fmla="*/ 3629025 w 5"/>
                <a:gd name="T3" fmla="*/ 14516098 h 5"/>
                <a:gd name="T4" fmla="*/ 14516098 w 5"/>
                <a:gd name="T5" fmla="*/ 18145126 h 5"/>
                <a:gd name="T6" fmla="*/ 18145126 w 5"/>
                <a:gd name="T7" fmla="*/ 362902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1" y="5"/>
                    <a:pt x="4" y="5"/>
                    <a:pt x="4" y="5"/>
                  </a:cubicBezTo>
                  <a:cubicBezTo>
                    <a:pt x="5" y="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03"/>
            <p:cNvSpPr>
              <a:spLocks/>
            </p:cNvSpPr>
            <p:nvPr/>
          </p:nvSpPr>
          <p:spPr bwMode="auto">
            <a:xfrm>
              <a:off x="4098925" y="2560638"/>
              <a:ext cx="65088" cy="42862"/>
            </a:xfrm>
            <a:custGeom>
              <a:avLst/>
              <a:gdLst>
                <a:gd name="T0" fmla="*/ 109943184 w 34"/>
                <a:gd name="T1" fmla="*/ 13891014 h 23"/>
                <a:gd name="T2" fmla="*/ 95283076 w 34"/>
                <a:gd name="T3" fmla="*/ 3473685 h 23"/>
                <a:gd name="T4" fmla="*/ 73294828 w 34"/>
                <a:gd name="T5" fmla="*/ 6945507 h 23"/>
                <a:gd name="T6" fmla="*/ 51306565 w 34"/>
                <a:gd name="T7" fmla="*/ 24310207 h 23"/>
                <a:gd name="T8" fmla="*/ 43976511 w 34"/>
                <a:gd name="T9" fmla="*/ 17364702 h 23"/>
                <a:gd name="T10" fmla="*/ 18324186 w 34"/>
                <a:gd name="T11" fmla="*/ 45146731 h 23"/>
                <a:gd name="T12" fmla="*/ 7330056 w 34"/>
                <a:gd name="T13" fmla="*/ 48620415 h 23"/>
                <a:gd name="T14" fmla="*/ 21988255 w 34"/>
                <a:gd name="T15" fmla="*/ 65985124 h 23"/>
                <a:gd name="T16" fmla="*/ 36648371 w 34"/>
                <a:gd name="T17" fmla="*/ 79876135 h 23"/>
                <a:gd name="T18" fmla="*/ 62300689 w 34"/>
                <a:gd name="T19" fmla="*/ 48620415 h 23"/>
                <a:gd name="T20" fmla="*/ 91619006 w 34"/>
                <a:gd name="T21" fmla="*/ 48620415 h 23"/>
                <a:gd name="T22" fmla="*/ 102613130 w 34"/>
                <a:gd name="T23" fmla="*/ 45146731 h 23"/>
                <a:gd name="T24" fmla="*/ 120937308 w 34"/>
                <a:gd name="T25" fmla="*/ 27783892 h 23"/>
                <a:gd name="T26" fmla="*/ 109943184 w 34"/>
                <a:gd name="T27" fmla="*/ 13891014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3"/>
                <a:gd name="T44" fmla="*/ 34 w 34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3">
                  <a:moveTo>
                    <a:pt x="30" y="4"/>
                  </a:moveTo>
                  <a:cubicBezTo>
                    <a:pt x="29" y="3"/>
                    <a:pt x="28" y="3"/>
                    <a:pt x="26" y="1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4"/>
                    <a:pt x="16" y="7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1" y="6"/>
                    <a:pt x="7" y="13"/>
                    <a:pt x="5" y="13"/>
                  </a:cubicBezTo>
                  <a:cubicBezTo>
                    <a:pt x="3" y="13"/>
                    <a:pt x="0" y="13"/>
                    <a:pt x="2" y="14"/>
                  </a:cubicBezTo>
                  <a:cubicBezTo>
                    <a:pt x="4" y="14"/>
                    <a:pt x="5" y="18"/>
                    <a:pt x="6" y="19"/>
                  </a:cubicBezTo>
                  <a:cubicBezTo>
                    <a:pt x="7" y="21"/>
                    <a:pt x="9" y="23"/>
                    <a:pt x="10" y="23"/>
                  </a:cubicBezTo>
                  <a:cubicBezTo>
                    <a:pt x="10" y="22"/>
                    <a:pt x="14" y="15"/>
                    <a:pt x="17" y="14"/>
                  </a:cubicBezTo>
                  <a:cubicBezTo>
                    <a:pt x="20" y="13"/>
                    <a:pt x="24" y="13"/>
                    <a:pt x="25" y="14"/>
                  </a:cubicBezTo>
                  <a:cubicBezTo>
                    <a:pt x="25" y="15"/>
                    <a:pt x="28" y="14"/>
                    <a:pt x="28" y="13"/>
                  </a:cubicBezTo>
                  <a:cubicBezTo>
                    <a:pt x="29" y="13"/>
                    <a:pt x="32" y="9"/>
                    <a:pt x="33" y="8"/>
                  </a:cubicBezTo>
                  <a:cubicBezTo>
                    <a:pt x="34" y="7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04"/>
            <p:cNvSpPr>
              <a:spLocks/>
            </p:cNvSpPr>
            <p:nvPr/>
          </p:nvSpPr>
          <p:spPr bwMode="auto">
            <a:xfrm>
              <a:off x="4035425" y="2574925"/>
              <a:ext cx="57150" cy="80963"/>
            </a:xfrm>
            <a:custGeom>
              <a:avLst/>
              <a:gdLst>
                <a:gd name="T0" fmla="*/ 65322463 w 30"/>
                <a:gd name="T1" fmla="*/ 0 h 42"/>
                <a:gd name="T2" fmla="*/ 54435376 w 30"/>
                <a:gd name="T3" fmla="*/ 0 h 42"/>
                <a:gd name="T4" fmla="*/ 36290256 w 30"/>
                <a:gd name="T5" fmla="*/ 11147834 h 42"/>
                <a:gd name="T6" fmla="*/ 14516100 w 30"/>
                <a:gd name="T7" fmla="*/ 18579082 h 42"/>
                <a:gd name="T8" fmla="*/ 10887076 w 30"/>
                <a:gd name="T9" fmla="*/ 26012253 h 42"/>
                <a:gd name="T10" fmla="*/ 0 w 30"/>
                <a:gd name="T11" fmla="*/ 37160091 h 42"/>
                <a:gd name="T12" fmla="*/ 3629025 w 30"/>
                <a:gd name="T13" fmla="*/ 48307921 h 42"/>
                <a:gd name="T14" fmla="*/ 7258050 w 30"/>
                <a:gd name="T15" fmla="*/ 63172352 h 42"/>
                <a:gd name="T16" fmla="*/ 14516100 w 30"/>
                <a:gd name="T17" fmla="*/ 52024507 h 42"/>
                <a:gd name="T18" fmla="*/ 25403176 w 30"/>
                <a:gd name="T19" fmla="*/ 55739165 h 42"/>
                <a:gd name="T20" fmla="*/ 25403176 w 30"/>
                <a:gd name="T21" fmla="*/ 40876677 h 42"/>
                <a:gd name="T22" fmla="*/ 39919280 w 30"/>
                <a:gd name="T23" fmla="*/ 52024507 h 42"/>
                <a:gd name="T24" fmla="*/ 39919280 w 30"/>
                <a:gd name="T25" fmla="*/ 70603596 h 42"/>
                <a:gd name="T26" fmla="*/ 29032200 w 30"/>
                <a:gd name="T27" fmla="*/ 100332428 h 42"/>
                <a:gd name="T28" fmla="*/ 32661232 w 30"/>
                <a:gd name="T29" fmla="*/ 115194916 h 42"/>
                <a:gd name="T30" fmla="*/ 32661232 w 30"/>
                <a:gd name="T31" fmla="*/ 141207192 h 42"/>
                <a:gd name="T32" fmla="*/ 39919280 w 30"/>
                <a:gd name="T33" fmla="*/ 133775948 h 42"/>
                <a:gd name="T34" fmla="*/ 47177328 w 30"/>
                <a:gd name="T35" fmla="*/ 115194916 h 42"/>
                <a:gd name="T36" fmla="*/ 47177328 w 30"/>
                <a:gd name="T37" fmla="*/ 122628088 h 42"/>
                <a:gd name="T38" fmla="*/ 47177328 w 30"/>
                <a:gd name="T39" fmla="*/ 130059362 h 42"/>
                <a:gd name="T40" fmla="*/ 54435376 w 30"/>
                <a:gd name="T41" fmla="*/ 148640363 h 42"/>
                <a:gd name="T42" fmla="*/ 61693424 w 30"/>
                <a:gd name="T43" fmla="*/ 148640363 h 42"/>
                <a:gd name="T44" fmla="*/ 72580511 w 30"/>
                <a:gd name="T45" fmla="*/ 130059362 h 42"/>
                <a:gd name="T46" fmla="*/ 90725632 w 30"/>
                <a:gd name="T47" fmla="*/ 104047086 h 42"/>
                <a:gd name="T48" fmla="*/ 105241728 w 30"/>
                <a:gd name="T49" fmla="*/ 59455751 h 42"/>
                <a:gd name="T50" fmla="*/ 97983680 w 30"/>
                <a:gd name="T51" fmla="*/ 29728839 h 42"/>
                <a:gd name="T52" fmla="*/ 94354656 w 30"/>
                <a:gd name="T53" fmla="*/ 18579082 h 42"/>
                <a:gd name="T54" fmla="*/ 72580511 w 30"/>
                <a:gd name="T55" fmla="*/ 11147834 h 42"/>
                <a:gd name="T56" fmla="*/ 65322463 w 30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42"/>
                <a:gd name="T89" fmla="*/ 30 w 30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42">
                  <a:moveTo>
                    <a:pt x="18" y="0"/>
                  </a:moveTo>
                  <a:cubicBezTo>
                    <a:pt x="18" y="0"/>
                    <a:pt x="17" y="0"/>
                    <a:pt x="15" y="0"/>
                  </a:cubicBezTo>
                  <a:cubicBezTo>
                    <a:pt x="14" y="0"/>
                    <a:pt x="12" y="1"/>
                    <a:pt x="10" y="3"/>
                  </a:cubicBezTo>
                  <a:cubicBezTo>
                    <a:pt x="9" y="4"/>
                    <a:pt x="5" y="5"/>
                    <a:pt x="4" y="5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7"/>
                    <a:pt x="0" y="9"/>
                    <a:pt x="0" y="10"/>
                  </a:cubicBezTo>
                  <a:cubicBezTo>
                    <a:pt x="1" y="11"/>
                    <a:pt x="1" y="11"/>
                    <a:pt x="1" y="13"/>
                  </a:cubicBezTo>
                  <a:cubicBezTo>
                    <a:pt x="2" y="15"/>
                    <a:pt x="1" y="18"/>
                    <a:pt x="2" y="17"/>
                  </a:cubicBezTo>
                  <a:cubicBezTo>
                    <a:pt x="3" y="16"/>
                    <a:pt x="4" y="13"/>
                    <a:pt x="4" y="14"/>
                  </a:cubicBezTo>
                  <a:cubicBezTo>
                    <a:pt x="5" y="15"/>
                    <a:pt x="6" y="16"/>
                    <a:pt x="7" y="15"/>
                  </a:cubicBezTo>
                  <a:cubicBezTo>
                    <a:pt x="7" y="14"/>
                    <a:pt x="6" y="12"/>
                    <a:pt x="7" y="11"/>
                  </a:cubicBezTo>
                  <a:cubicBezTo>
                    <a:pt x="8" y="11"/>
                    <a:pt x="11" y="12"/>
                    <a:pt x="11" y="14"/>
                  </a:cubicBezTo>
                  <a:cubicBezTo>
                    <a:pt x="11" y="16"/>
                    <a:pt x="12" y="17"/>
                    <a:pt x="11" y="19"/>
                  </a:cubicBezTo>
                  <a:cubicBezTo>
                    <a:pt x="10" y="21"/>
                    <a:pt x="9" y="25"/>
                    <a:pt x="8" y="27"/>
                  </a:cubicBezTo>
                  <a:cubicBezTo>
                    <a:pt x="6" y="29"/>
                    <a:pt x="9" y="29"/>
                    <a:pt x="9" y="31"/>
                  </a:cubicBezTo>
                  <a:cubicBezTo>
                    <a:pt x="9" y="33"/>
                    <a:pt x="7" y="38"/>
                    <a:pt x="9" y="38"/>
                  </a:cubicBezTo>
                  <a:cubicBezTo>
                    <a:pt x="10" y="38"/>
                    <a:pt x="10" y="38"/>
                    <a:pt x="11" y="36"/>
                  </a:cubicBezTo>
                  <a:cubicBezTo>
                    <a:pt x="12" y="34"/>
                    <a:pt x="13" y="31"/>
                    <a:pt x="13" y="31"/>
                  </a:cubicBezTo>
                  <a:cubicBezTo>
                    <a:pt x="14" y="31"/>
                    <a:pt x="14" y="32"/>
                    <a:pt x="13" y="33"/>
                  </a:cubicBezTo>
                  <a:cubicBezTo>
                    <a:pt x="12" y="34"/>
                    <a:pt x="12" y="33"/>
                    <a:pt x="13" y="35"/>
                  </a:cubicBezTo>
                  <a:cubicBezTo>
                    <a:pt x="14" y="36"/>
                    <a:pt x="15" y="39"/>
                    <a:pt x="15" y="40"/>
                  </a:cubicBezTo>
                  <a:cubicBezTo>
                    <a:pt x="15" y="42"/>
                    <a:pt x="17" y="41"/>
                    <a:pt x="17" y="40"/>
                  </a:cubicBezTo>
                  <a:cubicBezTo>
                    <a:pt x="18" y="38"/>
                    <a:pt x="18" y="36"/>
                    <a:pt x="20" y="35"/>
                  </a:cubicBezTo>
                  <a:cubicBezTo>
                    <a:pt x="21" y="34"/>
                    <a:pt x="24" y="30"/>
                    <a:pt x="25" y="28"/>
                  </a:cubicBezTo>
                  <a:cubicBezTo>
                    <a:pt x="25" y="26"/>
                    <a:pt x="28" y="19"/>
                    <a:pt x="29" y="16"/>
                  </a:cubicBezTo>
                  <a:cubicBezTo>
                    <a:pt x="30" y="13"/>
                    <a:pt x="28" y="9"/>
                    <a:pt x="27" y="8"/>
                  </a:cubicBezTo>
                  <a:cubicBezTo>
                    <a:pt x="26" y="7"/>
                    <a:pt x="27" y="6"/>
                    <a:pt x="26" y="5"/>
                  </a:cubicBezTo>
                  <a:cubicBezTo>
                    <a:pt x="25" y="3"/>
                    <a:pt x="22" y="4"/>
                    <a:pt x="20" y="3"/>
                  </a:cubicBezTo>
                  <a:cubicBezTo>
                    <a:pt x="19" y="2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505"/>
            <p:cNvSpPr>
              <a:spLocks/>
            </p:cNvSpPr>
            <p:nvPr/>
          </p:nvSpPr>
          <p:spPr bwMode="auto">
            <a:xfrm>
              <a:off x="3984625" y="2770188"/>
              <a:ext cx="17463" cy="19050"/>
            </a:xfrm>
            <a:custGeom>
              <a:avLst/>
              <a:gdLst>
                <a:gd name="T0" fmla="*/ 33884042 w 9"/>
                <a:gd name="T1" fmla="*/ 0 h 10"/>
                <a:gd name="T2" fmla="*/ 15058924 w 9"/>
                <a:gd name="T3" fmla="*/ 7258049 h 10"/>
                <a:gd name="T4" fmla="*/ 3764246 w 9"/>
                <a:gd name="T5" fmla="*/ 29032196 h 10"/>
                <a:gd name="T6" fmla="*/ 22589359 w 9"/>
                <a:gd name="T7" fmla="*/ 14516098 h 10"/>
                <a:gd name="T8" fmla="*/ 33884042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0"/>
                  </a:moveTo>
                  <a:cubicBezTo>
                    <a:pt x="6" y="0"/>
                    <a:pt x="5" y="0"/>
                    <a:pt x="4" y="2"/>
                  </a:cubicBezTo>
                  <a:cubicBezTo>
                    <a:pt x="3" y="3"/>
                    <a:pt x="0" y="10"/>
                    <a:pt x="1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2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506"/>
            <p:cNvSpPr>
              <a:spLocks/>
            </p:cNvSpPr>
            <p:nvPr/>
          </p:nvSpPr>
          <p:spPr bwMode="auto">
            <a:xfrm>
              <a:off x="4025900" y="2724150"/>
              <a:ext cx="9525" cy="6350"/>
            </a:xfrm>
            <a:custGeom>
              <a:avLst/>
              <a:gdLst>
                <a:gd name="T0" fmla="*/ 18145126 w 5"/>
                <a:gd name="T1" fmla="*/ 0 h 3"/>
                <a:gd name="T2" fmla="*/ 0 w 5"/>
                <a:gd name="T3" fmla="*/ 13440833 h 3"/>
                <a:gd name="T4" fmla="*/ 18145126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5" y="0"/>
                  </a:moveTo>
                  <a:cubicBezTo>
                    <a:pt x="4" y="0"/>
                    <a:pt x="0" y="2"/>
                    <a:pt x="0" y="3"/>
                  </a:cubicBezTo>
                  <a:cubicBezTo>
                    <a:pt x="1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507"/>
            <p:cNvSpPr>
              <a:spLocks/>
            </p:cNvSpPr>
            <p:nvPr/>
          </p:nvSpPr>
          <p:spPr bwMode="auto">
            <a:xfrm>
              <a:off x="3892550" y="2828925"/>
              <a:ext cx="7938" cy="6350"/>
            </a:xfrm>
            <a:custGeom>
              <a:avLst/>
              <a:gdLst>
                <a:gd name="T0" fmla="*/ 11813727 w 4"/>
                <a:gd name="T1" fmla="*/ 0 h 3"/>
                <a:gd name="T2" fmla="*/ 7876479 w 4"/>
                <a:gd name="T3" fmla="*/ 13440833 h 3"/>
                <a:gd name="T4" fmla="*/ 11813727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508"/>
            <p:cNvSpPr>
              <a:spLocks/>
            </p:cNvSpPr>
            <p:nvPr/>
          </p:nvSpPr>
          <p:spPr bwMode="auto">
            <a:xfrm>
              <a:off x="3789363" y="2811463"/>
              <a:ext cx="47625" cy="85725"/>
            </a:xfrm>
            <a:custGeom>
              <a:avLst/>
              <a:gdLst>
                <a:gd name="T0" fmla="*/ 83467579 w 25"/>
                <a:gd name="T1" fmla="*/ 0 h 45"/>
                <a:gd name="T2" fmla="*/ 39919278 w 25"/>
                <a:gd name="T3" fmla="*/ 29032198 h 45"/>
                <a:gd name="T4" fmla="*/ 10887075 w 25"/>
                <a:gd name="T5" fmla="*/ 112499767 h 45"/>
                <a:gd name="T6" fmla="*/ 39919278 w 25"/>
                <a:gd name="T7" fmla="*/ 159677105 h 45"/>
                <a:gd name="T8" fmla="*/ 72580508 w 25"/>
                <a:gd name="T9" fmla="*/ 94354648 h 45"/>
                <a:gd name="T10" fmla="*/ 90725627 w 25"/>
                <a:gd name="T11" fmla="*/ 39919276 h 45"/>
                <a:gd name="T12" fmla="*/ 83467579 w 2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5"/>
                <a:gd name="T23" fmla="*/ 25 w 2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5">
                  <a:moveTo>
                    <a:pt x="23" y="0"/>
                  </a:moveTo>
                  <a:cubicBezTo>
                    <a:pt x="20" y="0"/>
                    <a:pt x="14" y="4"/>
                    <a:pt x="11" y="8"/>
                  </a:cubicBezTo>
                  <a:cubicBezTo>
                    <a:pt x="7" y="12"/>
                    <a:pt x="0" y="24"/>
                    <a:pt x="3" y="31"/>
                  </a:cubicBezTo>
                  <a:cubicBezTo>
                    <a:pt x="6" y="37"/>
                    <a:pt x="11" y="45"/>
                    <a:pt x="11" y="44"/>
                  </a:cubicBezTo>
                  <a:cubicBezTo>
                    <a:pt x="12" y="42"/>
                    <a:pt x="18" y="29"/>
                    <a:pt x="20" y="26"/>
                  </a:cubicBezTo>
                  <a:cubicBezTo>
                    <a:pt x="22" y="23"/>
                    <a:pt x="24" y="13"/>
                    <a:pt x="25" y="11"/>
                  </a:cubicBezTo>
                  <a:cubicBezTo>
                    <a:pt x="25" y="8"/>
                    <a:pt x="25" y="1"/>
                    <a:pt x="23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509"/>
            <p:cNvSpPr>
              <a:spLocks/>
            </p:cNvSpPr>
            <p:nvPr/>
          </p:nvSpPr>
          <p:spPr bwMode="auto">
            <a:xfrm>
              <a:off x="3505200" y="2943225"/>
              <a:ext cx="66675" cy="53975"/>
            </a:xfrm>
            <a:custGeom>
              <a:avLst/>
              <a:gdLst>
                <a:gd name="T0" fmla="*/ 112499756 w 35"/>
                <a:gd name="T1" fmla="*/ 14864329 h 28"/>
                <a:gd name="T2" fmla="*/ 47177319 w 35"/>
                <a:gd name="T3" fmla="*/ 14864329 h 28"/>
                <a:gd name="T4" fmla="*/ 3629024 w 35"/>
                <a:gd name="T5" fmla="*/ 66886603 h 28"/>
                <a:gd name="T6" fmla="*/ 54435366 w 35"/>
                <a:gd name="T7" fmla="*/ 96615254 h 28"/>
                <a:gd name="T8" fmla="*/ 94354639 w 35"/>
                <a:gd name="T9" fmla="*/ 59455389 h 28"/>
                <a:gd name="T10" fmla="*/ 112499756 w 35"/>
                <a:gd name="T11" fmla="*/ 14864329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31" y="4"/>
                  </a:moveTo>
                  <a:cubicBezTo>
                    <a:pt x="27" y="4"/>
                    <a:pt x="19" y="0"/>
                    <a:pt x="13" y="4"/>
                  </a:cubicBezTo>
                  <a:cubicBezTo>
                    <a:pt x="7" y="9"/>
                    <a:pt x="0" y="14"/>
                    <a:pt x="1" y="18"/>
                  </a:cubicBezTo>
                  <a:cubicBezTo>
                    <a:pt x="2" y="22"/>
                    <a:pt x="7" y="28"/>
                    <a:pt x="15" y="26"/>
                  </a:cubicBezTo>
                  <a:cubicBezTo>
                    <a:pt x="22" y="23"/>
                    <a:pt x="24" y="21"/>
                    <a:pt x="26" y="16"/>
                  </a:cubicBezTo>
                  <a:cubicBezTo>
                    <a:pt x="28" y="12"/>
                    <a:pt x="35" y="4"/>
                    <a:pt x="31" y="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510"/>
            <p:cNvSpPr>
              <a:spLocks/>
            </p:cNvSpPr>
            <p:nvPr/>
          </p:nvSpPr>
          <p:spPr bwMode="auto">
            <a:xfrm>
              <a:off x="3786188" y="2987675"/>
              <a:ext cx="92075" cy="139700"/>
            </a:xfrm>
            <a:custGeom>
              <a:avLst/>
              <a:gdLst>
                <a:gd name="T0" fmla="*/ 117746653 w 48"/>
                <a:gd name="T1" fmla="*/ 10986543 h 73"/>
                <a:gd name="T2" fmla="*/ 95669761 w 48"/>
                <a:gd name="T3" fmla="*/ 21973086 h 73"/>
                <a:gd name="T4" fmla="*/ 77272031 w 48"/>
                <a:gd name="T5" fmla="*/ 3662819 h 73"/>
                <a:gd name="T6" fmla="*/ 36795475 w 48"/>
                <a:gd name="T7" fmla="*/ 18310268 h 73"/>
                <a:gd name="T8" fmla="*/ 33116313 w 48"/>
                <a:gd name="T9" fmla="*/ 76907718 h 73"/>
                <a:gd name="T10" fmla="*/ 29437143 w 48"/>
                <a:gd name="T11" fmla="*/ 113530154 h 73"/>
                <a:gd name="T12" fmla="*/ 18397738 w 48"/>
                <a:gd name="T13" fmla="*/ 120853875 h 73"/>
                <a:gd name="T14" fmla="*/ 0 w 48"/>
                <a:gd name="T15" fmla="*/ 120853875 h 73"/>
                <a:gd name="T16" fmla="*/ 18397738 w 48"/>
                <a:gd name="T17" fmla="*/ 179449419 h 73"/>
                <a:gd name="T18" fmla="*/ 29437143 w 48"/>
                <a:gd name="T19" fmla="*/ 201422498 h 73"/>
                <a:gd name="T20" fmla="*/ 47834881 w 48"/>
                <a:gd name="T21" fmla="*/ 186775054 h 73"/>
                <a:gd name="T22" fmla="*/ 62553448 w 48"/>
                <a:gd name="T23" fmla="*/ 205085315 h 73"/>
                <a:gd name="T24" fmla="*/ 40476556 w 48"/>
                <a:gd name="T25" fmla="*/ 216071854 h 73"/>
                <a:gd name="T26" fmla="*/ 66232626 w 48"/>
                <a:gd name="T27" fmla="*/ 245370568 h 73"/>
                <a:gd name="T28" fmla="*/ 95669761 w 48"/>
                <a:gd name="T29" fmla="*/ 227058394 h 73"/>
                <a:gd name="T30" fmla="*/ 125106896 w 48"/>
                <a:gd name="T31" fmla="*/ 245370568 h 73"/>
                <a:gd name="T32" fmla="*/ 143504657 w 48"/>
                <a:gd name="T33" fmla="*/ 256357167 h 73"/>
                <a:gd name="T34" fmla="*/ 132465251 w 48"/>
                <a:gd name="T35" fmla="*/ 234384029 h 73"/>
                <a:gd name="T36" fmla="*/ 154544062 w 48"/>
                <a:gd name="T37" fmla="*/ 249033386 h 73"/>
                <a:gd name="T38" fmla="*/ 161902387 w 48"/>
                <a:gd name="T39" fmla="*/ 227058394 h 73"/>
                <a:gd name="T40" fmla="*/ 128786089 w 48"/>
                <a:gd name="T41" fmla="*/ 216071854 h 73"/>
                <a:gd name="T42" fmla="*/ 91990599 w 48"/>
                <a:gd name="T43" fmla="*/ 208748133 h 73"/>
                <a:gd name="T44" fmla="*/ 84630356 w 48"/>
                <a:gd name="T45" fmla="*/ 161139158 h 73"/>
                <a:gd name="T46" fmla="*/ 91990599 w 48"/>
                <a:gd name="T47" fmla="*/ 135503262 h 73"/>
                <a:gd name="T48" fmla="*/ 114067491 w 48"/>
                <a:gd name="T49" fmla="*/ 117191058 h 73"/>
                <a:gd name="T50" fmla="*/ 128786089 w 48"/>
                <a:gd name="T51" fmla="*/ 73244901 h 73"/>
                <a:gd name="T52" fmla="*/ 117746653 w 48"/>
                <a:gd name="T53" fmla="*/ 40285268 h 73"/>
                <a:gd name="T54" fmla="*/ 117746653 w 48"/>
                <a:gd name="T55" fmla="*/ 10986543 h 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73"/>
                <a:gd name="T86" fmla="*/ 48 w 48"/>
                <a:gd name="T87" fmla="*/ 73 h 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73">
                  <a:moveTo>
                    <a:pt x="32" y="3"/>
                  </a:moveTo>
                  <a:cubicBezTo>
                    <a:pt x="29" y="2"/>
                    <a:pt x="27" y="8"/>
                    <a:pt x="26" y="6"/>
                  </a:cubicBezTo>
                  <a:cubicBezTo>
                    <a:pt x="24" y="4"/>
                    <a:pt x="25" y="1"/>
                    <a:pt x="21" y="1"/>
                  </a:cubicBezTo>
                  <a:cubicBezTo>
                    <a:pt x="17" y="0"/>
                    <a:pt x="11" y="2"/>
                    <a:pt x="10" y="5"/>
                  </a:cubicBezTo>
                  <a:cubicBezTo>
                    <a:pt x="9" y="8"/>
                    <a:pt x="10" y="16"/>
                    <a:pt x="9" y="21"/>
                  </a:cubicBezTo>
                  <a:cubicBezTo>
                    <a:pt x="8" y="26"/>
                    <a:pt x="7" y="29"/>
                    <a:pt x="8" y="31"/>
                  </a:cubicBezTo>
                  <a:cubicBezTo>
                    <a:pt x="8" y="33"/>
                    <a:pt x="8" y="33"/>
                    <a:pt x="5" y="33"/>
                  </a:cubicBezTo>
                  <a:cubicBezTo>
                    <a:pt x="2" y="33"/>
                    <a:pt x="0" y="29"/>
                    <a:pt x="0" y="33"/>
                  </a:cubicBezTo>
                  <a:cubicBezTo>
                    <a:pt x="0" y="38"/>
                    <a:pt x="4" y="45"/>
                    <a:pt x="5" y="49"/>
                  </a:cubicBezTo>
                  <a:cubicBezTo>
                    <a:pt x="6" y="53"/>
                    <a:pt x="6" y="57"/>
                    <a:pt x="8" y="55"/>
                  </a:cubicBezTo>
                  <a:cubicBezTo>
                    <a:pt x="9" y="53"/>
                    <a:pt x="11" y="50"/>
                    <a:pt x="13" y="51"/>
                  </a:cubicBezTo>
                  <a:cubicBezTo>
                    <a:pt x="15" y="52"/>
                    <a:pt x="20" y="56"/>
                    <a:pt x="17" y="56"/>
                  </a:cubicBezTo>
                  <a:cubicBezTo>
                    <a:pt x="13" y="56"/>
                    <a:pt x="11" y="57"/>
                    <a:pt x="11" y="59"/>
                  </a:cubicBezTo>
                  <a:cubicBezTo>
                    <a:pt x="11" y="61"/>
                    <a:pt x="15" y="67"/>
                    <a:pt x="18" y="67"/>
                  </a:cubicBezTo>
                  <a:cubicBezTo>
                    <a:pt x="22" y="67"/>
                    <a:pt x="24" y="62"/>
                    <a:pt x="26" y="62"/>
                  </a:cubicBezTo>
                  <a:cubicBezTo>
                    <a:pt x="28" y="62"/>
                    <a:pt x="31" y="65"/>
                    <a:pt x="34" y="67"/>
                  </a:cubicBezTo>
                  <a:cubicBezTo>
                    <a:pt x="38" y="70"/>
                    <a:pt x="41" y="73"/>
                    <a:pt x="39" y="70"/>
                  </a:cubicBezTo>
                  <a:cubicBezTo>
                    <a:pt x="37" y="66"/>
                    <a:pt x="33" y="62"/>
                    <a:pt x="36" y="64"/>
                  </a:cubicBezTo>
                  <a:cubicBezTo>
                    <a:pt x="40" y="66"/>
                    <a:pt x="40" y="70"/>
                    <a:pt x="42" y="68"/>
                  </a:cubicBezTo>
                  <a:cubicBezTo>
                    <a:pt x="44" y="67"/>
                    <a:pt x="48" y="68"/>
                    <a:pt x="44" y="62"/>
                  </a:cubicBezTo>
                  <a:cubicBezTo>
                    <a:pt x="40" y="56"/>
                    <a:pt x="38" y="58"/>
                    <a:pt x="35" y="59"/>
                  </a:cubicBezTo>
                  <a:cubicBezTo>
                    <a:pt x="32" y="59"/>
                    <a:pt x="27" y="62"/>
                    <a:pt x="25" y="57"/>
                  </a:cubicBezTo>
                  <a:cubicBezTo>
                    <a:pt x="23" y="52"/>
                    <a:pt x="23" y="48"/>
                    <a:pt x="23" y="44"/>
                  </a:cubicBezTo>
                  <a:cubicBezTo>
                    <a:pt x="23" y="40"/>
                    <a:pt x="23" y="40"/>
                    <a:pt x="25" y="37"/>
                  </a:cubicBezTo>
                  <a:cubicBezTo>
                    <a:pt x="26" y="34"/>
                    <a:pt x="29" y="35"/>
                    <a:pt x="31" y="32"/>
                  </a:cubicBezTo>
                  <a:cubicBezTo>
                    <a:pt x="33" y="29"/>
                    <a:pt x="38" y="23"/>
                    <a:pt x="35" y="20"/>
                  </a:cubicBezTo>
                  <a:cubicBezTo>
                    <a:pt x="33" y="17"/>
                    <a:pt x="32" y="14"/>
                    <a:pt x="32" y="11"/>
                  </a:cubicBezTo>
                  <a:cubicBezTo>
                    <a:pt x="32" y="8"/>
                    <a:pt x="34" y="4"/>
                    <a:pt x="32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511"/>
            <p:cNvSpPr>
              <a:spLocks/>
            </p:cNvSpPr>
            <p:nvPr/>
          </p:nvSpPr>
          <p:spPr bwMode="auto">
            <a:xfrm>
              <a:off x="3867150" y="3105150"/>
              <a:ext cx="30163" cy="36513"/>
            </a:xfrm>
            <a:custGeom>
              <a:avLst/>
              <a:gdLst>
                <a:gd name="T0" fmla="*/ 40436523 w 15"/>
                <a:gd name="T1" fmla="*/ 7385234 h 19"/>
                <a:gd name="T2" fmla="*/ 20217256 w 15"/>
                <a:gd name="T3" fmla="*/ 7385234 h 19"/>
                <a:gd name="T4" fmla="*/ 0 w 15"/>
                <a:gd name="T5" fmla="*/ 25851201 h 19"/>
                <a:gd name="T6" fmla="*/ 12131559 w 15"/>
                <a:gd name="T7" fmla="*/ 33238362 h 19"/>
                <a:gd name="T8" fmla="*/ 16173400 w 15"/>
                <a:gd name="T9" fmla="*/ 48010747 h 19"/>
                <a:gd name="T10" fmla="*/ 32348812 w 15"/>
                <a:gd name="T11" fmla="*/ 51702402 h 19"/>
                <a:gd name="T12" fmla="*/ 52566068 w 15"/>
                <a:gd name="T13" fmla="*/ 66474802 h 19"/>
                <a:gd name="T14" fmla="*/ 60653772 w 15"/>
                <a:gd name="T15" fmla="*/ 66474802 h 19"/>
                <a:gd name="T16" fmla="*/ 52566068 w 15"/>
                <a:gd name="T17" fmla="*/ 40623594 h 19"/>
                <a:gd name="T18" fmla="*/ 40436523 w 15"/>
                <a:gd name="T19" fmla="*/ 33238362 h 19"/>
                <a:gd name="T20" fmla="*/ 36392671 w 15"/>
                <a:gd name="T21" fmla="*/ 14772389 h 19"/>
                <a:gd name="T22" fmla="*/ 40436523 w 15"/>
                <a:gd name="T23" fmla="*/ 7385234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9"/>
                <a:gd name="T38" fmla="*/ 15 w 1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9">
                  <a:moveTo>
                    <a:pt x="10" y="2"/>
                  </a:moveTo>
                  <a:cubicBezTo>
                    <a:pt x="7" y="2"/>
                    <a:pt x="6" y="0"/>
                    <a:pt x="5" y="2"/>
                  </a:cubicBezTo>
                  <a:cubicBezTo>
                    <a:pt x="4" y="4"/>
                    <a:pt x="0" y="7"/>
                    <a:pt x="0" y="7"/>
                  </a:cubicBezTo>
                  <a:cubicBezTo>
                    <a:pt x="0" y="7"/>
                    <a:pt x="3" y="7"/>
                    <a:pt x="3" y="9"/>
                  </a:cubicBezTo>
                  <a:cubicBezTo>
                    <a:pt x="3" y="10"/>
                    <a:pt x="4" y="12"/>
                    <a:pt x="4" y="13"/>
                  </a:cubicBezTo>
                  <a:cubicBezTo>
                    <a:pt x="4" y="14"/>
                    <a:pt x="7" y="14"/>
                    <a:pt x="8" y="14"/>
                  </a:cubicBezTo>
                  <a:cubicBezTo>
                    <a:pt x="9" y="14"/>
                    <a:pt x="11" y="17"/>
                    <a:pt x="13" y="18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4" y="12"/>
                    <a:pt x="13" y="11"/>
                  </a:cubicBezTo>
                  <a:cubicBezTo>
                    <a:pt x="13" y="10"/>
                    <a:pt x="12" y="11"/>
                    <a:pt x="10" y="9"/>
                  </a:cubicBezTo>
                  <a:cubicBezTo>
                    <a:pt x="8" y="7"/>
                    <a:pt x="8" y="7"/>
                    <a:pt x="9" y="4"/>
                  </a:cubicBezTo>
                  <a:cubicBezTo>
                    <a:pt x="10" y="2"/>
                    <a:pt x="11" y="1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512"/>
            <p:cNvSpPr>
              <a:spLocks/>
            </p:cNvSpPr>
            <p:nvPr/>
          </p:nvSpPr>
          <p:spPr bwMode="auto">
            <a:xfrm>
              <a:off x="3900488" y="3136900"/>
              <a:ext cx="41275" cy="66675"/>
            </a:xfrm>
            <a:custGeom>
              <a:avLst/>
              <a:gdLst>
                <a:gd name="T0" fmla="*/ 21119667 w 22"/>
                <a:gd name="T1" fmla="*/ 7258049 h 35"/>
                <a:gd name="T2" fmla="*/ 7039263 w 22"/>
                <a:gd name="T3" fmla="*/ 10887074 h 35"/>
                <a:gd name="T4" fmla="*/ 0 w 22"/>
                <a:gd name="T5" fmla="*/ 21774148 h 35"/>
                <a:gd name="T6" fmla="*/ 14080402 w 22"/>
                <a:gd name="T7" fmla="*/ 36290249 h 35"/>
                <a:gd name="T8" fmla="*/ 21119667 w 22"/>
                <a:gd name="T9" fmla="*/ 54435366 h 35"/>
                <a:gd name="T10" fmla="*/ 7039263 w 22"/>
                <a:gd name="T11" fmla="*/ 61693413 h 35"/>
                <a:gd name="T12" fmla="*/ 3519632 w 22"/>
                <a:gd name="T13" fmla="*/ 87096592 h 35"/>
                <a:gd name="T14" fmla="*/ 17600036 w 22"/>
                <a:gd name="T15" fmla="*/ 97983662 h 35"/>
                <a:gd name="T16" fmla="*/ 21119667 w 22"/>
                <a:gd name="T17" fmla="*/ 123386826 h 35"/>
                <a:gd name="T18" fmla="*/ 38719704 w 22"/>
                <a:gd name="T19" fmla="*/ 119757803 h 35"/>
                <a:gd name="T20" fmla="*/ 31678566 w 22"/>
                <a:gd name="T21" fmla="*/ 97983662 h 35"/>
                <a:gd name="T22" fmla="*/ 31678566 w 22"/>
                <a:gd name="T23" fmla="*/ 76209522 h 35"/>
                <a:gd name="T24" fmla="*/ 52798226 w 22"/>
                <a:gd name="T25" fmla="*/ 83467568 h 35"/>
                <a:gd name="T26" fmla="*/ 59837487 w 22"/>
                <a:gd name="T27" fmla="*/ 72580498 h 35"/>
                <a:gd name="T28" fmla="*/ 52798226 w 22"/>
                <a:gd name="T29" fmla="*/ 58064390 h 35"/>
                <a:gd name="T30" fmla="*/ 63357132 w 22"/>
                <a:gd name="T31" fmla="*/ 50806343 h 35"/>
                <a:gd name="T32" fmla="*/ 42239334 w 22"/>
                <a:gd name="T33" fmla="*/ 21774148 h 35"/>
                <a:gd name="T34" fmla="*/ 45758965 w 22"/>
                <a:gd name="T35" fmla="*/ 7258049 h 35"/>
                <a:gd name="T36" fmla="*/ 21119667 w 22"/>
                <a:gd name="T37" fmla="*/ 7258049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5"/>
                <a:gd name="T59" fmla="*/ 22 w 22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5">
                  <a:moveTo>
                    <a:pt x="6" y="2"/>
                  </a:moveTo>
                  <a:cubicBezTo>
                    <a:pt x="4" y="2"/>
                    <a:pt x="3" y="0"/>
                    <a:pt x="2" y="3"/>
                  </a:cubicBezTo>
                  <a:cubicBezTo>
                    <a:pt x="2" y="5"/>
                    <a:pt x="0" y="4"/>
                    <a:pt x="0" y="6"/>
                  </a:cubicBezTo>
                  <a:cubicBezTo>
                    <a:pt x="0" y="8"/>
                    <a:pt x="3" y="10"/>
                    <a:pt x="4" y="10"/>
                  </a:cubicBezTo>
                  <a:cubicBezTo>
                    <a:pt x="4" y="10"/>
                    <a:pt x="7" y="14"/>
                    <a:pt x="6" y="15"/>
                  </a:cubicBezTo>
                  <a:cubicBezTo>
                    <a:pt x="4" y="15"/>
                    <a:pt x="2" y="16"/>
                    <a:pt x="2" y="17"/>
                  </a:cubicBezTo>
                  <a:cubicBezTo>
                    <a:pt x="1" y="18"/>
                    <a:pt x="0" y="22"/>
                    <a:pt x="1" y="24"/>
                  </a:cubicBezTo>
                  <a:cubicBezTo>
                    <a:pt x="3" y="26"/>
                    <a:pt x="5" y="24"/>
                    <a:pt x="5" y="27"/>
                  </a:cubicBezTo>
                  <a:cubicBezTo>
                    <a:pt x="6" y="30"/>
                    <a:pt x="5" y="33"/>
                    <a:pt x="6" y="34"/>
                  </a:cubicBezTo>
                  <a:cubicBezTo>
                    <a:pt x="7" y="35"/>
                    <a:pt x="11" y="35"/>
                    <a:pt x="11" y="33"/>
                  </a:cubicBezTo>
                  <a:cubicBezTo>
                    <a:pt x="11" y="32"/>
                    <a:pt x="9" y="29"/>
                    <a:pt x="9" y="27"/>
                  </a:cubicBezTo>
                  <a:cubicBezTo>
                    <a:pt x="8" y="25"/>
                    <a:pt x="7" y="20"/>
                    <a:pt x="9" y="21"/>
                  </a:cubicBezTo>
                  <a:cubicBezTo>
                    <a:pt x="10" y="21"/>
                    <a:pt x="13" y="23"/>
                    <a:pt x="15" y="23"/>
                  </a:cubicBezTo>
                  <a:cubicBezTo>
                    <a:pt x="17" y="23"/>
                    <a:pt x="19" y="22"/>
                    <a:pt x="17" y="20"/>
                  </a:cubicBezTo>
                  <a:cubicBezTo>
                    <a:pt x="15" y="19"/>
                    <a:pt x="13" y="17"/>
                    <a:pt x="15" y="16"/>
                  </a:cubicBezTo>
                  <a:cubicBezTo>
                    <a:pt x="16" y="15"/>
                    <a:pt x="22" y="17"/>
                    <a:pt x="18" y="14"/>
                  </a:cubicBezTo>
                  <a:cubicBezTo>
                    <a:pt x="15" y="10"/>
                    <a:pt x="12" y="8"/>
                    <a:pt x="12" y="6"/>
                  </a:cubicBezTo>
                  <a:cubicBezTo>
                    <a:pt x="13" y="5"/>
                    <a:pt x="14" y="3"/>
                    <a:pt x="13" y="2"/>
                  </a:cubicBezTo>
                  <a:cubicBezTo>
                    <a:pt x="11" y="2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513"/>
            <p:cNvSpPr>
              <a:spLocks/>
            </p:cNvSpPr>
            <p:nvPr/>
          </p:nvSpPr>
          <p:spPr bwMode="auto">
            <a:xfrm>
              <a:off x="3798888" y="3114675"/>
              <a:ext cx="30162" cy="33338"/>
            </a:xfrm>
            <a:custGeom>
              <a:avLst/>
              <a:gdLst>
                <a:gd name="T0" fmla="*/ 53305669 w 16"/>
                <a:gd name="T1" fmla="*/ 42303957 h 17"/>
                <a:gd name="T2" fmla="*/ 46198751 w 16"/>
                <a:gd name="T3" fmla="*/ 19228181 h 17"/>
                <a:gd name="T4" fmla="*/ 24876105 w 16"/>
                <a:gd name="T5" fmla="*/ 3845636 h 17"/>
                <a:gd name="T6" fmla="*/ 7106920 w 16"/>
                <a:gd name="T7" fmla="*/ 7691271 h 17"/>
                <a:gd name="T8" fmla="*/ 28429564 w 16"/>
                <a:gd name="T9" fmla="*/ 46149592 h 17"/>
                <a:gd name="T10" fmla="*/ 46198751 w 16"/>
                <a:gd name="T11" fmla="*/ 65377780 h 17"/>
                <a:gd name="T12" fmla="*/ 53305669 w 16"/>
                <a:gd name="T13" fmla="*/ 4230395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7"/>
                <a:gd name="T23" fmla="*/ 16 w 1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7">
                  <a:moveTo>
                    <a:pt x="15" y="11"/>
                  </a:moveTo>
                  <a:cubicBezTo>
                    <a:pt x="15" y="9"/>
                    <a:pt x="16" y="7"/>
                    <a:pt x="13" y="5"/>
                  </a:cubicBezTo>
                  <a:cubicBezTo>
                    <a:pt x="11" y="3"/>
                    <a:pt x="10" y="2"/>
                    <a:pt x="7" y="1"/>
                  </a:cubicBezTo>
                  <a:cubicBezTo>
                    <a:pt x="3" y="0"/>
                    <a:pt x="0" y="2"/>
                    <a:pt x="2" y="2"/>
                  </a:cubicBezTo>
                  <a:cubicBezTo>
                    <a:pt x="4" y="3"/>
                    <a:pt x="8" y="10"/>
                    <a:pt x="8" y="12"/>
                  </a:cubicBezTo>
                  <a:cubicBezTo>
                    <a:pt x="8" y="13"/>
                    <a:pt x="11" y="17"/>
                    <a:pt x="13" y="17"/>
                  </a:cubicBezTo>
                  <a:cubicBezTo>
                    <a:pt x="14" y="17"/>
                    <a:pt x="16" y="12"/>
                    <a:pt x="15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514"/>
            <p:cNvSpPr>
              <a:spLocks/>
            </p:cNvSpPr>
            <p:nvPr/>
          </p:nvSpPr>
          <p:spPr bwMode="auto">
            <a:xfrm>
              <a:off x="3833813" y="3149600"/>
              <a:ext cx="38100" cy="49213"/>
            </a:xfrm>
            <a:custGeom>
              <a:avLst/>
              <a:gdLst>
                <a:gd name="T0" fmla="*/ 25403173 w 20"/>
                <a:gd name="T1" fmla="*/ 14330447 h 26"/>
                <a:gd name="T2" fmla="*/ 7258049 w 20"/>
                <a:gd name="T3" fmla="*/ 21496618 h 26"/>
                <a:gd name="T4" fmla="*/ 21774149 w 20"/>
                <a:gd name="T5" fmla="*/ 42993236 h 26"/>
                <a:gd name="T6" fmla="*/ 10887075 w 20"/>
                <a:gd name="T7" fmla="*/ 71654137 h 26"/>
                <a:gd name="T8" fmla="*/ 14516098 w 20"/>
                <a:gd name="T9" fmla="*/ 85984579 h 26"/>
                <a:gd name="T10" fmla="*/ 43548298 w 20"/>
                <a:gd name="T11" fmla="*/ 68071053 h 26"/>
                <a:gd name="T12" fmla="*/ 58064393 w 20"/>
                <a:gd name="T13" fmla="*/ 53740595 h 26"/>
                <a:gd name="T14" fmla="*/ 61693416 w 20"/>
                <a:gd name="T15" fmla="*/ 39410152 h 26"/>
                <a:gd name="T16" fmla="*/ 25403173 w 20"/>
                <a:gd name="T17" fmla="*/ 143304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6"/>
                <a:gd name="T29" fmla="*/ 20 w 2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6">
                  <a:moveTo>
                    <a:pt x="7" y="4"/>
                  </a:moveTo>
                  <a:cubicBezTo>
                    <a:pt x="4" y="0"/>
                    <a:pt x="0" y="4"/>
                    <a:pt x="2" y="6"/>
                  </a:cubicBezTo>
                  <a:cubicBezTo>
                    <a:pt x="3" y="9"/>
                    <a:pt x="7" y="8"/>
                    <a:pt x="6" y="12"/>
                  </a:cubicBezTo>
                  <a:cubicBezTo>
                    <a:pt x="5" y="15"/>
                    <a:pt x="3" y="18"/>
                    <a:pt x="3" y="20"/>
                  </a:cubicBezTo>
                  <a:cubicBezTo>
                    <a:pt x="3" y="21"/>
                    <a:pt x="1" y="26"/>
                    <a:pt x="4" y="24"/>
                  </a:cubicBezTo>
                  <a:cubicBezTo>
                    <a:pt x="6" y="22"/>
                    <a:pt x="10" y="20"/>
                    <a:pt x="12" y="19"/>
                  </a:cubicBezTo>
                  <a:cubicBezTo>
                    <a:pt x="14" y="17"/>
                    <a:pt x="15" y="15"/>
                    <a:pt x="16" y="15"/>
                  </a:cubicBezTo>
                  <a:cubicBezTo>
                    <a:pt x="18" y="15"/>
                    <a:pt x="20" y="13"/>
                    <a:pt x="17" y="11"/>
                  </a:cubicBezTo>
                  <a:cubicBezTo>
                    <a:pt x="14" y="9"/>
                    <a:pt x="10" y="6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515"/>
            <p:cNvSpPr>
              <a:spLocks/>
            </p:cNvSpPr>
            <p:nvPr/>
          </p:nvSpPr>
          <p:spPr bwMode="auto">
            <a:xfrm>
              <a:off x="3848100" y="3181350"/>
              <a:ext cx="30163" cy="47625"/>
            </a:xfrm>
            <a:custGeom>
              <a:avLst/>
              <a:gdLst>
                <a:gd name="T0" fmla="*/ 52566068 w 15"/>
                <a:gd name="T1" fmla="*/ 0 h 25"/>
                <a:gd name="T2" fmla="*/ 36392671 w 15"/>
                <a:gd name="T3" fmla="*/ 10887075 h 25"/>
                <a:gd name="T4" fmla="*/ 24261108 w 15"/>
                <a:gd name="T5" fmla="*/ 39919278 h 25"/>
                <a:gd name="T6" fmla="*/ 4043853 w 15"/>
                <a:gd name="T7" fmla="*/ 58064397 h 25"/>
                <a:gd name="T8" fmla="*/ 36392671 w 15"/>
                <a:gd name="T9" fmla="*/ 87096603 h 25"/>
                <a:gd name="T10" fmla="*/ 48522216 w 15"/>
                <a:gd name="T11" fmla="*/ 83467579 h 25"/>
                <a:gd name="T12" fmla="*/ 40436523 w 15"/>
                <a:gd name="T13" fmla="*/ 61693421 h 25"/>
                <a:gd name="T14" fmla="*/ 56609920 w 15"/>
                <a:gd name="T15" fmla="*/ 29032199 h 25"/>
                <a:gd name="T16" fmla="*/ 52566068 w 1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5"/>
                <a:gd name="T29" fmla="*/ 15 w 1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5">
                  <a:moveTo>
                    <a:pt x="13" y="0"/>
                  </a:moveTo>
                  <a:cubicBezTo>
                    <a:pt x="10" y="0"/>
                    <a:pt x="10" y="0"/>
                    <a:pt x="9" y="3"/>
                  </a:cubicBezTo>
                  <a:cubicBezTo>
                    <a:pt x="8" y="5"/>
                    <a:pt x="7" y="8"/>
                    <a:pt x="6" y="11"/>
                  </a:cubicBezTo>
                  <a:cubicBezTo>
                    <a:pt x="5" y="13"/>
                    <a:pt x="0" y="13"/>
                    <a:pt x="1" y="16"/>
                  </a:cubicBezTo>
                  <a:cubicBezTo>
                    <a:pt x="2" y="19"/>
                    <a:pt x="9" y="23"/>
                    <a:pt x="9" y="24"/>
                  </a:cubicBezTo>
                  <a:cubicBezTo>
                    <a:pt x="10" y="25"/>
                    <a:pt x="12" y="25"/>
                    <a:pt x="12" y="23"/>
                  </a:cubicBezTo>
                  <a:cubicBezTo>
                    <a:pt x="12" y="21"/>
                    <a:pt x="10" y="19"/>
                    <a:pt x="10" y="17"/>
                  </a:cubicBezTo>
                  <a:cubicBezTo>
                    <a:pt x="11" y="15"/>
                    <a:pt x="13" y="10"/>
                    <a:pt x="14" y="8"/>
                  </a:cubicBezTo>
                  <a:cubicBezTo>
                    <a:pt x="15" y="6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516"/>
            <p:cNvSpPr>
              <a:spLocks/>
            </p:cNvSpPr>
            <p:nvPr/>
          </p:nvSpPr>
          <p:spPr bwMode="auto">
            <a:xfrm>
              <a:off x="3871913" y="3176588"/>
              <a:ext cx="22225" cy="41275"/>
            </a:xfrm>
            <a:custGeom>
              <a:avLst/>
              <a:gdLst>
                <a:gd name="T0" fmla="*/ 30872382 w 12"/>
                <a:gd name="T1" fmla="*/ 3519632 h 22"/>
                <a:gd name="T2" fmla="*/ 3430058 w 12"/>
                <a:gd name="T3" fmla="*/ 73917900 h 22"/>
                <a:gd name="T4" fmla="*/ 37732496 w 12"/>
                <a:gd name="T5" fmla="*/ 31678566 h 22"/>
                <a:gd name="T6" fmla="*/ 30872382 w 12"/>
                <a:gd name="T7" fmla="*/ 351963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9" y="1"/>
                  </a:moveTo>
                  <a:cubicBezTo>
                    <a:pt x="8" y="2"/>
                    <a:pt x="0" y="22"/>
                    <a:pt x="1" y="21"/>
                  </a:cubicBezTo>
                  <a:cubicBezTo>
                    <a:pt x="2" y="19"/>
                    <a:pt x="12" y="12"/>
                    <a:pt x="11" y="9"/>
                  </a:cubicBezTo>
                  <a:cubicBezTo>
                    <a:pt x="11" y="6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517"/>
            <p:cNvSpPr>
              <a:spLocks/>
            </p:cNvSpPr>
            <p:nvPr/>
          </p:nvSpPr>
          <p:spPr bwMode="auto">
            <a:xfrm>
              <a:off x="3887788" y="3203575"/>
              <a:ext cx="20637" cy="12700"/>
            </a:xfrm>
            <a:custGeom>
              <a:avLst/>
              <a:gdLst>
                <a:gd name="T0" fmla="*/ 10558640 w 11"/>
                <a:gd name="T1" fmla="*/ 3291114 h 7"/>
                <a:gd name="T2" fmla="*/ 7039092 w 11"/>
                <a:gd name="T3" fmla="*/ 23041429 h 7"/>
                <a:gd name="T4" fmla="*/ 35197344 w 11"/>
                <a:gd name="T5" fmla="*/ 16457388 h 7"/>
                <a:gd name="T6" fmla="*/ 10558640 w 11"/>
                <a:gd name="T7" fmla="*/ 329111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3" y="1"/>
                  </a:moveTo>
                  <a:cubicBezTo>
                    <a:pt x="1" y="3"/>
                    <a:pt x="0" y="7"/>
                    <a:pt x="2" y="7"/>
                  </a:cubicBezTo>
                  <a:cubicBezTo>
                    <a:pt x="4" y="7"/>
                    <a:pt x="11" y="7"/>
                    <a:pt x="10" y="5"/>
                  </a:cubicBezTo>
                  <a:cubicBezTo>
                    <a:pt x="9" y="2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518"/>
            <p:cNvSpPr>
              <a:spLocks/>
            </p:cNvSpPr>
            <p:nvPr/>
          </p:nvSpPr>
          <p:spPr bwMode="auto">
            <a:xfrm>
              <a:off x="3889375" y="3214688"/>
              <a:ext cx="68263" cy="104775"/>
            </a:xfrm>
            <a:custGeom>
              <a:avLst/>
              <a:gdLst>
                <a:gd name="T0" fmla="*/ 82696827 w 36"/>
                <a:gd name="T1" fmla="*/ 3629025 h 55"/>
                <a:gd name="T2" fmla="*/ 75506460 w 36"/>
                <a:gd name="T3" fmla="*/ 14516100 h 55"/>
                <a:gd name="T4" fmla="*/ 71911277 w 36"/>
                <a:gd name="T5" fmla="*/ 32661231 h 55"/>
                <a:gd name="T6" fmla="*/ 43146005 w 36"/>
                <a:gd name="T7" fmla="*/ 47177327 h 55"/>
                <a:gd name="T8" fmla="*/ 21573002 w 36"/>
                <a:gd name="T9" fmla="*/ 61693423 h 55"/>
                <a:gd name="T10" fmla="*/ 7190368 w 36"/>
                <a:gd name="T11" fmla="*/ 76209534 h 55"/>
                <a:gd name="T12" fmla="*/ 0 w 36"/>
                <a:gd name="T13" fmla="*/ 90725630 h 55"/>
                <a:gd name="T14" fmla="*/ 14382632 w 36"/>
                <a:gd name="T15" fmla="*/ 116128798 h 55"/>
                <a:gd name="T16" fmla="*/ 7190368 w 36"/>
                <a:gd name="T17" fmla="*/ 156048091 h 55"/>
                <a:gd name="T18" fmla="*/ 43146005 w 36"/>
                <a:gd name="T19" fmla="*/ 177822235 h 55"/>
                <a:gd name="T20" fmla="*/ 68316094 w 36"/>
                <a:gd name="T21" fmla="*/ 185080283 h 55"/>
                <a:gd name="T22" fmla="*/ 86293906 w 36"/>
                <a:gd name="T23" fmla="*/ 181451259 h 55"/>
                <a:gd name="T24" fmla="*/ 71911277 w 36"/>
                <a:gd name="T25" fmla="*/ 141531995 h 55"/>
                <a:gd name="T26" fmla="*/ 86293906 w 36"/>
                <a:gd name="T27" fmla="*/ 119757822 h 55"/>
                <a:gd name="T28" fmla="*/ 107866901 w 36"/>
                <a:gd name="T29" fmla="*/ 156048091 h 55"/>
                <a:gd name="T30" fmla="*/ 115057267 w 36"/>
                <a:gd name="T31" fmla="*/ 130644923 h 55"/>
                <a:gd name="T32" fmla="*/ 122249530 w 36"/>
                <a:gd name="T33" fmla="*/ 97983678 h 55"/>
                <a:gd name="T34" fmla="*/ 111462084 w 36"/>
                <a:gd name="T35" fmla="*/ 47177327 h 55"/>
                <a:gd name="T36" fmla="*/ 97079455 w 36"/>
                <a:gd name="T37" fmla="*/ 14516100 h 55"/>
                <a:gd name="T38" fmla="*/ 82696827 w 36"/>
                <a:gd name="T39" fmla="*/ 3629025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5"/>
                <a:gd name="T62" fmla="*/ 36 w 36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5">
                  <a:moveTo>
                    <a:pt x="23" y="1"/>
                  </a:moveTo>
                  <a:cubicBezTo>
                    <a:pt x="21" y="0"/>
                    <a:pt x="21" y="2"/>
                    <a:pt x="21" y="4"/>
                  </a:cubicBezTo>
                  <a:cubicBezTo>
                    <a:pt x="21" y="7"/>
                    <a:pt x="23" y="8"/>
                    <a:pt x="20" y="9"/>
                  </a:cubicBezTo>
                  <a:cubicBezTo>
                    <a:pt x="17" y="9"/>
                    <a:pt x="13" y="10"/>
                    <a:pt x="12" y="13"/>
                  </a:cubicBezTo>
                  <a:cubicBezTo>
                    <a:pt x="11" y="15"/>
                    <a:pt x="8" y="15"/>
                    <a:pt x="6" y="17"/>
                  </a:cubicBezTo>
                  <a:cubicBezTo>
                    <a:pt x="4" y="19"/>
                    <a:pt x="4" y="20"/>
                    <a:pt x="2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1" y="27"/>
                    <a:pt x="6" y="31"/>
                    <a:pt x="4" y="32"/>
                  </a:cubicBezTo>
                  <a:cubicBezTo>
                    <a:pt x="3" y="34"/>
                    <a:pt x="1" y="39"/>
                    <a:pt x="2" y="43"/>
                  </a:cubicBezTo>
                  <a:cubicBezTo>
                    <a:pt x="4" y="46"/>
                    <a:pt x="9" y="49"/>
                    <a:pt x="12" y="49"/>
                  </a:cubicBezTo>
                  <a:cubicBezTo>
                    <a:pt x="16" y="50"/>
                    <a:pt x="17" y="51"/>
                    <a:pt x="19" y="51"/>
                  </a:cubicBezTo>
                  <a:cubicBezTo>
                    <a:pt x="21" y="51"/>
                    <a:pt x="25" y="55"/>
                    <a:pt x="24" y="50"/>
                  </a:cubicBezTo>
                  <a:cubicBezTo>
                    <a:pt x="22" y="45"/>
                    <a:pt x="19" y="42"/>
                    <a:pt x="20" y="39"/>
                  </a:cubicBezTo>
                  <a:cubicBezTo>
                    <a:pt x="20" y="36"/>
                    <a:pt x="23" y="30"/>
                    <a:pt x="24" y="33"/>
                  </a:cubicBezTo>
                  <a:cubicBezTo>
                    <a:pt x="25" y="36"/>
                    <a:pt x="29" y="47"/>
                    <a:pt x="30" y="43"/>
                  </a:cubicBezTo>
                  <a:cubicBezTo>
                    <a:pt x="30" y="40"/>
                    <a:pt x="30" y="38"/>
                    <a:pt x="32" y="36"/>
                  </a:cubicBezTo>
                  <a:cubicBezTo>
                    <a:pt x="33" y="34"/>
                    <a:pt x="36" y="30"/>
                    <a:pt x="34" y="27"/>
                  </a:cubicBezTo>
                  <a:cubicBezTo>
                    <a:pt x="32" y="24"/>
                    <a:pt x="32" y="16"/>
                    <a:pt x="31" y="13"/>
                  </a:cubicBezTo>
                  <a:cubicBezTo>
                    <a:pt x="30" y="9"/>
                    <a:pt x="28" y="6"/>
                    <a:pt x="27" y="4"/>
                  </a:cubicBezTo>
                  <a:cubicBezTo>
                    <a:pt x="25" y="2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519"/>
            <p:cNvSpPr>
              <a:spLocks/>
            </p:cNvSpPr>
            <p:nvPr/>
          </p:nvSpPr>
          <p:spPr bwMode="auto">
            <a:xfrm>
              <a:off x="3836988" y="3236913"/>
              <a:ext cx="61912" cy="47625"/>
            </a:xfrm>
            <a:custGeom>
              <a:avLst/>
              <a:gdLst>
                <a:gd name="T0" fmla="*/ 89838169 w 32"/>
                <a:gd name="T1" fmla="*/ 7258050 h 25"/>
                <a:gd name="T2" fmla="*/ 56148368 w 32"/>
                <a:gd name="T3" fmla="*/ 18145127 h 25"/>
                <a:gd name="T4" fmla="*/ 26202314 w 32"/>
                <a:gd name="T5" fmla="*/ 36290254 h 25"/>
                <a:gd name="T6" fmla="*/ 7487481 w 32"/>
                <a:gd name="T7" fmla="*/ 65322460 h 25"/>
                <a:gd name="T8" fmla="*/ 3743740 w 32"/>
                <a:gd name="T9" fmla="*/ 87096603 h 25"/>
                <a:gd name="T10" fmla="*/ 26202314 w 32"/>
                <a:gd name="T11" fmla="*/ 54435373 h 25"/>
                <a:gd name="T12" fmla="*/ 44919084 w 32"/>
                <a:gd name="T13" fmla="*/ 54435373 h 25"/>
                <a:gd name="T14" fmla="*/ 59892108 w 32"/>
                <a:gd name="T15" fmla="*/ 61693421 h 25"/>
                <a:gd name="T16" fmla="*/ 71121406 w 32"/>
                <a:gd name="T17" fmla="*/ 61693421 h 25"/>
                <a:gd name="T18" fmla="*/ 82350690 w 32"/>
                <a:gd name="T19" fmla="*/ 58064397 h 25"/>
                <a:gd name="T20" fmla="*/ 86094429 w 32"/>
                <a:gd name="T21" fmla="*/ 39919278 h 25"/>
                <a:gd name="T22" fmla="*/ 89838169 w 32"/>
                <a:gd name="T23" fmla="*/ 725805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5"/>
                <a:gd name="T38" fmla="*/ 32 w 3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5">
                  <a:moveTo>
                    <a:pt x="24" y="2"/>
                  </a:moveTo>
                  <a:cubicBezTo>
                    <a:pt x="20" y="0"/>
                    <a:pt x="17" y="2"/>
                    <a:pt x="15" y="5"/>
                  </a:cubicBezTo>
                  <a:cubicBezTo>
                    <a:pt x="13" y="7"/>
                    <a:pt x="9" y="9"/>
                    <a:pt x="7" y="10"/>
                  </a:cubicBezTo>
                  <a:cubicBezTo>
                    <a:pt x="5" y="10"/>
                    <a:pt x="4" y="15"/>
                    <a:pt x="2" y="18"/>
                  </a:cubicBezTo>
                  <a:cubicBezTo>
                    <a:pt x="1" y="20"/>
                    <a:pt x="0" y="25"/>
                    <a:pt x="1" y="24"/>
                  </a:cubicBezTo>
                  <a:cubicBezTo>
                    <a:pt x="2" y="23"/>
                    <a:pt x="6" y="17"/>
                    <a:pt x="7" y="15"/>
                  </a:cubicBezTo>
                  <a:cubicBezTo>
                    <a:pt x="8" y="14"/>
                    <a:pt x="12" y="13"/>
                    <a:pt x="12" y="15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20" y="18"/>
                    <a:pt x="22" y="19"/>
                    <a:pt x="22" y="16"/>
                  </a:cubicBezTo>
                  <a:cubicBezTo>
                    <a:pt x="22" y="14"/>
                    <a:pt x="21" y="13"/>
                    <a:pt x="23" y="11"/>
                  </a:cubicBezTo>
                  <a:cubicBezTo>
                    <a:pt x="25" y="9"/>
                    <a:pt x="32" y="5"/>
                    <a:pt x="24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520"/>
            <p:cNvSpPr>
              <a:spLocks/>
            </p:cNvSpPr>
            <p:nvPr/>
          </p:nvSpPr>
          <p:spPr bwMode="auto">
            <a:xfrm>
              <a:off x="3719513" y="3181350"/>
              <a:ext cx="58737" cy="65088"/>
            </a:xfrm>
            <a:custGeom>
              <a:avLst/>
              <a:gdLst>
                <a:gd name="T0" fmla="*/ 107700924 w 31"/>
                <a:gd name="T1" fmla="*/ 3664071 h 34"/>
                <a:gd name="T2" fmla="*/ 61031532 w 31"/>
                <a:gd name="T3" fmla="*/ 51306565 h 34"/>
                <a:gd name="T4" fmla="*/ 32311041 w 31"/>
                <a:gd name="T5" fmla="*/ 84288952 h 34"/>
                <a:gd name="T6" fmla="*/ 3590536 w 31"/>
                <a:gd name="T7" fmla="*/ 120937308 h 34"/>
                <a:gd name="T8" fmla="*/ 35899681 w 31"/>
                <a:gd name="T9" fmla="*/ 106277200 h 34"/>
                <a:gd name="T10" fmla="*/ 71801258 w 31"/>
                <a:gd name="T11" fmla="*/ 65964774 h 34"/>
                <a:gd name="T12" fmla="*/ 93340679 w 31"/>
                <a:gd name="T13" fmla="*/ 36648371 h 34"/>
                <a:gd name="T14" fmla="*/ 107700924 w 31"/>
                <a:gd name="T15" fmla="*/ 3664071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4"/>
                <a:gd name="T26" fmla="*/ 31 w 31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4">
                  <a:moveTo>
                    <a:pt x="30" y="1"/>
                  </a:moveTo>
                  <a:cubicBezTo>
                    <a:pt x="28" y="2"/>
                    <a:pt x="19" y="12"/>
                    <a:pt x="17" y="14"/>
                  </a:cubicBezTo>
                  <a:cubicBezTo>
                    <a:pt x="15" y="16"/>
                    <a:pt x="12" y="22"/>
                    <a:pt x="9" y="23"/>
                  </a:cubicBezTo>
                  <a:cubicBezTo>
                    <a:pt x="6" y="24"/>
                    <a:pt x="0" y="34"/>
                    <a:pt x="1" y="33"/>
                  </a:cubicBezTo>
                  <a:cubicBezTo>
                    <a:pt x="3" y="32"/>
                    <a:pt x="7" y="30"/>
                    <a:pt x="10" y="29"/>
                  </a:cubicBezTo>
                  <a:cubicBezTo>
                    <a:pt x="13" y="27"/>
                    <a:pt x="18" y="22"/>
                    <a:pt x="20" y="18"/>
                  </a:cubicBezTo>
                  <a:cubicBezTo>
                    <a:pt x="23" y="14"/>
                    <a:pt x="23" y="12"/>
                    <a:pt x="26" y="10"/>
                  </a:cubicBezTo>
                  <a:cubicBezTo>
                    <a:pt x="29" y="8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521"/>
            <p:cNvSpPr>
              <a:spLocks/>
            </p:cNvSpPr>
            <p:nvPr/>
          </p:nvSpPr>
          <p:spPr bwMode="auto">
            <a:xfrm>
              <a:off x="3892550" y="3105150"/>
              <a:ext cx="14288" cy="9525"/>
            </a:xfrm>
            <a:custGeom>
              <a:avLst/>
              <a:gdLst>
                <a:gd name="T0" fmla="*/ 8331945 w 7"/>
                <a:gd name="T1" fmla="*/ 18145126 h 5"/>
                <a:gd name="T2" fmla="*/ 16665931 w 7"/>
                <a:gd name="T3" fmla="*/ 3629025 h 5"/>
                <a:gd name="T4" fmla="*/ 8331945 w 7"/>
                <a:gd name="T5" fmla="*/ 1814512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4" y="5"/>
                    <a:pt x="7" y="1"/>
                    <a:pt x="4" y="1"/>
                  </a:cubicBezTo>
                  <a:cubicBezTo>
                    <a:pt x="1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522"/>
            <p:cNvSpPr>
              <a:spLocks/>
            </p:cNvSpPr>
            <p:nvPr/>
          </p:nvSpPr>
          <p:spPr bwMode="auto">
            <a:xfrm>
              <a:off x="3165475" y="3305175"/>
              <a:ext cx="282575" cy="298450"/>
            </a:xfrm>
            <a:custGeom>
              <a:avLst/>
              <a:gdLst>
                <a:gd name="T0" fmla="*/ 120298649 w 148"/>
                <a:gd name="T1" fmla="*/ 47581727 h 156"/>
                <a:gd name="T2" fmla="*/ 65616591 w 148"/>
                <a:gd name="T3" fmla="*/ 40262052 h 156"/>
                <a:gd name="T4" fmla="*/ 21872831 w 148"/>
                <a:gd name="T5" fmla="*/ 43921889 h 156"/>
                <a:gd name="T6" fmla="*/ 69263334 w 148"/>
                <a:gd name="T7" fmla="*/ 106142966 h 156"/>
                <a:gd name="T8" fmla="*/ 102070660 w 148"/>
                <a:gd name="T9" fmla="*/ 135423607 h 156"/>
                <a:gd name="T10" fmla="*/ 138524759 w 148"/>
                <a:gd name="T11" fmla="*/ 183005319 h 156"/>
                <a:gd name="T12" fmla="*/ 174978828 w 148"/>
                <a:gd name="T13" fmla="*/ 208626094 h 156"/>
                <a:gd name="T14" fmla="*/ 196851652 w 148"/>
                <a:gd name="T15" fmla="*/ 274508965 h 156"/>
                <a:gd name="T16" fmla="*/ 226014143 w 148"/>
                <a:gd name="T17" fmla="*/ 300129740 h 156"/>
                <a:gd name="T18" fmla="*/ 262468272 w 148"/>
                <a:gd name="T19" fmla="*/ 355031126 h 156"/>
                <a:gd name="T20" fmla="*/ 280694352 w 148"/>
                <a:gd name="T21" fmla="*/ 406272676 h 156"/>
                <a:gd name="T22" fmla="*/ 342666079 w 148"/>
                <a:gd name="T23" fmla="*/ 464833900 h 156"/>
                <a:gd name="T24" fmla="*/ 371830480 w 148"/>
                <a:gd name="T25" fmla="*/ 501434186 h 156"/>
                <a:gd name="T26" fmla="*/ 437447041 w 148"/>
                <a:gd name="T27" fmla="*/ 556335692 h 156"/>
                <a:gd name="T28" fmla="*/ 462964699 w 148"/>
                <a:gd name="T29" fmla="*/ 567317117 h 156"/>
                <a:gd name="T30" fmla="*/ 484837522 w 148"/>
                <a:gd name="T31" fmla="*/ 567317117 h 156"/>
                <a:gd name="T32" fmla="*/ 506708556 w 148"/>
                <a:gd name="T33" fmla="*/ 567317117 h 156"/>
                <a:gd name="T34" fmla="*/ 521291711 w 148"/>
                <a:gd name="T35" fmla="*/ 563657280 h 156"/>
                <a:gd name="T36" fmla="*/ 521291711 w 148"/>
                <a:gd name="T37" fmla="*/ 457514225 h 156"/>
                <a:gd name="T38" fmla="*/ 532226213 w 148"/>
                <a:gd name="T39" fmla="*/ 435553288 h 156"/>
                <a:gd name="T40" fmla="*/ 477545945 w 148"/>
                <a:gd name="T41" fmla="*/ 406272676 h 156"/>
                <a:gd name="T42" fmla="*/ 466609533 w 148"/>
                <a:gd name="T43" fmla="*/ 420912025 h 156"/>
                <a:gd name="T44" fmla="*/ 466609533 w 148"/>
                <a:gd name="T45" fmla="*/ 398951088 h 156"/>
                <a:gd name="T46" fmla="*/ 452028287 w 148"/>
                <a:gd name="T47" fmla="*/ 373330313 h 156"/>
                <a:gd name="T48" fmla="*/ 444736709 w 148"/>
                <a:gd name="T49" fmla="*/ 351371289 h 156"/>
                <a:gd name="T50" fmla="*/ 400992972 w 148"/>
                <a:gd name="T51" fmla="*/ 318428927 h 156"/>
                <a:gd name="T52" fmla="*/ 404637806 w 148"/>
                <a:gd name="T53" fmla="*/ 300129740 h 156"/>
                <a:gd name="T54" fmla="*/ 411929384 w 148"/>
                <a:gd name="T55" fmla="*/ 289148315 h 156"/>
                <a:gd name="T56" fmla="*/ 415574218 w 148"/>
                <a:gd name="T57" fmla="*/ 281828640 h 156"/>
                <a:gd name="T58" fmla="*/ 379120148 w 148"/>
                <a:gd name="T59" fmla="*/ 274508965 h 156"/>
                <a:gd name="T60" fmla="*/ 368183737 w 148"/>
                <a:gd name="T61" fmla="*/ 278168803 h 156"/>
                <a:gd name="T62" fmla="*/ 379120148 w 148"/>
                <a:gd name="T63" fmla="*/ 256207865 h 156"/>
                <a:gd name="T64" fmla="*/ 346312823 w 148"/>
                <a:gd name="T65" fmla="*/ 245226381 h 156"/>
                <a:gd name="T66" fmla="*/ 353602491 w 148"/>
                <a:gd name="T67" fmla="*/ 230587031 h 156"/>
                <a:gd name="T68" fmla="*/ 339021245 w 148"/>
                <a:gd name="T69" fmla="*/ 226927194 h 156"/>
                <a:gd name="T70" fmla="*/ 331729667 w 148"/>
                <a:gd name="T71" fmla="*/ 215945769 h 156"/>
                <a:gd name="T72" fmla="*/ 309858753 w 148"/>
                <a:gd name="T73" fmla="*/ 208626094 h 156"/>
                <a:gd name="T74" fmla="*/ 280694352 w 148"/>
                <a:gd name="T75" fmla="*/ 183005319 h 156"/>
                <a:gd name="T76" fmla="*/ 284341096 w 148"/>
                <a:gd name="T77" fmla="*/ 201306419 h 156"/>
                <a:gd name="T78" fmla="*/ 240595389 w 148"/>
                <a:gd name="T79" fmla="*/ 161044382 h 156"/>
                <a:gd name="T80" fmla="*/ 215077732 w 148"/>
                <a:gd name="T81" fmla="*/ 128103933 h 156"/>
                <a:gd name="T82" fmla="*/ 174978828 w 148"/>
                <a:gd name="T83" fmla="*/ 106142966 h 156"/>
                <a:gd name="T84" fmla="*/ 120298649 w 148"/>
                <a:gd name="T85" fmla="*/ 47581727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"/>
                <a:gd name="T130" fmla="*/ 0 h 156"/>
                <a:gd name="T131" fmla="*/ 148 w 148"/>
                <a:gd name="T132" fmla="*/ 156 h 1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" h="156">
                  <a:moveTo>
                    <a:pt x="33" y="13"/>
                  </a:moveTo>
                  <a:cubicBezTo>
                    <a:pt x="30" y="12"/>
                    <a:pt x="24" y="14"/>
                    <a:pt x="18" y="11"/>
                  </a:cubicBezTo>
                  <a:cubicBezTo>
                    <a:pt x="11" y="9"/>
                    <a:pt x="0" y="0"/>
                    <a:pt x="6" y="12"/>
                  </a:cubicBezTo>
                  <a:cubicBezTo>
                    <a:pt x="11" y="23"/>
                    <a:pt x="15" y="28"/>
                    <a:pt x="19" y="29"/>
                  </a:cubicBezTo>
                  <a:cubicBezTo>
                    <a:pt x="23" y="31"/>
                    <a:pt x="24" y="31"/>
                    <a:pt x="28" y="37"/>
                  </a:cubicBezTo>
                  <a:cubicBezTo>
                    <a:pt x="33" y="42"/>
                    <a:pt x="34" y="48"/>
                    <a:pt x="38" y="50"/>
                  </a:cubicBezTo>
                  <a:cubicBezTo>
                    <a:pt x="43" y="52"/>
                    <a:pt x="47" y="54"/>
                    <a:pt x="48" y="57"/>
                  </a:cubicBezTo>
                  <a:cubicBezTo>
                    <a:pt x="49" y="61"/>
                    <a:pt x="52" y="72"/>
                    <a:pt x="54" y="75"/>
                  </a:cubicBezTo>
                  <a:cubicBezTo>
                    <a:pt x="57" y="78"/>
                    <a:pt x="59" y="78"/>
                    <a:pt x="62" y="82"/>
                  </a:cubicBezTo>
                  <a:cubicBezTo>
                    <a:pt x="65" y="85"/>
                    <a:pt x="70" y="91"/>
                    <a:pt x="72" y="97"/>
                  </a:cubicBezTo>
                  <a:cubicBezTo>
                    <a:pt x="74" y="102"/>
                    <a:pt x="73" y="106"/>
                    <a:pt x="77" y="111"/>
                  </a:cubicBezTo>
                  <a:cubicBezTo>
                    <a:pt x="81" y="117"/>
                    <a:pt x="92" y="125"/>
                    <a:pt x="94" y="127"/>
                  </a:cubicBezTo>
                  <a:cubicBezTo>
                    <a:pt x="96" y="130"/>
                    <a:pt x="98" y="134"/>
                    <a:pt x="102" y="137"/>
                  </a:cubicBezTo>
                  <a:cubicBezTo>
                    <a:pt x="106" y="140"/>
                    <a:pt x="118" y="148"/>
                    <a:pt x="120" y="152"/>
                  </a:cubicBezTo>
                  <a:cubicBezTo>
                    <a:pt x="123" y="155"/>
                    <a:pt x="125" y="155"/>
                    <a:pt x="127" y="155"/>
                  </a:cubicBezTo>
                  <a:cubicBezTo>
                    <a:pt x="129" y="154"/>
                    <a:pt x="132" y="154"/>
                    <a:pt x="133" y="155"/>
                  </a:cubicBezTo>
                  <a:cubicBezTo>
                    <a:pt x="134" y="155"/>
                    <a:pt x="137" y="154"/>
                    <a:pt x="139" y="155"/>
                  </a:cubicBezTo>
                  <a:cubicBezTo>
                    <a:pt x="141" y="155"/>
                    <a:pt x="142" y="156"/>
                    <a:pt x="143" y="154"/>
                  </a:cubicBezTo>
                  <a:cubicBezTo>
                    <a:pt x="143" y="151"/>
                    <a:pt x="141" y="127"/>
                    <a:pt x="143" y="125"/>
                  </a:cubicBezTo>
                  <a:cubicBezTo>
                    <a:pt x="145" y="123"/>
                    <a:pt x="148" y="122"/>
                    <a:pt x="146" y="119"/>
                  </a:cubicBezTo>
                  <a:cubicBezTo>
                    <a:pt x="144" y="116"/>
                    <a:pt x="132" y="110"/>
                    <a:pt x="131" y="111"/>
                  </a:cubicBezTo>
                  <a:cubicBezTo>
                    <a:pt x="130" y="112"/>
                    <a:pt x="129" y="118"/>
                    <a:pt x="128" y="115"/>
                  </a:cubicBezTo>
                  <a:cubicBezTo>
                    <a:pt x="127" y="111"/>
                    <a:pt x="128" y="110"/>
                    <a:pt x="128" y="109"/>
                  </a:cubicBezTo>
                  <a:cubicBezTo>
                    <a:pt x="128" y="107"/>
                    <a:pt x="125" y="104"/>
                    <a:pt x="124" y="102"/>
                  </a:cubicBezTo>
                  <a:cubicBezTo>
                    <a:pt x="123" y="100"/>
                    <a:pt x="125" y="98"/>
                    <a:pt x="122" y="96"/>
                  </a:cubicBezTo>
                  <a:cubicBezTo>
                    <a:pt x="118" y="93"/>
                    <a:pt x="111" y="90"/>
                    <a:pt x="110" y="87"/>
                  </a:cubicBezTo>
                  <a:cubicBezTo>
                    <a:pt x="109" y="84"/>
                    <a:pt x="113" y="85"/>
                    <a:pt x="111" y="82"/>
                  </a:cubicBezTo>
                  <a:cubicBezTo>
                    <a:pt x="109" y="80"/>
                    <a:pt x="111" y="79"/>
                    <a:pt x="113" y="79"/>
                  </a:cubicBezTo>
                  <a:cubicBezTo>
                    <a:pt x="114" y="79"/>
                    <a:pt x="117" y="79"/>
                    <a:pt x="114" y="77"/>
                  </a:cubicBezTo>
                  <a:cubicBezTo>
                    <a:pt x="112" y="75"/>
                    <a:pt x="108" y="72"/>
                    <a:pt x="104" y="75"/>
                  </a:cubicBezTo>
                  <a:cubicBezTo>
                    <a:pt x="101" y="77"/>
                    <a:pt x="98" y="78"/>
                    <a:pt x="101" y="76"/>
                  </a:cubicBezTo>
                  <a:cubicBezTo>
                    <a:pt x="104" y="74"/>
                    <a:pt x="108" y="71"/>
                    <a:pt x="104" y="70"/>
                  </a:cubicBezTo>
                  <a:cubicBezTo>
                    <a:pt x="100" y="69"/>
                    <a:pt x="96" y="69"/>
                    <a:pt x="95" y="67"/>
                  </a:cubicBezTo>
                  <a:cubicBezTo>
                    <a:pt x="94" y="64"/>
                    <a:pt x="100" y="64"/>
                    <a:pt x="97" y="63"/>
                  </a:cubicBezTo>
                  <a:cubicBezTo>
                    <a:pt x="94" y="62"/>
                    <a:pt x="92" y="62"/>
                    <a:pt x="93" y="62"/>
                  </a:cubicBezTo>
                  <a:cubicBezTo>
                    <a:pt x="94" y="61"/>
                    <a:pt x="93" y="59"/>
                    <a:pt x="91" y="59"/>
                  </a:cubicBezTo>
                  <a:cubicBezTo>
                    <a:pt x="88" y="58"/>
                    <a:pt x="88" y="60"/>
                    <a:pt x="85" y="57"/>
                  </a:cubicBezTo>
                  <a:cubicBezTo>
                    <a:pt x="82" y="53"/>
                    <a:pt x="77" y="48"/>
                    <a:pt x="77" y="50"/>
                  </a:cubicBezTo>
                  <a:cubicBezTo>
                    <a:pt x="77" y="52"/>
                    <a:pt x="81" y="57"/>
                    <a:pt x="78" y="55"/>
                  </a:cubicBezTo>
                  <a:cubicBezTo>
                    <a:pt x="76" y="53"/>
                    <a:pt x="68" y="48"/>
                    <a:pt x="66" y="44"/>
                  </a:cubicBezTo>
                  <a:cubicBezTo>
                    <a:pt x="64" y="39"/>
                    <a:pt x="63" y="38"/>
                    <a:pt x="59" y="35"/>
                  </a:cubicBezTo>
                  <a:cubicBezTo>
                    <a:pt x="55" y="32"/>
                    <a:pt x="52" y="32"/>
                    <a:pt x="48" y="29"/>
                  </a:cubicBezTo>
                  <a:cubicBezTo>
                    <a:pt x="44" y="26"/>
                    <a:pt x="38" y="13"/>
                    <a:pt x="33" y="1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523"/>
            <p:cNvSpPr>
              <a:spLocks/>
            </p:cNvSpPr>
            <p:nvPr/>
          </p:nvSpPr>
          <p:spPr bwMode="auto">
            <a:xfrm>
              <a:off x="3219450" y="3421063"/>
              <a:ext cx="20638" cy="23812"/>
            </a:xfrm>
            <a:custGeom>
              <a:avLst/>
              <a:gdLst>
                <a:gd name="T0" fmla="*/ 31681210 w 11"/>
                <a:gd name="T1" fmla="*/ 36906772 h 13"/>
                <a:gd name="T2" fmla="*/ 7039434 w 11"/>
                <a:gd name="T3" fmla="*/ 3355660 h 13"/>
                <a:gd name="T4" fmla="*/ 31681210 w 11"/>
                <a:gd name="T5" fmla="*/ 36906772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9" y="11"/>
                  </a:moveTo>
                  <a:cubicBezTo>
                    <a:pt x="11" y="9"/>
                    <a:pt x="4" y="0"/>
                    <a:pt x="2" y="1"/>
                  </a:cubicBezTo>
                  <a:cubicBezTo>
                    <a:pt x="0" y="1"/>
                    <a:pt x="6" y="13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524"/>
            <p:cNvSpPr>
              <a:spLocks/>
            </p:cNvSpPr>
            <p:nvPr/>
          </p:nvSpPr>
          <p:spPr bwMode="auto">
            <a:xfrm>
              <a:off x="3252788" y="3481388"/>
              <a:ext cx="23812" cy="25400"/>
            </a:xfrm>
            <a:custGeom>
              <a:avLst/>
              <a:gdLst>
                <a:gd name="T0" fmla="*/ 35438213 w 12"/>
                <a:gd name="T1" fmla="*/ 41992064 h 13"/>
                <a:gd name="T2" fmla="*/ 7875818 w 12"/>
                <a:gd name="T3" fmla="*/ 3817815 h 13"/>
                <a:gd name="T4" fmla="*/ 35438213 w 12"/>
                <a:gd name="T5" fmla="*/ 41992064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9" y="11"/>
                  </a:moveTo>
                  <a:cubicBezTo>
                    <a:pt x="12" y="8"/>
                    <a:pt x="5" y="0"/>
                    <a:pt x="2" y="1"/>
                  </a:cubicBezTo>
                  <a:cubicBezTo>
                    <a:pt x="0" y="1"/>
                    <a:pt x="6" y="13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525"/>
            <p:cNvSpPr>
              <a:spLocks/>
            </p:cNvSpPr>
            <p:nvPr/>
          </p:nvSpPr>
          <p:spPr bwMode="auto">
            <a:xfrm>
              <a:off x="3419475" y="3494088"/>
              <a:ext cx="38100" cy="41275"/>
            </a:xfrm>
            <a:custGeom>
              <a:avLst/>
              <a:gdLst>
                <a:gd name="T0" fmla="*/ 72580502 w 20"/>
                <a:gd name="T1" fmla="*/ 77262872 h 21"/>
                <a:gd name="T2" fmla="*/ 61693416 w 20"/>
                <a:gd name="T3" fmla="*/ 50219879 h 21"/>
                <a:gd name="T4" fmla="*/ 50806346 w 20"/>
                <a:gd name="T5" fmla="*/ 30905144 h 21"/>
                <a:gd name="T6" fmla="*/ 43548298 w 20"/>
                <a:gd name="T7" fmla="*/ 11588447 h 21"/>
                <a:gd name="T8" fmla="*/ 18145126 w 20"/>
                <a:gd name="T9" fmla="*/ 7726286 h 21"/>
                <a:gd name="T10" fmla="*/ 10887075 w 20"/>
                <a:gd name="T11" fmla="*/ 27041019 h 21"/>
                <a:gd name="T12" fmla="*/ 32661227 w 20"/>
                <a:gd name="T13" fmla="*/ 38631436 h 21"/>
                <a:gd name="T14" fmla="*/ 36290251 w 20"/>
                <a:gd name="T15" fmla="*/ 57946163 h 21"/>
                <a:gd name="T16" fmla="*/ 72580502 w 20"/>
                <a:gd name="T17" fmla="*/ 7726287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1"/>
                <a:gd name="T29" fmla="*/ 20 w 20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1">
                  <a:moveTo>
                    <a:pt x="20" y="20"/>
                  </a:moveTo>
                  <a:cubicBezTo>
                    <a:pt x="20" y="16"/>
                    <a:pt x="19" y="15"/>
                    <a:pt x="17" y="13"/>
                  </a:cubicBezTo>
                  <a:cubicBezTo>
                    <a:pt x="15" y="10"/>
                    <a:pt x="14" y="10"/>
                    <a:pt x="14" y="8"/>
                  </a:cubicBezTo>
                  <a:cubicBezTo>
                    <a:pt x="14" y="6"/>
                    <a:pt x="14" y="3"/>
                    <a:pt x="12" y="3"/>
                  </a:cubicBezTo>
                  <a:cubicBezTo>
                    <a:pt x="10" y="3"/>
                    <a:pt x="6" y="0"/>
                    <a:pt x="5" y="2"/>
                  </a:cubicBezTo>
                  <a:cubicBezTo>
                    <a:pt x="3" y="4"/>
                    <a:pt x="0" y="6"/>
                    <a:pt x="3" y="7"/>
                  </a:cubicBezTo>
                  <a:cubicBezTo>
                    <a:pt x="6" y="9"/>
                    <a:pt x="8" y="8"/>
                    <a:pt x="9" y="10"/>
                  </a:cubicBezTo>
                  <a:cubicBezTo>
                    <a:pt x="10" y="12"/>
                    <a:pt x="8" y="13"/>
                    <a:pt x="10" y="15"/>
                  </a:cubicBezTo>
                  <a:cubicBezTo>
                    <a:pt x="11" y="17"/>
                    <a:pt x="20" y="21"/>
                    <a:pt x="20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526"/>
            <p:cNvSpPr>
              <a:spLocks/>
            </p:cNvSpPr>
            <p:nvPr/>
          </p:nvSpPr>
          <p:spPr bwMode="auto">
            <a:xfrm>
              <a:off x="3482975" y="3521075"/>
              <a:ext cx="17463" cy="17463"/>
            </a:xfrm>
            <a:custGeom>
              <a:avLst/>
              <a:gdLst>
                <a:gd name="T0" fmla="*/ 11294679 w 9"/>
                <a:gd name="T1" fmla="*/ 30119789 h 9"/>
                <a:gd name="T2" fmla="*/ 0 w 9"/>
                <a:gd name="T3" fmla="*/ 15058924 h 9"/>
                <a:gd name="T4" fmla="*/ 18825114 w 9"/>
                <a:gd name="T5" fmla="*/ 3764246 h 9"/>
                <a:gd name="T6" fmla="*/ 30119789 w 9"/>
                <a:gd name="T7" fmla="*/ 22589359 h 9"/>
                <a:gd name="T8" fmla="*/ 11294679 w 9"/>
                <a:gd name="T9" fmla="*/ 301197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3" y="8"/>
                  </a:moveTo>
                  <a:cubicBezTo>
                    <a:pt x="0" y="9"/>
                    <a:pt x="0" y="7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6" y="1"/>
                    <a:pt x="9" y="4"/>
                    <a:pt x="8" y="6"/>
                  </a:cubicBezTo>
                  <a:cubicBezTo>
                    <a:pt x="6" y="8"/>
                    <a:pt x="7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527"/>
            <p:cNvSpPr>
              <a:spLocks/>
            </p:cNvSpPr>
            <p:nvPr/>
          </p:nvSpPr>
          <p:spPr bwMode="auto">
            <a:xfrm>
              <a:off x="3427413" y="3606800"/>
              <a:ext cx="231775" cy="71438"/>
            </a:xfrm>
            <a:custGeom>
              <a:avLst/>
              <a:gdLst>
                <a:gd name="T0" fmla="*/ 86621165 w 122"/>
                <a:gd name="T1" fmla="*/ 0 h 37"/>
                <a:gd name="T2" fmla="*/ 68575016 w 122"/>
                <a:gd name="T3" fmla="*/ 7456581 h 37"/>
                <a:gd name="T4" fmla="*/ 32482703 w 122"/>
                <a:gd name="T5" fmla="*/ 0 h 37"/>
                <a:gd name="T6" fmla="*/ 14436543 w 122"/>
                <a:gd name="T7" fmla="*/ 18639526 h 37"/>
                <a:gd name="T8" fmla="*/ 3609611 w 122"/>
                <a:gd name="T9" fmla="*/ 37279051 h 37"/>
                <a:gd name="T10" fmla="*/ 36092313 w 122"/>
                <a:gd name="T11" fmla="*/ 44733700 h 37"/>
                <a:gd name="T12" fmla="*/ 50528852 w 122"/>
                <a:gd name="T13" fmla="*/ 59644928 h 37"/>
                <a:gd name="T14" fmla="*/ 83011555 w 122"/>
                <a:gd name="T15" fmla="*/ 70827882 h 37"/>
                <a:gd name="T16" fmla="*/ 122713463 w 122"/>
                <a:gd name="T17" fmla="*/ 85739110 h 37"/>
                <a:gd name="T18" fmla="*/ 162415400 w 122"/>
                <a:gd name="T19" fmla="*/ 85739110 h 37"/>
                <a:gd name="T20" fmla="*/ 245426925 w 122"/>
                <a:gd name="T21" fmla="*/ 108106918 h 37"/>
                <a:gd name="T22" fmla="*/ 335657730 w 122"/>
                <a:gd name="T23" fmla="*/ 115561567 h 37"/>
                <a:gd name="T24" fmla="*/ 368140418 w 122"/>
                <a:gd name="T25" fmla="*/ 115561567 h 37"/>
                <a:gd name="T26" fmla="*/ 425888474 w 122"/>
                <a:gd name="T27" fmla="*/ 134201115 h 37"/>
                <a:gd name="T28" fmla="*/ 429498084 w 122"/>
                <a:gd name="T29" fmla="*/ 115561567 h 37"/>
                <a:gd name="T30" fmla="*/ 422278865 w 122"/>
                <a:gd name="T31" fmla="*/ 96923979 h 37"/>
                <a:gd name="T32" fmla="*/ 404232716 w 122"/>
                <a:gd name="T33" fmla="*/ 82012751 h 37"/>
                <a:gd name="T34" fmla="*/ 371750028 w 122"/>
                <a:gd name="T35" fmla="*/ 89467400 h 37"/>
                <a:gd name="T36" fmla="*/ 342876949 w 122"/>
                <a:gd name="T37" fmla="*/ 70827882 h 37"/>
                <a:gd name="T38" fmla="*/ 321221190 w 122"/>
                <a:gd name="T39" fmla="*/ 44733700 h 37"/>
                <a:gd name="T40" fmla="*/ 267082744 w 122"/>
                <a:gd name="T41" fmla="*/ 26094174 h 37"/>
                <a:gd name="T42" fmla="*/ 245426925 w 122"/>
                <a:gd name="T43" fmla="*/ 33550761 h 37"/>
                <a:gd name="T44" fmla="*/ 194898088 w 122"/>
                <a:gd name="T45" fmla="*/ 44733700 h 37"/>
                <a:gd name="T46" fmla="*/ 144369251 w 122"/>
                <a:gd name="T47" fmla="*/ 22367815 h 37"/>
                <a:gd name="T48" fmla="*/ 115494243 w 122"/>
                <a:gd name="T49" fmla="*/ 14911232 h 37"/>
                <a:gd name="T50" fmla="*/ 86621165 w 122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37"/>
                <a:gd name="T80" fmla="*/ 122 w 122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37">
                  <a:moveTo>
                    <a:pt x="24" y="0"/>
                  </a:moveTo>
                  <a:cubicBezTo>
                    <a:pt x="22" y="1"/>
                    <a:pt x="21" y="2"/>
                    <a:pt x="19" y="2"/>
                  </a:cubicBezTo>
                  <a:cubicBezTo>
                    <a:pt x="17" y="2"/>
                    <a:pt x="11" y="0"/>
                    <a:pt x="9" y="0"/>
                  </a:cubicBezTo>
                  <a:cubicBezTo>
                    <a:pt x="7" y="0"/>
                    <a:pt x="5" y="3"/>
                    <a:pt x="4" y="5"/>
                  </a:cubicBezTo>
                  <a:cubicBezTo>
                    <a:pt x="3" y="6"/>
                    <a:pt x="0" y="9"/>
                    <a:pt x="1" y="10"/>
                  </a:cubicBezTo>
                  <a:cubicBezTo>
                    <a:pt x="1" y="11"/>
                    <a:pt x="7" y="10"/>
                    <a:pt x="10" y="12"/>
                  </a:cubicBezTo>
                  <a:cubicBezTo>
                    <a:pt x="13" y="13"/>
                    <a:pt x="13" y="14"/>
                    <a:pt x="14" y="16"/>
                  </a:cubicBezTo>
                  <a:cubicBezTo>
                    <a:pt x="15" y="18"/>
                    <a:pt x="19" y="18"/>
                    <a:pt x="23" y="19"/>
                  </a:cubicBezTo>
                  <a:cubicBezTo>
                    <a:pt x="28" y="20"/>
                    <a:pt x="32" y="23"/>
                    <a:pt x="34" y="23"/>
                  </a:cubicBezTo>
                  <a:cubicBezTo>
                    <a:pt x="37" y="23"/>
                    <a:pt x="37" y="21"/>
                    <a:pt x="45" y="23"/>
                  </a:cubicBezTo>
                  <a:cubicBezTo>
                    <a:pt x="52" y="24"/>
                    <a:pt x="59" y="27"/>
                    <a:pt x="68" y="29"/>
                  </a:cubicBezTo>
                  <a:cubicBezTo>
                    <a:pt x="77" y="31"/>
                    <a:pt x="87" y="30"/>
                    <a:pt x="93" y="31"/>
                  </a:cubicBezTo>
                  <a:cubicBezTo>
                    <a:pt x="98" y="32"/>
                    <a:pt x="96" y="29"/>
                    <a:pt x="102" y="31"/>
                  </a:cubicBezTo>
                  <a:cubicBezTo>
                    <a:pt x="108" y="33"/>
                    <a:pt x="117" y="37"/>
                    <a:pt x="118" y="36"/>
                  </a:cubicBezTo>
                  <a:cubicBezTo>
                    <a:pt x="120" y="35"/>
                    <a:pt x="122" y="33"/>
                    <a:pt x="119" y="31"/>
                  </a:cubicBezTo>
                  <a:cubicBezTo>
                    <a:pt x="116" y="29"/>
                    <a:pt x="118" y="27"/>
                    <a:pt x="117" y="26"/>
                  </a:cubicBezTo>
                  <a:cubicBezTo>
                    <a:pt x="117" y="24"/>
                    <a:pt x="114" y="21"/>
                    <a:pt x="112" y="22"/>
                  </a:cubicBezTo>
                  <a:cubicBezTo>
                    <a:pt x="110" y="22"/>
                    <a:pt x="106" y="25"/>
                    <a:pt x="103" y="24"/>
                  </a:cubicBezTo>
                  <a:cubicBezTo>
                    <a:pt x="99" y="23"/>
                    <a:pt x="96" y="22"/>
                    <a:pt x="95" y="19"/>
                  </a:cubicBezTo>
                  <a:cubicBezTo>
                    <a:pt x="95" y="17"/>
                    <a:pt x="93" y="13"/>
                    <a:pt x="89" y="12"/>
                  </a:cubicBezTo>
                  <a:cubicBezTo>
                    <a:pt x="86" y="11"/>
                    <a:pt x="77" y="8"/>
                    <a:pt x="74" y="7"/>
                  </a:cubicBezTo>
                  <a:cubicBezTo>
                    <a:pt x="71" y="6"/>
                    <a:pt x="70" y="5"/>
                    <a:pt x="68" y="9"/>
                  </a:cubicBezTo>
                  <a:cubicBezTo>
                    <a:pt x="65" y="12"/>
                    <a:pt x="60" y="13"/>
                    <a:pt x="54" y="12"/>
                  </a:cubicBezTo>
                  <a:cubicBezTo>
                    <a:pt x="47" y="10"/>
                    <a:pt x="42" y="7"/>
                    <a:pt x="40" y="6"/>
                  </a:cubicBezTo>
                  <a:cubicBezTo>
                    <a:pt x="38" y="5"/>
                    <a:pt x="36" y="4"/>
                    <a:pt x="32" y="4"/>
                  </a:cubicBezTo>
                  <a:cubicBezTo>
                    <a:pt x="29" y="4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528"/>
            <p:cNvSpPr>
              <a:spLocks/>
            </p:cNvSpPr>
            <p:nvPr/>
          </p:nvSpPr>
          <p:spPr bwMode="auto">
            <a:xfrm>
              <a:off x="3609975" y="3630613"/>
              <a:ext cx="30163" cy="11112"/>
            </a:xfrm>
            <a:custGeom>
              <a:avLst/>
              <a:gdLst>
                <a:gd name="T0" fmla="*/ 10662619 w 16"/>
                <a:gd name="T1" fmla="*/ 17149522 h 6"/>
                <a:gd name="T2" fmla="*/ 3553578 w 16"/>
                <a:gd name="T3" fmla="*/ 6859808 h 6"/>
                <a:gd name="T4" fmla="*/ 53309321 w 16"/>
                <a:gd name="T5" fmla="*/ 3429904 h 6"/>
                <a:gd name="T6" fmla="*/ 35539553 w 16"/>
                <a:gd name="T7" fmla="*/ 13719615 h 6"/>
                <a:gd name="T8" fmla="*/ 10662619 w 16"/>
                <a:gd name="T9" fmla="*/ 1714952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"/>
                <a:gd name="T17" fmla="*/ 16 w 1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">
                  <a:moveTo>
                    <a:pt x="3" y="5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15" y="0"/>
                    <a:pt x="15" y="1"/>
                  </a:cubicBezTo>
                  <a:cubicBezTo>
                    <a:pt x="16" y="2"/>
                    <a:pt x="12" y="4"/>
                    <a:pt x="10" y="4"/>
                  </a:cubicBezTo>
                  <a:cubicBezTo>
                    <a:pt x="8" y="4"/>
                    <a:pt x="5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529"/>
            <p:cNvSpPr>
              <a:spLocks/>
            </p:cNvSpPr>
            <p:nvPr/>
          </p:nvSpPr>
          <p:spPr bwMode="auto">
            <a:xfrm>
              <a:off x="3654425" y="3660775"/>
              <a:ext cx="30163" cy="22225"/>
            </a:xfrm>
            <a:custGeom>
              <a:avLst/>
              <a:gdLst>
                <a:gd name="T0" fmla="*/ 28432392 w 16"/>
                <a:gd name="T1" fmla="*/ 0 h 12"/>
                <a:gd name="T2" fmla="*/ 3553578 w 16"/>
                <a:gd name="T3" fmla="*/ 6860116 h 12"/>
                <a:gd name="T4" fmla="*/ 14216196 w 16"/>
                <a:gd name="T5" fmla="*/ 17150293 h 12"/>
                <a:gd name="T6" fmla="*/ 28432392 w 16"/>
                <a:gd name="T7" fmla="*/ 30872382 h 12"/>
                <a:gd name="T8" fmla="*/ 49755745 w 16"/>
                <a:gd name="T9" fmla="*/ 13720233 h 12"/>
                <a:gd name="T10" fmla="*/ 28432392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8" y="0"/>
                  </a:moveTo>
                  <a:cubicBezTo>
                    <a:pt x="4" y="0"/>
                    <a:pt x="0" y="0"/>
                    <a:pt x="1" y="2"/>
                  </a:cubicBezTo>
                  <a:cubicBezTo>
                    <a:pt x="2" y="3"/>
                    <a:pt x="1" y="3"/>
                    <a:pt x="4" y="5"/>
                  </a:cubicBezTo>
                  <a:cubicBezTo>
                    <a:pt x="8" y="8"/>
                    <a:pt x="5" y="12"/>
                    <a:pt x="8" y="9"/>
                  </a:cubicBezTo>
                  <a:cubicBezTo>
                    <a:pt x="12" y="7"/>
                    <a:pt x="16" y="5"/>
                    <a:pt x="14" y="4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530"/>
            <p:cNvSpPr>
              <a:spLocks/>
            </p:cNvSpPr>
            <p:nvPr/>
          </p:nvSpPr>
          <p:spPr bwMode="auto">
            <a:xfrm>
              <a:off x="3684588" y="3667125"/>
              <a:ext cx="25400" cy="14288"/>
            </a:xfrm>
            <a:custGeom>
              <a:avLst/>
              <a:gdLst>
                <a:gd name="T0" fmla="*/ 41992064 w 13"/>
                <a:gd name="T1" fmla="*/ 9569387 h 8"/>
                <a:gd name="T2" fmla="*/ 19087125 w 13"/>
                <a:gd name="T3" fmla="*/ 3189795 h 8"/>
                <a:gd name="T4" fmla="*/ 3817815 w 13"/>
                <a:gd name="T5" fmla="*/ 19138774 h 8"/>
                <a:gd name="T6" fmla="*/ 22904939 w 13"/>
                <a:gd name="T7" fmla="*/ 19138774 h 8"/>
                <a:gd name="T8" fmla="*/ 41992064 w 13"/>
                <a:gd name="T9" fmla="*/ 956938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1" y="3"/>
                  </a:moveTo>
                  <a:cubicBezTo>
                    <a:pt x="9" y="1"/>
                    <a:pt x="6" y="0"/>
                    <a:pt x="5" y="1"/>
                  </a:cubicBezTo>
                  <a:cubicBezTo>
                    <a:pt x="3" y="2"/>
                    <a:pt x="0" y="6"/>
                    <a:pt x="1" y="6"/>
                  </a:cubicBezTo>
                  <a:cubicBezTo>
                    <a:pt x="3" y="6"/>
                    <a:pt x="4" y="8"/>
                    <a:pt x="6" y="6"/>
                  </a:cubicBezTo>
                  <a:cubicBezTo>
                    <a:pt x="8" y="5"/>
                    <a:pt x="13" y="4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531"/>
            <p:cNvSpPr>
              <a:spLocks/>
            </p:cNvSpPr>
            <p:nvPr/>
          </p:nvSpPr>
          <p:spPr bwMode="auto">
            <a:xfrm>
              <a:off x="3708400" y="3667125"/>
              <a:ext cx="31750" cy="20638"/>
            </a:xfrm>
            <a:custGeom>
              <a:avLst/>
              <a:gdLst>
                <a:gd name="T0" fmla="*/ 13953189 w 17"/>
                <a:gd name="T1" fmla="*/ 10561027 h 11"/>
                <a:gd name="T2" fmla="*/ 3488764 w 17"/>
                <a:gd name="T3" fmla="*/ 21120179 h 11"/>
                <a:gd name="T4" fmla="*/ 13953189 w 17"/>
                <a:gd name="T5" fmla="*/ 38720642 h 11"/>
                <a:gd name="T6" fmla="*/ 45344597 w 17"/>
                <a:gd name="T7" fmla="*/ 31681210 h 11"/>
                <a:gd name="T8" fmla="*/ 48833360 w 17"/>
                <a:gd name="T9" fmla="*/ 21120179 h 11"/>
                <a:gd name="T10" fmla="*/ 38368939 w 17"/>
                <a:gd name="T11" fmla="*/ 7039434 h 11"/>
                <a:gd name="T12" fmla="*/ 27904509 w 17"/>
                <a:gd name="T13" fmla="*/ 3519717 h 11"/>
                <a:gd name="T14" fmla="*/ 13953189 w 17"/>
                <a:gd name="T15" fmla="*/ 1056102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4" y="3"/>
                  </a:moveTo>
                  <a:cubicBezTo>
                    <a:pt x="2" y="3"/>
                    <a:pt x="1" y="4"/>
                    <a:pt x="1" y="6"/>
                  </a:cubicBezTo>
                  <a:cubicBezTo>
                    <a:pt x="1" y="8"/>
                    <a:pt x="0" y="11"/>
                    <a:pt x="4" y="11"/>
                  </a:cubicBezTo>
                  <a:cubicBezTo>
                    <a:pt x="7" y="11"/>
                    <a:pt x="12" y="10"/>
                    <a:pt x="13" y="9"/>
                  </a:cubicBezTo>
                  <a:cubicBezTo>
                    <a:pt x="15" y="7"/>
                    <a:pt x="17" y="9"/>
                    <a:pt x="14" y="6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1"/>
                    <a:pt x="10" y="0"/>
                    <a:pt x="8" y="1"/>
                  </a:cubicBezTo>
                  <a:cubicBezTo>
                    <a:pt x="5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532"/>
            <p:cNvSpPr>
              <a:spLocks/>
            </p:cNvSpPr>
            <p:nvPr/>
          </p:nvSpPr>
          <p:spPr bwMode="auto">
            <a:xfrm>
              <a:off x="3727450" y="3662363"/>
              <a:ext cx="49213" cy="23812"/>
            </a:xfrm>
            <a:custGeom>
              <a:avLst/>
              <a:gdLst>
                <a:gd name="T0" fmla="*/ 14330447 w 26"/>
                <a:gd name="T1" fmla="*/ 0 h 12"/>
                <a:gd name="T2" fmla="*/ 7166170 w 26"/>
                <a:gd name="T3" fmla="*/ 7875818 h 12"/>
                <a:gd name="T4" fmla="*/ 25079702 w 26"/>
                <a:gd name="T5" fmla="*/ 19688557 h 12"/>
                <a:gd name="T6" fmla="*/ 39410152 w 26"/>
                <a:gd name="T7" fmla="*/ 39375129 h 12"/>
                <a:gd name="T8" fmla="*/ 71654137 w 26"/>
                <a:gd name="T9" fmla="*/ 35438213 h 12"/>
                <a:gd name="T10" fmla="*/ 68071053 w 26"/>
                <a:gd name="T11" fmla="*/ 11812736 h 12"/>
                <a:gd name="T12" fmla="*/ 14330447 w 2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2"/>
                <a:gd name="T23" fmla="*/ 26 w 2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2">
                  <a:moveTo>
                    <a:pt x="4" y="0"/>
                  </a:moveTo>
                  <a:cubicBezTo>
                    <a:pt x="2" y="0"/>
                    <a:pt x="0" y="2"/>
                    <a:pt x="2" y="2"/>
                  </a:cubicBezTo>
                  <a:cubicBezTo>
                    <a:pt x="4" y="2"/>
                    <a:pt x="7" y="3"/>
                    <a:pt x="7" y="5"/>
                  </a:cubicBezTo>
                  <a:cubicBezTo>
                    <a:pt x="7" y="7"/>
                    <a:pt x="5" y="10"/>
                    <a:pt x="11" y="10"/>
                  </a:cubicBezTo>
                  <a:cubicBezTo>
                    <a:pt x="16" y="10"/>
                    <a:pt x="20" y="12"/>
                    <a:pt x="20" y="9"/>
                  </a:cubicBezTo>
                  <a:cubicBezTo>
                    <a:pt x="20" y="5"/>
                    <a:pt x="26" y="5"/>
                    <a:pt x="19" y="3"/>
                  </a:cubicBezTo>
                  <a:cubicBezTo>
                    <a:pt x="1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533"/>
            <p:cNvSpPr>
              <a:spLocks/>
            </p:cNvSpPr>
            <p:nvPr/>
          </p:nvSpPr>
          <p:spPr bwMode="auto">
            <a:xfrm>
              <a:off x="3784600" y="3663950"/>
              <a:ext cx="60325" cy="17463"/>
            </a:xfrm>
            <a:custGeom>
              <a:avLst/>
              <a:gdLst>
                <a:gd name="T0" fmla="*/ 21323000 w 32"/>
                <a:gd name="T1" fmla="*/ 3764246 h 9"/>
                <a:gd name="T2" fmla="*/ 0 w 32"/>
                <a:gd name="T3" fmla="*/ 18825114 h 9"/>
                <a:gd name="T4" fmla="*/ 10660557 w 32"/>
                <a:gd name="T5" fmla="*/ 22589359 h 9"/>
                <a:gd name="T6" fmla="*/ 53306553 w 32"/>
                <a:gd name="T7" fmla="*/ 26353604 h 9"/>
                <a:gd name="T8" fmla="*/ 106614990 w 32"/>
                <a:gd name="T9" fmla="*/ 26353604 h 9"/>
                <a:gd name="T10" fmla="*/ 103061472 w 32"/>
                <a:gd name="T11" fmla="*/ 15058924 h 9"/>
                <a:gd name="T12" fmla="*/ 85291998 w 32"/>
                <a:gd name="T13" fmla="*/ 22589359 h 9"/>
                <a:gd name="T14" fmla="*/ 46199517 w 32"/>
                <a:gd name="T15" fmla="*/ 11294679 h 9"/>
                <a:gd name="T16" fmla="*/ 21323000 w 32"/>
                <a:gd name="T17" fmla="*/ 376424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9"/>
                <a:gd name="T29" fmla="*/ 32 w 3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9">
                  <a:moveTo>
                    <a:pt x="6" y="1"/>
                  </a:moveTo>
                  <a:cubicBezTo>
                    <a:pt x="5" y="0"/>
                    <a:pt x="1" y="3"/>
                    <a:pt x="0" y="5"/>
                  </a:cubicBezTo>
                  <a:cubicBezTo>
                    <a:pt x="0" y="6"/>
                    <a:pt x="0" y="6"/>
                    <a:pt x="3" y="6"/>
                  </a:cubicBezTo>
                  <a:cubicBezTo>
                    <a:pt x="7" y="6"/>
                    <a:pt x="10" y="7"/>
                    <a:pt x="15" y="7"/>
                  </a:cubicBezTo>
                  <a:cubicBezTo>
                    <a:pt x="20" y="8"/>
                    <a:pt x="28" y="9"/>
                    <a:pt x="30" y="7"/>
                  </a:cubicBezTo>
                  <a:cubicBezTo>
                    <a:pt x="32" y="5"/>
                    <a:pt x="31" y="4"/>
                    <a:pt x="29" y="4"/>
                  </a:cubicBezTo>
                  <a:cubicBezTo>
                    <a:pt x="27" y="5"/>
                    <a:pt x="29" y="6"/>
                    <a:pt x="24" y="6"/>
                  </a:cubicBezTo>
                  <a:cubicBezTo>
                    <a:pt x="19" y="5"/>
                    <a:pt x="16" y="4"/>
                    <a:pt x="13" y="3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534"/>
            <p:cNvSpPr>
              <a:spLocks/>
            </p:cNvSpPr>
            <p:nvPr/>
          </p:nvSpPr>
          <p:spPr bwMode="auto">
            <a:xfrm>
              <a:off x="3759200" y="3697288"/>
              <a:ext cx="57150" cy="20637"/>
            </a:xfrm>
            <a:custGeom>
              <a:avLst/>
              <a:gdLst>
                <a:gd name="T0" fmla="*/ 10887076 w 30"/>
                <a:gd name="T1" fmla="*/ 0 h 11"/>
                <a:gd name="T2" fmla="*/ 36290256 w 30"/>
                <a:gd name="T3" fmla="*/ 14078185 h 11"/>
                <a:gd name="T4" fmla="*/ 83467584 w 30"/>
                <a:gd name="T5" fmla="*/ 35197344 h 11"/>
                <a:gd name="T6" fmla="*/ 61693424 w 30"/>
                <a:gd name="T7" fmla="*/ 7039092 h 11"/>
                <a:gd name="T8" fmla="*/ 10887076 w 3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1"/>
                <a:gd name="T17" fmla="*/ 30 w 3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1">
                  <a:moveTo>
                    <a:pt x="3" y="0"/>
                  </a:moveTo>
                  <a:cubicBezTo>
                    <a:pt x="0" y="0"/>
                    <a:pt x="6" y="1"/>
                    <a:pt x="10" y="4"/>
                  </a:cubicBezTo>
                  <a:cubicBezTo>
                    <a:pt x="15" y="7"/>
                    <a:pt x="21" y="11"/>
                    <a:pt x="23" y="10"/>
                  </a:cubicBezTo>
                  <a:cubicBezTo>
                    <a:pt x="30" y="7"/>
                    <a:pt x="22" y="3"/>
                    <a:pt x="17" y="2"/>
                  </a:cubicBezTo>
                  <a:cubicBezTo>
                    <a:pt x="12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535"/>
            <p:cNvSpPr>
              <a:spLocks/>
            </p:cNvSpPr>
            <p:nvPr/>
          </p:nvSpPr>
          <p:spPr bwMode="auto">
            <a:xfrm>
              <a:off x="3941763" y="3535363"/>
              <a:ext cx="25400" cy="19050"/>
            </a:xfrm>
            <a:custGeom>
              <a:avLst/>
              <a:gdLst>
                <a:gd name="T0" fmla="*/ 30540568 w 13"/>
                <a:gd name="T1" fmla="*/ 32661227 h 10"/>
                <a:gd name="T2" fmla="*/ 7635630 w 13"/>
                <a:gd name="T3" fmla="*/ 10887075 h 10"/>
                <a:gd name="T4" fmla="*/ 45809879 w 13"/>
                <a:gd name="T5" fmla="*/ 7258049 h 10"/>
                <a:gd name="T6" fmla="*/ 30540568 w 13"/>
                <a:gd name="T7" fmla="*/ 3266122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8" y="9"/>
                  </a:moveTo>
                  <a:cubicBezTo>
                    <a:pt x="3" y="10"/>
                    <a:pt x="0" y="6"/>
                    <a:pt x="2" y="3"/>
                  </a:cubicBezTo>
                  <a:cubicBezTo>
                    <a:pt x="4" y="0"/>
                    <a:pt x="10" y="1"/>
                    <a:pt x="12" y="2"/>
                  </a:cubicBezTo>
                  <a:cubicBezTo>
                    <a:pt x="13" y="3"/>
                    <a:pt x="12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536"/>
            <p:cNvSpPr>
              <a:spLocks/>
            </p:cNvSpPr>
            <p:nvPr/>
          </p:nvSpPr>
          <p:spPr bwMode="auto">
            <a:xfrm>
              <a:off x="3989388" y="3529013"/>
              <a:ext cx="74612" cy="28575"/>
            </a:xfrm>
            <a:custGeom>
              <a:avLst/>
              <a:gdLst>
                <a:gd name="T0" fmla="*/ 21960798 w 39"/>
                <a:gd name="T1" fmla="*/ 29032200 h 15"/>
                <a:gd name="T2" fmla="*/ 7319628 w 39"/>
                <a:gd name="T3" fmla="*/ 14516100 h 15"/>
                <a:gd name="T4" fmla="*/ 40259869 w 39"/>
                <a:gd name="T5" fmla="*/ 3629025 h 15"/>
                <a:gd name="T6" fmla="*/ 84181464 w 39"/>
                <a:gd name="T7" fmla="*/ 3629025 h 15"/>
                <a:gd name="T8" fmla="*/ 135422700 w 39"/>
                <a:gd name="T9" fmla="*/ 32661232 h 15"/>
                <a:gd name="T10" fmla="*/ 131762887 w 39"/>
                <a:gd name="T11" fmla="*/ 47177328 h 15"/>
                <a:gd name="T12" fmla="*/ 69540300 w 39"/>
                <a:gd name="T13" fmla="*/ 25403176 h 15"/>
                <a:gd name="T14" fmla="*/ 21960798 w 39"/>
                <a:gd name="T15" fmla="*/ 2903220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5"/>
                <a:gd name="T26" fmla="*/ 39 w 3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5">
                  <a:moveTo>
                    <a:pt x="6" y="8"/>
                  </a:moveTo>
                  <a:cubicBezTo>
                    <a:pt x="3" y="9"/>
                    <a:pt x="0" y="6"/>
                    <a:pt x="2" y="4"/>
                  </a:cubicBezTo>
                  <a:cubicBezTo>
                    <a:pt x="5" y="2"/>
                    <a:pt x="6" y="0"/>
                    <a:pt x="11" y="1"/>
                  </a:cubicBezTo>
                  <a:cubicBezTo>
                    <a:pt x="16" y="2"/>
                    <a:pt x="18" y="0"/>
                    <a:pt x="23" y="1"/>
                  </a:cubicBezTo>
                  <a:cubicBezTo>
                    <a:pt x="28" y="2"/>
                    <a:pt x="36" y="6"/>
                    <a:pt x="37" y="9"/>
                  </a:cubicBezTo>
                  <a:cubicBezTo>
                    <a:pt x="39" y="12"/>
                    <a:pt x="39" y="15"/>
                    <a:pt x="36" y="13"/>
                  </a:cubicBezTo>
                  <a:cubicBezTo>
                    <a:pt x="32" y="11"/>
                    <a:pt x="26" y="7"/>
                    <a:pt x="19" y="7"/>
                  </a:cubicBezTo>
                  <a:cubicBezTo>
                    <a:pt x="12" y="7"/>
                    <a:pt x="9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537"/>
            <p:cNvSpPr>
              <a:spLocks/>
            </p:cNvSpPr>
            <p:nvPr/>
          </p:nvSpPr>
          <p:spPr bwMode="auto">
            <a:xfrm>
              <a:off x="3760788" y="3416300"/>
              <a:ext cx="165100" cy="180975"/>
            </a:xfrm>
            <a:custGeom>
              <a:avLst/>
              <a:gdLst>
                <a:gd name="T0" fmla="*/ 128993028 w 86"/>
                <a:gd name="T1" fmla="*/ 304838121 h 95"/>
                <a:gd name="T2" fmla="*/ 128993028 w 86"/>
                <a:gd name="T3" fmla="*/ 279434954 h 95"/>
                <a:gd name="T4" fmla="*/ 103193253 w 86"/>
                <a:gd name="T5" fmla="*/ 250402764 h 95"/>
                <a:gd name="T6" fmla="*/ 110565157 w 86"/>
                <a:gd name="T7" fmla="*/ 210483442 h 95"/>
                <a:gd name="T8" fmla="*/ 73709475 w 86"/>
                <a:gd name="T9" fmla="*/ 217741490 h 95"/>
                <a:gd name="T10" fmla="*/ 73709475 w 86"/>
                <a:gd name="T11" fmla="*/ 250402764 h 95"/>
                <a:gd name="T12" fmla="*/ 70025442 w 86"/>
                <a:gd name="T13" fmla="*/ 275805930 h 95"/>
                <a:gd name="T14" fmla="*/ 73709475 w 86"/>
                <a:gd name="T15" fmla="*/ 301209097 h 95"/>
                <a:gd name="T16" fmla="*/ 62653523 w 86"/>
                <a:gd name="T17" fmla="*/ 326612264 h 95"/>
                <a:gd name="T18" fmla="*/ 51597586 w 86"/>
                <a:gd name="T19" fmla="*/ 341128359 h 95"/>
                <a:gd name="T20" fmla="*/ 25797833 w 86"/>
                <a:gd name="T21" fmla="*/ 326612264 h 95"/>
                <a:gd name="T22" fmla="*/ 36855697 w 86"/>
                <a:gd name="T23" fmla="*/ 275805930 h 95"/>
                <a:gd name="T24" fmla="*/ 18427849 w 86"/>
                <a:gd name="T25" fmla="*/ 246773680 h 95"/>
                <a:gd name="T26" fmla="*/ 0 w 86"/>
                <a:gd name="T27" fmla="*/ 224999537 h 95"/>
                <a:gd name="T28" fmla="*/ 7371906 w 86"/>
                <a:gd name="T29" fmla="*/ 195967347 h 95"/>
                <a:gd name="T30" fmla="*/ 18427849 w 86"/>
                <a:gd name="T31" fmla="*/ 148790037 h 95"/>
                <a:gd name="T32" fmla="*/ 40539730 w 86"/>
                <a:gd name="T33" fmla="*/ 108870745 h 95"/>
                <a:gd name="T34" fmla="*/ 44225682 w 86"/>
                <a:gd name="T35" fmla="*/ 72580506 h 95"/>
                <a:gd name="T36" fmla="*/ 62653523 w 86"/>
                <a:gd name="T37" fmla="*/ 43548301 h 95"/>
                <a:gd name="T38" fmla="*/ 92137316 w 86"/>
                <a:gd name="T39" fmla="*/ 39919277 h 95"/>
                <a:gd name="T40" fmla="*/ 106879205 w 86"/>
                <a:gd name="T41" fmla="*/ 18145127 h 95"/>
                <a:gd name="T42" fmla="*/ 154790854 w 86"/>
                <a:gd name="T43" fmla="*/ 36290253 h 95"/>
                <a:gd name="T44" fmla="*/ 221130314 w 86"/>
                <a:gd name="T45" fmla="*/ 36290253 h 95"/>
                <a:gd name="T46" fmla="*/ 276413897 w 86"/>
                <a:gd name="T47" fmla="*/ 18145127 h 95"/>
                <a:gd name="T48" fmla="*/ 305897675 w 86"/>
                <a:gd name="T49" fmla="*/ 10887075 h 95"/>
                <a:gd name="T50" fmla="*/ 276413897 w 86"/>
                <a:gd name="T51" fmla="*/ 50806349 h 95"/>
                <a:gd name="T52" fmla="*/ 243244107 w 86"/>
                <a:gd name="T53" fmla="*/ 65322459 h 95"/>
                <a:gd name="T54" fmla="*/ 184274632 w 86"/>
                <a:gd name="T55" fmla="*/ 58064396 h 95"/>
                <a:gd name="T56" fmla="*/ 106879205 w 86"/>
                <a:gd name="T57" fmla="*/ 61693420 h 95"/>
                <a:gd name="T58" fmla="*/ 66339490 w 86"/>
                <a:gd name="T59" fmla="*/ 61693420 h 95"/>
                <a:gd name="T60" fmla="*/ 58967571 w 86"/>
                <a:gd name="T61" fmla="*/ 94354649 h 95"/>
                <a:gd name="T62" fmla="*/ 77395427 w 86"/>
                <a:gd name="T63" fmla="*/ 123386840 h 95"/>
                <a:gd name="T64" fmla="*/ 106879205 w 86"/>
                <a:gd name="T65" fmla="*/ 145161013 h 95"/>
                <a:gd name="T66" fmla="*/ 128993028 w 86"/>
                <a:gd name="T67" fmla="*/ 123386840 h 95"/>
                <a:gd name="T68" fmla="*/ 173218695 w 86"/>
                <a:gd name="T69" fmla="*/ 119757816 h 95"/>
                <a:gd name="T70" fmla="*/ 195332488 w 86"/>
                <a:gd name="T71" fmla="*/ 119757816 h 95"/>
                <a:gd name="T72" fmla="*/ 173218695 w 86"/>
                <a:gd name="T73" fmla="*/ 145161013 h 95"/>
                <a:gd name="T74" fmla="*/ 132678980 w 86"/>
                <a:gd name="T75" fmla="*/ 170564180 h 95"/>
                <a:gd name="T76" fmla="*/ 121621094 w 86"/>
                <a:gd name="T77" fmla="*/ 166935156 h 95"/>
                <a:gd name="T78" fmla="*/ 143734917 w 86"/>
                <a:gd name="T79" fmla="*/ 195967347 h 95"/>
                <a:gd name="T80" fmla="*/ 169532743 w 86"/>
                <a:gd name="T81" fmla="*/ 232257585 h 95"/>
                <a:gd name="T82" fmla="*/ 173218695 w 86"/>
                <a:gd name="T83" fmla="*/ 261289835 h 95"/>
                <a:gd name="T84" fmla="*/ 191646536 w 86"/>
                <a:gd name="T85" fmla="*/ 272176907 h 95"/>
                <a:gd name="T86" fmla="*/ 199016521 w 86"/>
                <a:gd name="T87" fmla="*/ 279434954 h 95"/>
                <a:gd name="T88" fmla="*/ 173218695 w 86"/>
                <a:gd name="T89" fmla="*/ 297580073 h 95"/>
                <a:gd name="T90" fmla="*/ 158476806 w 86"/>
                <a:gd name="T91" fmla="*/ 301209097 h 95"/>
                <a:gd name="T92" fmla="*/ 128993028 w 86"/>
                <a:gd name="T93" fmla="*/ 304838121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95"/>
                <a:gd name="T143" fmla="*/ 86 w 86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95">
                  <a:moveTo>
                    <a:pt x="35" y="84"/>
                  </a:moveTo>
                  <a:cubicBezTo>
                    <a:pt x="33" y="81"/>
                    <a:pt x="37" y="79"/>
                    <a:pt x="35" y="77"/>
                  </a:cubicBezTo>
                  <a:cubicBezTo>
                    <a:pt x="32" y="75"/>
                    <a:pt x="27" y="72"/>
                    <a:pt x="28" y="69"/>
                  </a:cubicBezTo>
                  <a:cubicBezTo>
                    <a:pt x="29" y="65"/>
                    <a:pt x="34" y="58"/>
                    <a:pt x="30" y="58"/>
                  </a:cubicBezTo>
                  <a:cubicBezTo>
                    <a:pt x="25" y="58"/>
                    <a:pt x="20" y="56"/>
                    <a:pt x="20" y="60"/>
                  </a:cubicBezTo>
                  <a:cubicBezTo>
                    <a:pt x="19" y="64"/>
                    <a:pt x="20" y="67"/>
                    <a:pt x="20" y="69"/>
                  </a:cubicBezTo>
                  <a:cubicBezTo>
                    <a:pt x="20" y="70"/>
                    <a:pt x="19" y="75"/>
                    <a:pt x="19" y="76"/>
                  </a:cubicBezTo>
                  <a:cubicBezTo>
                    <a:pt x="19" y="77"/>
                    <a:pt x="22" y="80"/>
                    <a:pt x="20" y="83"/>
                  </a:cubicBezTo>
                  <a:cubicBezTo>
                    <a:pt x="18" y="86"/>
                    <a:pt x="17" y="88"/>
                    <a:pt x="17" y="90"/>
                  </a:cubicBezTo>
                  <a:cubicBezTo>
                    <a:pt x="17" y="92"/>
                    <a:pt x="18" y="94"/>
                    <a:pt x="14" y="94"/>
                  </a:cubicBezTo>
                  <a:cubicBezTo>
                    <a:pt x="11" y="94"/>
                    <a:pt x="5" y="95"/>
                    <a:pt x="7" y="90"/>
                  </a:cubicBezTo>
                  <a:cubicBezTo>
                    <a:pt x="8" y="86"/>
                    <a:pt x="13" y="81"/>
                    <a:pt x="10" y="76"/>
                  </a:cubicBezTo>
                  <a:cubicBezTo>
                    <a:pt x="8" y="71"/>
                    <a:pt x="8" y="69"/>
                    <a:pt x="5" y="68"/>
                  </a:cubicBezTo>
                  <a:cubicBezTo>
                    <a:pt x="2" y="67"/>
                    <a:pt x="0" y="65"/>
                    <a:pt x="0" y="62"/>
                  </a:cubicBezTo>
                  <a:cubicBezTo>
                    <a:pt x="0" y="59"/>
                    <a:pt x="0" y="56"/>
                    <a:pt x="2" y="54"/>
                  </a:cubicBezTo>
                  <a:cubicBezTo>
                    <a:pt x="3" y="52"/>
                    <a:pt x="4" y="47"/>
                    <a:pt x="5" y="41"/>
                  </a:cubicBezTo>
                  <a:cubicBezTo>
                    <a:pt x="7" y="35"/>
                    <a:pt x="10" y="34"/>
                    <a:pt x="11" y="30"/>
                  </a:cubicBezTo>
                  <a:cubicBezTo>
                    <a:pt x="12" y="25"/>
                    <a:pt x="10" y="24"/>
                    <a:pt x="12" y="20"/>
                  </a:cubicBezTo>
                  <a:cubicBezTo>
                    <a:pt x="13" y="16"/>
                    <a:pt x="16" y="12"/>
                    <a:pt x="17" y="12"/>
                  </a:cubicBezTo>
                  <a:cubicBezTo>
                    <a:pt x="18" y="11"/>
                    <a:pt x="24" y="12"/>
                    <a:pt x="25" y="11"/>
                  </a:cubicBezTo>
                  <a:cubicBezTo>
                    <a:pt x="26" y="9"/>
                    <a:pt x="25" y="5"/>
                    <a:pt x="29" y="5"/>
                  </a:cubicBezTo>
                  <a:cubicBezTo>
                    <a:pt x="34" y="6"/>
                    <a:pt x="36" y="9"/>
                    <a:pt x="42" y="10"/>
                  </a:cubicBezTo>
                  <a:cubicBezTo>
                    <a:pt x="48" y="10"/>
                    <a:pt x="56" y="10"/>
                    <a:pt x="60" y="10"/>
                  </a:cubicBezTo>
                  <a:cubicBezTo>
                    <a:pt x="64" y="10"/>
                    <a:pt x="70" y="9"/>
                    <a:pt x="75" y="5"/>
                  </a:cubicBezTo>
                  <a:cubicBezTo>
                    <a:pt x="81" y="1"/>
                    <a:pt x="86" y="0"/>
                    <a:pt x="83" y="3"/>
                  </a:cubicBezTo>
                  <a:cubicBezTo>
                    <a:pt x="80" y="5"/>
                    <a:pt x="77" y="12"/>
                    <a:pt x="75" y="14"/>
                  </a:cubicBezTo>
                  <a:cubicBezTo>
                    <a:pt x="73" y="16"/>
                    <a:pt x="72" y="18"/>
                    <a:pt x="66" y="18"/>
                  </a:cubicBezTo>
                  <a:cubicBezTo>
                    <a:pt x="59" y="18"/>
                    <a:pt x="55" y="16"/>
                    <a:pt x="50" y="16"/>
                  </a:cubicBezTo>
                  <a:cubicBezTo>
                    <a:pt x="45" y="16"/>
                    <a:pt x="32" y="17"/>
                    <a:pt x="29" y="17"/>
                  </a:cubicBezTo>
                  <a:cubicBezTo>
                    <a:pt x="25" y="17"/>
                    <a:pt x="20" y="16"/>
                    <a:pt x="18" y="17"/>
                  </a:cubicBezTo>
                  <a:cubicBezTo>
                    <a:pt x="17" y="19"/>
                    <a:pt x="16" y="22"/>
                    <a:pt x="16" y="26"/>
                  </a:cubicBezTo>
                  <a:cubicBezTo>
                    <a:pt x="16" y="30"/>
                    <a:pt x="17" y="32"/>
                    <a:pt x="21" y="34"/>
                  </a:cubicBezTo>
                  <a:cubicBezTo>
                    <a:pt x="25" y="35"/>
                    <a:pt x="25" y="41"/>
                    <a:pt x="29" y="40"/>
                  </a:cubicBezTo>
                  <a:cubicBezTo>
                    <a:pt x="33" y="40"/>
                    <a:pt x="32" y="35"/>
                    <a:pt x="35" y="34"/>
                  </a:cubicBezTo>
                  <a:cubicBezTo>
                    <a:pt x="39" y="34"/>
                    <a:pt x="44" y="34"/>
                    <a:pt x="47" y="33"/>
                  </a:cubicBezTo>
                  <a:cubicBezTo>
                    <a:pt x="50" y="32"/>
                    <a:pt x="54" y="31"/>
                    <a:pt x="53" y="33"/>
                  </a:cubicBezTo>
                  <a:cubicBezTo>
                    <a:pt x="52" y="36"/>
                    <a:pt x="49" y="38"/>
                    <a:pt x="47" y="40"/>
                  </a:cubicBezTo>
                  <a:cubicBezTo>
                    <a:pt x="45" y="41"/>
                    <a:pt x="38" y="47"/>
                    <a:pt x="36" y="47"/>
                  </a:cubicBezTo>
                  <a:cubicBezTo>
                    <a:pt x="35" y="47"/>
                    <a:pt x="33" y="44"/>
                    <a:pt x="33" y="46"/>
                  </a:cubicBezTo>
                  <a:cubicBezTo>
                    <a:pt x="33" y="48"/>
                    <a:pt x="35" y="51"/>
                    <a:pt x="39" y="54"/>
                  </a:cubicBezTo>
                  <a:cubicBezTo>
                    <a:pt x="43" y="58"/>
                    <a:pt x="46" y="61"/>
                    <a:pt x="46" y="64"/>
                  </a:cubicBezTo>
                  <a:cubicBezTo>
                    <a:pt x="46" y="67"/>
                    <a:pt x="46" y="72"/>
                    <a:pt x="47" y="72"/>
                  </a:cubicBezTo>
                  <a:cubicBezTo>
                    <a:pt x="49" y="72"/>
                    <a:pt x="49" y="75"/>
                    <a:pt x="52" y="75"/>
                  </a:cubicBezTo>
                  <a:cubicBezTo>
                    <a:pt x="55" y="76"/>
                    <a:pt x="58" y="77"/>
                    <a:pt x="54" y="77"/>
                  </a:cubicBezTo>
                  <a:cubicBezTo>
                    <a:pt x="51" y="78"/>
                    <a:pt x="49" y="82"/>
                    <a:pt x="47" y="82"/>
                  </a:cubicBezTo>
                  <a:cubicBezTo>
                    <a:pt x="45" y="82"/>
                    <a:pt x="45" y="81"/>
                    <a:pt x="43" y="83"/>
                  </a:cubicBezTo>
                  <a:cubicBezTo>
                    <a:pt x="41" y="85"/>
                    <a:pt x="37" y="85"/>
                    <a:pt x="35" y="8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538"/>
            <p:cNvSpPr>
              <a:spLocks/>
            </p:cNvSpPr>
            <p:nvPr/>
          </p:nvSpPr>
          <p:spPr bwMode="auto">
            <a:xfrm>
              <a:off x="3975100" y="3402013"/>
              <a:ext cx="41275" cy="79375"/>
            </a:xfrm>
            <a:custGeom>
              <a:avLst/>
              <a:gdLst>
                <a:gd name="T0" fmla="*/ 31678566 w 22"/>
                <a:gd name="T1" fmla="*/ 28573107 h 42"/>
                <a:gd name="T2" fmla="*/ 24639298 w 22"/>
                <a:gd name="T3" fmla="*/ 10715625 h 42"/>
                <a:gd name="T4" fmla="*/ 17600036 w 22"/>
                <a:gd name="T5" fmla="*/ 14287499 h 42"/>
                <a:gd name="T6" fmla="*/ 3519632 w 22"/>
                <a:gd name="T7" fmla="*/ 53574341 h 42"/>
                <a:gd name="T8" fmla="*/ 7039263 w 22"/>
                <a:gd name="T9" fmla="*/ 78575581 h 42"/>
                <a:gd name="T10" fmla="*/ 24639298 w 22"/>
                <a:gd name="T11" fmla="*/ 132151827 h 42"/>
                <a:gd name="T12" fmla="*/ 45758965 w 22"/>
                <a:gd name="T13" fmla="*/ 142865558 h 42"/>
                <a:gd name="T14" fmla="*/ 28158928 w 22"/>
                <a:gd name="T15" fmla="*/ 100006824 h 42"/>
                <a:gd name="T16" fmla="*/ 45758965 w 22"/>
                <a:gd name="T17" fmla="*/ 89291202 h 42"/>
                <a:gd name="T18" fmla="*/ 66878639 w 22"/>
                <a:gd name="T19" fmla="*/ 89291202 h 42"/>
                <a:gd name="T20" fmla="*/ 49278595 w 22"/>
                <a:gd name="T21" fmla="*/ 67861850 h 42"/>
                <a:gd name="T22" fmla="*/ 59837487 w 22"/>
                <a:gd name="T23" fmla="*/ 50002467 h 42"/>
                <a:gd name="T24" fmla="*/ 38719704 w 22"/>
                <a:gd name="T25" fmla="*/ 42860609 h 42"/>
                <a:gd name="T26" fmla="*/ 17600036 w 22"/>
                <a:gd name="T27" fmla="*/ 60718088 h 42"/>
                <a:gd name="T28" fmla="*/ 31678566 w 22"/>
                <a:gd name="T29" fmla="*/ 28573107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42"/>
                <a:gd name="T47" fmla="*/ 22 w 22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42">
                  <a:moveTo>
                    <a:pt x="9" y="8"/>
                  </a:moveTo>
                  <a:cubicBezTo>
                    <a:pt x="7" y="5"/>
                    <a:pt x="7" y="5"/>
                    <a:pt x="7" y="3"/>
                  </a:cubicBezTo>
                  <a:cubicBezTo>
                    <a:pt x="7" y="2"/>
                    <a:pt x="7" y="0"/>
                    <a:pt x="5" y="4"/>
                  </a:cubicBezTo>
                  <a:cubicBezTo>
                    <a:pt x="3" y="7"/>
                    <a:pt x="0" y="11"/>
                    <a:pt x="1" y="15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2" y="25"/>
                    <a:pt x="4" y="34"/>
                    <a:pt x="7" y="37"/>
                  </a:cubicBezTo>
                  <a:cubicBezTo>
                    <a:pt x="10" y="40"/>
                    <a:pt x="16" y="42"/>
                    <a:pt x="13" y="40"/>
                  </a:cubicBezTo>
                  <a:cubicBezTo>
                    <a:pt x="10" y="38"/>
                    <a:pt x="7" y="32"/>
                    <a:pt x="8" y="28"/>
                  </a:cubicBezTo>
                  <a:cubicBezTo>
                    <a:pt x="9" y="24"/>
                    <a:pt x="8" y="25"/>
                    <a:pt x="13" y="25"/>
                  </a:cubicBezTo>
                  <a:cubicBezTo>
                    <a:pt x="17" y="25"/>
                    <a:pt x="22" y="28"/>
                    <a:pt x="19" y="25"/>
                  </a:cubicBezTo>
                  <a:cubicBezTo>
                    <a:pt x="17" y="22"/>
                    <a:pt x="12" y="21"/>
                    <a:pt x="14" y="19"/>
                  </a:cubicBezTo>
                  <a:cubicBezTo>
                    <a:pt x="17" y="17"/>
                    <a:pt x="16" y="17"/>
                    <a:pt x="17" y="14"/>
                  </a:cubicBezTo>
                  <a:cubicBezTo>
                    <a:pt x="17" y="11"/>
                    <a:pt x="13" y="10"/>
                    <a:pt x="11" y="12"/>
                  </a:cubicBezTo>
                  <a:cubicBezTo>
                    <a:pt x="9" y="15"/>
                    <a:pt x="4" y="19"/>
                    <a:pt x="5" y="17"/>
                  </a:cubicBezTo>
                  <a:cubicBezTo>
                    <a:pt x="6" y="15"/>
                    <a:pt x="11" y="10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539"/>
            <p:cNvSpPr>
              <a:spLocks/>
            </p:cNvSpPr>
            <p:nvPr/>
          </p:nvSpPr>
          <p:spPr bwMode="auto">
            <a:xfrm>
              <a:off x="3997325" y="3394075"/>
              <a:ext cx="14288" cy="12700"/>
            </a:xfrm>
            <a:custGeom>
              <a:avLst/>
              <a:gdLst>
                <a:gd name="T0" fmla="*/ 8331945 w 7"/>
                <a:gd name="T1" fmla="*/ 23041429 h 7"/>
                <a:gd name="T2" fmla="*/ 12497918 w 7"/>
                <a:gd name="T3" fmla="*/ 3291114 h 7"/>
                <a:gd name="T4" fmla="*/ 24997878 w 7"/>
                <a:gd name="T5" fmla="*/ 6584043 h 7"/>
                <a:gd name="T6" fmla="*/ 8331945 w 7"/>
                <a:gd name="T7" fmla="*/ 23041429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2" y="7"/>
                  </a:moveTo>
                  <a:cubicBezTo>
                    <a:pt x="0" y="7"/>
                    <a:pt x="1" y="3"/>
                    <a:pt x="3" y="1"/>
                  </a:cubicBezTo>
                  <a:cubicBezTo>
                    <a:pt x="4" y="0"/>
                    <a:pt x="4" y="1"/>
                    <a:pt x="6" y="2"/>
                  </a:cubicBezTo>
                  <a:cubicBezTo>
                    <a:pt x="7" y="4"/>
                    <a:pt x="4" y="7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540"/>
            <p:cNvSpPr>
              <a:spLocks/>
            </p:cNvSpPr>
            <p:nvPr/>
          </p:nvSpPr>
          <p:spPr bwMode="auto">
            <a:xfrm>
              <a:off x="4052888" y="3459163"/>
              <a:ext cx="23812" cy="11112"/>
            </a:xfrm>
            <a:custGeom>
              <a:avLst/>
              <a:gdLst>
                <a:gd name="T0" fmla="*/ 47250946 w 12"/>
                <a:gd name="T1" fmla="*/ 13719615 h 6"/>
                <a:gd name="T2" fmla="*/ 0 w 12"/>
                <a:gd name="T3" fmla="*/ 10289712 h 6"/>
                <a:gd name="T4" fmla="*/ 47250946 w 12"/>
                <a:gd name="T5" fmla="*/ 13719615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12" y="4"/>
                  </a:moveTo>
                  <a:cubicBezTo>
                    <a:pt x="12" y="2"/>
                    <a:pt x="0" y="0"/>
                    <a:pt x="0" y="3"/>
                  </a:cubicBezTo>
                  <a:cubicBezTo>
                    <a:pt x="0" y="5"/>
                    <a:pt x="11" y="6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541"/>
            <p:cNvSpPr>
              <a:spLocks/>
            </p:cNvSpPr>
            <p:nvPr/>
          </p:nvSpPr>
          <p:spPr bwMode="auto">
            <a:xfrm>
              <a:off x="4059238" y="3468688"/>
              <a:ext cx="90487" cy="47625"/>
            </a:xfrm>
            <a:custGeom>
              <a:avLst/>
              <a:gdLst>
                <a:gd name="T0" fmla="*/ 88845039 w 48"/>
                <a:gd name="T1" fmla="*/ 0 h 25"/>
                <a:gd name="T2" fmla="*/ 60413264 w 48"/>
                <a:gd name="T3" fmla="*/ 10887075 h 25"/>
                <a:gd name="T4" fmla="*/ 28429883 w 48"/>
                <a:gd name="T5" fmla="*/ 29032199 h 25"/>
                <a:gd name="T6" fmla="*/ 17769386 w 48"/>
                <a:gd name="T7" fmla="*/ 32661230 h 25"/>
                <a:gd name="T8" fmla="*/ 3553500 w 48"/>
                <a:gd name="T9" fmla="*/ 25403175 h 25"/>
                <a:gd name="T10" fmla="*/ 17769386 w 48"/>
                <a:gd name="T11" fmla="*/ 50806349 h 25"/>
                <a:gd name="T12" fmla="*/ 31983389 w 48"/>
                <a:gd name="T13" fmla="*/ 58064397 h 25"/>
                <a:gd name="T14" fmla="*/ 63968663 w 48"/>
                <a:gd name="T15" fmla="*/ 65322460 h 25"/>
                <a:gd name="T16" fmla="*/ 88845039 w 48"/>
                <a:gd name="T17" fmla="*/ 90725627 h 25"/>
                <a:gd name="T18" fmla="*/ 149258318 w 48"/>
                <a:gd name="T19" fmla="*/ 90725627 h 25"/>
                <a:gd name="T20" fmla="*/ 159920699 w 48"/>
                <a:gd name="T21" fmla="*/ 68951484 h 25"/>
                <a:gd name="T22" fmla="*/ 167027697 w 48"/>
                <a:gd name="T23" fmla="*/ 47177325 h 25"/>
                <a:gd name="T24" fmla="*/ 156365315 w 48"/>
                <a:gd name="T25" fmla="*/ 18145127 h 25"/>
                <a:gd name="T26" fmla="*/ 120828413 w 48"/>
                <a:gd name="T27" fmla="*/ 10887075 h 25"/>
                <a:gd name="T28" fmla="*/ 88845039 w 4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5"/>
                <a:gd name="T47" fmla="*/ 48 w 48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5">
                  <a:moveTo>
                    <a:pt x="25" y="0"/>
                  </a:moveTo>
                  <a:cubicBezTo>
                    <a:pt x="24" y="0"/>
                    <a:pt x="22" y="1"/>
                    <a:pt x="17" y="3"/>
                  </a:cubicBezTo>
                  <a:cubicBezTo>
                    <a:pt x="13" y="4"/>
                    <a:pt x="8" y="7"/>
                    <a:pt x="8" y="8"/>
                  </a:cubicBezTo>
                  <a:cubicBezTo>
                    <a:pt x="8" y="10"/>
                    <a:pt x="7" y="11"/>
                    <a:pt x="5" y="9"/>
                  </a:cubicBezTo>
                  <a:cubicBezTo>
                    <a:pt x="3" y="8"/>
                    <a:pt x="1" y="5"/>
                    <a:pt x="1" y="7"/>
                  </a:cubicBezTo>
                  <a:cubicBezTo>
                    <a:pt x="0" y="9"/>
                    <a:pt x="3" y="12"/>
                    <a:pt x="5" y="14"/>
                  </a:cubicBezTo>
                  <a:cubicBezTo>
                    <a:pt x="6" y="16"/>
                    <a:pt x="5" y="16"/>
                    <a:pt x="9" y="16"/>
                  </a:cubicBezTo>
                  <a:cubicBezTo>
                    <a:pt x="13" y="16"/>
                    <a:pt x="16" y="16"/>
                    <a:pt x="18" y="18"/>
                  </a:cubicBezTo>
                  <a:cubicBezTo>
                    <a:pt x="19" y="21"/>
                    <a:pt x="21" y="25"/>
                    <a:pt x="25" y="25"/>
                  </a:cubicBezTo>
                  <a:cubicBezTo>
                    <a:pt x="29" y="25"/>
                    <a:pt x="39" y="25"/>
                    <a:pt x="42" y="25"/>
                  </a:cubicBezTo>
                  <a:cubicBezTo>
                    <a:pt x="45" y="24"/>
                    <a:pt x="45" y="21"/>
                    <a:pt x="45" y="19"/>
                  </a:cubicBezTo>
                  <a:cubicBezTo>
                    <a:pt x="45" y="16"/>
                    <a:pt x="48" y="16"/>
                    <a:pt x="47" y="13"/>
                  </a:cubicBezTo>
                  <a:cubicBezTo>
                    <a:pt x="46" y="11"/>
                    <a:pt x="47" y="8"/>
                    <a:pt x="44" y="5"/>
                  </a:cubicBezTo>
                  <a:cubicBezTo>
                    <a:pt x="41" y="3"/>
                    <a:pt x="37" y="6"/>
                    <a:pt x="34" y="3"/>
                  </a:cubicBezTo>
                  <a:cubicBezTo>
                    <a:pt x="30" y="0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542"/>
            <p:cNvSpPr>
              <a:spLocks/>
            </p:cNvSpPr>
            <p:nvPr/>
          </p:nvSpPr>
          <p:spPr bwMode="auto">
            <a:xfrm>
              <a:off x="4505325" y="3567113"/>
              <a:ext cx="96838" cy="53975"/>
            </a:xfrm>
            <a:custGeom>
              <a:avLst/>
              <a:gdLst>
                <a:gd name="T0" fmla="*/ 0 w 51"/>
                <a:gd name="T1" fmla="*/ 63171967 h 28"/>
                <a:gd name="T2" fmla="*/ 18027060 w 51"/>
                <a:gd name="T3" fmla="*/ 59455389 h 28"/>
                <a:gd name="T4" fmla="*/ 61290855 w 51"/>
                <a:gd name="T5" fmla="*/ 63171967 h 28"/>
                <a:gd name="T6" fmla="*/ 79317923 w 51"/>
                <a:gd name="T7" fmla="*/ 52024190 h 28"/>
                <a:gd name="T8" fmla="*/ 118977819 w 51"/>
                <a:gd name="T9" fmla="*/ 52024190 h 28"/>
                <a:gd name="T10" fmla="*/ 140610692 w 51"/>
                <a:gd name="T11" fmla="*/ 33443301 h 28"/>
                <a:gd name="T12" fmla="*/ 155031955 w 51"/>
                <a:gd name="T13" fmla="*/ 11147766 h 28"/>
                <a:gd name="T14" fmla="*/ 169453217 w 51"/>
                <a:gd name="T15" fmla="*/ 0 h 28"/>
                <a:gd name="T16" fmla="*/ 183874480 w 51"/>
                <a:gd name="T17" fmla="*/ 18578969 h 28"/>
                <a:gd name="T18" fmla="*/ 169453217 w 51"/>
                <a:gd name="T19" fmla="*/ 44591064 h 28"/>
                <a:gd name="T20" fmla="*/ 165847427 w 51"/>
                <a:gd name="T21" fmla="*/ 59455389 h 28"/>
                <a:gd name="T22" fmla="*/ 133399111 w 51"/>
                <a:gd name="T23" fmla="*/ 74319730 h 28"/>
                <a:gd name="T24" fmla="*/ 82923713 w 51"/>
                <a:gd name="T25" fmla="*/ 100329889 h 28"/>
                <a:gd name="T26" fmla="*/ 0 w 51"/>
                <a:gd name="T27" fmla="*/ 6317196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28"/>
                <a:gd name="T44" fmla="*/ 51 w 51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28">
                  <a:moveTo>
                    <a:pt x="0" y="17"/>
                  </a:moveTo>
                  <a:cubicBezTo>
                    <a:pt x="0" y="16"/>
                    <a:pt x="2" y="15"/>
                    <a:pt x="5" y="16"/>
                  </a:cubicBezTo>
                  <a:cubicBezTo>
                    <a:pt x="8" y="17"/>
                    <a:pt x="15" y="18"/>
                    <a:pt x="17" y="17"/>
                  </a:cubicBezTo>
                  <a:cubicBezTo>
                    <a:pt x="20" y="15"/>
                    <a:pt x="19" y="13"/>
                    <a:pt x="22" y="14"/>
                  </a:cubicBezTo>
                  <a:cubicBezTo>
                    <a:pt x="25" y="16"/>
                    <a:pt x="30" y="17"/>
                    <a:pt x="33" y="14"/>
                  </a:cubicBezTo>
                  <a:cubicBezTo>
                    <a:pt x="36" y="12"/>
                    <a:pt x="35" y="10"/>
                    <a:pt x="39" y="9"/>
                  </a:cubicBezTo>
                  <a:cubicBezTo>
                    <a:pt x="43" y="9"/>
                    <a:pt x="43" y="6"/>
                    <a:pt x="43" y="3"/>
                  </a:cubicBezTo>
                  <a:cubicBezTo>
                    <a:pt x="43" y="0"/>
                    <a:pt x="45" y="0"/>
                    <a:pt x="47" y="0"/>
                  </a:cubicBezTo>
                  <a:cubicBezTo>
                    <a:pt x="50" y="0"/>
                    <a:pt x="51" y="3"/>
                    <a:pt x="51" y="5"/>
                  </a:cubicBezTo>
                  <a:cubicBezTo>
                    <a:pt x="51" y="7"/>
                    <a:pt x="47" y="10"/>
                    <a:pt x="47" y="12"/>
                  </a:cubicBezTo>
                  <a:cubicBezTo>
                    <a:pt x="47" y="13"/>
                    <a:pt x="49" y="15"/>
                    <a:pt x="46" y="16"/>
                  </a:cubicBezTo>
                  <a:cubicBezTo>
                    <a:pt x="42" y="16"/>
                    <a:pt x="39" y="17"/>
                    <a:pt x="37" y="20"/>
                  </a:cubicBezTo>
                  <a:cubicBezTo>
                    <a:pt x="36" y="23"/>
                    <a:pt x="29" y="28"/>
                    <a:pt x="23" y="27"/>
                  </a:cubicBezTo>
                  <a:cubicBezTo>
                    <a:pt x="16" y="27"/>
                    <a:pt x="0" y="24"/>
                    <a:pt x="0" y="1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543"/>
            <p:cNvSpPr>
              <a:spLocks/>
            </p:cNvSpPr>
            <p:nvPr/>
          </p:nvSpPr>
          <p:spPr bwMode="auto">
            <a:xfrm>
              <a:off x="4656138" y="3590925"/>
              <a:ext cx="38100" cy="42863"/>
            </a:xfrm>
            <a:custGeom>
              <a:avLst/>
              <a:gdLst>
                <a:gd name="T0" fmla="*/ 7258049 w 20"/>
                <a:gd name="T1" fmla="*/ 3473766 h 23"/>
                <a:gd name="T2" fmla="*/ 18145126 w 20"/>
                <a:gd name="T3" fmla="*/ 38203980 h 23"/>
                <a:gd name="T4" fmla="*/ 54435369 w 20"/>
                <a:gd name="T5" fmla="*/ 76406097 h 23"/>
                <a:gd name="T6" fmla="*/ 72580502 w 20"/>
                <a:gd name="T7" fmla="*/ 69460429 h 23"/>
                <a:gd name="T8" fmla="*/ 50806346 w 20"/>
                <a:gd name="T9" fmla="*/ 38203980 h 23"/>
                <a:gd name="T10" fmla="*/ 21774149 w 20"/>
                <a:gd name="T11" fmla="*/ 17365107 h 23"/>
                <a:gd name="T12" fmla="*/ 7258049 w 20"/>
                <a:gd name="T13" fmla="*/ 347376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3"/>
                <a:gd name="T23" fmla="*/ 20 w 2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3">
                  <a:moveTo>
                    <a:pt x="2" y="1"/>
                  </a:moveTo>
                  <a:cubicBezTo>
                    <a:pt x="0" y="2"/>
                    <a:pt x="3" y="7"/>
                    <a:pt x="5" y="11"/>
                  </a:cubicBezTo>
                  <a:cubicBezTo>
                    <a:pt x="7" y="15"/>
                    <a:pt x="12" y="22"/>
                    <a:pt x="15" y="22"/>
                  </a:cubicBezTo>
                  <a:cubicBezTo>
                    <a:pt x="18" y="23"/>
                    <a:pt x="20" y="22"/>
                    <a:pt x="20" y="20"/>
                  </a:cubicBezTo>
                  <a:cubicBezTo>
                    <a:pt x="20" y="17"/>
                    <a:pt x="19" y="15"/>
                    <a:pt x="14" y="11"/>
                  </a:cubicBezTo>
                  <a:cubicBezTo>
                    <a:pt x="9" y="8"/>
                    <a:pt x="8" y="7"/>
                    <a:pt x="6" y="5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544"/>
            <p:cNvSpPr>
              <a:spLocks/>
            </p:cNvSpPr>
            <p:nvPr/>
          </p:nvSpPr>
          <p:spPr bwMode="auto">
            <a:xfrm>
              <a:off x="4787900" y="3695700"/>
              <a:ext cx="26988" cy="23813"/>
            </a:xfrm>
            <a:custGeom>
              <a:avLst/>
              <a:gdLst>
                <a:gd name="T0" fmla="*/ 52025154 w 14"/>
                <a:gd name="T1" fmla="*/ 26842746 h 13"/>
                <a:gd name="T2" fmla="*/ 26012577 w 14"/>
                <a:gd name="T3" fmla="*/ 6711602 h 13"/>
                <a:gd name="T4" fmla="*/ 0 w 14"/>
                <a:gd name="T5" fmla="*/ 3355801 h 13"/>
                <a:gd name="T6" fmla="*/ 14864605 w 14"/>
                <a:gd name="T7" fmla="*/ 20132977 h 13"/>
                <a:gd name="T8" fmla="*/ 52025154 w 14"/>
                <a:gd name="T9" fmla="*/ 268427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4" y="8"/>
                  </a:moveTo>
                  <a:cubicBezTo>
                    <a:pt x="14" y="5"/>
                    <a:pt x="10" y="2"/>
                    <a:pt x="7" y="2"/>
                  </a:cubicBezTo>
                  <a:cubicBezTo>
                    <a:pt x="4" y="2"/>
                    <a:pt x="0" y="0"/>
                    <a:pt x="0" y="1"/>
                  </a:cubicBezTo>
                  <a:cubicBezTo>
                    <a:pt x="0" y="2"/>
                    <a:pt x="0" y="6"/>
                    <a:pt x="4" y="6"/>
                  </a:cubicBezTo>
                  <a:cubicBezTo>
                    <a:pt x="9" y="7"/>
                    <a:pt x="14" y="13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545"/>
            <p:cNvSpPr>
              <a:spLocks/>
            </p:cNvSpPr>
            <p:nvPr/>
          </p:nvSpPr>
          <p:spPr bwMode="auto">
            <a:xfrm>
              <a:off x="4748213" y="3651250"/>
              <a:ext cx="50800" cy="26988"/>
            </a:xfrm>
            <a:custGeom>
              <a:avLst/>
              <a:gdLst>
                <a:gd name="T0" fmla="*/ 84960183 w 27"/>
                <a:gd name="T1" fmla="*/ 48308522 h 14"/>
                <a:gd name="T2" fmla="*/ 17699099 w 27"/>
                <a:gd name="T3" fmla="*/ 3716633 h 14"/>
                <a:gd name="T4" fmla="*/ 24779111 w 27"/>
                <a:gd name="T5" fmla="*/ 14864605 h 14"/>
                <a:gd name="T6" fmla="*/ 84960183 w 27"/>
                <a:gd name="T7" fmla="*/ 4830852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4"/>
                <a:gd name="T14" fmla="*/ 27 w 2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4">
                  <a:moveTo>
                    <a:pt x="24" y="13"/>
                  </a:moveTo>
                  <a:cubicBezTo>
                    <a:pt x="27" y="14"/>
                    <a:pt x="10" y="2"/>
                    <a:pt x="5" y="1"/>
                  </a:cubicBezTo>
                  <a:cubicBezTo>
                    <a:pt x="0" y="0"/>
                    <a:pt x="5" y="3"/>
                    <a:pt x="7" y="4"/>
                  </a:cubicBezTo>
                  <a:cubicBezTo>
                    <a:pt x="9" y="6"/>
                    <a:pt x="21" y="12"/>
                    <a:pt x="24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546"/>
            <p:cNvSpPr>
              <a:spLocks/>
            </p:cNvSpPr>
            <p:nvPr/>
          </p:nvSpPr>
          <p:spPr bwMode="auto">
            <a:xfrm>
              <a:off x="4706938" y="3624263"/>
              <a:ext cx="23812" cy="25400"/>
            </a:xfrm>
            <a:custGeom>
              <a:avLst/>
              <a:gdLst>
                <a:gd name="T0" fmla="*/ 43314030 w 12"/>
                <a:gd name="T1" fmla="*/ 41992064 h 13"/>
                <a:gd name="T2" fmla="*/ 3936917 w 12"/>
                <a:gd name="T3" fmla="*/ 7635630 h 13"/>
                <a:gd name="T4" fmla="*/ 43314030 w 12"/>
                <a:gd name="T5" fmla="*/ 41992064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11" y="11"/>
                  </a:moveTo>
                  <a:cubicBezTo>
                    <a:pt x="11" y="6"/>
                    <a:pt x="0" y="0"/>
                    <a:pt x="1" y="2"/>
                  </a:cubicBezTo>
                  <a:cubicBezTo>
                    <a:pt x="2" y="4"/>
                    <a:pt x="12" y="13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547"/>
            <p:cNvSpPr>
              <a:spLocks/>
            </p:cNvSpPr>
            <p:nvPr/>
          </p:nvSpPr>
          <p:spPr bwMode="auto">
            <a:xfrm>
              <a:off x="4894263" y="3979863"/>
              <a:ext cx="82550" cy="57150"/>
            </a:xfrm>
            <a:custGeom>
              <a:avLst/>
              <a:gdLst>
                <a:gd name="T0" fmla="*/ 143734917 w 43"/>
                <a:gd name="T1" fmla="*/ 101612704 h 30"/>
                <a:gd name="T2" fmla="*/ 14741893 w 43"/>
                <a:gd name="T3" fmla="*/ 0 h 30"/>
                <a:gd name="T4" fmla="*/ 143734917 w 43"/>
                <a:gd name="T5" fmla="*/ 101612704 h 30"/>
                <a:gd name="T6" fmla="*/ 0 60000 65536"/>
                <a:gd name="T7" fmla="*/ 0 60000 65536"/>
                <a:gd name="T8" fmla="*/ 0 60000 65536"/>
                <a:gd name="T9" fmla="*/ 0 w 43"/>
                <a:gd name="T10" fmla="*/ 0 h 30"/>
                <a:gd name="T11" fmla="*/ 43 w 4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30">
                  <a:moveTo>
                    <a:pt x="39" y="28"/>
                  </a:moveTo>
                  <a:cubicBezTo>
                    <a:pt x="43" y="30"/>
                    <a:pt x="9" y="0"/>
                    <a:pt x="4" y="0"/>
                  </a:cubicBezTo>
                  <a:cubicBezTo>
                    <a:pt x="0" y="0"/>
                    <a:pt x="19" y="22"/>
                    <a:pt x="39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548"/>
            <p:cNvSpPr>
              <a:spLocks/>
            </p:cNvSpPr>
            <p:nvPr/>
          </p:nvSpPr>
          <p:spPr bwMode="auto">
            <a:xfrm>
              <a:off x="5110163" y="4354513"/>
              <a:ext cx="57150" cy="73025"/>
            </a:xfrm>
            <a:custGeom>
              <a:avLst/>
              <a:gdLst>
                <a:gd name="T0" fmla="*/ 105241728 w 30"/>
                <a:gd name="T1" fmla="*/ 140332915 h 38"/>
                <a:gd name="T2" fmla="*/ 94354656 w 30"/>
                <a:gd name="T3" fmla="*/ 107096915 h 38"/>
                <a:gd name="T4" fmla="*/ 79838559 w 30"/>
                <a:gd name="T5" fmla="*/ 88631206 h 38"/>
                <a:gd name="T6" fmla="*/ 79838559 w 30"/>
                <a:gd name="T7" fmla="*/ 66473892 h 38"/>
                <a:gd name="T8" fmla="*/ 39919280 w 30"/>
                <a:gd name="T9" fmla="*/ 40623038 h 38"/>
                <a:gd name="T10" fmla="*/ 7258050 w 30"/>
                <a:gd name="T11" fmla="*/ 14772187 h 38"/>
                <a:gd name="T12" fmla="*/ 36290256 w 30"/>
                <a:gd name="T13" fmla="*/ 55395220 h 38"/>
                <a:gd name="T14" fmla="*/ 47177328 w 30"/>
                <a:gd name="T15" fmla="*/ 81246075 h 38"/>
                <a:gd name="T16" fmla="*/ 76209535 w 30"/>
                <a:gd name="T17" fmla="*/ 107096915 h 38"/>
                <a:gd name="T18" fmla="*/ 79838559 w 30"/>
                <a:gd name="T19" fmla="*/ 121867176 h 38"/>
                <a:gd name="T20" fmla="*/ 105241728 w 30"/>
                <a:gd name="T21" fmla="*/ 14033291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8"/>
                <a:gd name="T35" fmla="*/ 30 w 30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8">
                  <a:moveTo>
                    <a:pt x="29" y="38"/>
                  </a:moveTo>
                  <a:cubicBezTo>
                    <a:pt x="28" y="33"/>
                    <a:pt x="30" y="33"/>
                    <a:pt x="26" y="29"/>
                  </a:cubicBezTo>
                  <a:cubicBezTo>
                    <a:pt x="23" y="26"/>
                    <a:pt x="22" y="27"/>
                    <a:pt x="22" y="24"/>
                  </a:cubicBezTo>
                  <a:cubicBezTo>
                    <a:pt x="23" y="22"/>
                    <a:pt x="26" y="21"/>
                    <a:pt x="22" y="18"/>
                  </a:cubicBezTo>
                  <a:cubicBezTo>
                    <a:pt x="19" y="15"/>
                    <a:pt x="16" y="15"/>
                    <a:pt x="11" y="11"/>
                  </a:cubicBezTo>
                  <a:cubicBezTo>
                    <a:pt x="6" y="7"/>
                    <a:pt x="0" y="0"/>
                    <a:pt x="2" y="4"/>
                  </a:cubicBezTo>
                  <a:cubicBezTo>
                    <a:pt x="3" y="7"/>
                    <a:pt x="10" y="11"/>
                    <a:pt x="10" y="15"/>
                  </a:cubicBezTo>
                  <a:cubicBezTo>
                    <a:pt x="10" y="18"/>
                    <a:pt x="9" y="17"/>
                    <a:pt x="13" y="22"/>
                  </a:cubicBezTo>
                  <a:cubicBezTo>
                    <a:pt x="16" y="26"/>
                    <a:pt x="18" y="28"/>
                    <a:pt x="21" y="29"/>
                  </a:cubicBezTo>
                  <a:cubicBezTo>
                    <a:pt x="24" y="30"/>
                    <a:pt x="22" y="30"/>
                    <a:pt x="22" y="33"/>
                  </a:cubicBezTo>
                  <a:cubicBezTo>
                    <a:pt x="22" y="37"/>
                    <a:pt x="29" y="38"/>
                    <a:pt x="29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549"/>
            <p:cNvSpPr>
              <a:spLocks/>
            </p:cNvSpPr>
            <p:nvPr/>
          </p:nvSpPr>
          <p:spPr bwMode="auto">
            <a:xfrm>
              <a:off x="5137150" y="4424363"/>
              <a:ext cx="120650" cy="144462"/>
            </a:xfrm>
            <a:custGeom>
              <a:avLst/>
              <a:gdLst>
                <a:gd name="T0" fmla="*/ 55012571 w 63"/>
                <a:gd name="T1" fmla="*/ 14451900 h 76"/>
                <a:gd name="T2" fmla="*/ 51345195 w 63"/>
                <a:gd name="T3" fmla="*/ 79488312 h 76"/>
                <a:gd name="T4" fmla="*/ 40343067 w 63"/>
                <a:gd name="T5" fmla="*/ 119232454 h 76"/>
                <a:gd name="T6" fmla="*/ 14669508 w 63"/>
                <a:gd name="T7" fmla="*/ 133684380 h 76"/>
                <a:gd name="T8" fmla="*/ 11002132 w 63"/>
                <a:gd name="T9" fmla="*/ 162590074 h 76"/>
                <a:gd name="T10" fmla="*/ 69684006 w 63"/>
                <a:gd name="T11" fmla="*/ 195107317 h 76"/>
                <a:gd name="T12" fmla="*/ 58679948 w 63"/>
                <a:gd name="T13" fmla="*/ 242078357 h 76"/>
                <a:gd name="T14" fmla="*/ 58679948 w 63"/>
                <a:gd name="T15" fmla="*/ 267368760 h 76"/>
                <a:gd name="T16" fmla="*/ 91688262 w 63"/>
                <a:gd name="T17" fmla="*/ 267368760 h 76"/>
                <a:gd name="T18" fmla="*/ 143033473 w 63"/>
                <a:gd name="T19" fmla="*/ 205945764 h 76"/>
                <a:gd name="T20" fmla="*/ 157702977 w 63"/>
                <a:gd name="T21" fmla="*/ 173428522 h 76"/>
                <a:gd name="T22" fmla="*/ 157702977 w 63"/>
                <a:gd name="T23" fmla="*/ 148136277 h 76"/>
                <a:gd name="T24" fmla="*/ 183376525 w 63"/>
                <a:gd name="T25" fmla="*/ 133684380 h 76"/>
                <a:gd name="T26" fmla="*/ 201713405 w 63"/>
                <a:gd name="T27" fmla="*/ 133684380 h 76"/>
                <a:gd name="T28" fmla="*/ 223719577 w 63"/>
                <a:gd name="T29" fmla="*/ 101167108 h 76"/>
                <a:gd name="T30" fmla="*/ 227386953 w 63"/>
                <a:gd name="T31" fmla="*/ 65036416 h 76"/>
                <a:gd name="T32" fmla="*/ 223719577 w 63"/>
                <a:gd name="T33" fmla="*/ 54196053 h 76"/>
                <a:gd name="T34" fmla="*/ 183376525 w 63"/>
                <a:gd name="T35" fmla="*/ 68649865 h 76"/>
                <a:gd name="T36" fmla="*/ 157702977 w 63"/>
                <a:gd name="T37" fmla="*/ 72261414 h 76"/>
                <a:gd name="T38" fmla="*/ 110025143 w 63"/>
                <a:gd name="T39" fmla="*/ 46971055 h 76"/>
                <a:gd name="T40" fmla="*/ 91688262 w 63"/>
                <a:gd name="T41" fmla="*/ 7226901 h 76"/>
                <a:gd name="T42" fmla="*/ 84353510 w 63"/>
                <a:gd name="T43" fmla="*/ 10838451 h 76"/>
                <a:gd name="T44" fmla="*/ 77018758 w 63"/>
                <a:gd name="T45" fmla="*/ 25292252 h 76"/>
                <a:gd name="T46" fmla="*/ 55012571 w 63"/>
                <a:gd name="T47" fmla="*/ 14451900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76"/>
                <a:gd name="T74" fmla="*/ 63 w 63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76">
                  <a:moveTo>
                    <a:pt x="15" y="4"/>
                  </a:moveTo>
                  <a:cubicBezTo>
                    <a:pt x="13" y="5"/>
                    <a:pt x="14" y="19"/>
                    <a:pt x="14" y="22"/>
                  </a:cubicBezTo>
                  <a:cubicBezTo>
                    <a:pt x="14" y="26"/>
                    <a:pt x="11" y="31"/>
                    <a:pt x="11" y="33"/>
                  </a:cubicBezTo>
                  <a:cubicBezTo>
                    <a:pt x="10" y="35"/>
                    <a:pt x="5" y="35"/>
                    <a:pt x="4" y="37"/>
                  </a:cubicBezTo>
                  <a:cubicBezTo>
                    <a:pt x="2" y="40"/>
                    <a:pt x="0" y="45"/>
                    <a:pt x="3" y="45"/>
                  </a:cubicBezTo>
                  <a:cubicBezTo>
                    <a:pt x="5" y="45"/>
                    <a:pt x="19" y="51"/>
                    <a:pt x="19" y="54"/>
                  </a:cubicBezTo>
                  <a:cubicBezTo>
                    <a:pt x="19" y="58"/>
                    <a:pt x="18" y="64"/>
                    <a:pt x="16" y="67"/>
                  </a:cubicBezTo>
                  <a:cubicBezTo>
                    <a:pt x="14" y="70"/>
                    <a:pt x="14" y="74"/>
                    <a:pt x="16" y="74"/>
                  </a:cubicBezTo>
                  <a:cubicBezTo>
                    <a:pt x="18" y="74"/>
                    <a:pt x="23" y="76"/>
                    <a:pt x="25" y="74"/>
                  </a:cubicBezTo>
                  <a:cubicBezTo>
                    <a:pt x="28" y="72"/>
                    <a:pt x="36" y="59"/>
                    <a:pt x="39" y="57"/>
                  </a:cubicBezTo>
                  <a:cubicBezTo>
                    <a:pt x="42" y="54"/>
                    <a:pt x="44" y="51"/>
                    <a:pt x="43" y="48"/>
                  </a:cubicBezTo>
                  <a:cubicBezTo>
                    <a:pt x="43" y="44"/>
                    <a:pt x="42" y="44"/>
                    <a:pt x="43" y="41"/>
                  </a:cubicBezTo>
                  <a:cubicBezTo>
                    <a:pt x="45" y="39"/>
                    <a:pt x="46" y="37"/>
                    <a:pt x="50" y="37"/>
                  </a:cubicBezTo>
                  <a:cubicBezTo>
                    <a:pt x="53" y="38"/>
                    <a:pt x="54" y="39"/>
                    <a:pt x="55" y="37"/>
                  </a:cubicBezTo>
                  <a:cubicBezTo>
                    <a:pt x="56" y="35"/>
                    <a:pt x="58" y="32"/>
                    <a:pt x="61" y="28"/>
                  </a:cubicBezTo>
                  <a:cubicBezTo>
                    <a:pt x="63" y="24"/>
                    <a:pt x="60" y="21"/>
                    <a:pt x="62" y="18"/>
                  </a:cubicBezTo>
                  <a:cubicBezTo>
                    <a:pt x="63" y="16"/>
                    <a:pt x="63" y="15"/>
                    <a:pt x="61" y="15"/>
                  </a:cubicBezTo>
                  <a:cubicBezTo>
                    <a:pt x="58" y="15"/>
                    <a:pt x="54" y="17"/>
                    <a:pt x="50" y="19"/>
                  </a:cubicBezTo>
                  <a:cubicBezTo>
                    <a:pt x="47" y="21"/>
                    <a:pt x="48" y="22"/>
                    <a:pt x="43" y="20"/>
                  </a:cubicBezTo>
                  <a:cubicBezTo>
                    <a:pt x="38" y="18"/>
                    <a:pt x="30" y="16"/>
                    <a:pt x="30" y="13"/>
                  </a:cubicBezTo>
                  <a:cubicBezTo>
                    <a:pt x="30" y="9"/>
                    <a:pt x="28" y="5"/>
                    <a:pt x="25" y="2"/>
                  </a:cubicBezTo>
                  <a:cubicBezTo>
                    <a:pt x="22" y="0"/>
                    <a:pt x="22" y="0"/>
                    <a:pt x="23" y="3"/>
                  </a:cubicBezTo>
                  <a:cubicBezTo>
                    <a:pt x="24" y="7"/>
                    <a:pt x="23" y="9"/>
                    <a:pt x="21" y="7"/>
                  </a:cubicBezTo>
                  <a:cubicBezTo>
                    <a:pt x="19" y="6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550"/>
            <p:cNvSpPr>
              <a:spLocks/>
            </p:cNvSpPr>
            <p:nvPr/>
          </p:nvSpPr>
          <p:spPr bwMode="auto">
            <a:xfrm>
              <a:off x="4956265" y="4537354"/>
              <a:ext cx="195714" cy="187425"/>
            </a:xfrm>
            <a:custGeom>
              <a:avLst/>
              <a:gdLst>
                <a:gd name="T0" fmla="*/ 167092 w 102"/>
                <a:gd name="T1" fmla="*/ 20848 h 98"/>
                <a:gd name="T2" fmla="*/ 161396 w 102"/>
                <a:gd name="T3" fmla="*/ 11372 h 98"/>
                <a:gd name="T4" fmla="*/ 151902 w 102"/>
                <a:gd name="T5" fmla="*/ 3791 h 98"/>
                <a:gd name="T6" fmla="*/ 136712 w 102"/>
                <a:gd name="T7" fmla="*/ 20848 h 98"/>
                <a:gd name="T8" fmla="*/ 134813 w 102"/>
                <a:gd name="T9" fmla="*/ 32220 h 98"/>
                <a:gd name="T10" fmla="*/ 117724 w 102"/>
                <a:gd name="T11" fmla="*/ 58754 h 98"/>
                <a:gd name="T12" fmla="*/ 89242 w 102"/>
                <a:gd name="T13" fmla="*/ 83393 h 98"/>
                <a:gd name="T14" fmla="*/ 62660 w 102"/>
                <a:gd name="T15" fmla="*/ 98555 h 98"/>
                <a:gd name="T16" fmla="*/ 45571 w 102"/>
                <a:gd name="T17" fmla="*/ 108031 h 98"/>
                <a:gd name="T18" fmla="*/ 26583 w 102"/>
                <a:gd name="T19" fmla="*/ 132670 h 98"/>
                <a:gd name="T20" fmla="*/ 11393 w 102"/>
                <a:gd name="T21" fmla="*/ 136461 h 98"/>
                <a:gd name="T22" fmla="*/ 9494 w 102"/>
                <a:gd name="T23" fmla="*/ 155413 h 98"/>
                <a:gd name="T24" fmla="*/ 5696 w 102"/>
                <a:gd name="T25" fmla="*/ 162995 h 98"/>
                <a:gd name="T26" fmla="*/ 3798 w 102"/>
                <a:gd name="T27" fmla="*/ 172471 h 98"/>
                <a:gd name="T28" fmla="*/ 24684 w 102"/>
                <a:gd name="T29" fmla="*/ 174366 h 98"/>
                <a:gd name="T30" fmla="*/ 47469 w 102"/>
                <a:gd name="T31" fmla="*/ 183843 h 98"/>
                <a:gd name="T32" fmla="*/ 85445 w 102"/>
                <a:gd name="T33" fmla="*/ 174366 h 98"/>
                <a:gd name="T34" fmla="*/ 110129 w 102"/>
                <a:gd name="T35" fmla="*/ 142146 h 98"/>
                <a:gd name="T36" fmla="*/ 129117 w 102"/>
                <a:gd name="T37" fmla="*/ 111822 h 98"/>
                <a:gd name="T38" fmla="*/ 148104 w 102"/>
                <a:gd name="T39" fmla="*/ 102345 h 98"/>
                <a:gd name="T40" fmla="*/ 165193 w 102"/>
                <a:gd name="T41" fmla="*/ 94764 h 98"/>
                <a:gd name="T42" fmla="*/ 157598 w 102"/>
                <a:gd name="T43" fmla="*/ 85288 h 98"/>
                <a:gd name="T44" fmla="*/ 178485 w 102"/>
                <a:gd name="T45" fmla="*/ 58754 h 98"/>
                <a:gd name="T46" fmla="*/ 189877 w 102"/>
                <a:gd name="T47" fmla="*/ 34115 h 98"/>
                <a:gd name="T48" fmla="*/ 189877 w 102"/>
                <a:gd name="T49" fmla="*/ 22743 h 98"/>
                <a:gd name="T50" fmla="*/ 187979 w 102"/>
                <a:gd name="T51" fmla="*/ 17058 h 98"/>
                <a:gd name="T52" fmla="*/ 186080 w 102"/>
                <a:gd name="T53" fmla="*/ 11372 h 98"/>
                <a:gd name="T54" fmla="*/ 174687 w 102"/>
                <a:gd name="T55" fmla="*/ 18953 h 98"/>
                <a:gd name="T56" fmla="*/ 167092 w 102"/>
                <a:gd name="T57" fmla="*/ 20848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98"/>
                <a:gd name="T89" fmla="*/ 102 w 102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98">
                  <a:moveTo>
                    <a:pt x="88" y="11"/>
                  </a:moveTo>
                  <a:cubicBezTo>
                    <a:pt x="86" y="9"/>
                    <a:pt x="88" y="8"/>
                    <a:pt x="85" y="6"/>
                  </a:cubicBezTo>
                  <a:cubicBezTo>
                    <a:pt x="82" y="4"/>
                    <a:pt x="84" y="0"/>
                    <a:pt x="80" y="2"/>
                  </a:cubicBezTo>
                  <a:cubicBezTo>
                    <a:pt x="75" y="5"/>
                    <a:pt x="72" y="8"/>
                    <a:pt x="72" y="11"/>
                  </a:cubicBezTo>
                  <a:cubicBezTo>
                    <a:pt x="72" y="14"/>
                    <a:pt x="74" y="15"/>
                    <a:pt x="71" y="17"/>
                  </a:cubicBezTo>
                  <a:cubicBezTo>
                    <a:pt x="67" y="20"/>
                    <a:pt x="65" y="28"/>
                    <a:pt x="62" y="31"/>
                  </a:cubicBezTo>
                  <a:cubicBezTo>
                    <a:pt x="59" y="34"/>
                    <a:pt x="51" y="42"/>
                    <a:pt x="47" y="44"/>
                  </a:cubicBezTo>
                  <a:cubicBezTo>
                    <a:pt x="43" y="46"/>
                    <a:pt x="35" y="50"/>
                    <a:pt x="33" y="52"/>
                  </a:cubicBezTo>
                  <a:cubicBezTo>
                    <a:pt x="31" y="55"/>
                    <a:pt x="29" y="56"/>
                    <a:pt x="24" y="57"/>
                  </a:cubicBezTo>
                  <a:cubicBezTo>
                    <a:pt x="20" y="59"/>
                    <a:pt x="17" y="68"/>
                    <a:pt x="14" y="70"/>
                  </a:cubicBezTo>
                  <a:cubicBezTo>
                    <a:pt x="11" y="71"/>
                    <a:pt x="8" y="71"/>
                    <a:pt x="6" y="72"/>
                  </a:cubicBezTo>
                  <a:cubicBezTo>
                    <a:pt x="5" y="74"/>
                    <a:pt x="5" y="80"/>
                    <a:pt x="5" y="82"/>
                  </a:cubicBezTo>
                  <a:cubicBezTo>
                    <a:pt x="5" y="84"/>
                    <a:pt x="6" y="86"/>
                    <a:pt x="3" y="86"/>
                  </a:cubicBezTo>
                  <a:cubicBezTo>
                    <a:pt x="0" y="85"/>
                    <a:pt x="2" y="91"/>
                    <a:pt x="2" y="91"/>
                  </a:cubicBezTo>
                  <a:cubicBezTo>
                    <a:pt x="2" y="91"/>
                    <a:pt x="7" y="91"/>
                    <a:pt x="13" y="92"/>
                  </a:cubicBezTo>
                  <a:cubicBezTo>
                    <a:pt x="19" y="93"/>
                    <a:pt x="21" y="96"/>
                    <a:pt x="25" y="97"/>
                  </a:cubicBezTo>
                  <a:cubicBezTo>
                    <a:pt x="29" y="98"/>
                    <a:pt x="39" y="97"/>
                    <a:pt x="45" y="92"/>
                  </a:cubicBezTo>
                  <a:cubicBezTo>
                    <a:pt x="52" y="87"/>
                    <a:pt x="56" y="85"/>
                    <a:pt x="58" y="75"/>
                  </a:cubicBezTo>
                  <a:cubicBezTo>
                    <a:pt x="60" y="64"/>
                    <a:pt x="61" y="60"/>
                    <a:pt x="68" y="59"/>
                  </a:cubicBezTo>
                  <a:cubicBezTo>
                    <a:pt x="74" y="57"/>
                    <a:pt x="73" y="53"/>
                    <a:pt x="78" y="54"/>
                  </a:cubicBezTo>
                  <a:cubicBezTo>
                    <a:pt x="83" y="54"/>
                    <a:pt x="90" y="53"/>
                    <a:pt x="87" y="50"/>
                  </a:cubicBezTo>
                  <a:cubicBezTo>
                    <a:pt x="83" y="47"/>
                    <a:pt x="81" y="50"/>
                    <a:pt x="83" y="45"/>
                  </a:cubicBezTo>
                  <a:cubicBezTo>
                    <a:pt x="85" y="40"/>
                    <a:pt x="92" y="36"/>
                    <a:pt x="94" y="31"/>
                  </a:cubicBezTo>
                  <a:cubicBezTo>
                    <a:pt x="96" y="25"/>
                    <a:pt x="100" y="21"/>
                    <a:pt x="100" y="18"/>
                  </a:cubicBezTo>
                  <a:cubicBezTo>
                    <a:pt x="100" y="14"/>
                    <a:pt x="99" y="14"/>
                    <a:pt x="100" y="12"/>
                  </a:cubicBezTo>
                  <a:cubicBezTo>
                    <a:pt x="102" y="9"/>
                    <a:pt x="101" y="9"/>
                    <a:pt x="99" y="9"/>
                  </a:cubicBezTo>
                  <a:cubicBezTo>
                    <a:pt x="96" y="9"/>
                    <a:pt x="96" y="8"/>
                    <a:pt x="98" y="6"/>
                  </a:cubicBezTo>
                  <a:cubicBezTo>
                    <a:pt x="99" y="4"/>
                    <a:pt x="95" y="8"/>
                    <a:pt x="92" y="10"/>
                  </a:cubicBezTo>
                  <a:cubicBezTo>
                    <a:pt x="90" y="12"/>
                    <a:pt x="88" y="11"/>
                    <a:pt x="88" y="1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442" name="Freeform 551"/>
            <p:cNvSpPr>
              <a:spLocks/>
            </p:cNvSpPr>
            <p:nvPr/>
          </p:nvSpPr>
          <p:spPr bwMode="auto">
            <a:xfrm>
              <a:off x="4986338" y="4722813"/>
              <a:ext cx="11112" cy="14287"/>
            </a:xfrm>
            <a:custGeom>
              <a:avLst/>
              <a:gdLst>
                <a:gd name="T0" fmla="*/ 20579425 w 6"/>
                <a:gd name="T1" fmla="*/ 29159767 h 7"/>
                <a:gd name="T2" fmla="*/ 3429904 w 6"/>
                <a:gd name="T3" fmla="*/ 0 h 7"/>
                <a:gd name="T4" fmla="*/ 0 w 6"/>
                <a:gd name="T5" fmla="*/ 29159767 h 7"/>
                <a:gd name="T6" fmla="*/ 20579425 w 6"/>
                <a:gd name="T7" fmla="*/ 2915976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cubicBezTo>
                    <a:pt x="2" y="4"/>
                    <a:pt x="1" y="0"/>
                    <a:pt x="1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552"/>
            <p:cNvSpPr>
              <a:spLocks/>
            </p:cNvSpPr>
            <p:nvPr/>
          </p:nvSpPr>
          <p:spPr bwMode="auto">
            <a:xfrm>
              <a:off x="4405313" y="4540250"/>
              <a:ext cx="96837" cy="88900"/>
            </a:xfrm>
            <a:custGeom>
              <a:avLst/>
              <a:gdLst>
                <a:gd name="T0" fmla="*/ 3751465 w 50"/>
                <a:gd name="T1" fmla="*/ 14311008 h 47"/>
                <a:gd name="T2" fmla="*/ 41260311 w 50"/>
                <a:gd name="T3" fmla="*/ 93021555 h 47"/>
                <a:gd name="T4" fmla="*/ 33759320 w 50"/>
                <a:gd name="T5" fmla="*/ 103753862 h 47"/>
                <a:gd name="T6" fmla="*/ 48763240 w 50"/>
                <a:gd name="T7" fmla="*/ 139531401 h 47"/>
                <a:gd name="T8" fmla="*/ 101276007 w 50"/>
                <a:gd name="T9" fmla="*/ 168153409 h 47"/>
                <a:gd name="T10" fmla="*/ 116279928 w 50"/>
                <a:gd name="T11" fmla="*/ 143110098 h 47"/>
                <a:gd name="T12" fmla="*/ 131283878 w 50"/>
                <a:gd name="T13" fmla="*/ 157421102 h 47"/>
                <a:gd name="T14" fmla="*/ 135035342 w 50"/>
                <a:gd name="T15" fmla="*/ 132375899 h 47"/>
                <a:gd name="T16" fmla="*/ 153788790 w 50"/>
                <a:gd name="T17" fmla="*/ 135954596 h 47"/>
                <a:gd name="T18" fmla="*/ 165043183 w 50"/>
                <a:gd name="T19" fmla="*/ 128799094 h 47"/>
                <a:gd name="T20" fmla="*/ 172544174 w 50"/>
                <a:gd name="T21" fmla="*/ 82287356 h 47"/>
                <a:gd name="T22" fmla="*/ 176295639 w 50"/>
                <a:gd name="T23" fmla="*/ 67976352 h 47"/>
                <a:gd name="T24" fmla="*/ 176295639 w 50"/>
                <a:gd name="T25" fmla="*/ 14311008 h 47"/>
                <a:gd name="T26" fmla="*/ 150039263 w 50"/>
                <a:gd name="T27" fmla="*/ 14311008 h 47"/>
                <a:gd name="T28" fmla="*/ 82520623 w 50"/>
                <a:gd name="T29" fmla="*/ 28622015 h 47"/>
                <a:gd name="T30" fmla="*/ 3751465 w 50"/>
                <a:gd name="T31" fmla="*/ 14311008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47"/>
                <a:gd name="T50" fmla="*/ 50 w 50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47">
                  <a:moveTo>
                    <a:pt x="1" y="4"/>
                  </a:moveTo>
                  <a:cubicBezTo>
                    <a:pt x="0" y="7"/>
                    <a:pt x="10" y="24"/>
                    <a:pt x="11" y="26"/>
                  </a:cubicBezTo>
                  <a:cubicBezTo>
                    <a:pt x="12" y="29"/>
                    <a:pt x="10" y="27"/>
                    <a:pt x="9" y="29"/>
                  </a:cubicBezTo>
                  <a:cubicBezTo>
                    <a:pt x="8" y="30"/>
                    <a:pt x="10" y="37"/>
                    <a:pt x="13" y="39"/>
                  </a:cubicBezTo>
                  <a:cubicBezTo>
                    <a:pt x="16" y="42"/>
                    <a:pt x="24" y="47"/>
                    <a:pt x="27" y="47"/>
                  </a:cubicBezTo>
                  <a:cubicBezTo>
                    <a:pt x="31" y="46"/>
                    <a:pt x="30" y="42"/>
                    <a:pt x="31" y="40"/>
                  </a:cubicBezTo>
                  <a:cubicBezTo>
                    <a:pt x="33" y="39"/>
                    <a:pt x="35" y="45"/>
                    <a:pt x="35" y="44"/>
                  </a:cubicBezTo>
                  <a:cubicBezTo>
                    <a:pt x="36" y="43"/>
                    <a:pt x="36" y="40"/>
                    <a:pt x="36" y="37"/>
                  </a:cubicBezTo>
                  <a:cubicBezTo>
                    <a:pt x="36" y="34"/>
                    <a:pt x="40" y="37"/>
                    <a:pt x="41" y="38"/>
                  </a:cubicBezTo>
                  <a:cubicBezTo>
                    <a:pt x="43" y="39"/>
                    <a:pt x="44" y="41"/>
                    <a:pt x="44" y="36"/>
                  </a:cubicBezTo>
                  <a:cubicBezTo>
                    <a:pt x="44" y="31"/>
                    <a:pt x="44" y="25"/>
                    <a:pt x="46" y="23"/>
                  </a:cubicBezTo>
                  <a:cubicBezTo>
                    <a:pt x="47" y="21"/>
                    <a:pt x="47" y="23"/>
                    <a:pt x="47" y="19"/>
                  </a:cubicBezTo>
                  <a:cubicBezTo>
                    <a:pt x="47" y="15"/>
                    <a:pt x="50" y="6"/>
                    <a:pt x="47" y="4"/>
                  </a:cubicBezTo>
                  <a:cubicBezTo>
                    <a:pt x="44" y="2"/>
                    <a:pt x="43" y="3"/>
                    <a:pt x="40" y="4"/>
                  </a:cubicBezTo>
                  <a:cubicBezTo>
                    <a:pt x="37" y="5"/>
                    <a:pt x="27" y="9"/>
                    <a:pt x="22" y="8"/>
                  </a:cubicBezTo>
                  <a:cubicBezTo>
                    <a:pt x="17" y="7"/>
                    <a:pt x="3" y="0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553"/>
            <p:cNvSpPr>
              <a:spLocks/>
            </p:cNvSpPr>
            <p:nvPr/>
          </p:nvSpPr>
          <p:spPr bwMode="auto">
            <a:xfrm>
              <a:off x="4484688" y="4513263"/>
              <a:ext cx="17462" cy="26987"/>
            </a:xfrm>
            <a:custGeom>
              <a:avLst/>
              <a:gdLst>
                <a:gd name="T0" fmla="*/ 26352095 w 9"/>
                <a:gd name="T1" fmla="*/ 44590237 h 14"/>
                <a:gd name="T2" fmla="*/ 7528061 w 9"/>
                <a:gd name="T3" fmla="*/ 3716495 h 14"/>
                <a:gd name="T4" fmla="*/ 26352095 w 9"/>
                <a:gd name="T5" fmla="*/ 44590237 h 14"/>
                <a:gd name="T6" fmla="*/ 0 60000 65536"/>
                <a:gd name="T7" fmla="*/ 0 60000 65536"/>
                <a:gd name="T8" fmla="*/ 0 60000 65536"/>
                <a:gd name="T9" fmla="*/ 0 w 9"/>
                <a:gd name="T10" fmla="*/ 0 h 14"/>
                <a:gd name="T11" fmla="*/ 9 w 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4">
                  <a:moveTo>
                    <a:pt x="7" y="12"/>
                  </a:moveTo>
                  <a:cubicBezTo>
                    <a:pt x="6" y="14"/>
                    <a:pt x="0" y="2"/>
                    <a:pt x="2" y="1"/>
                  </a:cubicBezTo>
                  <a:cubicBezTo>
                    <a:pt x="4" y="0"/>
                    <a:pt x="9" y="4"/>
                    <a:pt x="7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554"/>
            <p:cNvSpPr>
              <a:spLocks/>
            </p:cNvSpPr>
            <p:nvPr/>
          </p:nvSpPr>
          <p:spPr bwMode="auto">
            <a:xfrm>
              <a:off x="4381500" y="4513263"/>
              <a:ext cx="11113" cy="11112"/>
            </a:xfrm>
            <a:custGeom>
              <a:avLst/>
              <a:gdLst>
                <a:gd name="T0" fmla="*/ 10292491 w 6"/>
                <a:gd name="T1" fmla="*/ 20579425 h 6"/>
                <a:gd name="T2" fmla="*/ 10292491 w 6"/>
                <a:gd name="T3" fmla="*/ 3429904 h 6"/>
                <a:gd name="T4" fmla="*/ 10292491 w 6"/>
                <a:gd name="T5" fmla="*/ 20579425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3" y="6"/>
                  </a:moveTo>
                  <a:cubicBezTo>
                    <a:pt x="1" y="6"/>
                    <a:pt x="0" y="1"/>
                    <a:pt x="3" y="1"/>
                  </a:cubicBezTo>
                  <a:cubicBezTo>
                    <a:pt x="6" y="0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555"/>
            <p:cNvSpPr>
              <a:spLocks/>
            </p:cNvSpPr>
            <p:nvPr/>
          </p:nvSpPr>
          <p:spPr bwMode="auto">
            <a:xfrm>
              <a:off x="2816225" y="3213100"/>
              <a:ext cx="49213" cy="95250"/>
            </a:xfrm>
            <a:custGeom>
              <a:avLst/>
              <a:gdLst>
                <a:gd name="T0" fmla="*/ 17913534 w 26"/>
                <a:gd name="T1" fmla="*/ 0 h 50"/>
                <a:gd name="T2" fmla="*/ 14330447 w 26"/>
                <a:gd name="T3" fmla="*/ 10887075 h 50"/>
                <a:gd name="T4" fmla="*/ 7166170 w 26"/>
                <a:gd name="T5" fmla="*/ 54435373 h 50"/>
                <a:gd name="T6" fmla="*/ 0 w 26"/>
                <a:gd name="T7" fmla="*/ 101612699 h 50"/>
                <a:gd name="T8" fmla="*/ 14330447 w 26"/>
                <a:gd name="T9" fmla="*/ 159677111 h 50"/>
                <a:gd name="T10" fmla="*/ 57323679 w 26"/>
                <a:gd name="T11" fmla="*/ 170564182 h 50"/>
                <a:gd name="T12" fmla="*/ 89567663 w 26"/>
                <a:gd name="T13" fmla="*/ 137902967 h 50"/>
                <a:gd name="T14" fmla="*/ 82403388 w 26"/>
                <a:gd name="T15" fmla="*/ 90725627 h 50"/>
                <a:gd name="T16" fmla="*/ 50157511 w 26"/>
                <a:gd name="T17" fmla="*/ 29032199 h 50"/>
                <a:gd name="T18" fmla="*/ 17913534 w 26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0"/>
                <a:gd name="T32" fmla="*/ 26 w 2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0">
                  <a:moveTo>
                    <a:pt x="5" y="0"/>
                  </a:moveTo>
                  <a:cubicBezTo>
                    <a:pt x="2" y="0"/>
                    <a:pt x="4" y="1"/>
                    <a:pt x="4" y="3"/>
                  </a:cubicBezTo>
                  <a:cubicBezTo>
                    <a:pt x="4" y="5"/>
                    <a:pt x="3" y="13"/>
                    <a:pt x="2" y="15"/>
                  </a:cubicBezTo>
                  <a:cubicBezTo>
                    <a:pt x="0" y="18"/>
                    <a:pt x="0" y="24"/>
                    <a:pt x="0" y="28"/>
                  </a:cubicBezTo>
                  <a:cubicBezTo>
                    <a:pt x="0" y="31"/>
                    <a:pt x="0" y="40"/>
                    <a:pt x="4" y="44"/>
                  </a:cubicBezTo>
                  <a:cubicBezTo>
                    <a:pt x="7" y="49"/>
                    <a:pt x="10" y="50"/>
                    <a:pt x="16" y="47"/>
                  </a:cubicBezTo>
                  <a:cubicBezTo>
                    <a:pt x="21" y="45"/>
                    <a:pt x="24" y="42"/>
                    <a:pt x="25" y="38"/>
                  </a:cubicBezTo>
                  <a:cubicBezTo>
                    <a:pt x="26" y="34"/>
                    <a:pt x="25" y="30"/>
                    <a:pt x="23" y="25"/>
                  </a:cubicBezTo>
                  <a:cubicBezTo>
                    <a:pt x="21" y="20"/>
                    <a:pt x="16" y="11"/>
                    <a:pt x="14" y="8"/>
                  </a:cubicBezTo>
                  <a:cubicBezTo>
                    <a:pt x="12" y="5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556"/>
            <p:cNvSpPr>
              <a:spLocks/>
            </p:cNvSpPr>
            <p:nvPr/>
          </p:nvSpPr>
          <p:spPr bwMode="auto">
            <a:xfrm>
              <a:off x="1889125" y="3754438"/>
              <a:ext cx="182563" cy="354012"/>
            </a:xfrm>
            <a:custGeom>
              <a:avLst/>
              <a:gdLst>
                <a:gd name="T0" fmla="*/ 300165924 w 96"/>
                <a:gd name="T1" fmla="*/ 18111712 h 186"/>
                <a:gd name="T2" fmla="*/ 282082685 w 96"/>
                <a:gd name="T3" fmla="*/ 7245826 h 186"/>
                <a:gd name="T4" fmla="*/ 271233501 w 96"/>
                <a:gd name="T5" fmla="*/ 28979496 h 186"/>
                <a:gd name="T6" fmla="*/ 260384318 w 96"/>
                <a:gd name="T7" fmla="*/ 72450655 h 186"/>
                <a:gd name="T8" fmla="*/ 242302921 w 96"/>
                <a:gd name="T9" fmla="*/ 83318440 h 186"/>
                <a:gd name="T10" fmla="*/ 224219681 w 96"/>
                <a:gd name="T11" fmla="*/ 79694576 h 186"/>
                <a:gd name="T12" fmla="*/ 227836709 w 96"/>
                <a:gd name="T13" fmla="*/ 94186224 h 186"/>
                <a:gd name="T14" fmla="*/ 216987526 w 96"/>
                <a:gd name="T15" fmla="*/ 112297929 h 186"/>
                <a:gd name="T16" fmla="*/ 216987526 w 96"/>
                <a:gd name="T17" fmla="*/ 126787703 h 186"/>
                <a:gd name="T18" fmla="*/ 220604554 w 96"/>
                <a:gd name="T19" fmla="*/ 130409663 h 186"/>
                <a:gd name="T20" fmla="*/ 195289160 w 96"/>
                <a:gd name="T21" fmla="*/ 144901311 h 186"/>
                <a:gd name="T22" fmla="*/ 173590793 w 96"/>
                <a:gd name="T23" fmla="*/ 163013016 h 186"/>
                <a:gd name="T24" fmla="*/ 144658371 w 96"/>
                <a:gd name="T25" fmla="*/ 177502760 h 186"/>
                <a:gd name="T26" fmla="*/ 144658371 w 96"/>
                <a:gd name="T27" fmla="*/ 188370544 h 186"/>
                <a:gd name="T28" fmla="*/ 122959975 w 96"/>
                <a:gd name="T29" fmla="*/ 184748584 h 186"/>
                <a:gd name="T30" fmla="*/ 75946214 w 96"/>
                <a:gd name="T31" fmla="*/ 202860289 h 186"/>
                <a:gd name="T32" fmla="*/ 57862959 w 96"/>
                <a:gd name="T33" fmla="*/ 202860289 h 186"/>
                <a:gd name="T34" fmla="*/ 39781621 w 96"/>
                <a:gd name="T35" fmla="*/ 271689013 h 186"/>
                <a:gd name="T36" fmla="*/ 54245931 w 96"/>
                <a:gd name="T37" fmla="*/ 362251344 h 186"/>
                <a:gd name="T38" fmla="*/ 47013776 w 96"/>
                <a:gd name="T39" fmla="*/ 416588361 h 186"/>
                <a:gd name="T40" fmla="*/ 10849187 w 96"/>
                <a:gd name="T41" fmla="*/ 474549243 h 186"/>
                <a:gd name="T42" fmla="*/ 7232157 w 96"/>
                <a:gd name="T43" fmla="*/ 532510243 h 186"/>
                <a:gd name="T44" fmla="*/ 25315402 w 96"/>
                <a:gd name="T45" fmla="*/ 568735556 h 186"/>
                <a:gd name="T46" fmla="*/ 18081345 w 96"/>
                <a:gd name="T47" fmla="*/ 590469221 h 186"/>
                <a:gd name="T48" fmla="*/ 50630804 w 96"/>
                <a:gd name="T49" fmla="*/ 648430102 h 186"/>
                <a:gd name="T50" fmla="*/ 101261608 w 96"/>
                <a:gd name="T51" fmla="*/ 670165670 h 186"/>
                <a:gd name="T52" fmla="*/ 159124582 w 96"/>
                <a:gd name="T53" fmla="*/ 652052062 h 186"/>
                <a:gd name="T54" fmla="*/ 213370498 w 96"/>
                <a:gd name="T55" fmla="*/ 554243908 h 186"/>
                <a:gd name="T56" fmla="*/ 264001347 w 96"/>
                <a:gd name="T57" fmla="*/ 383986912 h 186"/>
                <a:gd name="T58" fmla="*/ 303782953 w 96"/>
                <a:gd name="T59" fmla="*/ 253575405 h 186"/>
                <a:gd name="T60" fmla="*/ 314632136 w 96"/>
                <a:gd name="T61" fmla="*/ 220973897 h 186"/>
                <a:gd name="T62" fmla="*/ 307398079 w 96"/>
                <a:gd name="T63" fmla="*/ 181126624 h 186"/>
                <a:gd name="T64" fmla="*/ 321864291 w 96"/>
                <a:gd name="T65" fmla="*/ 170258839 h 186"/>
                <a:gd name="T66" fmla="*/ 336330502 w 96"/>
                <a:gd name="T67" fmla="*/ 188370544 h 186"/>
                <a:gd name="T68" fmla="*/ 339947530 w 96"/>
                <a:gd name="T69" fmla="*/ 148523271 h 186"/>
                <a:gd name="T70" fmla="*/ 325481319 w 96"/>
                <a:gd name="T71" fmla="*/ 76072616 h 186"/>
                <a:gd name="T72" fmla="*/ 300165924 w 96"/>
                <a:gd name="T73" fmla="*/ 18111712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"/>
                <a:gd name="T112" fmla="*/ 0 h 186"/>
                <a:gd name="T113" fmla="*/ 96 w 96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" h="186">
                  <a:moveTo>
                    <a:pt x="83" y="5"/>
                  </a:moveTo>
                  <a:cubicBezTo>
                    <a:pt x="80" y="3"/>
                    <a:pt x="79" y="0"/>
                    <a:pt x="78" y="2"/>
                  </a:cubicBezTo>
                  <a:cubicBezTo>
                    <a:pt x="77" y="3"/>
                    <a:pt x="76" y="6"/>
                    <a:pt x="75" y="8"/>
                  </a:cubicBezTo>
                  <a:cubicBezTo>
                    <a:pt x="74" y="10"/>
                    <a:pt x="73" y="19"/>
                    <a:pt x="72" y="20"/>
                  </a:cubicBezTo>
                  <a:cubicBezTo>
                    <a:pt x="71" y="20"/>
                    <a:pt x="70" y="24"/>
                    <a:pt x="67" y="23"/>
                  </a:cubicBezTo>
                  <a:cubicBezTo>
                    <a:pt x="65" y="22"/>
                    <a:pt x="62" y="20"/>
                    <a:pt x="62" y="22"/>
                  </a:cubicBezTo>
                  <a:cubicBezTo>
                    <a:pt x="62" y="25"/>
                    <a:pt x="64" y="24"/>
                    <a:pt x="63" y="26"/>
                  </a:cubicBezTo>
                  <a:cubicBezTo>
                    <a:pt x="62" y="29"/>
                    <a:pt x="61" y="29"/>
                    <a:pt x="60" y="31"/>
                  </a:cubicBezTo>
                  <a:cubicBezTo>
                    <a:pt x="59" y="33"/>
                    <a:pt x="59" y="34"/>
                    <a:pt x="60" y="35"/>
                  </a:cubicBezTo>
                  <a:cubicBezTo>
                    <a:pt x="62" y="35"/>
                    <a:pt x="65" y="36"/>
                    <a:pt x="61" y="36"/>
                  </a:cubicBezTo>
                  <a:cubicBezTo>
                    <a:pt x="57" y="36"/>
                    <a:pt x="55" y="38"/>
                    <a:pt x="54" y="40"/>
                  </a:cubicBezTo>
                  <a:cubicBezTo>
                    <a:pt x="53" y="42"/>
                    <a:pt x="52" y="42"/>
                    <a:pt x="48" y="45"/>
                  </a:cubicBezTo>
                  <a:cubicBezTo>
                    <a:pt x="45" y="47"/>
                    <a:pt x="39" y="47"/>
                    <a:pt x="40" y="49"/>
                  </a:cubicBezTo>
                  <a:cubicBezTo>
                    <a:pt x="42" y="51"/>
                    <a:pt x="42" y="53"/>
                    <a:pt x="40" y="52"/>
                  </a:cubicBezTo>
                  <a:cubicBezTo>
                    <a:pt x="38" y="51"/>
                    <a:pt x="38" y="49"/>
                    <a:pt x="34" y="51"/>
                  </a:cubicBezTo>
                  <a:cubicBezTo>
                    <a:pt x="30" y="53"/>
                    <a:pt x="24" y="56"/>
                    <a:pt x="21" y="56"/>
                  </a:cubicBezTo>
                  <a:cubicBezTo>
                    <a:pt x="19" y="56"/>
                    <a:pt x="17" y="54"/>
                    <a:pt x="16" y="56"/>
                  </a:cubicBezTo>
                  <a:cubicBezTo>
                    <a:pt x="16" y="58"/>
                    <a:pt x="12" y="70"/>
                    <a:pt x="11" y="75"/>
                  </a:cubicBezTo>
                  <a:cubicBezTo>
                    <a:pt x="9" y="80"/>
                    <a:pt x="14" y="96"/>
                    <a:pt x="15" y="100"/>
                  </a:cubicBezTo>
                  <a:cubicBezTo>
                    <a:pt x="16" y="103"/>
                    <a:pt x="15" y="113"/>
                    <a:pt x="13" y="115"/>
                  </a:cubicBezTo>
                  <a:cubicBezTo>
                    <a:pt x="11" y="117"/>
                    <a:pt x="4" y="127"/>
                    <a:pt x="3" y="131"/>
                  </a:cubicBezTo>
                  <a:cubicBezTo>
                    <a:pt x="2" y="135"/>
                    <a:pt x="0" y="145"/>
                    <a:pt x="2" y="147"/>
                  </a:cubicBezTo>
                  <a:cubicBezTo>
                    <a:pt x="4" y="149"/>
                    <a:pt x="9" y="154"/>
                    <a:pt x="7" y="157"/>
                  </a:cubicBezTo>
                  <a:cubicBezTo>
                    <a:pt x="6" y="161"/>
                    <a:pt x="5" y="161"/>
                    <a:pt x="5" y="163"/>
                  </a:cubicBezTo>
                  <a:cubicBezTo>
                    <a:pt x="6" y="166"/>
                    <a:pt x="9" y="176"/>
                    <a:pt x="14" y="179"/>
                  </a:cubicBezTo>
                  <a:cubicBezTo>
                    <a:pt x="18" y="182"/>
                    <a:pt x="21" y="186"/>
                    <a:pt x="28" y="185"/>
                  </a:cubicBezTo>
                  <a:cubicBezTo>
                    <a:pt x="35" y="183"/>
                    <a:pt x="41" y="181"/>
                    <a:pt x="44" y="180"/>
                  </a:cubicBezTo>
                  <a:cubicBezTo>
                    <a:pt x="47" y="179"/>
                    <a:pt x="56" y="168"/>
                    <a:pt x="59" y="153"/>
                  </a:cubicBezTo>
                  <a:cubicBezTo>
                    <a:pt x="62" y="139"/>
                    <a:pt x="69" y="115"/>
                    <a:pt x="73" y="106"/>
                  </a:cubicBezTo>
                  <a:cubicBezTo>
                    <a:pt x="77" y="97"/>
                    <a:pt x="84" y="77"/>
                    <a:pt x="84" y="70"/>
                  </a:cubicBezTo>
                  <a:cubicBezTo>
                    <a:pt x="84" y="63"/>
                    <a:pt x="87" y="63"/>
                    <a:pt x="87" y="61"/>
                  </a:cubicBezTo>
                  <a:cubicBezTo>
                    <a:pt x="87" y="58"/>
                    <a:pt x="85" y="52"/>
                    <a:pt x="85" y="50"/>
                  </a:cubicBezTo>
                  <a:cubicBezTo>
                    <a:pt x="85" y="47"/>
                    <a:pt x="87" y="45"/>
                    <a:pt x="89" y="47"/>
                  </a:cubicBezTo>
                  <a:cubicBezTo>
                    <a:pt x="90" y="49"/>
                    <a:pt x="92" y="54"/>
                    <a:pt x="93" y="52"/>
                  </a:cubicBezTo>
                  <a:cubicBezTo>
                    <a:pt x="94" y="50"/>
                    <a:pt x="96" y="45"/>
                    <a:pt x="94" y="41"/>
                  </a:cubicBezTo>
                  <a:cubicBezTo>
                    <a:pt x="93" y="37"/>
                    <a:pt x="93" y="26"/>
                    <a:pt x="90" y="21"/>
                  </a:cubicBezTo>
                  <a:cubicBezTo>
                    <a:pt x="88" y="15"/>
                    <a:pt x="84" y="7"/>
                    <a:pt x="8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557"/>
            <p:cNvSpPr>
              <a:spLocks/>
            </p:cNvSpPr>
            <p:nvPr/>
          </p:nvSpPr>
          <p:spPr bwMode="auto">
            <a:xfrm>
              <a:off x="2292350" y="1301750"/>
              <a:ext cx="55563" cy="38100"/>
            </a:xfrm>
            <a:custGeom>
              <a:avLst/>
              <a:gdLst>
                <a:gd name="T0" fmla="*/ 88101849 w 29"/>
                <a:gd name="T1" fmla="*/ 68951478 h 20"/>
                <a:gd name="T2" fmla="*/ 95443827 w 29"/>
                <a:gd name="T3" fmla="*/ 47177322 h 20"/>
                <a:gd name="T4" fmla="*/ 47722872 w 29"/>
                <a:gd name="T5" fmla="*/ 14516098 h 20"/>
                <a:gd name="T6" fmla="*/ 22025941 w 29"/>
                <a:gd name="T7" fmla="*/ 7258049 h 20"/>
                <a:gd name="T8" fmla="*/ 22025941 w 29"/>
                <a:gd name="T9" fmla="*/ 39919275 h 20"/>
                <a:gd name="T10" fmla="*/ 55062933 w 29"/>
                <a:gd name="T11" fmla="*/ 58064393 h 20"/>
                <a:gd name="T12" fmla="*/ 88101849 w 29"/>
                <a:gd name="T13" fmla="*/ 6895147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4" y="19"/>
                  </a:moveTo>
                  <a:cubicBezTo>
                    <a:pt x="26" y="20"/>
                    <a:pt x="29" y="15"/>
                    <a:pt x="26" y="13"/>
                  </a:cubicBezTo>
                  <a:cubicBezTo>
                    <a:pt x="23" y="12"/>
                    <a:pt x="15" y="7"/>
                    <a:pt x="13" y="4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4"/>
                    <a:pt x="0" y="8"/>
                    <a:pt x="6" y="11"/>
                  </a:cubicBezTo>
                  <a:cubicBezTo>
                    <a:pt x="11" y="15"/>
                    <a:pt x="14" y="15"/>
                    <a:pt x="15" y="16"/>
                  </a:cubicBezTo>
                  <a:cubicBezTo>
                    <a:pt x="17" y="18"/>
                    <a:pt x="20" y="19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558"/>
            <p:cNvSpPr>
              <a:spLocks/>
            </p:cNvSpPr>
            <p:nvPr/>
          </p:nvSpPr>
          <p:spPr bwMode="auto">
            <a:xfrm>
              <a:off x="2030122" y="1345931"/>
              <a:ext cx="57282" cy="36442"/>
            </a:xfrm>
            <a:custGeom>
              <a:avLst/>
              <a:gdLst>
                <a:gd name="T0" fmla="*/ 51731 w 29"/>
                <a:gd name="T1" fmla="*/ 15240 h 20"/>
                <a:gd name="T2" fmla="*/ 17244 w 29"/>
                <a:gd name="T3" fmla="*/ 34290 h 20"/>
                <a:gd name="T4" fmla="*/ 1916 w 29"/>
                <a:gd name="T5" fmla="*/ 15240 h 20"/>
                <a:gd name="T6" fmla="*/ 19160 w 29"/>
                <a:gd name="T7" fmla="*/ 0 h 20"/>
                <a:gd name="T8" fmla="*/ 51731 w 29"/>
                <a:gd name="T9" fmla="*/ 1524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27" y="8"/>
                  </a:moveTo>
                  <a:cubicBezTo>
                    <a:pt x="26" y="11"/>
                    <a:pt x="14" y="20"/>
                    <a:pt x="9" y="18"/>
                  </a:cubicBezTo>
                  <a:cubicBezTo>
                    <a:pt x="4" y="15"/>
                    <a:pt x="0" y="11"/>
                    <a:pt x="1" y="8"/>
                  </a:cubicBezTo>
                  <a:cubicBezTo>
                    <a:pt x="1" y="5"/>
                    <a:pt x="2" y="0"/>
                    <a:pt x="10" y="0"/>
                  </a:cubicBezTo>
                  <a:cubicBezTo>
                    <a:pt x="17" y="1"/>
                    <a:pt x="29" y="6"/>
                    <a:pt x="27" y="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450" name="Freeform 559"/>
            <p:cNvSpPr>
              <a:spLocks/>
            </p:cNvSpPr>
            <p:nvPr/>
          </p:nvSpPr>
          <p:spPr bwMode="auto">
            <a:xfrm>
              <a:off x="2581275" y="1162050"/>
              <a:ext cx="44450" cy="23813"/>
            </a:xfrm>
            <a:custGeom>
              <a:avLst/>
              <a:gdLst>
                <a:gd name="T0" fmla="*/ 85904458 w 23"/>
                <a:gd name="T1" fmla="*/ 26842746 h 13"/>
                <a:gd name="T2" fmla="*/ 14939064 w 23"/>
                <a:gd name="T3" fmla="*/ 36908322 h 13"/>
                <a:gd name="T4" fmla="*/ 11205265 w 23"/>
                <a:gd name="T5" fmla="*/ 3355801 h 13"/>
                <a:gd name="T6" fmla="*/ 56024390 w 23"/>
                <a:gd name="T7" fmla="*/ 3355801 h 13"/>
                <a:gd name="T8" fmla="*/ 85904458 w 23"/>
                <a:gd name="T9" fmla="*/ 268427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3"/>
                <a:gd name="T17" fmla="*/ 23 w 2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3">
                  <a:moveTo>
                    <a:pt x="23" y="8"/>
                  </a:moveTo>
                  <a:cubicBezTo>
                    <a:pt x="19" y="9"/>
                    <a:pt x="5" y="13"/>
                    <a:pt x="4" y="11"/>
                  </a:cubicBezTo>
                  <a:cubicBezTo>
                    <a:pt x="2" y="8"/>
                    <a:pt x="0" y="2"/>
                    <a:pt x="3" y="1"/>
                  </a:cubicBezTo>
                  <a:cubicBezTo>
                    <a:pt x="6" y="0"/>
                    <a:pt x="14" y="0"/>
                    <a:pt x="15" y="1"/>
                  </a:cubicBezTo>
                  <a:cubicBezTo>
                    <a:pt x="17" y="2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560"/>
            <p:cNvSpPr>
              <a:spLocks/>
            </p:cNvSpPr>
            <p:nvPr/>
          </p:nvSpPr>
          <p:spPr bwMode="auto">
            <a:xfrm>
              <a:off x="3579813" y="1112838"/>
              <a:ext cx="53975" cy="23812"/>
            </a:xfrm>
            <a:custGeom>
              <a:avLst/>
              <a:gdLst>
                <a:gd name="T0" fmla="*/ 63171967 w 28"/>
                <a:gd name="T1" fmla="*/ 40260599 h 13"/>
                <a:gd name="T2" fmla="*/ 14864329 w 28"/>
                <a:gd name="T3" fmla="*/ 20130300 h 13"/>
                <a:gd name="T4" fmla="*/ 44591064 w 28"/>
                <a:gd name="T5" fmla="*/ 0 h 13"/>
                <a:gd name="T6" fmla="*/ 74319730 w 28"/>
                <a:gd name="T7" fmla="*/ 0 h 13"/>
                <a:gd name="T8" fmla="*/ 96615254 w 28"/>
                <a:gd name="T9" fmla="*/ 13420809 h 13"/>
                <a:gd name="T10" fmla="*/ 63171967 w 28"/>
                <a:gd name="T11" fmla="*/ 4026059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3"/>
                <a:gd name="T20" fmla="*/ 28 w 2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3">
                  <a:moveTo>
                    <a:pt x="17" y="12"/>
                  </a:moveTo>
                  <a:cubicBezTo>
                    <a:pt x="12" y="13"/>
                    <a:pt x="0" y="8"/>
                    <a:pt x="4" y="6"/>
                  </a:cubicBezTo>
                  <a:cubicBezTo>
                    <a:pt x="8" y="4"/>
                    <a:pt x="8" y="1"/>
                    <a:pt x="12" y="0"/>
                  </a:cubicBezTo>
                  <a:cubicBezTo>
                    <a:pt x="15" y="0"/>
                    <a:pt x="15" y="0"/>
                    <a:pt x="20" y="0"/>
                  </a:cubicBezTo>
                  <a:cubicBezTo>
                    <a:pt x="25" y="0"/>
                    <a:pt x="28" y="0"/>
                    <a:pt x="26" y="4"/>
                  </a:cubicBezTo>
                  <a:cubicBezTo>
                    <a:pt x="23" y="8"/>
                    <a:pt x="19" y="11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561"/>
            <p:cNvSpPr>
              <a:spLocks/>
            </p:cNvSpPr>
            <p:nvPr/>
          </p:nvSpPr>
          <p:spPr bwMode="auto">
            <a:xfrm>
              <a:off x="2401888" y="749300"/>
              <a:ext cx="71437" cy="31750"/>
            </a:xfrm>
            <a:custGeom>
              <a:avLst/>
              <a:gdLst>
                <a:gd name="T0" fmla="*/ 137925543 w 37"/>
                <a:gd name="T1" fmla="*/ 23625965 h 16"/>
                <a:gd name="T2" fmla="*/ 111831711 w 37"/>
                <a:gd name="T3" fmla="*/ 7875983 h 16"/>
                <a:gd name="T4" fmla="*/ 82009672 w 37"/>
                <a:gd name="T5" fmla="*/ 7875983 h 16"/>
                <a:gd name="T6" fmla="*/ 44733074 w 37"/>
                <a:gd name="T7" fmla="*/ 23625965 h 16"/>
                <a:gd name="T8" fmla="*/ 7454546 w 37"/>
                <a:gd name="T9" fmla="*/ 47251930 h 16"/>
                <a:gd name="T10" fmla="*/ 29822047 w 37"/>
                <a:gd name="T11" fmla="*/ 59066894 h 16"/>
                <a:gd name="T12" fmla="*/ 104375236 w 37"/>
                <a:gd name="T13" fmla="*/ 47251930 h 16"/>
                <a:gd name="T14" fmla="*/ 137925543 w 37"/>
                <a:gd name="T15" fmla="*/ 23625965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6"/>
                <a:gd name="T26" fmla="*/ 37 w 3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6">
                  <a:moveTo>
                    <a:pt x="37" y="6"/>
                  </a:moveTo>
                  <a:cubicBezTo>
                    <a:pt x="37" y="2"/>
                    <a:pt x="34" y="2"/>
                    <a:pt x="30" y="2"/>
                  </a:cubicBezTo>
                  <a:cubicBezTo>
                    <a:pt x="26" y="2"/>
                    <a:pt x="25" y="0"/>
                    <a:pt x="22" y="2"/>
                  </a:cubicBezTo>
                  <a:cubicBezTo>
                    <a:pt x="19" y="5"/>
                    <a:pt x="14" y="6"/>
                    <a:pt x="12" y="6"/>
                  </a:cubicBezTo>
                  <a:cubicBezTo>
                    <a:pt x="9" y="7"/>
                    <a:pt x="5" y="12"/>
                    <a:pt x="2" y="12"/>
                  </a:cubicBezTo>
                  <a:cubicBezTo>
                    <a:pt x="0" y="12"/>
                    <a:pt x="1" y="15"/>
                    <a:pt x="8" y="15"/>
                  </a:cubicBezTo>
                  <a:cubicBezTo>
                    <a:pt x="15" y="14"/>
                    <a:pt x="22" y="16"/>
                    <a:pt x="28" y="12"/>
                  </a:cubicBezTo>
                  <a:cubicBezTo>
                    <a:pt x="34" y="8"/>
                    <a:pt x="37" y="12"/>
                    <a:pt x="37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562"/>
            <p:cNvSpPr>
              <a:spLocks/>
            </p:cNvSpPr>
            <p:nvPr/>
          </p:nvSpPr>
          <p:spPr bwMode="auto">
            <a:xfrm>
              <a:off x="2312988" y="765175"/>
              <a:ext cx="79375" cy="31750"/>
            </a:xfrm>
            <a:custGeom>
              <a:avLst/>
              <a:gdLst>
                <a:gd name="T0" fmla="*/ 142865558 w 42"/>
                <a:gd name="T1" fmla="*/ 10464425 h 17"/>
                <a:gd name="T2" fmla="*/ 103578697 w 42"/>
                <a:gd name="T3" fmla="*/ 10464425 h 17"/>
                <a:gd name="T4" fmla="*/ 25001233 w 42"/>
                <a:gd name="T5" fmla="*/ 13953189 h 17"/>
                <a:gd name="T6" fmla="*/ 21429360 w 42"/>
                <a:gd name="T7" fmla="*/ 48833360 h 17"/>
                <a:gd name="T8" fmla="*/ 82147455 w 42"/>
                <a:gd name="T9" fmla="*/ 55809019 h 17"/>
                <a:gd name="T10" fmla="*/ 142865558 w 42"/>
                <a:gd name="T11" fmla="*/ 1046442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7"/>
                <a:gd name="T20" fmla="*/ 42 w 4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7">
                  <a:moveTo>
                    <a:pt x="40" y="3"/>
                  </a:moveTo>
                  <a:cubicBezTo>
                    <a:pt x="38" y="0"/>
                    <a:pt x="33" y="2"/>
                    <a:pt x="29" y="3"/>
                  </a:cubicBezTo>
                  <a:cubicBezTo>
                    <a:pt x="25" y="4"/>
                    <a:pt x="9" y="3"/>
                    <a:pt x="7" y="4"/>
                  </a:cubicBezTo>
                  <a:cubicBezTo>
                    <a:pt x="5" y="5"/>
                    <a:pt x="0" y="12"/>
                    <a:pt x="6" y="14"/>
                  </a:cubicBezTo>
                  <a:cubicBezTo>
                    <a:pt x="13" y="16"/>
                    <a:pt x="20" y="16"/>
                    <a:pt x="23" y="16"/>
                  </a:cubicBezTo>
                  <a:cubicBezTo>
                    <a:pt x="26" y="17"/>
                    <a:pt x="42" y="7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563"/>
            <p:cNvSpPr>
              <a:spLocks/>
            </p:cNvSpPr>
            <p:nvPr/>
          </p:nvSpPr>
          <p:spPr bwMode="auto">
            <a:xfrm>
              <a:off x="2263775" y="792163"/>
              <a:ext cx="55563" cy="20637"/>
            </a:xfrm>
            <a:custGeom>
              <a:avLst/>
              <a:gdLst>
                <a:gd name="T0" fmla="*/ 14683960 w 29"/>
                <a:gd name="T1" fmla="*/ 38716889 h 11"/>
                <a:gd name="T2" fmla="*/ 7341980 w 29"/>
                <a:gd name="T3" fmla="*/ 10558640 h 11"/>
                <a:gd name="T4" fmla="*/ 22025941 w 29"/>
                <a:gd name="T5" fmla="*/ 0 h 11"/>
                <a:gd name="T6" fmla="*/ 91772838 w 29"/>
                <a:gd name="T7" fmla="*/ 14078185 h 11"/>
                <a:gd name="T8" fmla="*/ 55062933 w 29"/>
                <a:gd name="T9" fmla="*/ 17597734 h 11"/>
                <a:gd name="T10" fmla="*/ 14683960 w 29"/>
                <a:gd name="T11" fmla="*/ 3871688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4" y="11"/>
                  </a:moveTo>
                  <a:cubicBezTo>
                    <a:pt x="3" y="9"/>
                    <a:pt x="4" y="6"/>
                    <a:pt x="2" y="3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29" y="4"/>
                    <a:pt x="25" y="4"/>
                  </a:cubicBezTo>
                  <a:cubicBezTo>
                    <a:pt x="21" y="4"/>
                    <a:pt x="16" y="1"/>
                    <a:pt x="15" y="5"/>
                  </a:cubicBezTo>
                  <a:cubicBezTo>
                    <a:pt x="13" y="8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564"/>
            <p:cNvSpPr>
              <a:spLocks/>
            </p:cNvSpPr>
            <p:nvPr/>
          </p:nvSpPr>
          <p:spPr bwMode="auto">
            <a:xfrm>
              <a:off x="2227263" y="795338"/>
              <a:ext cx="33337" cy="23812"/>
            </a:xfrm>
            <a:custGeom>
              <a:avLst/>
              <a:gdLst>
                <a:gd name="T0" fmla="*/ 51451948 w 18"/>
                <a:gd name="T1" fmla="*/ 39375129 h 12"/>
                <a:gd name="T2" fmla="*/ 6860013 w 18"/>
                <a:gd name="T3" fmla="*/ 27562389 h 12"/>
                <a:gd name="T4" fmla="*/ 27440051 w 18"/>
                <a:gd name="T5" fmla="*/ 7875818 h 12"/>
                <a:gd name="T6" fmla="*/ 61741979 w 18"/>
                <a:gd name="T7" fmla="*/ 11812736 h 12"/>
                <a:gd name="T8" fmla="*/ 51451948 w 18"/>
                <a:gd name="T9" fmla="*/ 3937512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5" y="10"/>
                  </a:moveTo>
                  <a:cubicBezTo>
                    <a:pt x="10" y="12"/>
                    <a:pt x="0" y="11"/>
                    <a:pt x="2" y="7"/>
                  </a:cubicBezTo>
                  <a:cubicBezTo>
                    <a:pt x="5" y="3"/>
                    <a:pt x="3" y="2"/>
                    <a:pt x="8" y="2"/>
                  </a:cubicBezTo>
                  <a:cubicBezTo>
                    <a:pt x="13" y="2"/>
                    <a:pt x="18" y="0"/>
                    <a:pt x="18" y="3"/>
                  </a:cubicBezTo>
                  <a:cubicBezTo>
                    <a:pt x="18" y="5"/>
                    <a:pt x="16" y="9"/>
                    <a:pt x="15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565"/>
            <p:cNvSpPr>
              <a:spLocks/>
            </p:cNvSpPr>
            <p:nvPr/>
          </p:nvSpPr>
          <p:spPr bwMode="auto">
            <a:xfrm>
              <a:off x="2143125" y="790575"/>
              <a:ext cx="30163" cy="19050"/>
            </a:xfrm>
            <a:custGeom>
              <a:avLst/>
              <a:gdLst>
                <a:gd name="T0" fmla="*/ 42646706 w 16"/>
                <a:gd name="T1" fmla="*/ 32661227 h 10"/>
                <a:gd name="T2" fmla="*/ 7107155 w 16"/>
                <a:gd name="T3" fmla="*/ 25403173 h 10"/>
                <a:gd name="T4" fmla="*/ 28432392 w 16"/>
                <a:gd name="T5" fmla="*/ 7258049 h 10"/>
                <a:gd name="T6" fmla="*/ 42646706 w 16"/>
                <a:gd name="T7" fmla="*/ 3266122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0"/>
                <a:gd name="T14" fmla="*/ 16 w 16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0">
                  <a:moveTo>
                    <a:pt x="12" y="9"/>
                  </a:moveTo>
                  <a:cubicBezTo>
                    <a:pt x="8" y="9"/>
                    <a:pt x="0" y="10"/>
                    <a:pt x="2" y="7"/>
                  </a:cubicBezTo>
                  <a:cubicBezTo>
                    <a:pt x="4" y="4"/>
                    <a:pt x="5" y="0"/>
                    <a:pt x="8" y="2"/>
                  </a:cubicBezTo>
                  <a:cubicBezTo>
                    <a:pt x="12" y="4"/>
                    <a:pt x="16" y="8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566"/>
            <p:cNvSpPr>
              <a:spLocks/>
            </p:cNvSpPr>
            <p:nvPr/>
          </p:nvSpPr>
          <p:spPr bwMode="auto">
            <a:xfrm>
              <a:off x="2003425" y="763588"/>
              <a:ext cx="119063" cy="46037"/>
            </a:xfrm>
            <a:custGeom>
              <a:avLst/>
              <a:gdLst>
                <a:gd name="T0" fmla="*/ 195455369 w 62"/>
                <a:gd name="T1" fmla="*/ 51513483 h 24"/>
                <a:gd name="T2" fmla="*/ 136450065 w 62"/>
                <a:gd name="T3" fmla="*/ 58871728 h 24"/>
                <a:gd name="T4" fmla="*/ 110634495 w 62"/>
                <a:gd name="T5" fmla="*/ 69911029 h 24"/>
                <a:gd name="T6" fmla="*/ 88507986 w 62"/>
                <a:gd name="T7" fmla="*/ 69911029 h 24"/>
                <a:gd name="T8" fmla="*/ 84820874 w 62"/>
                <a:gd name="T9" fmla="*/ 84629437 h 24"/>
                <a:gd name="T10" fmla="*/ 51629176 w 62"/>
                <a:gd name="T11" fmla="*/ 88308559 h 24"/>
                <a:gd name="T12" fmla="*/ 36878810 w 62"/>
                <a:gd name="T13" fmla="*/ 77269273 h 24"/>
                <a:gd name="T14" fmla="*/ 11063258 w 62"/>
                <a:gd name="T15" fmla="*/ 88308559 h 24"/>
                <a:gd name="T16" fmla="*/ 0 w 62"/>
                <a:gd name="T17" fmla="*/ 80950314 h 24"/>
                <a:gd name="T18" fmla="*/ 11063258 w 62"/>
                <a:gd name="T19" fmla="*/ 62552769 h 24"/>
                <a:gd name="T20" fmla="*/ 44253033 w 62"/>
                <a:gd name="T21" fmla="*/ 66231906 h 24"/>
                <a:gd name="T22" fmla="*/ 55318207 w 62"/>
                <a:gd name="T23" fmla="*/ 58871728 h 24"/>
                <a:gd name="T24" fmla="*/ 29502659 w 62"/>
                <a:gd name="T25" fmla="*/ 55192606 h 24"/>
                <a:gd name="T26" fmla="*/ 59005319 w 62"/>
                <a:gd name="T27" fmla="*/ 51513483 h 24"/>
                <a:gd name="T28" fmla="*/ 114323526 w 62"/>
                <a:gd name="T29" fmla="*/ 44155239 h 24"/>
                <a:gd name="T30" fmla="*/ 132761033 w 62"/>
                <a:gd name="T31" fmla="*/ 29436823 h 24"/>
                <a:gd name="T32" fmla="*/ 106947383 w 62"/>
                <a:gd name="T33" fmla="*/ 11039289 h 24"/>
                <a:gd name="T34" fmla="*/ 147513320 w 62"/>
                <a:gd name="T35" fmla="*/ 3679123 h 24"/>
                <a:gd name="T36" fmla="*/ 173326940 w 62"/>
                <a:gd name="T37" fmla="*/ 14718412 h 24"/>
                <a:gd name="T38" fmla="*/ 199142480 w 62"/>
                <a:gd name="T39" fmla="*/ 18397538 h 24"/>
                <a:gd name="T40" fmla="*/ 221268989 w 62"/>
                <a:gd name="T41" fmla="*/ 29436823 h 24"/>
                <a:gd name="T42" fmla="*/ 195455369 w 62"/>
                <a:gd name="T43" fmla="*/ 51513483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24"/>
                <a:gd name="T68" fmla="*/ 62 w 62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24">
                  <a:moveTo>
                    <a:pt x="53" y="14"/>
                  </a:moveTo>
                  <a:cubicBezTo>
                    <a:pt x="44" y="14"/>
                    <a:pt x="40" y="13"/>
                    <a:pt x="37" y="16"/>
                  </a:cubicBezTo>
                  <a:cubicBezTo>
                    <a:pt x="35" y="18"/>
                    <a:pt x="34" y="19"/>
                    <a:pt x="30" y="19"/>
                  </a:cubicBezTo>
                  <a:cubicBezTo>
                    <a:pt x="26" y="18"/>
                    <a:pt x="20" y="17"/>
                    <a:pt x="24" y="19"/>
                  </a:cubicBezTo>
                  <a:cubicBezTo>
                    <a:pt x="27" y="21"/>
                    <a:pt x="26" y="23"/>
                    <a:pt x="23" y="23"/>
                  </a:cubicBezTo>
                  <a:cubicBezTo>
                    <a:pt x="21" y="23"/>
                    <a:pt x="15" y="24"/>
                    <a:pt x="14" y="24"/>
                  </a:cubicBezTo>
                  <a:cubicBezTo>
                    <a:pt x="12" y="24"/>
                    <a:pt x="15" y="21"/>
                    <a:pt x="10" y="21"/>
                  </a:cubicBezTo>
                  <a:cubicBezTo>
                    <a:pt x="6" y="21"/>
                    <a:pt x="5" y="23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ubicBezTo>
                    <a:pt x="0" y="19"/>
                    <a:pt x="0" y="17"/>
                    <a:pt x="3" y="17"/>
                  </a:cubicBezTo>
                  <a:cubicBezTo>
                    <a:pt x="5" y="18"/>
                    <a:pt x="8" y="18"/>
                    <a:pt x="12" y="18"/>
                  </a:cubicBezTo>
                  <a:cubicBezTo>
                    <a:pt x="15" y="18"/>
                    <a:pt x="18" y="16"/>
                    <a:pt x="15" y="16"/>
                  </a:cubicBezTo>
                  <a:cubicBezTo>
                    <a:pt x="12" y="16"/>
                    <a:pt x="5" y="16"/>
                    <a:pt x="8" y="15"/>
                  </a:cubicBezTo>
                  <a:cubicBezTo>
                    <a:pt x="10" y="15"/>
                    <a:pt x="11" y="14"/>
                    <a:pt x="16" y="14"/>
                  </a:cubicBezTo>
                  <a:cubicBezTo>
                    <a:pt x="22" y="14"/>
                    <a:pt x="27" y="14"/>
                    <a:pt x="31" y="12"/>
                  </a:cubicBezTo>
                  <a:cubicBezTo>
                    <a:pt x="35" y="9"/>
                    <a:pt x="40" y="10"/>
                    <a:pt x="36" y="8"/>
                  </a:cubicBezTo>
                  <a:cubicBezTo>
                    <a:pt x="32" y="6"/>
                    <a:pt x="23" y="3"/>
                    <a:pt x="29" y="3"/>
                  </a:cubicBezTo>
                  <a:cubicBezTo>
                    <a:pt x="35" y="3"/>
                    <a:pt x="36" y="0"/>
                    <a:pt x="40" y="1"/>
                  </a:cubicBezTo>
                  <a:cubicBezTo>
                    <a:pt x="44" y="3"/>
                    <a:pt x="45" y="4"/>
                    <a:pt x="47" y="4"/>
                  </a:cubicBezTo>
                  <a:cubicBezTo>
                    <a:pt x="48" y="4"/>
                    <a:pt x="50" y="5"/>
                    <a:pt x="54" y="5"/>
                  </a:cubicBezTo>
                  <a:cubicBezTo>
                    <a:pt x="58" y="5"/>
                    <a:pt x="62" y="8"/>
                    <a:pt x="60" y="8"/>
                  </a:cubicBezTo>
                  <a:cubicBezTo>
                    <a:pt x="58" y="8"/>
                    <a:pt x="55" y="14"/>
                    <a:pt x="53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567"/>
            <p:cNvSpPr>
              <a:spLocks/>
            </p:cNvSpPr>
            <p:nvPr/>
          </p:nvSpPr>
          <p:spPr bwMode="auto">
            <a:xfrm>
              <a:off x="1947863" y="765175"/>
              <a:ext cx="100012" cy="30163"/>
            </a:xfrm>
            <a:custGeom>
              <a:avLst/>
              <a:gdLst>
                <a:gd name="T0" fmla="*/ 151664367 w 52"/>
                <a:gd name="T1" fmla="*/ 24876930 h 16"/>
                <a:gd name="T2" fmla="*/ 125768930 w 52"/>
                <a:gd name="T3" fmla="*/ 28432392 h 16"/>
                <a:gd name="T4" fmla="*/ 88777964 w 52"/>
                <a:gd name="T5" fmla="*/ 39093129 h 16"/>
                <a:gd name="T6" fmla="*/ 70283442 w 52"/>
                <a:gd name="T7" fmla="*/ 49755745 h 16"/>
                <a:gd name="T8" fmla="*/ 48088463 w 52"/>
                <a:gd name="T9" fmla="*/ 39093129 h 16"/>
                <a:gd name="T10" fmla="*/ 14796005 w 52"/>
                <a:gd name="T11" fmla="*/ 28432392 h 16"/>
                <a:gd name="T12" fmla="*/ 51786983 w 52"/>
                <a:gd name="T13" fmla="*/ 24876930 h 16"/>
                <a:gd name="T14" fmla="*/ 103575889 w 52"/>
                <a:gd name="T15" fmla="*/ 17769776 h 16"/>
                <a:gd name="T16" fmla="*/ 133167922 w 52"/>
                <a:gd name="T17" fmla="*/ 3553578 h 16"/>
                <a:gd name="T18" fmla="*/ 166460369 w 52"/>
                <a:gd name="T19" fmla="*/ 10662619 h 16"/>
                <a:gd name="T20" fmla="*/ 188655333 w 52"/>
                <a:gd name="T21" fmla="*/ 24876930 h 16"/>
                <a:gd name="T22" fmla="*/ 177557851 w 52"/>
                <a:gd name="T23" fmla="*/ 31985976 h 16"/>
                <a:gd name="T24" fmla="*/ 151664367 w 52"/>
                <a:gd name="T25" fmla="*/ 2487693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16"/>
                <a:gd name="T41" fmla="*/ 52 w 5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16">
                  <a:moveTo>
                    <a:pt x="41" y="7"/>
                  </a:moveTo>
                  <a:cubicBezTo>
                    <a:pt x="38" y="7"/>
                    <a:pt x="37" y="8"/>
                    <a:pt x="34" y="8"/>
                  </a:cubicBezTo>
                  <a:cubicBezTo>
                    <a:pt x="32" y="8"/>
                    <a:pt x="27" y="10"/>
                    <a:pt x="24" y="11"/>
                  </a:cubicBezTo>
                  <a:cubicBezTo>
                    <a:pt x="21" y="12"/>
                    <a:pt x="21" y="16"/>
                    <a:pt x="19" y="14"/>
                  </a:cubicBezTo>
                  <a:cubicBezTo>
                    <a:pt x="17" y="12"/>
                    <a:pt x="17" y="11"/>
                    <a:pt x="13" y="11"/>
                  </a:cubicBezTo>
                  <a:cubicBezTo>
                    <a:pt x="9" y="11"/>
                    <a:pt x="0" y="10"/>
                    <a:pt x="4" y="8"/>
                  </a:cubicBezTo>
                  <a:cubicBezTo>
                    <a:pt x="9" y="7"/>
                    <a:pt x="10" y="7"/>
                    <a:pt x="14" y="7"/>
                  </a:cubicBezTo>
                  <a:cubicBezTo>
                    <a:pt x="19" y="7"/>
                    <a:pt x="24" y="6"/>
                    <a:pt x="28" y="5"/>
                  </a:cubicBezTo>
                  <a:cubicBezTo>
                    <a:pt x="32" y="5"/>
                    <a:pt x="33" y="0"/>
                    <a:pt x="36" y="1"/>
                  </a:cubicBezTo>
                  <a:cubicBezTo>
                    <a:pt x="39" y="1"/>
                    <a:pt x="40" y="2"/>
                    <a:pt x="45" y="3"/>
                  </a:cubicBezTo>
                  <a:cubicBezTo>
                    <a:pt x="51" y="4"/>
                    <a:pt x="51" y="5"/>
                    <a:pt x="51" y="7"/>
                  </a:cubicBezTo>
                  <a:cubicBezTo>
                    <a:pt x="52" y="9"/>
                    <a:pt x="50" y="10"/>
                    <a:pt x="48" y="9"/>
                  </a:cubicBezTo>
                  <a:cubicBezTo>
                    <a:pt x="45" y="8"/>
                    <a:pt x="44" y="6"/>
                    <a:pt x="41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568"/>
            <p:cNvSpPr>
              <a:spLocks/>
            </p:cNvSpPr>
            <p:nvPr/>
          </p:nvSpPr>
          <p:spPr bwMode="auto">
            <a:xfrm>
              <a:off x="2216150" y="773113"/>
              <a:ext cx="39688" cy="9525"/>
            </a:xfrm>
            <a:custGeom>
              <a:avLst/>
              <a:gdLst>
                <a:gd name="T0" fmla="*/ 53576905 w 21"/>
                <a:gd name="T1" fmla="*/ 14516098 h 5"/>
                <a:gd name="T2" fmla="*/ 35717312 w 21"/>
                <a:gd name="T3" fmla="*/ 0 h 5"/>
                <a:gd name="T4" fmla="*/ 53576905 w 21"/>
                <a:gd name="T5" fmla="*/ 14516098 h 5"/>
                <a:gd name="T6" fmla="*/ 0 60000 65536"/>
                <a:gd name="T7" fmla="*/ 0 60000 65536"/>
                <a:gd name="T8" fmla="*/ 0 60000 65536"/>
                <a:gd name="T9" fmla="*/ 0 w 21"/>
                <a:gd name="T10" fmla="*/ 0 h 5"/>
                <a:gd name="T11" fmla="*/ 21 w 2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">
                  <a:moveTo>
                    <a:pt x="15" y="4"/>
                  </a:moveTo>
                  <a:cubicBezTo>
                    <a:pt x="8" y="4"/>
                    <a:pt x="0" y="0"/>
                    <a:pt x="10" y="0"/>
                  </a:cubicBezTo>
                  <a:cubicBezTo>
                    <a:pt x="21" y="0"/>
                    <a:pt x="20" y="5"/>
                    <a:pt x="15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569"/>
            <p:cNvSpPr>
              <a:spLocks/>
            </p:cNvSpPr>
            <p:nvPr/>
          </p:nvSpPr>
          <p:spPr bwMode="auto">
            <a:xfrm>
              <a:off x="2170113" y="765175"/>
              <a:ext cx="66675" cy="12700"/>
            </a:xfrm>
            <a:custGeom>
              <a:avLst/>
              <a:gdLst>
                <a:gd name="T0" fmla="*/ 72580498 w 35"/>
                <a:gd name="T1" fmla="*/ 19750316 h 7"/>
                <a:gd name="T2" fmla="*/ 50806343 w 35"/>
                <a:gd name="T3" fmla="*/ 0 h 7"/>
                <a:gd name="T4" fmla="*/ 72580498 w 35"/>
                <a:gd name="T5" fmla="*/ 19750316 h 7"/>
                <a:gd name="T6" fmla="*/ 0 60000 65536"/>
                <a:gd name="T7" fmla="*/ 0 60000 65536"/>
                <a:gd name="T8" fmla="*/ 0 60000 65536"/>
                <a:gd name="T9" fmla="*/ 0 w 35"/>
                <a:gd name="T10" fmla="*/ 0 h 7"/>
                <a:gd name="T11" fmla="*/ 35 w 3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7">
                  <a:moveTo>
                    <a:pt x="20" y="6"/>
                  </a:moveTo>
                  <a:cubicBezTo>
                    <a:pt x="14" y="7"/>
                    <a:pt x="0" y="0"/>
                    <a:pt x="14" y="0"/>
                  </a:cubicBezTo>
                  <a:cubicBezTo>
                    <a:pt x="27" y="1"/>
                    <a:pt x="35" y="5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570"/>
            <p:cNvSpPr>
              <a:spLocks/>
            </p:cNvSpPr>
            <p:nvPr/>
          </p:nvSpPr>
          <p:spPr bwMode="auto">
            <a:xfrm>
              <a:off x="2189163" y="754063"/>
              <a:ext cx="93662" cy="20637"/>
            </a:xfrm>
            <a:custGeom>
              <a:avLst/>
              <a:gdLst>
                <a:gd name="T0" fmla="*/ 91343389 w 49"/>
                <a:gd name="T1" fmla="*/ 28158246 h 11"/>
                <a:gd name="T2" fmla="*/ 43845286 w 49"/>
                <a:gd name="T3" fmla="*/ 14078185 h 11"/>
                <a:gd name="T4" fmla="*/ 18267915 w 49"/>
                <a:gd name="T5" fmla="*/ 7039092 h 11"/>
                <a:gd name="T6" fmla="*/ 69420753 w 49"/>
                <a:gd name="T7" fmla="*/ 7039092 h 11"/>
                <a:gd name="T8" fmla="*/ 109611296 w 49"/>
                <a:gd name="T9" fmla="*/ 3519546 h 11"/>
                <a:gd name="T10" fmla="*/ 171724505 w 49"/>
                <a:gd name="T11" fmla="*/ 10558640 h 11"/>
                <a:gd name="T12" fmla="*/ 146149052 w 49"/>
                <a:gd name="T13" fmla="*/ 17597734 h 11"/>
                <a:gd name="T14" fmla="*/ 157109414 w 49"/>
                <a:gd name="T15" fmla="*/ 31677799 h 11"/>
                <a:gd name="T16" fmla="*/ 142494324 w 49"/>
                <a:gd name="T17" fmla="*/ 38716889 h 11"/>
                <a:gd name="T18" fmla="*/ 91343389 w 49"/>
                <a:gd name="T19" fmla="*/ 2815824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"/>
                <a:gd name="T32" fmla="*/ 49 w 4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">
                  <a:moveTo>
                    <a:pt x="25" y="8"/>
                  </a:moveTo>
                  <a:cubicBezTo>
                    <a:pt x="21" y="7"/>
                    <a:pt x="16" y="5"/>
                    <a:pt x="12" y="4"/>
                  </a:cubicBezTo>
                  <a:cubicBezTo>
                    <a:pt x="8" y="3"/>
                    <a:pt x="0" y="2"/>
                    <a:pt x="5" y="2"/>
                  </a:cubicBezTo>
                  <a:cubicBezTo>
                    <a:pt x="10" y="2"/>
                    <a:pt x="14" y="2"/>
                    <a:pt x="19" y="2"/>
                  </a:cubicBezTo>
                  <a:cubicBezTo>
                    <a:pt x="24" y="2"/>
                    <a:pt x="26" y="0"/>
                    <a:pt x="30" y="1"/>
                  </a:cubicBezTo>
                  <a:cubicBezTo>
                    <a:pt x="34" y="2"/>
                    <a:pt x="46" y="3"/>
                    <a:pt x="47" y="3"/>
                  </a:cubicBezTo>
                  <a:cubicBezTo>
                    <a:pt x="49" y="4"/>
                    <a:pt x="38" y="4"/>
                    <a:pt x="40" y="5"/>
                  </a:cubicBezTo>
                  <a:cubicBezTo>
                    <a:pt x="43" y="6"/>
                    <a:pt x="47" y="9"/>
                    <a:pt x="43" y="9"/>
                  </a:cubicBezTo>
                  <a:cubicBezTo>
                    <a:pt x="40" y="9"/>
                    <a:pt x="42" y="11"/>
                    <a:pt x="39" y="11"/>
                  </a:cubicBezTo>
                  <a:cubicBezTo>
                    <a:pt x="35" y="11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571"/>
            <p:cNvSpPr>
              <a:spLocks/>
            </p:cNvSpPr>
            <p:nvPr/>
          </p:nvSpPr>
          <p:spPr bwMode="auto">
            <a:xfrm>
              <a:off x="2286000" y="768350"/>
              <a:ext cx="25400" cy="6350"/>
            </a:xfrm>
            <a:custGeom>
              <a:avLst/>
              <a:gdLst>
                <a:gd name="T0" fmla="*/ 26722754 w 13"/>
                <a:gd name="T1" fmla="*/ 13440833 h 3"/>
                <a:gd name="T2" fmla="*/ 11453447 w 13"/>
                <a:gd name="T3" fmla="*/ 0 h 3"/>
                <a:gd name="T4" fmla="*/ 26722754 w 13"/>
                <a:gd name="T5" fmla="*/ 13440833 h 3"/>
                <a:gd name="T6" fmla="*/ 0 60000 65536"/>
                <a:gd name="T7" fmla="*/ 0 60000 65536"/>
                <a:gd name="T8" fmla="*/ 0 60000 65536"/>
                <a:gd name="T9" fmla="*/ 0 w 13"/>
                <a:gd name="T10" fmla="*/ 0 h 3"/>
                <a:gd name="T11" fmla="*/ 13 w 1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">
                  <a:moveTo>
                    <a:pt x="7" y="3"/>
                  </a:moveTo>
                  <a:cubicBezTo>
                    <a:pt x="2" y="2"/>
                    <a:pt x="0" y="0"/>
                    <a:pt x="3" y="0"/>
                  </a:cubicBezTo>
                  <a:cubicBezTo>
                    <a:pt x="7" y="0"/>
                    <a:pt x="13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572"/>
            <p:cNvSpPr>
              <a:spLocks/>
            </p:cNvSpPr>
            <p:nvPr/>
          </p:nvSpPr>
          <p:spPr bwMode="auto">
            <a:xfrm>
              <a:off x="2286000" y="755650"/>
              <a:ext cx="11113" cy="11113"/>
            </a:xfrm>
            <a:custGeom>
              <a:avLst/>
              <a:gdLst>
                <a:gd name="T0" fmla="*/ 10292491 w 6"/>
                <a:gd name="T1" fmla="*/ 13722702 h 6"/>
                <a:gd name="T2" fmla="*/ 3430212 w 6"/>
                <a:gd name="T3" fmla="*/ 6860425 h 6"/>
                <a:gd name="T4" fmla="*/ 20583129 w 6"/>
                <a:gd name="T5" fmla="*/ 6860425 h 6"/>
                <a:gd name="T6" fmla="*/ 10292491 w 6"/>
                <a:gd name="T7" fmla="*/ 1372270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3" y="4"/>
                  </a:moveTo>
                  <a:cubicBezTo>
                    <a:pt x="2" y="3"/>
                    <a:pt x="3" y="4"/>
                    <a:pt x="1" y="2"/>
                  </a:cubicBezTo>
                  <a:cubicBezTo>
                    <a:pt x="0" y="1"/>
                    <a:pt x="6" y="0"/>
                    <a:pt x="6" y="2"/>
                  </a:cubicBezTo>
                  <a:cubicBezTo>
                    <a:pt x="6" y="4"/>
                    <a:pt x="6" y="6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573"/>
            <p:cNvSpPr>
              <a:spLocks/>
            </p:cNvSpPr>
            <p:nvPr/>
          </p:nvSpPr>
          <p:spPr bwMode="auto">
            <a:xfrm>
              <a:off x="2225675" y="731838"/>
              <a:ext cx="76200" cy="20637"/>
            </a:xfrm>
            <a:custGeom>
              <a:avLst/>
              <a:gdLst>
                <a:gd name="T0" fmla="*/ 83467573 w 40"/>
                <a:gd name="T1" fmla="*/ 42588577 h 10"/>
                <a:gd name="T2" fmla="*/ 61693416 w 40"/>
                <a:gd name="T3" fmla="*/ 25552732 h 10"/>
                <a:gd name="T4" fmla="*/ 36290251 w 40"/>
                <a:gd name="T5" fmla="*/ 29812207 h 10"/>
                <a:gd name="T6" fmla="*/ 3629025 w 40"/>
                <a:gd name="T7" fmla="*/ 29812207 h 10"/>
                <a:gd name="T8" fmla="*/ 29032196 w 40"/>
                <a:gd name="T9" fmla="*/ 21295320 h 10"/>
                <a:gd name="T10" fmla="*/ 76209526 w 40"/>
                <a:gd name="T11" fmla="*/ 12776366 h 10"/>
                <a:gd name="T12" fmla="*/ 83467573 w 40"/>
                <a:gd name="T13" fmla="*/ 4259477 h 10"/>
                <a:gd name="T14" fmla="*/ 79838549 w 40"/>
                <a:gd name="T15" fmla="*/ 0 h 10"/>
                <a:gd name="T16" fmla="*/ 127015886 w 40"/>
                <a:gd name="T17" fmla="*/ 4259477 h 10"/>
                <a:gd name="T18" fmla="*/ 127015886 w 40"/>
                <a:gd name="T19" fmla="*/ 12776366 h 10"/>
                <a:gd name="T20" fmla="*/ 87096597 w 40"/>
                <a:gd name="T21" fmla="*/ 25552732 h 10"/>
                <a:gd name="T22" fmla="*/ 101612691 w 40"/>
                <a:gd name="T23" fmla="*/ 42588577 h 10"/>
                <a:gd name="T24" fmla="*/ 83467573 w 40"/>
                <a:gd name="T25" fmla="*/ 4258857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"/>
                <a:gd name="T41" fmla="*/ 40 w 4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">
                  <a:moveTo>
                    <a:pt x="23" y="10"/>
                  </a:moveTo>
                  <a:cubicBezTo>
                    <a:pt x="21" y="10"/>
                    <a:pt x="20" y="5"/>
                    <a:pt x="17" y="6"/>
                  </a:cubicBezTo>
                  <a:cubicBezTo>
                    <a:pt x="15" y="7"/>
                    <a:pt x="13" y="7"/>
                    <a:pt x="10" y="7"/>
                  </a:cubicBezTo>
                  <a:cubicBezTo>
                    <a:pt x="7" y="7"/>
                    <a:pt x="0" y="9"/>
                    <a:pt x="1" y="7"/>
                  </a:cubicBezTo>
                  <a:cubicBezTo>
                    <a:pt x="3" y="6"/>
                    <a:pt x="4" y="5"/>
                    <a:pt x="8" y="5"/>
                  </a:cubicBezTo>
                  <a:cubicBezTo>
                    <a:pt x="12" y="5"/>
                    <a:pt x="16" y="3"/>
                    <a:pt x="21" y="3"/>
                  </a:cubicBezTo>
                  <a:cubicBezTo>
                    <a:pt x="26" y="3"/>
                    <a:pt x="25" y="1"/>
                    <a:pt x="23" y="1"/>
                  </a:cubicBezTo>
                  <a:cubicBezTo>
                    <a:pt x="21" y="1"/>
                    <a:pt x="16" y="0"/>
                    <a:pt x="22" y="0"/>
                  </a:cubicBezTo>
                  <a:cubicBezTo>
                    <a:pt x="27" y="0"/>
                    <a:pt x="30" y="0"/>
                    <a:pt x="35" y="1"/>
                  </a:cubicBezTo>
                  <a:cubicBezTo>
                    <a:pt x="40" y="2"/>
                    <a:pt x="39" y="2"/>
                    <a:pt x="35" y="3"/>
                  </a:cubicBezTo>
                  <a:cubicBezTo>
                    <a:pt x="32" y="3"/>
                    <a:pt x="25" y="6"/>
                    <a:pt x="24" y="6"/>
                  </a:cubicBezTo>
                  <a:cubicBezTo>
                    <a:pt x="22" y="6"/>
                    <a:pt x="26" y="10"/>
                    <a:pt x="28" y="10"/>
                  </a:cubicBezTo>
                  <a:cubicBezTo>
                    <a:pt x="30" y="10"/>
                    <a:pt x="25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574"/>
            <p:cNvSpPr>
              <a:spLocks/>
            </p:cNvSpPr>
            <p:nvPr/>
          </p:nvSpPr>
          <p:spPr bwMode="auto">
            <a:xfrm>
              <a:off x="2381250" y="720725"/>
              <a:ext cx="57150" cy="7938"/>
            </a:xfrm>
            <a:custGeom>
              <a:avLst/>
              <a:gdLst>
                <a:gd name="T0" fmla="*/ 87096608 w 30"/>
                <a:gd name="T1" fmla="*/ 11813727 h 4"/>
                <a:gd name="T2" fmla="*/ 29032200 w 30"/>
                <a:gd name="T3" fmla="*/ 0 h 4"/>
                <a:gd name="T4" fmla="*/ 87096608 w 30"/>
                <a:gd name="T5" fmla="*/ 11813727 h 4"/>
                <a:gd name="T6" fmla="*/ 0 60000 65536"/>
                <a:gd name="T7" fmla="*/ 0 60000 65536"/>
                <a:gd name="T8" fmla="*/ 0 60000 65536"/>
                <a:gd name="T9" fmla="*/ 0 w 30"/>
                <a:gd name="T10" fmla="*/ 0 h 4"/>
                <a:gd name="T11" fmla="*/ 30 w 3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">
                  <a:moveTo>
                    <a:pt x="24" y="3"/>
                  </a:moveTo>
                  <a:cubicBezTo>
                    <a:pt x="21" y="4"/>
                    <a:pt x="0" y="0"/>
                    <a:pt x="8" y="0"/>
                  </a:cubicBezTo>
                  <a:cubicBezTo>
                    <a:pt x="15" y="0"/>
                    <a:pt x="30" y="0"/>
                    <a:pt x="24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575"/>
            <p:cNvSpPr>
              <a:spLocks/>
            </p:cNvSpPr>
            <p:nvPr/>
          </p:nvSpPr>
          <p:spPr bwMode="auto">
            <a:xfrm>
              <a:off x="2287588" y="709613"/>
              <a:ext cx="33337" cy="9525"/>
            </a:xfrm>
            <a:custGeom>
              <a:avLst/>
              <a:gdLst>
                <a:gd name="T0" fmla="*/ 38455208 w 17"/>
                <a:gd name="T1" fmla="*/ 10887075 h 5"/>
                <a:gd name="T2" fmla="*/ 0 w 17"/>
                <a:gd name="T3" fmla="*/ 7258049 h 5"/>
                <a:gd name="T4" fmla="*/ 49991766 w 17"/>
                <a:gd name="T5" fmla="*/ 3629025 h 5"/>
                <a:gd name="T6" fmla="*/ 38455208 w 17"/>
                <a:gd name="T7" fmla="*/ 1088707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"/>
                <a:gd name="T14" fmla="*/ 17 w 1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">
                  <a:moveTo>
                    <a:pt x="10" y="3"/>
                  </a:moveTo>
                  <a:cubicBezTo>
                    <a:pt x="7" y="3"/>
                    <a:pt x="0" y="5"/>
                    <a:pt x="0" y="2"/>
                  </a:cubicBezTo>
                  <a:cubicBezTo>
                    <a:pt x="0" y="0"/>
                    <a:pt x="9" y="1"/>
                    <a:pt x="13" y="1"/>
                  </a:cubicBezTo>
                  <a:cubicBezTo>
                    <a:pt x="17" y="1"/>
                    <a:pt x="11" y="3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576"/>
            <p:cNvSpPr>
              <a:spLocks/>
            </p:cNvSpPr>
            <p:nvPr/>
          </p:nvSpPr>
          <p:spPr bwMode="auto">
            <a:xfrm>
              <a:off x="2330450" y="754063"/>
              <a:ext cx="50800" cy="11112"/>
            </a:xfrm>
            <a:custGeom>
              <a:avLst/>
              <a:gdLst>
                <a:gd name="T0" fmla="*/ 56640117 w 27"/>
                <a:gd name="T1" fmla="*/ 20579425 h 6"/>
                <a:gd name="T2" fmla="*/ 21240046 w 27"/>
                <a:gd name="T3" fmla="*/ 10289712 h 6"/>
                <a:gd name="T4" fmla="*/ 84960183 w 27"/>
                <a:gd name="T5" fmla="*/ 3429904 h 6"/>
                <a:gd name="T6" fmla="*/ 56640117 w 27"/>
                <a:gd name="T7" fmla="*/ 2057942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6"/>
                <a:gd name="T14" fmla="*/ 27 w 2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6">
                  <a:moveTo>
                    <a:pt x="16" y="6"/>
                  </a:moveTo>
                  <a:cubicBezTo>
                    <a:pt x="8" y="6"/>
                    <a:pt x="0" y="5"/>
                    <a:pt x="6" y="3"/>
                  </a:cubicBezTo>
                  <a:cubicBezTo>
                    <a:pt x="12" y="1"/>
                    <a:pt x="27" y="0"/>
                    <a:pt x="24" y="1"/>
                  </a:cubicBezTo>
                  <a:cubicBezTo>
                    <a:pt x="20" y="2"/>
                    <a:pt x="25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577"/>
            <p:cNvSpPr>
              <a:spLocks/>
            </p:cNvSpPr>
            <p:nvPr/>
          </p:nvSpPr>
          <p:spPr bwMode="auto">
            <a:xfrm>
              <a:off x="2305050" y="814388"/>
              <a:ext cx="30163" cy="9525"/>
            </a:xfrm>
            <a:custGeom>
              <a:avLst/>
              <a:gdLst>
                <a:gd name="T0" fmla="*/ 28432392 w 16"/>
                <a:gd name="T1" fmla="*/ 14516098 h 5"/>
                <a:gd name="T2" fmla="*/ 17769776 w 16"/>
                <a:gd name="T3" fmla="*/ 3629025 h 5"/>
                <a:gd name="T4" fmla="*/ 28432392 w 16"/>
                <a:gd name="T5" fmla="*/ 14516098 h 5"/>
                <a:gd name="T6" fmla="*/ 0 60000 65536"/>
                <a:gd name="T7" fmla="*/ 0 60000 65536"/>
                <a:gd name="T8" fmla="*/ 0 60000 65536"/>
                <a:gd name="T9" fmla="*/ 0 w 16"/>
                <a:gd name="T10" fmla="*/ 0 h 5"/>
                <a:gd name="T11" fmla="*/ 16 w 1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">
                  <a:moveTo>
                    <a:pt x="8" y="4"/>
                  </a:moveTo>
                  <a:cubicBezTo>
                    <a:pt x="5" y="4"/>
                    <a:pt x="0" y="1"/>
                    <a:pt x="5" y="1"/>
                  </a:cubicBezTo>
                  <a:cubicBezTo>
                    <a:pt x="11" y="0"/>
                    <a:pt x="16" y="5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578"/>
            <p:cNvSpPr>
              <a:spLocks/>
            </p:cNvSpPr>
            <p:nvPr/>
          </p:nvSpPr>
          <p:spPr bwMode="auto">
            <a:xfrm>
              <a:off x="2805113" y="763588"/>
              <a:ext cx="41275" cy="12700"/>
            </a:xfrm>
            <a:custGeom>
              <a:avLst/>
              <a:gdLst>
                <a:gd name="T0" fmla="*/ 42239334 w 22"/>
                <a:gd name="T1" fmla="*/ 19750316 h 7"/>
                <a:gd name="T2" fmla="*/ 21119667 w 22"/>
                <a:gd name="T3" fmla="*/ 6584043 h 7"/>
                <a:gd name="T4" fmla="*/ 66878639 w 22"/>
                <a:gd name="T5" fmla="*/ 9875158 h 7"/>
                <a:gd name="T6" fmla="*/ 42239334 w 22"/>
                <a:gd name="T7" fmla="*/ 1975031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"/>
                <a:gd name="T14" fmla="*/ 22 w 2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">
                  <a:moveTo>
                    <a:pt x="12" y="6"/>
                  </a:moveTo>
                  <a:cubicBezTo>
                    <a:pt x="6" y="7"/>
                    <a:pt x="0" y="5"/>
                    <a:pt x="6" y="2"/>
                  </a:cubicBezTo>
                  <a:cubicBezTo>
                    <a:pt x="11" y="0"/>
                    <a:pt x="22" y="1"/>
                    <a:pt x="19" y="3"/>
                  </a:cubicBezTo>
                  <a:cubicBezTo>
                    <a:pt x="16" y="4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579"/>
            <p:cNvSpPr>
              <a:spLocks/>
            </p:cNvSpPr>
            <p:nvPr/>
          </p:nvSpPr>
          <p:spPr bwMode="auto">
            <a:xfrm>
              <a:off x="3078163" y="749300"/>
              <a:ext cx="30162" cy="9525"/>
            </a:xfrm>
            <a:custGeom>
              <a:avLst/>
              <a:gdLst>
                <a:gd name="T0" fmla="*/ 56859128 w 16"/>
                <a:gd name="T1" fmla="*/ 7258049 h 5"/>
                <a:gd name="T2" fmla="*/ 0 w 16"/>
                <a:gd name="T3" fmla="*/ 7258049 h 5"/>
                <a:gd name="T4" fmla="*/ 56859128 w 16"/>
                <a:gd name="T5" fmla="*/ 7258049 h 5"/>
                <a:gd name="T6" fmla="*/ 0 60000 65536"/>
                <a:gd name="T7" fmla="*/ 0 60000 65536"/>
                <a:gd name="T8" fmla="*/ 0 60000 65536"/>
                <a:gd name="T9" fmla="*/ 0 w 16"/>
                <a:gd name="T10" fmla="*/ 0 h 5"/>
                <a:gd name="T11" fmla="*/ 16 w 1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">
                  <a:moveTo>
                    <a:pt x="16" y="2"/>
                  </a:moveTo>
                  <a:cubicBezTo>
                    <a:pt x="16" y="5"/>
                    <a:pt x="0" y="5"/>
                    <a:pt x="0" y="2"/>
                  </a:cubicBezTo>
                  <a:cubicBezTo>
                    <a:pt x="0" y="0"/>
                    <a:pt x="16" y="0"/>
                    <a:pt x="16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580"/>
            <p:cNvSpPr>
              <a:spLocks/>
            </p:cNvSpPr>
            <p:nvPr/>
          </p:nvSpPr>
          <p:spPr bwMode="auto">
            <a:xfrm>
              <a:off x="2798763" y="1184275"/>
              <a:ext cx="26987" cy="15875"/>
            </a:xfrm>
            <a:custGeom>
              <a:avLst/>
              <a:gdLst>
                <a:gd name="T0" fmla="*/ 40873743 w 14"/>
                <a:gd name="T1" fmla="*/ 31501946 h 8"/>
                <a:gd name="T2" fmla="*/ 7431063 w 14"/>
                <a:gd name="T3" fmla="*/ 15751965 h 8"/>
                <a:gd name="T4" fmla="*/ 33442682 w 14"/>
                <a:gd name="T5" fmla="*/ 3936999 h 8"/>
                <a:gd name="T6" fmla="*/ 40873743 w 14"/>
                <a:gd name="T7" fmla="*/ 31501946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8"/>
                <a:gd name="T14" fmla="*/ 14 w 1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8">
                  <a:moveTo>
                    <a:pt x="11" y="8"/>
                  </a:moveTo>
                  <a:cubicBezTo>
                    <a:pt x="7" y="8"/>
                    <a:pt x="0" y="7"/>
                    <a:pt x="2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1" y="2"/>
                    <a:pt x="14" y="8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581"/>
            <p:cNvSpPr>
              <a:spLocks/>
            </p:cNvSpPr>
            <p:nvPr/>
          </p:nvSpPr>
          <p:spPr bwMode="auto">
            <a:xfrm>
              <a:off x="5224463" y="3903663"/>
              <a:ext cx="39687" cy="23812"/>
            </a:xfrm>
            <a:custGeom>
              <a:avLst/>
              <a:gdLst>
                <a:gd name="T0" fmla="*/ 71430934 w 21"/>
                <a:gd name="T1" fmla="*/ 30195453 h 13"/>
                <a:gd name="T2" fmla="*/ 42858179 w 21"/>
                <a:gd name="T3" fmla="*/ 3355660 h 13"/>
                <a:gd name="T4" fmla="*/ 10715490 w 21"/>
                <a:gd name="T5" fmla="*/ 26841618 h 13"/>
                <a:gd name="T6" fmla="*/ 71430934 w 21"/>
                <a:gd name="T7" fmla="*/ 3019545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20" y="9"/>
                  </a:moveTo>
                  <a:cubicBezTo>
                    <a:pt x="21" y="4"/>
                    <a:pt x="18" y="0"/>
                    <a:pt x="12" y="1"/>
                  </a:cubicBezTo>
                  <a:cubicBezTo>
                    <a:pt x="7" y="1"/>
                    <a:pt x="0" y="5"/>
                    <a:pt x="3" y="8"/>
                  </a:cubicBezTo>
                  <a:cubicBezTo>
                    <a:pt x="7" y="11"/>
                    <a:pt x="19" y="13"/>
                    <a:pt x="20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582"/>
            <p:cNvSpPr>
              <a:spLocks/>
            </p:cNvSpPr>
            <p:nvPr/>
          </p:nvSpPr>
          <p:spPr bwMode="auto">
            <a:xfrm>
              <a:off x="5262563" y="3870325"/>
              <a:ext cx="39687" cy="25400"/>
            </a:xfrm>
            <a:custGeom>
              <a:avLst/>
              <a:gdLst>
                <a:gd name="T0" fmla="*/ 39286351 w 21"/>
                <a:gd name="T1" fmla="*/ 34358390 h 13"/>
                <a:gd name="T2" fmla="*/ 3571830 w 21"/>
                <a:gd name="T3" fmla="*/ 38174250 h 13"/>
                <a:gd name="T4" fmla="*/ 46430008 w 21"/>
                <a:gd name="T5" fmla="*/ 7635630 h 13"/>
                <a:gd name="T6" fmla="*/ 67859105 w 21"/>
                <a:gd name="T7" fmla="*/ 11453447 h 13"/>
                <a:gd name="T8" fmla="*/ 67859105 w 21"/>
                <a:gd name="T9" fmla="*/ 19087125 h 13"/>
                <a:gd name="T10" fmla="*/ 39286351 w 21"/>
                <a:gd name="T11" fmla="*/ 3435839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11" y="9"/>
                  </a:moveTo>
                  <a:cubicBezTo>
                    <a:pt x="8" y="9"/>
                    <a:pt x="1" y="13"/>
                    <a:pt x="1" y="10"/>
                  </a:cubicBezTo>
                  <a:cubicBezTo>
                    <a:pt x="0" y="8"/>
                    <a:pt x="10" y="4"/>
                    <a:pt x="13" y="2"/>
                  </a:cubicBezTo>
                  <a:cubicBezTo>
                    <a:pt x="16" y="0"/>
                    <a:pt x="21" y="1"/>
                    <a:pt x="19" y="3"/>
                  </a:cubicBezTo>
                  <a:cubicBezTo>
                    <a:pt x="16" y="4"/>
                    <a:pt x="19" y="5"/>
                    <a:pt x="19" y="5"/>
                  </a:cubicBezTo>
                  <a:cubicBezTo>
                    <a:pt x="20" y="6"/>
                    <a:pt x="14" y="9"/>
                    <a:pt x="1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583"/>
            <p:cNvSpPr>
              <a:spLocks/>
            </p:cNvSpPr>
            <p:nvPr/>
          </p:nvSpPr>
          <p:spPr bwMode="auto">
            <a:xfrm>
              <a:off x="1049338" y="2298700"/>
              <a:ext cx="25400" cy="58738"/>
            </a:xfrm>
            <a:custGeom>
              <a:avLst/>
              <a:gdLst>
                <a:gd name="T0" fmla="*/ 45809879 w 13"/>
                <a:gd name="T1" fmla="*/ 10769898 h 31"/>
                <a:gd name="T2" fmla="*/ 41992064 w 13"/>
                <a:gd name="T3" fmla="*/ 68213779 h 31"/>
                <a:gd name="T4" fmla="*/ 26722754 w 13"/>
                <a:gd name="T5" fmla="*/ 96934759 h 31"/>
                <a:gd name="T6" fmla="*/ 7635630 w 13"/>
                <a:gd name="T7" fmla="*/ 46672081 h 31"/>
                <a:gd name="T8" fmla="*/ 45809879 w 13"/>
                <a:gd name="T9" fmla="*/ 1076989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1"/>
                <a:gd name="T17" fmla="*/ 13 w 1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1">
                  <a:moveTo>
                    <a:pt x="12" y="3"/>
                  </a:moveTo>
                  <a:cubicBezTo>
                    <a:pt x="13" y="7"/>
                    <a:pt x="13" y="16"/>
                    <a:pt x="11" y="19"/>
                  </a:cubicBezTo>
                  <a:cubicBezTo>
                    <a:pt x="9" y="23"/>
                    <a:pt x="13" y="31"/>
                    <a:pt x="7" y="27"/>
                  </a:cubicBezTo>
                  <a:cubicBezTo>
                    <a:pt x="2" y="23"/>
                    <a:pt x="0" y="18"/>
                    <a:pt x="2" y="13"/>
                  </a:cubicBezTo>
                  <a:cubicBezTo>
                    <a:pt x="3" y="8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584"/>
            <p:cNvSpPr>
              <a:spLocks/>
            </p:cNvSpPr>
            <p:nvPr/>
          </p:nvSpPr>
          <p:spPr bwMode="auto">
            <a:xfrm>
              <a:off x="1037238" y="2355941"/>
              <a:ext cx="42960" cy="72887"/>
            </a:xfrm>
            <a:custGeom>
              <a:avLst/>
              <a:gdLst>
                <a:gd name="T0" fmla="*/ 35647 w 22"/>
                <a:gd name="T1" fmla="*/ 11585 h 37"/>
                <a:gd name="T2" fmla="*/ 28142 w 22"/>
                <a:gd name="T3" fmla="*/ 3862 h 37"/>
                <a:gd name="T4" fmla="*/ 7505 w 22"/>
                <a:gd name="T5" fmla="*/ 13515 h 37"/>
                <a:gd name="T6" fmla="*/ 0 w 22"/>
                <a:gd name="T7" fmla="*/ 11585 h 37"/>
                <a:gd name="T8" fmla="*/ 5628 w 22"/>
                <a:gd name="T9" fmla="*/ 30892 h 37"/>
                <a:gd name="T10" fmla="*/ 11257 w 22"/>
                <a:gd name="T11" fmla="*/ 57923 h 37"/>
                <a:gd name="T12" fmla="*/ 16885 w 22"/>
                <a:gd name="T13" fmla="*/ 67576 h 37"/>
                <a:gd name="T14" fmla="*/ 39399 w 22"/>
                <a:gd name="T15" fmla="*/ 50200 h 37"/>
                <a:gd name="T16" fmla="*/ 35647 w 22"/>
                <a:gd name="T17" fmla="*/ 1158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7"/>
                <a:gd name="T29" fmla="*/ 22 w 2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7">
                  <a:moveTo>
                    <a:pt x="19" y="6"/>
                  </a:moveTo>
                  <a:cubicBezTo>
                    <a:pt x="15" y="6"/>
                    <a:pt x="19" y="0"/>
                    <a:pt x="15" y="2"/>
                  </a:cubicBezTo>
                  <a:cubicBezTo>
                    <a:pt x="10" y="4"/>
                    <a:pt x="7" y="9"/>
                    <a:pt x="4" y="7"/>
                  </a:cubicBezTo>
                  <a:cubicBezTo>
                    <a:pt x="1" y="4"/>
                    <a:pt x="0" y="2"/>
                    <a:pt x="0" y="6"/>
                  </a:cubicBezTo>
                  <a:cubicBezTo>
                    <a:pt x="0" y="10"/>
                    <a:pt x="3" y="11"/>
                    <a:pt x="3" y="16"/>
                  </a:cubicBezTo>
                  <a:cubicBezTo>
                    <a:pt x="3" y="21"/>
                    <a:pt x="6" y="26"/>
                    <a:pt x="6" y="30"/>
                  </a:cubicBezTo>
                  <a:cubicBezTo>
                    <a:pt x="5" y="34"/>
                    <a:pt x="6" y="37"/>
                    <a:pt x="9" y="35"/>
                  </a:cubicBezTo>
                  <a:cubicBezTo>
                    <a:pt x="12" y="34"/>
                    <a:pt x="20" y="33"/>
                    <a:pt x="21" y="26"/>
                  </a:cubicBezTo>
                  <a:cubicBezTo>
                    <a:pt x="21" y="19"/>
                    <a:pt x="22" y="6"/>
                    <a:pt x="19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476" name="Freeform 585"/>
            <p:cNvSpPr>
              <a:spLocks/>
            </p:cNvSpPr>
            <p:nvPr/>
          </p:nvSpPr>
          <p:spPr bwMode="auto">
            <a:xfrm>
              <a:off x="1141413" y="2446338"/>
              <a:ext cx="84137" cy="38100"/>
            </a:xfrm>
            <a:custGeom>
              <a:avLst/>
              <a:gdLst>
                <a:gd name="T0" fmla="*/ 47535491 w 44"/>
                <a:gd name="T1" fmla="*/ 0 h 20"/>
                <a:gd name="T2" fmla="*/ 10970317 w 44"/>
                <a:gd name="T3" fmla="*/ 14516098 h 20"/>
                <a:gd name="T4" fmla="*/ 51191625 w 44"/>
                <a:gd name="T5" fmla="*/ 39919275 h 20"/>
                <a:gd name="T6" fmla="*/ 120665831 w 44"/>
                <a:gd name="T7" fmla="*/ 72580502 h 20"/>
                <a:gd name="T8" fmla="*/ 142604576 w 44"/>
                <a:gd name="T9" fmla="*/ 61693416 h 20"/>
                <a:gd name="T10" fmla="*/ 127978129 w 44"/>
                <a:gd name="T11" fmla="*/ 32661227 h 20"/>
                <a:gd name="T12" fmla="*/ 146260710 w 44"/>
                <a:gd name="T13" fmla="*/ 0 h 20"/>
                <a:gd name="T14" fmla="*/ 87756803 w 44"/>
                <a:gd name="T15" fmla="*/ 7258049 h 20"/>
                <a:gd name="T16" fmla="*/ 47535491 w 4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20"/>
                <a:gd name="T29" fmla="*/ 44 w 4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20">
                  <a:moveTo>
                    <a:pt x="13" y="0"/>
                  </a:moveTo>
                  <a:cubicBezTo>
                    <a:pt x="8" y="0"/>
                    <a:pt x="0" y="0"/>
                    <a:pt x="3" y="4"/>
                  </a:cubicBezTo>
                  <a:cubicBezTo>
                    <a:pt x="5" y="9"/>
                    <a:pt x="7" y="10"/>
                    <a:pt x="14" y="11"/>
                  </a:cubicBezTo>
                  <a:cubicBezTo>
                    <a:pt x="21" y="12"/>
                    <a:pt x="29" y="20"/>
                    <a:pt x="33" y="20"/>
                  </a:cubicBezTo>
                  <a:cubicBezTo>
                    <a:pt x="38" y="20"/>
                    <a:pt x="40" y="19"/>
                    <a:pt x="39" y="17"/>
                  </a:cubicBezTo>
                  <a:cubicBezTo>
                    <a:pt x="37" y="14"/>
                    <a:pt x="33" y="11"/>
                    <a:pt x="35" y="9"/>
                  </a:cubicBezTo>
                  <a:cubicBezTo>
                    <a:pt x="37" y="7"/>
                    <a:pt x="44" y="0"/>
                    <a:pt x="40" y="0"/>
                  </a:cubicBezTo>
                  <a:cubicBezTo>
                    <a:pt x="37" y="0"/>
                    <a:pt x="27" y="2"/>
                    <a:pt x="24" y="2"/>
                  </a:cubicBezTo>
                  <a:cubicBezTo>
                    <a:pt x="21" y="2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586"/>
            <p:cNvSpPr>
              <a:spLocks/>
            </p:cNvSpPr>
            <p:nvPr/>
          </p:nvSpPr>
          <p:spPr bwMode="auto">
            <a:xfrm>
              <a:off x="1622425" y="2513013"/>
              <a:ext cx="65088" cy="31750"/>
            </a:xfrm>
            <a:custGeom>
              <a:avLst/>
              <a:gdLst>
                <a:gd name="T0" fmla="*/ 113607254 w 34"/>
                <a:gd name="T1" fmla="*/ 6975660 h 17"/>
                <a:gd name="T2" fmla="*/ 84288952 w 34"/>
                <a:gd name="T3" fmla="*/ 31393280 h 17"/>
                <a:gd name="T4" fmla="*/ 87953022 w 34"/>
                <a:gd name="T5" fmla="*/ 41857702 h 17"/>
                <a:gd name="T6" fmla="*/ 36648371 w 34"/>
                <a:gd name="T7" fmla="*/ 59297782 h 17"/>
                <a:gd name="T8" fmla="*/ 10994128 w 34"/>
                <a:gd name="T9" fmla="*/ 38368939 h 17"/>
                <a:gd name="T10" fmla="*/ 58636619 w 34"/>
                <a:gd name="T11" fmla="*/ 24417614 h 17"/>
                <a:gd name="T12" fmla="*/ 113607254 w 34"/>
                <a:gd name="T13" fmla="*/ 697566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7"/>
                <a:gd name="T23" fmla="*/ 34 w 3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7">
                  <a:moveTo>
                    <a:pt x="31" y="2"/>
                  </a:moveTo>
                  <a:cubicBezTo>
                    <a:pt x="34" y="0"/>
                    <a:pt x="21" y="8"/>
                    <a:pt x="23" y="9"/>
                  </a:cubicBezTo>
                  <a:cubicBezTo>
                    <a:pt x="26" y="10"/>
                    <a:pt x="29" y="12"/>
                    <a:pt x="24" y="12"/>
                  </a:cubicBezTo>
                  <a:cubicBezTo>
                    <a:pt x="19" y="12"/>
                    <a:pt x="13" y="17"/>
                    <a:pt x="10" y="17"/>
                  </a:cubicBezTo>
                  <a:cubicBezTo>
                    <a:pt x="7" y="17"/>
                    <a:pt x="0" y="13"/>
                    <a:pt x="3" y="11"/>
                  </a:cubicBezTo>
                  <a:cubicBezTo>
                    <a:pt x="7" y="10"/>
                    <a:pt x="11" y="8"/>
                    <a:pt x="16" y="7"/>
                  </a:cubicBezTo>
                  <a:cubicBezTo>
                    <a:pt x="20" y="7"/>
                    <a:pt x="27" y="4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587"/>
            <p:cNvSpPr>
              <a:spLocks/>
            </p:cNvSpPr>
            <p:nvPr/>
          </p:nvSpPr>
          <p:spPr bwMode="auto">
            <a:xfrm>
              <a:off x="1403350" y="2517775"/>
              <a:ext cx="79375" cy="20638"/>
            </a:xfrm>
            <a:custGeom>
              <a:avLst/>
              <a:gdLst>
                <a:gd name="T0" fmla="*/ 75005598 w 42"/>
                <a:gd name="T1" fmla="*/ 35200926 h 11"/>
                <a:gd name="T2" fmla="*/ 28573107 w 42"/>
                <a:gd name="T3" fmla="*/ 21120179 h 11"/>
                <a:gd name="T4" fmla="*/ 14287499 w 42"/>
                <a:gd name="T5" fmla="*/ 3519717 h 11"/>
                <a:gd name="T6" fmla="*/ 57146214 w 42"/>
                <a:gd name="T7" fmla="*/ 7039434 h 11"/>
                <a:gd name="T8" fmla="*/ 117864302 w 42"/>
                <a:gd name="T9" fmla="*/ 17600463 h 11"/>
                <a:gd name="T10" fmla="*/ 142865558 w 42"/>
                <a:gd name="T11" fmla="*/ 14080743 h 11"/>
                <a:gd name="T12" fmla="*/ 110720555 w 42"/>
                <a:gd name="T13" fmla="*/ 31681210 h 11"/>
                <a:gd name="T14" fmla="*/ 75005598 w 42"/>
                <a:gd name="T15" fmla="*/ 3520092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1"/>
                <a:gd name="T26" fmla="*/ 42 w 42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1">
                  <a:moveTo>
                    <a:pt x="21" y="10"/>
                  </a:moveTo>
                  <a:cubicBezTo>
                    <a:pt x="18" y="11"/>
                    <a:pt x="13" y="9"/>
                    <a:pt x="8" y="6"/>
                  </a:cubicBezTo>
                  <a:cubicBezTo>
                    <a:pt x="4" y="3"/>
                    <a:pt x="0" y="0"/>
                    <a:pt x="4" y="1"/>
                  </a:cubicBezTo>
                  <a:cubicBezTo>
                    <a:pt x="8" y="1"/>
                    <a:pt x="10" y="2"/>
                    <a:pt x="16" y="2"/>
                  </a:cubicBezTo>
                  <a:cubicBezTo>
                    <a:pt x="22" y="2"/>
                    <a:pt x="28" y="5"/>
                    <a:pt x="33" y="5"/>
                  </a:cubicBezTo>
                  <a:cubicBezTo>
                    <a:pt x="37" y="5"/>
                    <a:pt x="42" y="3"/>
                    <a:pt x="40" y="4"/>
                  </a:cubicBezTo>
                  <a:cubicBezTo>
                    <a:pt x="39" y="5"/>
                    <a:pt x="35" y="9"/>
                    <a:pt x="31" y="9"/>
                  </a:cubicBezTo>
                  <a:cubicBezTo>
                    <a:pt x="27" y="9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588"/>
            <p:cNvSpPr>
              <a:spLocks/>
            </p:cNvSpPr>
            <p:nvPr/>
          </p:nvSpPr>
          <p:spPr bwMode="auto">
            <a:xfrm>
              <a:off x="1370013" y="1778000"/>
              <a:ext cx="42862" cy="36513"/>
            </a:xfrm>
            <a:custGeom>
              <a:avLst/>
              <a:gdLst>
                <a:gd name="T0" fmla="*/ 11387654 w 22"/>
                <a:gd name="T1" fmla="*/ 40623594 h 19"/>
                <a:gd name="T2" fmla="*/ 26570542 w 22"/>
                <a:gd name="T3" fmla="*/ 7385234 h 19"/>
                <a:gd name="T4" fmla="*/ 68323983 w 22"/>
                <a:gd name="T5" fmla="*/ 7385234 h 19"/>
                <a:gd name="T6" fmla="*/ 11387654 w 22"/>
                <a:gd name="T7" fmla="*/ 40623594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9"/>
                <a:gd name="T14" fmla="*/ 22 w 2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9">
                  <a:moveTo>
                    <a:pt x="3" y="11"/>
                  </a:moveTo>
                  <a:cubicBezTo>
                    <a:pt x="2" y="2"/>
                    <a:pt x="0" y="4"/>
                    <a:pt x="7" y="2"/>
                  </a:cubicBezTo>
                  <a:cubicBezTo>
                    <a:pt x="13" y="0"/>
                    <a:pt x="22" y="0"/>
                    <a:pt x="18" y="2"/>
                  </a:cubicBezTo>
                  <a:cubicBezTo>
                    <a:pt x="13" y="5"/>
                    <a:pt x="4" y="19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589"/>
            <p:cNvSpPr>
              <a:spLocks/>
            </p:cNvSpPr>
            <p:nvPr/>
          </p:nvSpPr>
          <p:spPr bwMode="auto">
            <a:xfrm>
              <a:off x="1368425" y="1762125"/>
              <a:ext cx="31750" cy="15875"/>
            </a:xfrm>
            <a:custGeom>
              <a:avLst/>
              <a:gdLst>
                <a:gd name="T0" fmla="*/ 34880175 w 17"/>
                <a:gd name="T1" fmla="*/ 23625965 h 8"/>
                <a:gd name="T2" fmla="*/ 13953189 w 17"/>
                <a:gd name="T3" fmla="*/ 11812983 h 8"/>
                <a:gd name="T4" fmla="*/ 48833360 w 17"/>
                <a:gd name="T5" fmla="*/ 7875983 h 8"/>
                <a:gd name="T6" fmla="*/ 34880175 w 17"/>
                <a:gd name="T7" fmla="*/ 2362596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8"/>
                <a:gd name="T14" fmla="*/ 17 w 1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8">
                  <a:moveTo>
                    <a:pt x="10" y="6"/>
                  </a:moveTo>
                  <a:cubicBezTo>
                    <a:pt x="7" y="5"/>
                    <a:pt x="0" y="4"/>
                    <a:pt x="4" y="3"/>
                  </a:cubicBezTo>
                  <a:cubicBezTo>
                    <a:pt x="8" y="2"/>
                    <a:pt x="13" y="0"/>
                    <a:pt x="14" y="2"/>
                  </a:cubicBezTo>
                  <a:cubicBezTo>
                    <a:pt x="15" y="4"/>
                    <a:pt x="17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590"/>
            <p:cNvSpPr>
              <a:spLocks/>
            </p:cNvSpPr>
            <p:nvPr/>
          </p:nvSpPr>
          <p:spPr bwMode="auto">
            <a:xfrm>
              <a:off x="1281113" y="1800225"/>
              <a:ext cx="20637" cy="47625"/>
            </a:xfrm>
            <a:custGeom>
              <a:avLst/>
              <a:gdLst>
                <a:gd name="T0" fmla="*/ 35197344 w 11"/>
                <a:gd name="T1" fmla="*/ 10887075 h 25"/>
                <a:gd name="T2" fmla="*/ 3519546 w 11"/>
                <a:gd name="T3" fmla="*/ 50806349 h 25"/>
                <a:gd name="T4" fmla="*/ 7039092 w 11"/>
                <a:gd name="T5" fmla="*/ 79838555 h 25"/>
                <a:gd name="T6" fmla="*/ 35197344 w 11"/>
                <a:gd name="T7" fmla="*/ 1088707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5"/>
                <a:gd name="T14" fmla="*/ 11 w 1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5">
                  <a:moveTo>
                    <a:pt x="10" y="3"/>
                  </a:moveTo>
                  <a:cubicBezTo>
                    <a:pt x="10" y="0"/>
                    <a:pt x="1" y="10"/>
                    <a:pt x="1" y="14"/>
                  </a:cubicBezTo>
                  <a:cubicBezTo>
                    <a:pt x="1" y="19"/>
                    <a:pt x="0" y="25"/>
                    <a:pt x="2" y="22"/>
                  </a:cubicBezTo>
                  <a:cubicBezTo>
                    <a:pt x="5" y="18"/>
                    <a:pt x="11" y="8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Freeform 591"/>
            <p:cNvSpPr>
              <a:spLocks/>
            </p:cNvSpPr>
            <p:nvPr/>
          </p:nvSpPr>
          <p:spPr bwMode="auto">
            <a:xfrm>
              <a:off x="1314450" y="1712913"/>
              <a:ext cx="19050" cy="17462"/>
            </a:xfrm>
            <a:custGeom>
              <a:avLst/>
              <a:gdLst>
                <a:gd name="T0" fmla="*/ 29032196 w 10"/>
                <a:gd name="T1" fmla="*/ 26352095 h 9"/>
                <a:gd name="T2" fmla="*/ 7258049 w 10"/>
                <a:gd name="T3" fmla="*/ 15058062 h 9"/>
                <a:gd name="T4" fmla="*/ 32661227 w 10"/>
                <a:gd name="T5" fmla="*/ 7528061 h 9"/>
                <a:gd name="T6" fmla="*/ 29032196 w 10"/>
                <a:gd name="T7" fmla="*/ 2635209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8" y="7"/>
                  </a:moveTo>
                  <a:cubicBezTo>
                    <a:pt x="5" y="9"/>
                    <a:pt x="0" y="5"/>
                    <a:pt x="2" y="4"/>
                  </a:cubicBezTo>
                  <a:cubicBezTo>
                    <a:pt x="5" y="2"/>
                    <a:pt x="9" y="0"/>
                    <a:pt x="9" y="2"/>
                  </a:cubicBezTo>
                  <a:cubicBezTo>
                    <a:pt x="10" y="4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592"/>
            <p:cNvSpPr>
              <a:spLocks/>
            </p:cNvSpPr>
            <p:nvPr/>
          </p:nvSpPr>
          <p:spPr bwMode="auto">
            <a:xfrm>
              <a:off x="1111250" y="1871663"/>
              <a:ext cx="33338" cy="47625"/>
            </a:xfrm>
            <a:custGeom>
              <a:avLst/>
              <a:gdLst>
                <a:gd name="T0" fmla="*/ 54885452 w 18"/>
                <a:gd name="T1" fmla="*/ 10887075 h 25"/>
                <a:gd name="T2" fmla="*/ 61745683 w 18"/>
                <a:gd name="T3" fmla="*/ 39919278 h 25"/>
                <a:gd name="T4" fmla="*/ 51455344 w 18"/>
                <a:gd name="T5" fmla="*/ 65322460 h 25"/>
                <a:gd name="T6" fmla="*/ 48025235 w 18"/>
                <a:gd name="T7" fmla="*/ 83467579 h 25"/>
                <a:gd name="T8" fmla="*/ 27442726 w 18"/>
                <a:gd name="T9" fmla="*/ 65322460 h 25"/>
                <a:gd name="T10" fmla="*/ 6860218 w 18"/>
                <a:gd name="T11" fmla="*/ 39919278 h 25"/>
                <a:gd name="T12" fmla="*/ 3430109 w 18"/>
                <a:gd name="T13" fmla="*/ 25403175 h 25"/>
                <a:gd name="T14" fmla="*/ 20582509 w 18"/>
                <a:gd name="T15" fmla="*/ 14516099 h 25"/>
                <a:gd name="T16" fmla="*/ 41163166 w 18"/>
                <a:gd name="T17" fmla="*/ 29032199 h 25"/>
                <a:gd name="T18" fmla="*/ 54885452 w 18"/>
                <a:gd name="T19" fmla="*/ 1088707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5"/>
                <a:gd name="T32" fmla="*/ 18 w 18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5">
                  <a:moveTo>
                    <a:pt x="16" y="3"/>
                  </a:moveTo>
                  <a:cubicBezTo>
                    <a:pt x="17" y="0"/>
                    <a:pt x="18" y="9"/>
                    <a:pt x="18" y="11"/>
                  </a:cubicBezTo>
                  <a:cubicBezTo>
                    <a:pt x="18" y="14"/>
                    <a:pt x="15" y="16"/>
                    <a:pt x="15" y="18"/>
                  </a:cubicBezTo>
                  <a:cubicBezTo>
                    <a:pt x="15" y="21"/>
                    <a:pt x="16" y="25"/>
                    <a:pt x="14" y="23"/>
                  </a:cubicBezTo>
                  <a:cubicBezTo>
                    <a:pt x="12" y="22"/>
                    <a:pt x="11" y="21"/>
                    <a:pt x="8" y="18"/>
                  </a:cubicBezTo>
                  <a:cubicBezTo>
                    <a:pt x="5" y="16"/>
                    <a:pt x="4" y="13"/>
                    <a:pt x="2" y="11"/>
                  </a:cubicBezTo>
                  <a:cubicBezTo>
                    <a:pt x="1" y="9"/>
                    <a:pt x="0" y="6"/>
                    <a:pt x="1" y="7"/>
                  </a:cubicBezTo>
                  <a:cubicBezTo>
                    <a:pt x="3" y="7"/>
                    <a:pt x="5" y="5"/>
                    <a:pt x="6" y="4"/>
                  </a:cubicBezTo>
                  <a:cubicBezTo>
                    <a:pt x="8" y="2"/>
                    <a:pt x="10" y="6"/>
                    <a:pt x="12" y="8"/>
                  </a:cubicBezTo>
                  <a:cubicBezTo>
                    <a:pt x="14" y="11"/>
                    <a:pt x="16" y="6"/>
                    <a:pt x="1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593"/>
            <p:cNvSpPr>
              <a:spLocks/>
            </p:cNvSpPr>
            <p:nvPr/>
          </p:nvSpPr>
          <p:spPr bwMode="auto">
            <a:xfrm>
              <a:off x="1079500" y="1889125"/>
              <a:ext cx="31750" cy="30163"/>
            </a:xfrm>
            <a:custGeom>
              <a:avLst/>
              <a:gdLst>
                <a:gd name="T0" fmla="*/ 55127911 w 16"/>
                <a:gd name="T1" fmla="*/ 49755745 h 16"/>
                <a:gd name="T2" fmla="*/ 31501946 w 16"/>
                <a:gd name="T3" fmla="*/ 46200283 h 16"/>
                <a:gd name="T4" fmla="*/ 19688967 w 16"/>
                <a:gd name="T5" fmla="*/ 39093129 h 16"/>
                <a:gd name="T6" fmla="*/ 3936999 w 16"/>
                <a:gd name="T7" fmla="*/ 17769776 h 16"/>
                <a:gd name="T8" fmla="*/ 23625965 w 16"/>
                <a:gd name="T9" fmla="*/ 7107155 h 16"/>
                <a:gd name="T10" fmla="*/ 47251930 w 16"/>
                <a:gd name="T11" fmla="*/ 14216196 h 16"/>
                <a:gd name="T12" fmla="*/ 55127911 w 16"/>
                <a:gd name="T13" fmla="*/ 4975574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14" y="14"/>
                  </a:moveTo>
                  <a:cubicBezTo>
                    <a:pt x="12" y="16"/>
                    <a:pt x="10" y="11"/>
                    <a:pt x="8" y="13"/>
                  </a:cubicBezTo>
                  <a:cubicBezTo>
                    <a:pt x="7" y="14"/>
                    <a:pt x="8" y="12"/>
                    <a:pt x="5" y="11"/>
                  </a:cubicBezTo>
                  <a:cubicBezTo>
                    <a:pt x="3" y="9"/>
                    <a:pt x="0" y="8"/>
                    <a:pt x="1" y="5"/>
                  </a:cubicBezTo>
                  <a:cubicBezTo>
                    <a:pt x="2" y="3"/>
                    <a:pt x="4" y="0"/>
                    <a:pt x="6" y="2"/>
                  </a:cubicBezTo>
                  <a:cubicBezTo>
                    <a:pt x="8" y="3"/>
                    <a:pt x="11" y="2"/>
                    <a:pt x="12" y="4"/>
                  </a:cubicBezTo>
                  <a:cubicBezTo>
                    <a:pt x="13" y="6"/>
                    <a:pt x="16" y="12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594"/>
            <p:cNvSpPr>
              <a:spLocks/>
            </p:cNvSpPr>
            <p:nvPr/>
          </p:nvSpPr>
          <p:spPr bwMode="auto">
            <a:xfrm>
              <a:off x="890588" y="2390775"/>
              <a:ext cx="33337" cy="22225"/>
            </a:xfrm>
            <a:custGeom>
              <a:avLst/>
              <a:gdLst>
                <a:gd name="T0" fmla="*/ 57682804 w 17"/>
                <a:gd name="T1" fmla="*/ 24012260 h 12"/>
                <a:gd name="T2" fmla="*/ 46146247 w 17"/>
                <a:gd name="T3" fmla="*/ 37732496 h 12"/>
                <a:gd name="T4" fmla="*/ 30764162 w 17"/>
                <a:gd name="T5" fmla="*/ 30872382 h 12"/>
                <a:gd name="T6" fmla="*/ 15382081 w 17"/>
                <a:gd name="T7" fmla="*/ 27442317 h 12"/>
                <a:gd name="T8" fmla="*/ 49991766 w 17"/>
                <a:gd name="T9" fmla="*/ 6860116 h 12"/>
                <a:gd name="T10" fmla="*/ 57682804 w 17"/>
                <a:gd name="T11" fmla="*/ 240122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"/>
                <a:gd name="T20" fmla="*/ 17 w 1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">
                  <a:moveTo>
                    <a:pt x="15" y="7"/>
                  </a:moveTo>
                  <a:cubicBezTo>
                    <a:pt x="17" y="6"/>
                    <a:pt x="13" y="12"/>
                    <a:pt x="12" y="11"/>
                  </a:cubicBezTo>
                  <a:cubicBezTo>
                    <a:pt x="10" y="9"/>
                    <a:pt x="11" y="9"/>
                    <a:pt x="8" y="9"/>
                  </a:cubicBezTo>
                  <a:cubicBezTo>
                    <a:pt x="5" y="9"/>
                    <a:pt x="0" y="10"/>
                    <a:pt x="4" y="8"/>
                  </a:cubicBezTo>
                  <a:cubicBezTo>
                    <a:pt x="7" y="6"/>
                    <a:pt x="13" y="0"/>
                    <a:pt x="13" y="2"/>
                  </a:cubicBezTo>
                  <a:cubicBezTo>
                    <a:pt x="13" y="4"/>
                    <a:pt x="11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595"/>
            <p:cNvSpPr>
              <a:spLocks/>
            </p:cNvSpPr>
            <p:nvPr/>
          </p:nvSpPr>
          <p:spPr bwMode="auto">
            <a:xfrm>
              <a:off x="654050" y="1784350"/>
              <a:ext cx="26988" cy="30163"/>
            </a:xfrm>
            <a:custGeom>
              <a:avLst/>
              <a:gdLst>
                <a:gd name="T0" fmla="*/ 44593817 w 14"/>
                <a:gd name="T1" fmla="*/ 7107155 h 16"/>
                <a:gd name="T2" fmla="*/ 37160553 w 14"/>
                <a:gd name="T3" fmla="*/ 35539553 h 16"/>
                <a:gd name="T4" fmla="*/ 26012577 w 14"/>
                <a:gd name="T5" fmla="*/ 46200283 h 16"/>
                <a:gd name="T6" fmla="*/ 11147972 w 14"/>
                <a:gd name="T7" fmla="*/ 49755745 h 16"/>
                <a:gd name="T8" fmla="*/ 7431338 w 14"/>
                <a:gd name="T9" fmla="*/ 31985976 h 16"/>
                <a:gd name="T10" fmla="*/ 44593817 w 14"/>
                <a:gd name="T11" fmla="*/ 710715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6"/>
                <a:gd name="T20" fmla="*/ 14 w 1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6">
                  <a:moveTo>
                    <a:pt x="12" y="2"/>
                  </a:moveTo>
                  <a:cubicBezTo>
                    <a:pt x="14" y="5"/>
                    <a:pt x="11" y="9"/>
                    <a:pt x="10" y="10"/>
                  </a:cubicBezTo>
                  <a:cubicBezTo>
                    <a:pt x="8" y="11"/>
                    <a:pt x="9" y="12"/>
                    <a:pt x="7" y="13"/>
                  </a:cubicBezTo>
                  <a:cubicBezTo>
                    <a:pt x="5" y="14"/>
                    <a:pt x="4" y="16"/>
                    <a:pt x="3" y="14"/>
                  </a:cubicBezTo>
                  <a:cubicBezTo>
                    <a:pt x="2" y="12"/>
                    <a:pt x="0" y="11"/>
                    <a:pt x="2" y="9"/>
                  </a:cubicBezTo>
                  <a:cubicBezTo>
                    <a:pt x="3" y="8"/>
                    <a:pt x="10" y="0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596"/>
            <p:cNvSpPr>
              <a:spLocks/>
            </p:cNvSpPr>
            <p:nvPr/>
          </p:nvSpPr>
          <p:spPr bwMode="auto">
            <a:xfrm>
              <a:off x="661988" y="1819275"/>
              <a:ext cx="20637" cy="17463"/>
            </a:xfrm>
            <a:custGeom>
              <a:avLst/>
              <a:gdLst>
                <a:gd name="T0" fmla="*/ 31677799 w 11"/>
                <a:gd name="T1" fmla="*/ 3764246 h 9"/>
                <a:gd name="T2" fmla="*/ 21119155 w 11"/>
                <a:gd name="T3" fmla="*/ 3764246 h 9"/>
                <a:gd name="T4" fmla="*/ 10558640 w 11"/>
                <a:gd name="T5" fmla="*/ 18825114 h 9"/>
                <a:gd name="T6" fmla="*/ 28158246 w 11"/>
                <a:gd name="T7" fmla="*/ 26353604 h 9"/>
                <a:gd name="T8" fmla="*/ 31677799 w 11"/>
                <a:gd name="T9" fmla="*/ 37642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9" y="1"/>
                  </a:moveTo>
                  <a:cubicBezTo>
                    <a:pt x="8" y="1"/>
                    <a:pt x="8" y="0"/>
                    <a:pt x="6" y="1"/>
                  </a:cubicBezTo>
                  <a:cubicBezTo>
                    <a:pt x="4" y="3"/>
                    <a:pt x="0" y="3"/>
                    <a:pt x="3" y="5"/>
                  </a:cubicBezTo>
                  <a:cubicBezTo>
                    <a:pt x="5" y="7"/>
                    <a:pt x="6" y="9"/>
                    <a:pt x="8" y="7"/>
                  </a:cubicBezTo>
                  <a:cubicBezTo>
                    <a:pt x="11" y="5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597"/>
            <p:cNvSpPr>
              <a:spLocks/>
            </p:cNvSpPr>
            <p:nvPr/>
          </p:nvSpPr>
          <p:spPr bwMode="auto">
            <a:xfrm>
              <a:off x="682625" y="1833563"/>
              <a:ext cx="9525" cy="4762"/>
            </a:xfrm>
            <a:custGeom>
              <a:avLst/>
              <a:gdLst>
                <a:gd name="T0" fmla="*/ 14516098 w 5"/>
                <a:gd name="T1" fmla="*/ 0 h 3"/>
                <a:gd name="T2" fmla="*/ 7258049 w 5"/>
                <a:gd name="T3" fmla="*/ 5039783 h 3"/>
                <a:gd name="T4" fmla="*/ 14516098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4" y="0"/>
                  </a:moveTo>
                  <a:cubicBezTo>
                    <a:pt x="2" y="1"/>
                    <a:pt x="0" y="2"/>
                    <a:pt x="2" y="2"/>
                  </a:cubicBezTo>
                  <a:cubicBezTo>
                    <a:pt x="3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598"/>
            <p:cNvSpPr>
              <a:spLocks/>
            </p:cNvSpPr>
            <p:nvPr/>
          </p:nvSpPr>
          <p:spPr bwMode="auto">
            <a:xfrm>
              <a:off x="679450" y="1847850"/>
              <a:ext cx="9525" cy="12700"/>
            </a:xfrm>
            <a:custGeom>
              <a:avLst/>
              <a:gdLst>
                <a:gd name="T0" fmla="*/ 14516098 w 5"/>
                <a:gd name="T1" fmla="*/ 4480984 h 6"/>
                <a:gd name="T2" fmla="*/ 7258049 w 5"/>
                <a:gd name="T3" fmla="*/ 22400684 h 6"/>
                <a:gd name="T4" fmla="*/ 14516098 w 5"/>
                <a:gd name="T5" fmla="*/ 4480984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4" y="1"/>
                  </a:moveTo>
                  <a:cubicBezTo>
                    <a:pt x="3" y="2"/>
                    <a:pt x="0" y="6"/>
                    <a:pt x="2" y="5"/>
                  </a:cubicBezTo>
                  <a:cubicBezTo>
                    <a:pt x="3" y="4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599"/>
            <p:cNvSpPr>
              <a:spLocks/>
            </p:cNvSpPr>
            <p:nvPr/>
          </p:nvSpPr>
          <p:spPr bwMode="auto">
            <a:xfrm>
              <a:off x="682625" y="1860550"/>
              <a:ext cx="9525" cy="4763"/>
            </a:xfrm>
            <a:custGeom>
              <a:avLst/>
              <a:gdLst>
                <a:gd name="T0" fmla="*/ 10887075 w 5"/>
                <a:gd name="T1" fmla="*/ 0 h 3"/>
                <a:gd name="T2" fmla="*/ 7258049 w 5"/>
                <a:gd name="T3" fmla="*/ 7562057 h 3"/>
                <a:gd name="T4" fmla="*/ 10887075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600"/>
            <p:cNvSpPr>
              <a:spLocks/>
            </p:cNvSpPr>
            <p:nvPr/>
          </p:nvSpPr>
          <p:spPr bwMode="auto">
            <a:xfrm>
              <a:off x="719138" y="1931988"/>
              <a:ext cx="6350" cy="12700"/>
            </a:xfrm>
            <a:custGeom>
              <a:avLst/>
              <a:gdLst>
                <a:gd name="T0" fmla="*/ 8959851 w 3"/>
                <a:gd name="T1" fmla="*/ 4480984 h 6"/>
                <a:gd name="T2" fmla="*/ 4480984 w 3"/>
                <a:gd name="T3" fmla="*/ 26881666 h 6"/>
                <a:gd name="T4" fmla="*/ 8959851 w 3"/>
                <a:gd name="T5" fmla="*/ 4480984 h 6"/>
                <a:gd name="T6" fmla="*/ 0 60000 65536"/>
                <a:gd name="T7" fmla="*/ 0 60000 65536"/>
                <a:gd name="T8" fmla="*/ 0 60000 65536"/>
                <a:gd name="T9" fmla="*/ 0 w 3"/>
                <a:gd name="T10" fmla="*/ 0 h 6"/>
                <a:gd name="T11" fmla="*/ 3 w 3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6">
                  <a:moveTo>
                    <a:pt x="2" y="1"/>
                  </a:move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601"/>
            <p:cNvSpPr>
              <a:spLocks/>
            </p:cNvSpPr>
            <p:nvPr/>
          </p:nvSpPr>
          <p:spPr bwMode="auto">
            <a:xfrm>
              <a:off x="793750" y="1708150"/>
              <a:ext cx="14288" cy="19050"/>
            </a:xfrm>
            <a:custGeom>
              <a:avLst/>
              <a:gdLst>
                <a:gd name="T0" fmla="*/ 16665931 w 7"/>
                <a:gd name="T1" fmla="*/ 36290251 h 10"/>
                <a:gd name="T2" fmla="*/ 12497918 w 7"/>
                <a:gd name="T3" fmla="*/ 18145126 h 10"/>
                <a:gd name="T4" fmla="*/ 29163849 w 7"/>
                <a:gd name="T5" fmla="*/ 10887075 h 10"/>
                <a:gd name="T6" fmla="*/ 16665931 w 7"/>
                <a:gd name="T7" fmla="*/ 3629025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4" y="10"/>
                  </a:moveTo>
                  <a:cubicBezTo>
                    <a:pt x="2" y="9"/>
                    <a:pt x="0" y="8"/>
                    <a:pt x="3" y="5"/>
                  </a:cubicBezTo>
                  <a:cubicBezTo>
                    <a:pt x="5" y="2"/>
                    <a:pt x="7" y="0"/>
                    <a:pt x="7" y="3"/>
                  </a:cubicBezTo>
                  <a:cubicBezTo>
                    <a:pt x="7" y="5"/>
                    <a:pt x="5" y="10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602"/>
            <p:cNvSpPr>
              <a:spLocks/>
            </p:cNvSpPr>
            <p:nvPr/>
          </p:nvSpPr>
          <p:spPr bwMode="auto">
            <a:xfrm>
              <a:off x="8326438" y="4870450"/>
              <a:ext cx="26987" cy="20638"/>
            </a:xfrm>
            <a:custGeom>
              <a:avLst/>
              <a:gdLst>
                <a:gd name="T0" fmla="*/ 44590237 w 14"/>
                <a:gd name="T1" fmla="*/ 10561027 h 11"/>
                <a:gd name="T2" fmla="*/ 29726180 w 14"/>
                <a:gd name="T3" fmla="*/ 14080743 h 11"/>
                <a:gd name="T4" fmla="*/ 11147559 w 14"/>
                <a:gd name="T5" fmla="*/ 3519717 h 11"/>
                <a:gd name="T6" fmla="*/ 0 w 14"/>
                <a:gd name="T7" fmla="*/ 21120179 h 11"/>
                <a:gd name="T8" fmla="*/ 14864054 w 14"/>
                <a:gd name="T9" fmla="*/ 38720642 h 11"/>
                <a:gd name="T10" fmla="*/ 44590237 w 14"/>
                <a:gd name="T11" fmla="*/ 1056102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12" y="3"/>
                  </a:moveTo>
                  <a:cubicBezTo>
                    <a:pt x="11" y="3"/>
                    <a:pt x="10" y="6"/>
                    <a:pt x="8" y="4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2"/>
                    <a:pt x="1" y="3"/>
                    <a:pt x="0" y="6"/>
                  </a:cubicBezTo>
                  <a:cubicBezTo>
                    <a:pt x="0" y="8"/>
                    <a:pt x="0" y="11"/>
                    <a:pt x="4" y="11"/>
                  </a:cubicBezTo>
                  <a:cubicBezTo>
                    <a:pt x="8" y="11"/>
                    <a:pt x="14" y="5"/>
                    <a:pt x="1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603"/>
            <p:cNvSpPr>
              <a:spLocks/>
            </p:cNvSpPr>
            <p:nvPr/>
          </p:nvSpPr>
          <p:spPr bwMode="auto">
            <a:xfrm>
              <a:off x="8304213" y="4883150"/>
              <a:ext cx="30162" cy="17463"/>
            </a:xfrm>
            <a:custGeom>
              <a:avLst/>
              <a:gdLst>
                <a:gd name="T0" fmla="*/ 31983030 w 16"/>
                <a:gd name="T1" fmla="*/ 7530432 h 9"/>
                <a:gd name="T2" fmla="*/ 17769187 w 16"/>
                <a:gd name="T3" fmla="*/ 15058924 h 9"/>
                <a:gd name="T4" fmla="*/ 14215725 w 16"/>
                <a:gd name="T5" fmla="*/ 33884042 h 9"/>
                <a:gd name="T6" fmla="*/ 46198751 w 16"/>
                <a:gd name="T7" fmla="*/ 22589359 h 9"/>
                <a:gd name="T8" fmla="*/ 31983030 w 16"/>
                <a:gd name="T9" fmla="*/ 753043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9"/>
                <a:gd name="T17" fmla="*/ 16 w 1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9">
                  <a:moveTo>
                    <a:pt x="9" y="2"/>
                  </a:moveTo>
                  <a:cubicBezTo>
                    <a:pt x="9" y="0"/>
                    <a:pt x="7" y="3"/>
                    <a:pt x="5" y="4"/>
                  </a:cubicBezTo>
                  <a:cubicBezTo>
                    <a:pt x="4" y="6"/>
                    <a:pt x="0" y="9"/>
                    <a:pt x="4" y="9"/>
                  </a:cubicBezTo>
                  <a:cubicBezTo>
                    <a:pt x="7" y="8"/>
                    <a:pt x="16" y="7"/>
                    <a:pt x="13" y="6"/>
                  </a:cubicBezTo>
                  <a:cubicBezTo>
                    <a:pt x="10" y="4"/>
                    <a:pt x="9" y="3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604"/>
            <p:cNvSpPr>
              <a:spLocks/>
            </p:cNvSpPr>
            <p:nvPr/>
          </p:nvSpPr>
          <p:spPr bwMode="auto">
            <a:xfrm>
              <a:off x="8269288" y="4870450"/>
              <a:ext cx="50800" cy="31750"/>
            </a:xfrm>
            <a:custGeom>
              <a:avLst/>
              <a:gdLst>
                <a:gd name="T0" fmla="*/ 87801943 w 26"/>
                <a:gd name="T1" fmla="*/ 10464425 h 17"/>
                <a:gd name="T2" fmla="*/ 61081136 w 26"/>
                <a:gd name="T3" fmla="*/ 13953189 h 17"/>
                <a:gd name="T4" fmla="*/ 57263322 w 26"/>
                <a:gd name="T5" fmla="*/ 3488764 h 17"/>
                <a:gd name="T6" fmla="*/ 38174250 w 26"/>
                <a:gd name="T7" fmla="*/ 6975660 h 17"/>
                <a:gd name="T8" fmla="*/ 38174250 w 26"/>
                <a:gd name="T9" fmla="*/ 13953189 h 17"/>
                <a:gd name="T10" fmla="*/ 45809879 w 26"/>
                <a:gd name="T11" fmla="*/ 24417614 h 17"/>
                <a:gd name="T12" fmla="*/ 30540568 w 26"/>
                <a:gd name="T13" fmla="*/ 27904509 h 17"/>
                <a:gd name="T14" fmla="*/ 34358390 w 26"/>
                <a:gd name="T15" fmla="*/ 41857702 h 17"/>
                <a:gd name="T16" fmla="*/ 15269307 w 26"/>
                <a:gd name="T17" fmla="*/ 41857702 h 17"/>
                <a:gd name="T18" fmla="*/ 11453447 w 26"/>
                <a:gd name="T19" fmla="*/ 45344597 h 17"/>
                <a:gd name="T20" fmla="*/ 30540568 w 26"/>
                <a:gd name="T21" fmla="*/ 55809019 h 17"/>
                <a:gd name="T22" fmla="*/ 64897011 w 26"/>
                <a:gd name="T23" fmla="*/ 45344597 h 17"/>
                <a:gd name="T24" fmla="*/ 87801943 w 26"/>
                <a:gd name="T25" fmla="*/ 1046442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23" y="3"/>
                  </a:moveTo>
                  <a:cubicBezTo>
                    <a:pt x="20" y="5"/>
                    <a:pt x="18" y="5"/>
                    <a:pt x="16" y="4"/>
                  </a:cubicBezTo>
                  <a:cubicBezTo>
                    <a:pt x="14" y="2"/>
                    <a:pt x="17" y="0"/>
                    <a:pt x="15" y="1"/>
                  </a:cubicBezTo>
                  <a:cubicBezTo>
                    <a:pt x="13" y="2"/>
                    <a:pt x="11" y="2"/>
                    <a:pt x="10" y="2"/>
                  </a:cubicBezTo>
                  <a:cubicBezTo>
                    <a:pt x="8" y="2"/>
                    <a:pt x="7" y="3"/>
                    <a:pt x="10" y="4"/>
                  </a:cubicBezTo>
                  <a:cubicBezTo>
                    <a:pt x="13" y="5"/>
                    <a:pt x="15" y="6"/>
                    <a:pt x="12" y="7"/>
                  </a:cubicBezTo>
                  <a:cubicBezTo>
                    <a:pt x="10" y="7"/>
                    <a:pt x="7" y="6"/>
                    <a:pt x="8" y="8"/>
                  </a:cubicBezTo>
                  <a:cubicBezTo>
                    <a:pt x="9" y="9"/>
                    <a:pt x="12" y="10"/>
                    <a:pt x="9" y="12"/>
                  </a:cubicBezTo>
                  <a:cubicBezTo>
                    <a:pt x="5" y="13"/>
                    <a:pt x="5" y="14"/>
                    <a:pt x="4" y="12"/>
                  </a:cubicBezTo>
                  <a:cubicBezTo>
                    <a:pt x="2" y="10"/>
                    <a:pt x="0" y="11"/>
                    <a:pt x="3" y="13"/>
                  </a:cubicBezTo>
                  <a:cubicBezTo>
                    <a:pt x="5" y="16"/>
                    <a:pt x="4" y="17"/>
                    <a:pt x="8" y="16"/>
                  </a:cubicBezTo>
                  <a:cubicBezTo>
                    <a:pt x="12" y="16"/>
                    <a:pt x="15" y="15"/>
                    <a:pt x="17" y="13"/>
                  </a:cubicBezTo>
                  <a:cubicBezTo>
                    <a:pt x="20" y="10"/>
                    <a:pt x="26" y="1"/>
                    <a:pt x="23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605"/>
            <p:cNvSpPr>
              <a:spLocks/>
            </p:cNvSpPr>
            <p:nvPr/>
          </p:nvSpPr>
          <p:spPr bwMode="auto">
            <a:xfrm>
              <a:off x="7958138" y="4913313"/>
              <a:ext cx="65087" cy="23812"/>
            </a:xfrm>
            <a:custGeom>
              <a:avLst/>
              <a:gdLst>
                <a:gd name="T0" fmla="*/ 98945626 w 34"/>
                <a:gd name="T1" fmla="*/ 15749653 h 12"/>
                <a:gd name="T2" fmla="*/ 87951671 w 34"/>
                <a:gd name="T3" fmla="*/ 7875818 h 12"/>
                <a:gd name="T4" fmla="*/ 62299732 w 34"/>
                <a:gd name="T5" fmla="*/ 11812736 h 12"/>
                <a:gd name="T6" fmla="*/ 43975835 w 34"/>
                <a:gd name="T7" fmla="*/ 7875818 h 12"/>
                <a:gd name="T8" fmla="*/ 29317859 w 34"/>
                <a:gd name="T9" fmla="*/ 3936917 h 12"/>
                <a:gd name="T10" fmla="*/ 14657972 w 34"/>
                <a:gd name="T11" fmla="*/ 15749653 h 12"/>
                <a:gd name="T12" fmla="*/ 10993959 w 34"/>
                <a:gd name="T13" fmla="*/ 23625473 h 12"/>
                <a:gd name="T14" fmla="*/ 21987918 w 34"/>
                <a:gd name="T15" fmla="*/ 35438213 h 12"/>
                <a:gd name="T16" fmla="*/ 32981880 w 34"/>
                <a:gd name="T17" fmla="*/ 43314030 h 12"/>
                <a:gd name="T18" fmla="*/ 62299732 w 34"/>
                <a:gd name="T19" fmla="*/ 43314030 h 12"/>
                <a:gd name="T20" fmla="*/ 98945626 w 34"/>
                <a:gd name="T21" fmla="*/ 15749653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2"/>
                <a:gd name="T35" fmla="*/ 34 w 3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2">
                  <a:moveTo>
                    <a:pt x="27" y="4"/>
                  </a:moveTo>
                  <a:cubicBezTo>
                    <a:pt x="25" y="4"/>
                    <a:pt x="27" y="2"/>
                    <a:pt x="24" y="2"/>
                  </a:cubicBezTo>
                  <a:cubicBezTo>
                    <a:pt x="20" y="2"/>
                    <a:pt x="19" y="3"/>
                    <a:pt x="17" y="3"/>
                  </a:cubicBezTo>
                  <a:cubicBezTo>
                    <a:pt x="15" y="3"/>
                    <a:pt x="13" y="4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6" y="4"/>
                    <a:pt x="4" y="4"/>
                  </a:cubicBezTo>
                  <a:cubicBezTo>
                    <a:pt x="2" y="4"/>
                    <a:pt x="0" y="5"/>
                    <a:pt x="3" y="6"/>
                  </a:cubicBezTo>
                  <a:cubicBezTo>
                    <a:pt x="6" y="7"/>
                    <a:pt x="4" y="8"/>
                    <a:pt x="6" y="9"/>
                  </a:cubicBezTo>
                  <a:cubicBezTo>
                    <a:pt x="7" y="11"/>
                    <a:pt x="6" y="11"/>
                    <a:pt x="9" y="11"/>
                  </a:cubicBezTo>
                  <a:cubicBezTo>
                    <a:pt x="12" y="11"/>
                    <a:pt x="14" y="12"/>
                    <a:pt x="17" y="11"/>
                  </a:cubicBezTo>
                  <a:cubicBezTo>
                    <a:pt x="19" y="11"/>
                    <a:pt x="34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606"/>
            <p:cNvSpPr>
              <a:spLocks/>
            </p:cNvSpPr>
            <p:nvPr/>
          </p:nvSpPr>
          <p:spPr bwMode="auto">
            <a:xfrm>
              <a:off x="7951788" y="4940300"/>
              <a:ext cx="46037" cy="26988"/>
            </a:xfrm>
            <a:custGeom>
              <a:avLst/>
              <a:gdLst>
                <a:gd name="T0" fmla="*/ 80950314 w 24"/>
                <a:gd name="T1" fmla="*/ 22295945 h 14"/>
                <a:gd name="T2" fmla="*/ 58871728 w 24"/>
                <a:gd name="T3" fmla="*/ 11147972 h 14"/>
                <a:gd name="T4" fmla="*/ 29436823 w 24"/>
                <a:gd name="T5" fmla="*/ 3716633 h 14"/>
                <a:gd name="T6" fmla="*/ 11039289 w 24"/>
                <a:gd name="T7" fmla="*/ 7431338 h 14"/>
                <a:gd name="T8" fmla="*/ 29436823 w 24"/>
                <a:gd name="T9" fmla="*/ 26012577 h 14"/>
                <a:gd name="T10" fmla="*/ 25755783 w 24"/>
                <a:gd name="T11" fmla="*/ 48308522 h 14"/>
                <a:gd name="T12" fmla="*/ 40474198 w 24"/>
                <a:gd name="T13" fmla="*/ 40877185 h 14"/>
                <a:gd name="T14" fmla="*/ 51513483 w 24"/>
                <a:gd name="T15" fmla="*/ 48308522 h 14"/>
                <a:gd name="T16" fmla="*/ 69911029 w 24"/>
                <a:gd name="T17" fmla="*/ 44593817 h 14"/>
                <a:gd name="T18" fmla="*/ 80950314 w 24"/>
                <a:gd name="T19" fmla="*/ 22295945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4"/>
                <a:gd name="T32" fmla="*/ 24 w 2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4">
                  <a:moveTo>
                    <a:pt x="22" y="6"/>
                  </a:moveTo>
                  <a:cubicBezTo>
                    <a:pt x="18" y="4"/>
                    <a:pt x="20" y="4"/>
                    <a:pt x="16" y="3"/>
                  </a:cubicBezTo>
                  <a:cubicBezTo>
                    <a:pt x="12" y="3"/>
                    <a:pt x="12" y="3"/>
                    <a:pt x="8" y="1"/>
                  </a:cubicBezTo>
                  <a:cubicBezTo>
                    <a:pt x="5" y="0"/>
                    <a:pt x="0" y="1"/>
                    <a:pt x="3" y="2"/>
                  </a:cubicBezTo>
                  <a:cubicBezTo>
                    <a:pt x="6" y="3"/>
                    <a:pt x="8" y="6"/>
                    <a:pt x="8" y="7"/>
                  </a:cubicBezTo>
                  <a:cubicBezTo>
                    <a:pt x="7" y="9"/>
                    <a:pt x="5" y="14"/>
                    <a:pt x="7" y="13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2"/>
                    <a:pt x="12" y="14"/>
                    <a:pt x="14" y="13"/>
                  </a:cubicBezTo>
                  <a:cubicBezTo>
                    <a:pt x="16" y="12"/>
                    <a:pt x="16" y="12"/>
                    <a:pt x="19" y="12"/>
                  </a:cubicBezTo>
                  <a:cubicBezTo>
                    <a:pt x="21" y="12"/>
                    <a:pt x="24" y="8"/>
                    <a:pt x="22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607"/>
            <p:cNvSpPr>
              <a:spLocks/>
            </p:cNvSpPr>
            <p:nvPr/>
          </p:nvSpPr>
          <p:spPr bwMode="auto">
            <a:xfrm>
              <a:off x="7945438" y="4899025"/>
              <a:ext cx="46037" cy="19050"/>
            </a:xfrm>
            <a:custGeom>
              <a:avLst/>
              <a:gdLst>
                <a:gd name="T0" fmla="*/ 66231906 w 24"/>
                <a:gd name="T1" fmla="*/ 0 h 10"/>
                <a:gd name="T2" fmla="*/ 51513483 w 24"/>
                <a:gd name="T3" fmla="*/ 3629025 h 10"/>
                <a:gd name="T4" fmla="*/ 33115953 w 24"/>
                <a:gd name="T5" fmla="*/ 3629025 h 10"/>
                <a:gd name="T6" fmla="*/ 18397538 w 24"/>
                <a:gd name="T7" fmla="*/ 7258049 h 10"/>
                <a:gd name="T8" fmla="*/ 7358247 w 24"/>
                <a:gd name="T9" fmla="*/ 14516098 h 10"/>
                <a:gd name="T10" fmla="*/ 11039289 w 24"/>
                <a:gd name="T11" fmla="*/ 25403173 h 10"/>
                <a:gd name="T12" fmla="*/ 11039289 w 24"/>
                <a:gd name="T13" fmla="*/ 32661227 h 10"/>
                <a:gd name="T14" fmla="*/ 40474198 w 24"/>
                <a:gd name="T15" fmla="*/ 32661227 h 10"/>
                <a:gd name="T16" fmla="*/ 62552769 w 24"/>
                <a:gd name="T17" fmla="*/ 21774149 h 10"/>
                <a:gd name="T18" fmla="*/ 66231906 w 2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0"/>
                <a:gd name="T32" fmla="*/ 24 w 2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0">
                  <a:moveTo>
                    <a:pt x="18" y="0"/>
                  </a:moveTo>
                  <a:cubicBezTo>
                    <a:pt x="16" y="0"/>
                    <a:pt x="17" y="1"/>
                    <a:pt x="14" y="1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7" y="1"/>
                    <a:pt x="7" y="1"/>
                    <a:pt x="5" y="2"/>
                  </a:cubicBezTo>
                  <a:cubicBezTo>
                    <a:pt x="3" y="3"/>
                    <a:pt x="0" y="2"/>
                    <a:pt x="2" y="4"/>
                  </a:cubicBezTo>
                  <a:cubicBezTo>
                    <a:pt x="4" y="5"/>
                    <a:pt x="4" y="7"/>
                    <a:pt x="3" y="7"/>
                  </a:cubicBezTo>
                  <a:cubicBezTo>
                    <a:pt x="2" y="8"/>
                    <a:pt x="1" y="9"/>
                    <a:pt x="3" y="9"/>
                  </a:cubicBezTo>
                  <a:cubicBezTo>
                    <a:pt x="6" y="9"/>
                    <a:pt x="9" y="10"/>
                    <a:pt x="11" y="9"/>
                  </a:cubicBezTo>
                  <a:cubicBezTo>
                    <a:pt x="13" y="8"/>
                    <a:pt x="15" y="7"/>
                    <a:pt x="17" y="6"/>
                  </a:cubicBezTo>
                  <a:cubicBezTo>
                    <a:pt x="18" y="4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608"/>
            <p:cNvSpPr>
              <a:spLocks/>
            </p:cNvSpPr>
            <p:nvPr/>
          </p:nvSpPr>
          <p:spPr bwMode="auto">
            <a:xfrm>
              <a:off x="7932738" y="4921250"/>
              <a:ext cx="38100" cy="19050"/>
            </a:xfrm>
            <a:custGeom>
              <a:avLst/>
              <a:gdLst>
                <a:gd name="T0" fmla="*/ 65322455 w 20"/>
                <a:gd name="T1" fmla="*/ 29032196 h 10"/>
                <a:gd name="T2" fmla="*/ 7258049 w 20"/>
                <a:gd name="T3" fmla="*/ 3629025 h 10"/>
                <a:gd name="T4" fmla="*/ 65322455 w 20"/>
                <a:gd name="T5" fmla="*/ 29032196 h 10"/>
                <a:gd name="T6" fmla="*/ 0 60000 65536"/>
                <a:gd name="T7" fmla="*/ 0 60000 65536"/>
                <a:gd name="T8" fmla="*/ 0 60000 65536"/>
                <a:gd name="T9" fmla="*/ 0 w 20"/>
                <a:gd name="T10" fmla="*/ 0 h 10"/>
                <a:gd name="T11" fmla="*/ 20 w 2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0">
                  <a:moveTo>
                    <a:pt x="18" y="8"/>
                  </a:moveTo>
                  <a:cubicBezTo>
                    <a:pt x="16" y="7"/>
                    <a:pt x="0" y="0"/>
                    <a:pt x="2" y="1"/>
                  </a:cubicBezTo>
                  <a:cubicBezTo>
                    <a:pt x="5" y="3"/>
                    <a:pt x="20" y="10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609"/>
            <p:cNvSpPr>
              <a:spLocks/>
            </p:cNvSpPr>
            <p:nvPr/>
          </p:nvSpPr>
          <p:spPr bwMode="auto">
            <a:xfrm>
              <a:off x="7916863" y="4884738"/>
              <a:ext cx="15875" cy="14287"/>
            </a:xfrm>
            <a:custGeom>
              <a:avLst/>
              <a:gdLst>
                <a:gd name="T0" fmla="*/ 31501946 w 8"/>
                <a:gd name="T1" fmla="*/ 16662723 h 7"/>
                <a:gd name="T2" fmla="*/ 15751965 w 8"/>
                <a:gd name="T3" fmla="*/ 16662723 h 7"/>
                <a:gd name="T4" fmla="*/ 19688967 w 8"/>
                <a:gd name="T5" fmla="*/ 0 h 7"/>
                <a:gd name="T6" fmla="*/ 31501946 w 8"/>
                <a:gd name="T7" fmla="*/ 1666272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4"/>
                  </a:moveTo>
                  <a:cubicBezTo>
                    <a:pt x="7" y="7"/>
                    <a:pt x="7" y="7"/>
                    <a:pt x="4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7" y="1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610"/>
            <p:cNvSpPr>
              <a:spLocks/>
            </p:cNvSpPr>
            <p:nvPr/>
          </p:nvSpPr>
          <p:spPr bwMode="auto">
            <a:xfrm>
              <a:off x="7918450" y="4841875"/>
              <a:ext cx="36513" cy="36513"/>
            </a:xfrm>
            <a:custGeom>
              <a:avLst/>
              <a:gdLst>
                <a:gd name="T0" fmla="*/ 55395979 w 19"/>
                <a:gd name="T1" fmla="*/ 18465969 h 19"/>
                <a:gd name="T2" fmla="*/ 29544778 w 19"/>
                <a:gd name="T3" fmla="*/ 3693578 h 19"/>
                <a:gd name="T4" fmla="*/ 25851201 w 19"/>
                <a:gd name="T5" fmla="*/ 11078812 h 19"/>
                <a:gd name="T6" fmla="*/ 29544778 w 19"/>
                <a:gd name="T7" fmla="*/ 25851201 h 19"/>
                <a:gd name="T8" fmla="*/ 14772389 w 19"/>
                <a:gd name="T9" fmla="*/ 18465969 h 19"/>
                <a:gd name="T10" fmla="*/ 11078812 w 19"/>
                <a:gd name="T11" fmla="*/ 22157624 h 19"/>
                <a:gd name="T12" fmla="*/ 25851201 w 19"/>
                <a:gd name="T13" fmla="*/ 40623594 h 19"/>
                <a:gd name="T14" fmla="*/ 25851201 w 19"/>
                <a:gd name="T15" fmla="*/ 55395979 h 19"/>
                <a:gd name="T16" fmla="*/ 3693578 w 19"/>
                <a:gd name="T17" fmla="*/ 59089556 h 19"/>
                <a:gd name="T18" fmla="*/ 14772389 w 19"/>
                <a:gd name="T19" fmla="*/ 66474802 h 19"/>
                <a:gd name="T20" fmla="*/ 33238362 w 19"/>
                <a:gd name="T21" fmla="*/ 55395979 h 19"/>
                <a:gd name="T22" fmla="*/ 33238362 w 19"/>
                <a:gd name="T23" fmla="*/ 48010747 h 19"/>
                <a:gd name="T24" fmla="*/ 40623594 w 19"/>
                <a:gd name="T25" fmla="*/ 33238362 h 19"/>
                <a:gd name="T26" fmla="*/ 40623594 w 19"/>
                <a:gd name="T27" fmla="*/ 25851201 h 19"/>
                <a:gd name="T28" fmla="*/ 48010747 w 19"/>
                <a:gd name="T29" fmla="*/ 33238362 h 19"/>
                <a:gd name="T30" fmla="*/ 55395979 w 19"/>
                <a:gd name="T31" fmla="*/ 1846596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15" y="5"/>
                  </a:moveTo>
                  <a:cubicBezTo>
                    <a:pt x="13" y="5"/>
                    <a:pt x="11" y="1"/>
                    <a:pt x="8" y="1"/>
                  </a:cubicBezTo>
                  <a:cubicBezTo>
                    <a:pt x="5" y="0"/>
                    <a:pt x="5" y="1"/>
                    <a:pt x="7" y="3"/>
                  </a:cubicBezTo>
                  <a:cubicBezTo>
                    <a:pt x="9" y="5"/>
                    <a:pt x="9" y="6"/>
                    <a:pt x="8" y="7"/>
                  </a:cubicBezTo>
                  <a:cubicBezTo>
                    <a:pt x="6" y="7"/>
                    <a:pt x="7" y="7"/>
                    <a:pt x="4" y="5"/>
                  </a:cubicBezTo>
                  <a:cubicBezTo>
                    <a:pt x="1" y="4"/>
                    <a:pt x="0" y="4"/>
                    <a:pt x="3" y="6"/>
                  </a:cubicBezTo>
                  <a:cubicBezTo>
                    <a:pt x="5" y="8"/>
                    <a:pt x="7" y="8"/>
                    <a:pt x="7" y="11"/>
                  </a:cubicBezTo>
                  <a:cubicBezTo>
                    <a:pt x="7" y="13"/>
                    <a:pt x="8" y="14"/>
                    <a:pt x="7" y="15"/>
                  </a:cubicBezTo>
                  <a:cubicBezTo>
                    <a:pt x="5" y="16"/>
                    <a:pt x="2" y="15"/>
                    <a:pt x="1" y="16"/>
                  </a:cubicBezTo>
                  <a:cubicBezTo>
                    <a:pt x="1" y="17"/>
                    <a:pt x="2" y="19"/>
                    <a:pt x="4" y="18"/>
                  </a:cubicBezTo>
                  <a:cubicBezTo>
                    <a:pt x="6" y="17"/>
                    <a:pt x="9" y="17"/>
                    <a:pt x="9" y="15"/>
                  </a:cubicBezTo>
                  <a:cubicBezTo>
                    <a:pt x="9" y="14"/>
                    <a:pt x="8" y="14"/>
                    <a:pt x="9" y="13"/>
                  </a:cubicBezTo>
                  <a:cubicBezTo>
                    <a:pt x="10" y="12"/>
                    <a:pt x="11" y="11"/>
                    <a:pt x="11" y="9"/>
                  </a:cubicBezTo>
                  <a:cubicBezTo>
                    <a:pt x="11" y="7"/>
                    <a:pt x="9" y="4"/>
                    <a:pt x="11" y="7"/>
                  </a:cubicBezTo>
                  <a:cubicBezTo>
                    <a:pt x="12" y="11"/>
                    <a:pt x="10" y="12"/>
                    <a:pt x="13" y="9"/>
                  </a:cubicBezTo>
                  <a:cubicBezTo>
                    <a:pt x="15" y="7"/>
                    <a:pt x="19" y="6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611"/>
            <p:cNvSpPr>
              <a:spLocks/>
            </p:cNvSpPr>
            <p:nvPr/>
          </p:nvSpPr>
          <p:spPr bwMode="auto">
            <a:xfrm>
              <a:off x="7915275" y="4786313"/>
              <a:ext cx="23813" cy="38100"/>
            </a:xfrm>
            <a:custGeom>
              <a:avLst/>
              <a:gdLst>
                <a:gd name="T0" fmla="*/ 43619922 w 13"/>
                <a:gd name="T1" fmla="*/ 47177322 h 20"/>
                <a:gd name="T2" fmla="*/ 36908322 w 13"/>
                <a:gd name="T3" fmla="*/ 32661227 h 20"/>
                <a:gd name="T4" fmla="*/ 36908322 w 13"/>
                <a:gd name="T5" fmla="*/ 14516098 h 20"/>
                <a:gd name="T6" fmla="*/ 23486945 w 13"/>
                <a:gd name="T7" fmla="*/ 3629025 h 20"/>
                <a:gd name="T8" fmla="*/ 20132977 w 13"/>
                <a:gd name="T9" fmla="*/ 18145126 h 20"/>
                <a:gd name="T10" fmla="*/ 13421373 w 13"/>
                <a:gd name="T11" fmla="*/ 39919275 h 20"/>
                <a:gd name="T12" fmla="*/ 3355801 w 13"/>
                <a:gd name="T13" fmla="*/ 47177322 h 20"/>
                <a:gd name="T14" fmla="*/ 6711602 w 13"/>
                <a:gd name="T15" fmla="*/ 65322455 h 20"/>
                <a:gd name="T16" fmla="*/ 20132977 w 13"/>
                <a:gd name="T17" fmla="*/ 50806346 h 20"/>
                <a:gd name="T18" fmla="*/ 26842746 w 13"/>
                <a:gd name="T19" fmla="*/ 72580502 h 20"/>
                <a:gd name="T20" fmla="*/ 43619922 w 13"/>
                <a:gd name="T21" fmla="*/ 47177322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0"/>
                <a:gd name="T35" fmla="*/ 13 w 13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0">
                  <a:moveTo>
                    <a:pt x="13" y="13"/>
                  </a:moveTo>
                  <a:cubicBezTo>
                    <a:pt x="13" y="10"/>
                    <a:pt x="11" y="11"/>
                    <a:pt x="11" y="9"/>
                  </a:cubicBezTo>
                  <a:cubicBezTo>
                    <a:pt x="11" y="6"/>
                    <a:pt x="12" y="5"/>
                    <a:pt x="11" y="4"/>
                  </a:cubicBezTo>
                  <a:cubicBezTo>
                    <a:pt x="10" y="3"/>
                    <a:pt x="10" y="1"/>
                    <a:pt x="7" y="1"/>
                  </a:cubicBezTo>
                  <a:cubicBezTo>
                    <a:pt x="5" y="0"/>
                    <a:pt x="6" y="2"/>
                    <a:pt x="6" y="5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1"/>
                    <a:pt x="0" y="11"/>
                    <a:pt x="1" y="13"/>
                  </a:cubicBezTo>
                  <a:cubicBezTo>
                    <a:pt x="1" y="15"/>
                    <a:pt x="0" y="20"/>
                    <a:pt x="2" y="18"/>
                  </a:cubicBezTo>
                  <a:cubicBezTo>
                    <a:pt x="4" y="16"/>
                    <a:pt x="6" y="12"/>
                    <a:pt x="6" y="14"/>
                  </a:cubicBezTo>
                  <a:cubicBezTo>
                    <a:pt x="6" y="16"/>
                    <a:pt x="5" y="20"/>
                    <a:pt x="8" y="20"/>
                  </a:cubicBezTo>
                  <a:cubicBezTo>
                    <a:pt x="11" y="20"/>
                    <a:pt x="13" y="16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612"/>
            <p:cNvSpPr>
              <a:spLocks/>
            </p:cNvSpPr>
            <p:nvPr/>
          </p:nvSpPr>
          <p:spPr bwMode="auto">
            <a:xfrm>
              <a:off x="7910513" y="4827588"/>
              <a:ext cx="14287" cy="26987"/>
            </a:xfrm>
            <a:custGeom>
              <a:avLst/>
              <a:gdLst>
                <a:gd name="T0" fmla="*/ 29159767 w 7"/>
                <a:gd name="T1" fmla="*/ 11147559 h 14"/>
                <a:gd name="T2" fmla="*/ 16662723 w 7"/>
                <a:gd name="T3" fmla="*/ 7431063 h 14"/>
                <a:gd name="T4" fmla="*/ 8331362 w 7"/>
                <a:gd name="T5" fmla="*/ 44590237 h 14"/>
                <a:gd name="T6" fmla="*/ 29159767 w 7"/>
                <a:gd name="T7" fmla="*/ 11147559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7" y="3"/>
                  </a:moveTo>
                  <a:cubicBezTo>
                    <a:pt x="6" y="1"/>
                    <a:pt x="5" y="0"/>
                    <a:pt x="4" y="2"/>
                  </a:cubicBezTo>
                  <a:cubicBezTo>
                    <a:pt x="2" y="3"/>
                    <a:pt x="0" y="14"/>
                    <a:pt x="2" y="12"/>
                  </a:cubicBezTo>
                  <a:cubicBezTo>
                    <a:pt x="3" y="10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613"/>
            <p:cNvSpPr>
              <a:spLocks/>
            </p:cNvSpPr>
            <p:nvPr/>
          </p:nvSpPr>
          <p:spPr bwMode="auto">
            <a:xfrm>
              <a:off x="7908925" y="4757738"/>
              <a:ext cx="26988" cy="36512"/>
            </a:xfrm>
            <a:custGeom>
              <a:avLst/>
              <a:gdLst>
                <a:gd name="T0" fmla="*/ 37160553 w 14"/>
                <a:gd name="T1" fmla="*/ 22157018 h 19"/>
                <a:gd name="T2" fmla="*/ 33443921 w 14"/>
                <a:gd name="T3" fmla="*/ 3693477 h 19"/>
                <a:gd name="T4" fmla="*/ 29729209 w 14"/>
                <a:gd name="T5" fmla="*/ 22157018 h 19"/>
                <a:gd name="T6" fmla="*/ 22295945 w 14"/>
                <a:gd name="T7" fmla="*/ 29542047 h 19"/>
                <a:gd name="T8" fmla="*/ 14864605 w 14"/>
                <a:gd name="T9" fmla="*/ 18463542 h 19"/>
                <a:gd name="T10" fmla="*/ 7431338 w 14"/>
                <a:gd name="T11" fmla="*/ 36929006 h 19"/>
                <a:gd name="T12" fmla="*/ 7431338 w 14"/>
                <a:gd name="T13" fmla="*/ 51700986 h 19"/>
                <a:gd name="T14" fmla="*/ 18581240 w 14"/>
                <a:gd name="T15" fmla="*/ 51700986 h 19"/>
                <a:gd name="T16" fmla="*/ 22295945 w 14"/>
                <a:gd name="T17" fmla="*/ 62779491 h 19"/>
                <a:gd name="T18" fmla="*/ 48308522 w 14"/>
                <a:gd name="T19" fmla="*/ 51700986 h 19"/>
                <a:gd name="T20" fmla="*/ 52025154 w 14"/>
                <a:gd name="T21" fmla="*/ 36929006 h 19"/>
                <a:gd name="T22" fmla="*/ 37160553 w 14"/>
                <a:gd name="T23" fmla="*/ 2215701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9"/>
                <a:gd name="T38" fmla="*/ 14 w 14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9">
                  <a:moveTo>
                    <a:pt x="10" y="6"/>
                  </a:moveTo>
                  <a:cubicBezTo>
                    <a:pt x="7" y="8"/>
                    <a:pt x="10" y="0"/>
                    <a:pt x="9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9"/>
                    <a:pt x="7" y="10"/>
                    <a:pt x="6" y="8"/>
                  </a:cubicBezTo>
                  <a:cubicBezTo>
                    <a:pt x="4" y="6"/>
                    <a:pt x="4" y="3"/>
                    <a:pt x="4" y="5"/>
                  </a:cubicBezTo>
                  <a:cubicBezTo>
                    <a:pt x="4" y="7"/>
                    <a:pt x="4" y="7"/>
                    <a:pt x="2" y="10"/>
                  </a:cubicBezTo>
                  <a:cubicBezTo>
                    <a:pt x="1" y="12"/>
                    <a:pt x="0" y="15"/>
                    <a:pt x="2" y="14"/>
                  </a:cubicBezTo>
                  <a:cubicBezTo>
                    <a:pt x="4" y="13"/>
                    <a:pt x="5" y="12"/>
                    <a:pt x="5" y="14"/>
                  </a:cubicBezTo>
                  <a:cubicBezTo>
                    <a:pt x="6" y="17"/>
                    <a:pt x="3" y="19"/>
                    <a:pt x="6" y="17"/>
                  </a:cubicBezTo>
                  <a:cubicBezTo>
                    <a:pt x="9" y="14"/>
                    <a:pt x="12" y="16"/>
                    <a:pt x="13" y="14"/>
                  </a:cubicBezTo>
                  <a:cubicBezTo>
                    <a:pt x="13" y="13"/>
                    <a:pt x="14" y="11"/>
                    <a:pt x="14" y="10"/>
                  </a:cubicBezTo>
                  <a:cubicBezTo>
                    <a:pt x="13" y="9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614"/>
            <p:cNvSpPr>
              <a:spLocks/>
            </p:cNvSpPr>
            <p:nvPr/>
          </p:nvSpPr>
          <p:spPr bwMode="auto">
            <a:xfrm>
              <a:off x="7934325" y="4656138"/>
              <a:ext cx="23813" cy="25400"/>
            </a:xfrm>
            <a:custGeom>
              <a:avLst/>
              <a:gdLst>
                <a:gd name="T0" fmla="*/ 30198553 w 13"/>
                <a:gd name="T1" fmla="*/ 41992064 h 13"/>
                <a:gd name="T2" fmla="*/ 36908322 w 13"/>
                <a:gd name="T3" fmla="*/ 22904939 h 13"/>
                <a:gd name="T4" fmla="*/ 23486945 w 13"/>
                <a:gd name="T5" fmla="*/ 11453447 h 13"/>
                <a:gd name="T6" fmla="*/ 23486945 w 13"/>
                <a:gd name="T7" fmla="*/ 0 h 13"/>
                <a:gd name="T8" fmla="*/ 6711602 w 13"/>
                <a:gd name="T9" fmla="*/ 3817815 h 13"/>
                <a:gd name="T10" fmla="*/ 20132977 w 13"/>
                <a:gd name="T11" fmla="*/ 15269307 h 13"/>
                <a:gd name="T12" fmla="*/ 26842746 w 13"/>
                <a:gd name="T13" fmla="*/ 30540568 h 13"/>
                <a:gd name="T14" fmla="*/ 30198553 w 13"/>
                <a:gd name="T15" fmla="*/ 4199206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3"/>
                <a:gd name="T26" fmla="*/ 13 w 13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3">
                  <a:moveTo>
                    <a:pt x="9" y="11"/>
                  </a:moveTo>
                  <a:cubicBezTo>
                    <a:pt x="11" y="10"/>
                    <a:pt x="13" y="7"/>
                    <a:pt x="11" y="6"/>
                  </a:cubicBezTo>
                  <a:cubicBezTo>
                    <a:pt x="10" y="5"/>
                    <a:pt x="7" y="5"/>
                    <a:pt x="7" y="3"/>
                  </a:cubicBezTo>
                  <a:cubicBezTo>
                    <a:pt x="7" y="2"/>
                    <a:pt x="9" y="1"/>
                    <a:pt x="7" y="0"/>
                  </a:cubicBezTo>
                  <a:cubicBezTo>
                    <a:pt x="5" y="0"/>
                    <a:pt x="0" y="0"/>
                    <a:pt x="2" y="1"/>
                  </a:cubicBezTo>
                  <a:cubicBezTo>
                    <a:pt x="4" y="3"/>
                    <a:pt x="6" y="2"/>
                    <a:pt x="6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10"/>
                    <a:pt x="7" y="13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615"/>
            <p:cNvSpPr>
              <a:spLocks/>
            </p:cNvSpPr>
            <p:nvPr/>
          </p:nvSpPr>
          <p:spPr bwMode="auto">
            <a:xfrm>
              <a:off x="7937500" y="4570413"/>
              <a:ext cx="26988" cy="52387"/>
            </a:xfrm>
            <a:custGeom>
              <a:avLst/>
              <a:gdLst>
                <a:gd name="T0" fmla="*/ 33443921 w 14"/>
                <a:gd name="T1" fmla="*/ 90350117 h 27"/>
                <a:gd name="T2" fmla="*/ 3716633 w 14"/>
                <a:gd name="T3" fmla="*/ 90350117 h 27"/>
                <a:gd name="T4" fmla="*/ 14864605 w 14"/>
                <a:gd name="T5" fmla="*/ 15058352 h 27"/>
                <a:gd name="T6" fmla="*/ 33443921 w 14"/>
                <a:gd name="T7" fmla="*/ 3764103 h 27"/>
                <a:gd name="T8" fmla="*/ 48308522 w 14"/>
                <a:gd name="T9" fmla="*/ 11294250 h 27"/>
                <a:gd name="T10" fmla="*/ 44593817 w 14"/>
                <a:gd name="T11" fmla="*/ 41410957 h 27"/>
                <a:gd name="T12" fmla="*/ 48308522 w 14"/>
                <a:gd name="T13" fmla="*/ 63997524 h 27"/>
                <a:gd name="T14" fmla="*/ 33443921 w 14"/>
                <a:gd name="T15" fmla="*/ 9035011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7"/>
                <a:gd name="T26" fmla="*/ 14 w 14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7">
                  <a:moveTo>
                    <a:pt x="9" y="24"/>
                  </a:moveTo>
                  <a:cubicBezTo>
                    <a:pt x="7" y="26"/>
                    <a:pt x="0" y="27"/>
                    <a:pt x="1" y="24"/>
                  </a:cubicBezTo>
                  <a:cubicBezTo>
                    <a:pt x="2" y="21"/>
                    <a:pt x="4" y="5"/>
                    <a:pt x="4" y="4"/>
                  </a:cubicBezTo>
                  <a:cubicBezTo>
                    <a:pt x="4" y="2"/>
                    <a:pt x="7" y="1"/>
                    <a:pt x="9" y="1"/>
                  </a:cubicBezTo>
                  <a:cubicBezTo>
                    <a:pt x="11" y="1"/>
                    <a:pt x="13" y="0"/>
                    <a:pt x="13" y="3"/>
                  </a:cubicBezTo>
                  <a:cubicBezTo>
                    <a:pt x="13" y="6"/>
                    <a:pt x="12" y="9"/>
                    <a:pt x="12" y="11"/>
                  </a:cubicBezTo>
                  <a:cubicBezTo>
                    <a:pt x="12" y="14"/>
                    <a:pt x="13" y="17"/>
                    <a:pt x="13" y="17"/>
                  </a:cubicBezTo>
                  <a:cubicBezTo>
                    <a:pt x="14" y="18"/>
                    <a:pt x="12" y="23"/>
                    <a:pt x="9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616"/>
            <p:cNvSpPr>
              <a:spLocks/>
            </p:cNvSpPr>
            <p:nvPr/>
          </p:nvSpPr>
          <p:spPr bwMode="auto">
            <a:xfrm>
              <a:off x="8042275" y="3149600"/>
              <a:ext cx="22225" cy="17463"/>
            </a:xfrm>
            <a:custGeom>
              <a:avLst/>
              <a:gdLst>
                <a:gd name="T0" fmla="*/ 32658624 w 11"/>
                <a:gd name="T1" fmla="*/ 22589359 h 9"/>
                <a:gd name="T2" fmla="*/ 8164656 w 11"/>
                <a:gd name="T3" fmla="*/ 18825114 h 9"/>
                <a:gd name="T4" fmla="*/ 8164656 w 11"/>
                <a:gd name="T5" fmla="*/ 0 h 9"/>
                <a:gd name="T6" fmla="*/ 32658624 w 11"/>
                <a:gd name="T7" fmla="*/ 2258935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8" y="6"/>
                  </a:moveTo>
                  <a:cubicBezTo>
                    <a:pt x="3" y="8"/>
                    <a:pt x="2" y="9"/>
                    <a:pt x="2" y="5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4" y="0"/>
                    <a:pt x="11" y="4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Freeform 617"/>
            <p:cNvSpPr>
              <a:spLocks/>
            </p:cNvSpPr>
            <p:nvPr/>
          </p:nvSpPr>
          <p:spPr bwMode="auto">
            <a:xfrm>
              <a:off x="8256588" y="3184525"/>
              <a:ext cx="26987" cy="22225"/>
            </a:xfrm>
            <a:custGeom>
              <a:avLst/>
              <a:gdLst>
                <a:gd name="T0" fmla="*/ 7431063 w 14"/>
                <a:gd name="T1" fmla="*/ 30872382 h 12"/>
                <a:gd name="T2" fmla="*/ 26011613 w 14"/>
                <a:gd name="T3" fmla="*/ 17150293 h 12"/>
                <a:gd name="T4" fmla="*/ 33442682 w 14"/>
                <a:gd name="T5" fmla="*/ 0 h 12"/>
                <a:gd name="T6" fmla="*/ 40873743 w 14"/>
                <a:gd name="T7" fmla="*/ 37732496 h 12"/>
                <a:gd name="T8" fmla="*/ 7431063 w 14"/>
                <a:gd name="T9" fmla="*/ 3087238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2" y="9"/>
                  </a:moveTo>
                  <a:cubicBezTo>
                    <a:pt x="0" y="6"/>
                    <a:pt x="7" y="8"/>
                    <a:pt x="7" y="5"/>
                  </a:cubicBezTo>
                  <a:cubicBezTo>
                    <a:pt x="7" y="3"/>
                    <a:pt x="7" y="0"/>
                    <a:pt x="9" y="0"/>
                  </a:cubicBezTo>
                  <a:cubicBezTo>
                    <a:pt x="12" y="1"/>
                    <a:pt x="14" y="10"/>
                    <a:pt x="11" y="11"/>
                  </a:cubicBezTo>
                  <a:cubicBezTo>
                    <a:pt x="7" y="12"/>
                    <a:pt x="4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Freeform 618"/>
            <p:cNvSpPr>
              <a:spLocks/>
            </p:cNvSpPr>
            <p:nvPr/>
          </p:nvSpPr>
          <p:spPr bwMode="auto">
            <a:xfrm>
              <a:off x="8534400" y="3449638"/>
              <a:ext cx="69850" cy="63500"/>
            </a:xfrm>
            <a:custGeom>
              <a:avLst/>
              <a:gdLst>
                <a:gd name="T0" fmla="*/ 120469886 w 36"/>
                <a:gd name="T1" fmla="*/ 38368939 h 34"/>
                <a:gd name="T2" fmla="*/ 79058555 w 36"/>
                <a:gd name="T3" fmla="*/ 17440088 h 34"/>
                <a:gd name="T4" fmla="*/ 56469836 w 36"/>
                <a:gd name="T5" fmla="*/ 3488764 h 34"/>
                <a:gd name="T6" fmla="*/ 33883072 w 36"/>
                <a:gd name="T7" fmla="*/ 0 h 34"/>
                <a:gd name="T8" fmla="*/ 15058493 w 36"/>
                <a:gd name="T9" fmla="*/ 10464425 h 34"/>
                <a:gd name="T10" fmla="*/ 7530217 w 36"/>
                <a:gd name="T11" fmla="*/ 27904509 h 34"/>
                <a:gd name="T12" fmla="*/ 11294356 w 36"/>
                <a:gd name="T13" fmla="*/ 34880175 h 34"/>
                <a:gd name="T14" fmla="*/ 7530217 w 36"/>
                <a:gd name="T15" fmla="*/ 62786560 h 34"/>
                <a:gd name="T16" fmla="*/ 11294356 w 36"/>
                <a:gd name="T17" fmla="*/ 87202299 h 34"/>
                <a:gd name="T18" fmla="*/ 26352849 w 36"/>
                <a:gd name="T19" fmla="*/ 97666721 h 34"/>
                <a:gd name="T20" fmla="*/ 45175484 w 36"/>
                <a:gd name="T21" fmla="*/ 90691062 h 34"/>
                <a:gd name="T22" fmla="*/ 60233973 w 36"/>
                <a:gd name="T23" fmla="*/ 108131142 h 34"/>
                <a:gd name="T24" fmla="*/ 75294418 w 36"/>
                <a:gd name="T25" fmla="*/ 108131142 h 34"/>
                <a:gd name="T26" fmla="*/ 90352907 w 36"/>
                <a:gd name="T27" fmla="*/ 87202299 h 34"/>
                <a:gd name="T28" fmla="*/ 120469886 w 36"/>
                <a:gd name="T29" fmla="*/ 38368939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34"/>
                <a:gd name="T47" fmla="*/ 36 w 36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34">
                  <a:moveTo>
                    <a:pt x="32" y="11"/>
                  </a:moveTo>
                  <a:cubicBezTo>
                    <a:pt x="29" y="5"/>
                    <a:pt x="25" y="7"/>
                    <a:pt x="21" y="5"/>
                  </a:cubicBezTo>
                  <a:cubicBezTo>
                    <a:pt x="18" y="4"/>
                    <a:pt x="17" y="2"/>
                    <a:pt x="15" y="1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7" y="1"/>
                    <a:pt x="5" y="1"/>
                    <a:pt x="4" y="3"/>
                  </a:cubicBezTo>
                  <a:cubicBezTo>
                    <a:pt x="2" y="5"/>
                    <a:pt x="0" y="9"/>
                    <a:pt x="2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12"/>
                    <a:pt x="2" y="16"/>
                    <a:pt x="2" y="18"/>
                  </a:cubicBezTo>
                  <a:cubicBezTo>
                    <a:pt x="2" y="21"/>
                    <a:pt x="2" y="24"/>
                    <a:pt x="3" y="25"/>
                  </a:cubicBezTo>
                  <a:cubicBezTo>
                    <a:pt x="4" y="26"/>
                    <a:pt x="5" y="29"/>
                    <a:pt x="7" y="28"/>
                  </a:cubicBezTo>
                  <a:cubicBezTo>
                    <a:pt x="8" y="26"/>
                    <a:pt x="10" y="25"/>
                    <a:pt x="12" y="26"/>
                  </a:cubicBezTo>
                  <a:cubicBezTo>
                    <a:pt x="14" y="28"/>
                    <a:pt x="14" y="30"/>
                    <a:pt x="16" y="31"/>
                  </a:cubicBezTo>
                  <a:cubicBezTo>
                    <a:pt x="18" y="31"/>
                    <a:pt x="19" y="34"/>
                    <a:pt x="20" y="31"/>
                  </a:cubicBezTo>
                  <a:cubicBezTo>
                    <a:pt x="22" y="28"/>
                    <a:pt x="21" y="27"/>
                    <a:pt x="24" y="25"/>
                  </a:cubicBezTo>
                  <a:cubicBezTo>
                    <a:pt x="27" y="23"/>
                    <a:pt x="36" y="20"/>
                    <a:pt x="32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619"/>
            <p:cNvSpPr>
              <a:spLocks/>
            </p:cNvSpPr>
            <p:nvPr/>
          </p:nvSpPr>
          <p:spPr bwMode="auto">
            <a:xfrm>
              <a:off x="8116888" y="2987675"/>
              <a:ext cx="57150" cy="12700"/>
            </a:xfrm>
            <a:custGeom>
              <a:avLst/>
              <a:gdLst>
                <a:gd name="T0" fmla="*/ 94354656 w 30"/>
                <a:gd name="T1" fmla="*/ 16457388 h 7"/>
                <a:gd name="T2" fmla="*/ 47177328 w 30"/>
                <a:gd name="T3" fmla="*/ 0 h 7"/>
                <a:gd name="T4" fmla="*/ 25403176 w 30"/>
                <a:gd name="T5" fmla="*/ 23041429 h 7"/>
                <a:gd name="T6" fmla="*/ 94354656 w 30"/>
                <a:gd name="T7" fmla="*/ 1645738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7"/>
                <a:gd name="T14" fmla="*/ 30 w 3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7">
                  <a:moveTo>
                    <a:pt x="26" y="5"/>
                  </a:moveTo>
                  <a:cubicBezTo>
                    <a:pt x="19" y="2"/>
                    <a:pt x="20" y="0"/>
                    <a:pt x="13" y="0"/>
                  </a:cubicBezTo>
                  <a:cubicBezTo>
                    <a:pt x="6" y="0"/>
                    <a:pt x="0" y="7"/>
                    <a:pt x="7" y="7"/>
                  </a:cubicBezTo>
                  <a:cubicBezTo>
                    <a:pt x="14" y="7"/>
                    <a:pt x="30" y="7"/>
                    <a:pt x="26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620"/>
            <p:cNvSpPr>
              <a:spLocks/>
            </p:cNvSpPr>
            <p:nvPr/>
          </p:nvSpPr>
          <p:spPr bwMode="auto">
            <a:xfrm>
              <a:off x="7831138" y="2986088"/>
              <a:ext cx="63500" cy="20637"/>
            </a:xfrm>
            <a:custGeom>
              <a:avLst/>
              <a:gdLst>
                <a:gd name="T0" fmla="*/ 118487127 w 33"/>
                <a:gd name="T1" fmla="*/ 28158246 h 11"/>
                <a:gd name="T2" fmla="*/ 66648060 w 33"/>
                <a:gd name="T3" fmla="*/ 0 h 11"/>
                <a:gd name="T4" fmla="*/ 25919541 w 33"/>
                <a:gd name="T5" fmla="*/ 14078185 h 11"/>
                <a:gd name="T6" fmla="*/ 74054466 w 33"/>
                <a:gd name="T7" fmla="*/ 35197344 h 11"/>
                <a:gd name="T8" fmla="*/ 103676240 w 33"/>
                <a:gd name="T9" fmla="*/ 31677799 h 11"/>
                <a:gd name="T10" fmla="*/ 118487127 w 33"/>
                <a:gd name="T11" fmla="*/ 2815824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1"/>
                <a:gd name="T20" fmla="*/ 33 w 3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1">
                  <a:moveTo>
                    <a:pt x="32" y="8"/>
                  </a:moveTo>
                  <a:cubicBezTo>
                    <a:pt x="31" y="4"/>
                    <a:pt x="22" y="1"/>
                    <a:pt x="18" y="0"/>
                  </a:cubicBezTo>
                  <a:cubicBezTo>
                    <a:pt x="15" y="0"/>
                    <a:pt x="0" y="0"/>
                    <a:pt x="7" y="4"/>
                  </a:cubicBezTo>
                  <a:cubicBezTo>
                    <a:pt x="13" y="8"/>
                    <a:pt x="15" y="11"/>
                    <a:pt x="20" y="10"/>
                  </a:cubicBezTo>
                  <a:cubicBezTo>
                    <a:pt x="25" y="9"/>
                    <a:pt x="26" y="8"/>
                    <a:pt x="28" y="9"/>
                  </a:cubicBezTo>
                  <a:cubicBezTo>
                    <a:pt x="29" y="11"/>
                    <a:pt x="33" y="10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621"/>
            <p:cNvSpPr>
              <a:spLocks/>
            </p:cNvSpPr>
            <p:nvPr/>
          </p:nvSpPr>
          <p:spPr bwMode="auto">
            <a:xfrm>
              <a:off x="7680325" y="2865438"/>
              <a:ext cx="263525" cy="87312"/>
            </a:xfrm>
            <a:custGeom>
              <a:avLst/>
              <a:gdLst>
                <a:gd name="T0" fmla="*/ 503227738 w 138"/>
                <a:gd name="T1" fmla="*/ 147712933 h 46"/>
                <a:gd name="T2" fmla="*/ 466761886 w 138"/>
                <a:gd name="T3" fmla="*/ 154918069 h 46"/>
                <a:gd name="T4" fmla="*/ 444881682 w 138"/>
                <a:gd name="T5" fmla="*/ 158520637 h 46"/>
                <a:gd name="T6" fmla="*/ 423003388 w 138"/>
                <a:gd name="T7" fmla="*/ 154918069 h 46"/>
                <a:gd name="T8" fmla="*/ 350071921 w 138"/>
                <a:gd name="T9" fmla="*/ 162123205 h 46"/>
                <a:gd name="T10" fmla="*/ 350071921 w 138"/>
                <a:gd name="T11" fmla="*/ 147712933 h 46"/>
                <a:gd name="T12" fmla="*/ 371950216 w 138"/>
                <a:gd name="T13" fmla="*/ 129698196 h 46"/>
                <a:gd name="T14" fmla="*/ 335484482 w 138"/>
                <a:gd name="T15" fmla="*/ 122493031 h 46"/>
                <a:gd name="T16" fmla="*/ 306313424 w 138"/>
                <a:gd name="T17" fmla="*/ 100875726 h 46"/>
                <a:gd name="T18" fmla="*/ 291725985 w 138"/>
                <a:gd name="T19" fmla="*/ 79260318 h 46"/>
                <a:gd name="T20" fmla="*/ 244320090 w 138"/>
                <a:gd name="T21" fmla="*/ 75657751 h 46"/>
                <a:gd name="T22" fmla="*/ 196914255 w 138"/>
                <a:gd name="T23" fmla="*/ 50437863 h 46"/>
                <a:gd name="T24" fmla="*/ 142215655 w 138"/>
                <a:gd name="T25" fmla="*/ 43232727 h 46"/>
                <a:gd name="T26" fmla="*/ 156803094 w 138"/>
                <a:gd name="T27" fmla="*/ 28822448 h 46"/>
                <a:gd name="T28" fmla="*/ 94811700 w 138"/>
                <a:gd name="T29" fmla="*/ 28822448 h 46"/>
                <a:gd name="T30" fmla="*/ 25525639 w 138"/>
                <a:gd name="T31" fmla="*/ 57642998 h 46"/>
                <a:gd name="T32" fmla="*/ 7292767 w 138"/>
                <a:gd name="T33" fmla="*/ 50437863 h 46"/>
                <a:gd name="T34" fmla="*/ 54698615 w 138"/>
                <a:gd name="T35" fmla="*/ 18012847 h 46"/>
                <a:gd name="T36" fmla="*/ 131277463 w 138"/>
                <a:gd name="T37" fmla="*/ 0 h 46"/>
                <a:gd name="T38" fmla="*/ 240674662 w 138"/>
                <a:gd name="T39" fmla="*/ 10807707 h 46"/>
                <a:gd name="T40" fmla="*/ 302666086 w 138"/>
                <a:gd name="T41" fmla="*/ 36027591 h 46"/>
                <a:gd name="T42" fmla="*/ 313606188 w 138"/>
                <a:gd name="T43" fmla="*/ 39630159 h 46"/>
                <a:gd name="T44" fmla="*/ 353717349 w 138"/>
                <a:gd name="T45" fmla="*/ 64850047 h 46"/>
                <a:gd name="T46" fmla="*/ 382890317 w 138"/>
                <a:gd name="T47" fmla="*/ 79260318 h 46"/>
                <a:gd name="T48" fmla="*/ 437588917 w 138"/>
                <a:gd name="T49" fmla="*/ 100875726 h 46"/>
                <a:gd name="T50" fmla="*/ 470409223 w 138"/>
                <a:gd name="T51" fmla="*/ 122493031 h 46"/>
                <a:gd name="T52" fmla="*/ 503227738 w 138"/>
                <a:gd name="T53" fmla="*/ 147712933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46"/>
                <a:gd name="T83" fmla="*/ 138 w 138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46">
                  <a:moveTo>
                    <a:pt x="138" y="41"/>
                  </a:moveTo>
                  <a:cubicBezTo>
                    <a:pt x="138" y="46"/>
                    <a:pt x="130" y="42"/>
                    <a:pt x="128" y="43"/>
                  </a:cubicBezTo>
                  <a:cubicBezTo>
                    <a:pt x="126" y="44"/>
                    <a:pt x="124" y="45"/>
                    <a:pt x="122" y="44"/>
                  </a:cubicBezTo>
                  <a:cubicBezTo>
                    <a:pt x="119" y="43"/>
                    <a:pt x="118" y="43"/>
                    <a:pt x="116" y="43"/>
                  </a:cubicBezTo>
                  <a:cubicBezTo>
                    <a:pt x="113" y="43"/>
                    <a:pt x="99" y="45"/>
                    <a:pt x="96" y="45"/>
                  </a:cubicBezTo>
                  <a:cubicBezTo>
                    <a:pt x="94" y="45"/>
                    <a:pt x="92" y="43"/>
                    <a:pt x="96" y="41"/>
                  </a:cubicBezTo>
                  <a:cubicBezTo>
                    <a:pt x="100" y="39"/>
                    <a:pt x="104" y="38"/>
                    <a:pt x="102" y="36"/>
                  </a:cubicBezTo>
                  <a:cubicBezTo>
                    <a:pt x="99" y="35"/>
                    <a:pt x="97" y="36"/>
                    <a:pt x="92" y="34"/>
                  </a:cubicBezTo>
                  <a:cubicBezTo>
                    <a:pt x="87" y="32"/>
                    <a:pt x="86" y="32"/>
                    <a:pt x="84" y="28"/>
                  </a:cubicBezTo>
                  <a:cubicBezTo>
                    <a:pt x="82" y="24"/>
                    <a:pt x="84" y="22"/>
                    <a:pt x="80" y="22"/>
                  </a:cubicBezTo>
                  <a:cubicBezTo>
                    <a:pt x="76" y="22"/>
                    <a:pt x="70" y="23"/>
                    <a:pt x="67" y="21"/>
                  </a:cubicBezTo>
                  <a:cubicBezTo>
                    <a:pt x="63" y="18"/>
                    <a:pt x="60" y="15"/>
                    <a:pt x="54" y="14"/>
                  </a:cubicBezTo>
                  <a:cubicBezTo>
                    <a:pt x="49" y="14"/>
                    <a:pt x="37" y="14"/>
                    <a:pt x="39" y="12"/>
                  </a:cubicBezTo>
                  <a:cubicBezTo>
                    <a:pt x="41" y="10"/>
                    <a:pt x="46" y="9"/>
                    <a:pt x="43" y="8"/>
                  </a:cubicBezTo>
                  <a:cubicBezTo>
                    <a:pt x="40" y="7"/>
                    <a:pt x="29" y="6"/>
                    <a:pt x="26" y="8"/>
                  </a:cubicBezTo>
                  <a:cubicBezTo>
                    <a:pt x="24" y="9"/>
                    <a:pt x="12" y="16"/>
                    <a:pt x="7" y="16"/>
                  </a:cubicBezTo>
                  <a:cubicBezTo>
                    <a:pt x="3" y="16"/>
                    <a:pt x="0" y="17"/>
                    <a:pt x="2" y="14"/>
                  </a:cubicBezTo>
                  <a:cubicBezTo>
                    <a:pt x="5" y="11"/>
                    <a:pt x="10" y="6"/>
                    <a:pt x="15" y="5"/>
                  </a:cubicBezTo>
                  <a:cubicBezTo>
                    <a:pt x="20" y="3"/>
                    <a:pt x="27" y="0"/>
                    <a:pt x="36" y="0"/>
                  </a:cubicBezTo>
                  <a:cubicBezTo>
                    <a:pt x="45" y="1"/>
                    <a:pt x="61" y="1"/>
                    <a:pt x="66" y="3"/>
                  </a:cubicBezTo>
                  <a:cubicBezTo>
                    <a:pt x="70" y="6"/>
                    <a:pt x="83" y="11"/>
                    <a:pt x="83" y="10"/>
                  </a:cubicBezTo>
                  <a:cubicBezTo>
                    <a:pt x="83" y="9"/>
                    <a:pt x="84" y="8"/>
                    <a:pt x="86" y="11"/>
                  </a:cubicBezTo>
                  <a:cubicBezTo>
                    <a:pt x="89" y="13"/>
                    <a:pt x="89" y="14"/>
                    <a:pt x="97" y="18"/>
                  </a:cubicBezTo>
                  <a:cubicBezTo>
                    <a:pt x="105" y="22"/>
                    <a:pt x="99" y="17"/>
                    <a:pt x="105" y="22"/>
                  </a:cubicBezTo>
                  <a:cubicBezTo>
                    <a:pt x="110" y="26"/>
                    <a:pt x="118" y="27"/>
                    <a:pt x="120" y="28"/>
                  </a:cubicBezTo>
                  <a:cubicBezTo>
                    <a:pt x="121" y="29"/>
                    <a:pt x="125" y="34"/>
                    <a:pt x="129" y="34"/>
                  </a:cubicBezTo>
                  <a:cubicBezTo>
                    <a:pt x="134" y="34"/>
                    <a:pt x="138" y="38"/>
                    <a:pt x="138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622"/>
            <p:cNvSpPr>
              <a:spLocks/>
            </p:cNvSpPr>
            <p:nvPr/>
          </p:nvSpPr>
          <p:spPr bwMode="auto">
            <a:xfrm>
              <a:off x="7842250" y="2808288"/>
              <a:ext cx="17463" cy="22225"/>
            </a:xfrm>
            <a:custGeom>
              <a:avLst/>
              <a:gdLst>
                <a:gd name="T0" fmla="*/ 18825114 w 9"/>
                <a:gd name="T1" fmla="*/ 41162553 h 12"/>
                <a:gd name="T2" fmla="*/ 3764246 w 9"/>
                <a:gd name="T3" fmla="*/ 27442317 h 12"/>
                <a:gd name="T4" fmla="*/ 11294679 w 9"/>
                <a:gd name="T5" fmla="*/ 10290175 h 12"/>
                <a:gd name="T6" fmla="*/ 18825114 w 9"/>
                <a:gd name="T7" fmla="*/ 4116255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2"/>
                <a:gd name="T14" fmla="*/ 9 w 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2">
                  <a:moveTo>
                    <a:pt x="5" y="12"/>
                  </a:moveTo>
                  <a:cubicBezTo>
                    <a:pt x="1" y="12"/>
                    <a:pt x="0" y="9"/>
                    <a:pt x="1" y="8"/>
                  </a:cubicBezTo>
                  <a:cubicBezTo>
                    <a:pt x="2" y="6"/>
                    <a:pt x="1" y="0"/>
                    <a:pt x="3" y="3"/>
                  </a:cubicBezTo>
                  <a:cubicBezTo>
                    <a:pt x="5" y="5"/>
                    <a:pt x="9" y="11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623"/>
            <p:cNvSpPr>
              <a:spLocks/>
            </p:cNvSpPr>
            <p:nvPr/>
          </p:nvSpPr>
          <p:spPr bwMode="auto">
            <a:xfrm>
              <a:off x="7962900" y="2913063"/>
              <a:ext cx="11113" cy="11112"/>
            </a:xfrm>
            <a:custGeom>
              <a:avLst/>
              <a:gdLst>
                <a:gd name="T0" fmla="*/ 20583129 w 6"/>
                <a:gd name="T1" fmla="*/ 13719615 h 6"/>
                <a:gd name="T2" fmla="*/ 0 w 6"/>
                <a:gd name="T3" fmla="*/ 10289712 h 6"/>
                <a:gd name="T4" fmla="*/ 20583129 w 6"/>
                <a:gd name="T5" fmla="*/ 13719615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0" y="3"/>
                  </a:cubicBezTo>
                  <a:cubicBezTo>
                    <a:pt x="1" y="5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624"/>
            <p:cNvSpPr>
              <a:spLocks/>
            </p:cNvSpPr>
            <p:nvPr/>
          </p:nvSpPr>
          <p:spPr bwMode="auto">
            <a:xfrm>
              <a:off x="8266113" y="2185988"/>
              <a:ext cx="34925" cy="39687"/>
            </a:xfrm>
            <a:custGeom>
              <a:avLst/>
              <a:gdLst>
                <a:gd name="T0" fmla="*/ 26352849 w 18"/>
                <a:gd name="T1" fmla="*/ 60717323 h 21"/>
                <a:gd name="T2" fmla="*/ 7530217 w 18"/>
                <a:gd name="T3" fmla="*/ 64287277 h 21"/>
                <a:gd name="T4" fmla="*/ 11294356 w 18"/>
                <a:gd name="T5" fmla="*/ 42858179 h 21"/>
                <a:gd name="T6" fmla="*/ 45175484 w 18"/>
                <a:gd name="T7" fmla="*/ 3571830 h 21"/>
                <a:gd name="T8" fmla="*/ 64000066 w 18"/>
                <a:gd name="T9" fmla="*/ 7143659 h 21"/>
                <a:gd name="T10" fmla="*/ 56469836 w 18"/>
                <a:gd name="T11" fmla="*/ 32144583 h 21"/>
                <a:gd name="T12" fmla="*/ 26352849 w 18"/>
                <a:gd name="T13" fmla="*/ 6071732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"/>
                <a:gd name="T23" fmla="*/ 18 w 1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">
                  <a:moveTo>
                    <a:pt x="7" y="17"/>
                  </a:moveTo>
                  <a:cubicBezTo>
                    <a:pt x="7" y="21"/>
                    <a:pt x="2" y="20"/>
                    <a:pt x="2" y="18"/>
                  </a:cubicBezTo>
                  <a:cubicBezTo>
                    <a:pt x="2" y="15"/>
                    <a:pt x="0" y="14"/>
                    <a:pt x="3" y="12"/>
                  </a:cubicBezTo>
                  <a:cubicBezTo>
                    <a:pt x="5" y="9"/>
                    <a:pt x="9" y="1"/>
                    <a:pt x="12" y="1"/>
                  </a:cubicBezTo>
                  <a:cubicBezTo>
                    <a:pt x="14" y="1"/>
                    <a:pt x="18" y="0"/>
                    <a:pt x="17" y="2"/>
                  </a:cubicBezTo>
                  <a:cubicBezTo>
                    <a:pt x="15" y="4"/>
                    <a:pt x="16" y="6"/>
                    <a:pt x="15" y="9"/>
                  </a:cubicBezTo>
                  <a:cubicBezTo>
                    <a:pt x="14" y="11"/>
                    <a:pt x="8" y="15"/>
                    <a:pt x="7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Freeform 625"/>
            <p:cNvSpPr>
              <a:spLocks/>
            </p:cNvSpPr>
            <p:nvPr/>
          </p:nvSpPr>
          <p:spPr bwMode="auto">
            <a:xfrm>
              <a:off x="8288338" y="2203450"/>
              <a:ext cx="25400" cy="19050"/>
            </a:xfrm>
            <a:custGeom>
              <a:avLst/>
              <a:gdLst>
                <a:gd name="T0" fmla="*/ 19087125 w 13"/>
                <a:gd name="T1" fmla="*/ 36290251 h 10"/>
                <a:gd name="T2" fmla="*/ 3817815 w 13"/>
                <a:gd name="T3" fmla="*/ 18145126 h 10"/>
                <a:gd name="T4" fmla="*/ 34358390 w 13"/>
                <a:gd name="T5" fmla="*/ 3629025 h 10"/>
                <a:gd name="T6" fmla="*/ 34358390 w 13"/>
                <a:gd name="T7" fmla="*/ 21774149 h 10"/>
                <a:gd name="T8" fmla="*/ 19087125 w 13"/>
                <a:gd name="T9" fmla="*/ 3629025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5" y="10"/>
                  </a:moveTo>
                  <a:cubicBezTo>
                    <a:pt x="0" y="10"/>
                    <a:pt x="1" y="6"/>
                    <a:pt x="1" y="5"/>
                  </a:cubicBezTo>
                  <a:cubicBezTo>
                    <a:pt x="1" y="3"/>
                    <a:pt x="6" y="0"/>
                    <a:pt x="9" y="1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Freeform 626"/>
            <p:cNvSpPr>
              <a:spLocks/>
            </p:cNvSpPr>
            <p:nvPr/>
          </p:nvSpPr>
          <p:spPr bwMode="auto">
            <a:xfrm>
              <a:off x="8196263" y="2178050"/>
              <a:ext cx="61912" cy="36513"/>
            </a:xfrm>
            <a:custGeom>
              <a:avLst/>
              <a:gdLst>
                <a:gd name="T0" fmla="*/ 77436897 w 33"/>
                <a:gd name="T1" fmla="*/ 66474802 h 19"/>
                <a:gd name="T2" fmla="*/ 63356613 w 33"/>
                <a:gd name="T3" fmla="*/ 51702402 h 19"/>
                <a:gd name="T4" fmla="*/ 45758590 w 33"/>
                <a:gd name="T5" fmla="*/ 59089556 h 19"/>
                <a:gd name="T6" fmla="*/ 31678307 w 33"/>
                <a:gd name="T7" fmla="*/ 48010747 h 19"/>
                <a:gd name="T8" fmla="*/ 17599892 w 33"/>
                <a:gd name="T9" fmla="*/ 40623594 h 19"/>
                <a:gd name="T10" fmla="*/ 3519603 w 33"/>
                <a:gd name="T11" fmla="*/ 29544778 h 19"/>
                <a:gd name="T12" fmla="*/ 7039205 w 33"/>
                <a:gd name="T13" fmla="*/ 7385234 h 19"/>
                <a:gd name="T14" fmla="*/ 31678307 w 33"/>
                <a:gd name="T15" fmla="*/ 29544778 h 19"/>
                <a:gd name="T16" fmla="*/ 38717510 w 33"/>
                <a:gd name="T17" fmla="*/ 25851201 h 19"/>
                <a:gd name="T18" fmla="*/ 52797793 w 33"/>
                <a:gd name="T19" fmla="*/ 36930017 h 19"/>
                <a:gd name="T20" fmla="*/ 109115189 w 33"/>
                <a:gd name="T21" fmla="*/ 40623594 h 19"/>
                <a:gd name="T22" fmla="*/ 77436897 w 33"/>
                <a:gd name="T23" fmla="*/ 6647480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19"/>
                <a:gd name="T38" fmla="*/ 33 w 3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19">
                  <a:moveTo>
                    <a:pt x="22" y="18"/>
                  </a:moveTo>
                  <a:cubicBezTo>
                    <a:pt x="17" y="19"/>
                    <a:pt x="20" y="14"/>
                    <a:pt x="18" y="14"/>
                  </a:cubicBezTo>
                  <a:cubicBezTo>
                    <a:pt x="16" y="15"/>
                    <a:pt x="16" y="17"/>
                    <a:pt x="13" y="16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7" y="11"/>
                    <a:pt x="8" y="11"/>
                    <a:pt x="5" y="11"/>
                  </a:cubicBezTo>
                  <a:cubicBezTo>
                    <a:pt x="3" y="10"/>
                    <a:pt x="2" y="10"/>
                    <a:pt x="1" y="8"/>
                  </a:cubicBezTo>
                  <a:cubicBezTo>
                    <a:pt x="0" y="5"/>
                    <a:pt x="1" y="0"/>
                    <a:pt x="2" y="2"/>
                  </a:cubicBezTo>
                  <a:cubicBezTo>
                    <a:pt x="4" y="4"/>
                    <a:pt x="7" y="8"/>
                    <a:pt x="9" y="8"/>
                  </a:cubicBezTo>
                  <a:cubicBezTo>
                    <a:pt x="10" y="8"/>
                    <a:pt x="9" y="6"/>
                    <a:pt x="11" y="7"/>
                  </a:cubicBezTo>
                  <a:cubicBezTo>
                    <a:pt x="13" y="9"/>
                    <a:pt x="11" y="10"/>
                    <a:pt x="15" y="10"/>
                  </a:cubicBezTo>
                  <a:cubicBezTo>
                    <a:pt x="19" y="10"/>
                    <a:pt x="33" y="10"/>
                    <a:pt x="31" y="11"/>
                  </a:cubicBezTo>
                  <a:cubicBezTo>
                    <a:pt x="28" y="11"/>
                    <a:pt x="25" y="17"/>
                    <a:pt x="22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627"/>
            <p:cNvSpPr>
              <a:spLocks/>
            </p:cNvSpPr>
            <p:nvPr/>
          </p:nvSpPr>
          <p:spPr bwMode="auto">
            <a:xfrm>
              <a:off x="8193088" y="2089150"/>
              <a:ext cx="74612" cy="28575"/>
            </a:xfrm>
            <a:custGeom>
              <a:avLst/>
              <a:gdLst>
                <a:gd name="T0" fmla="*/ 124441318 w 39"/>
                <a:gd name="T1" fmla="*/ 47177328 h 15"/>
                <a:gd name="T2" fmla="*/ 47581408 w 39"/>
                <a:gd name="T3" fmla="*/ 32661232 h 15"/>
                <a:gd name="T4" fmla="*/ 7319628 w 39"/>
                <a:gd name="T5" fmla="*/ 3629025 h 15"/>
                <a:gd name="T6" fmla="*/ 87841277 w 39"/>
                <a:gd name="T7" fmla="*/ 18145128 h 15"/>
                <a:gd name="T8" fmla="*/ 124441318 w 39"/>
                <a:gd name="T9" fmla="*/ 4717732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5"/>
                <a:gd name="T17" fmla="*/ 39 w 3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5">
                  <a:moveTo>
                    <a:pt x="34" y="13"/>
                  </a:moveTo>
                  <a:cubicBezTo>
                    <a:pt x="32" y="15"/>
                    <a:pt x="19" y="11"/>
                    <a:pt x="13" y="9"/>
                  </a:cubicBezTo>
                  <a:cubicBezTo>
                    <a:pt x="8" y="7"/>
                    <a:pt x="0" y="2"/>
                    <a:pt x="2" y="1"/>
                  </a:cubicBezTo>
                  <a:cubicBezTo>
                    <a:pt x="4" y="0"/>
                    <a:pt x="15" y="0"/>
                    <a:pt x="24" y="5"/>
                  </a:cubicBezTo>
                  <a:cubicBezTo>
                    <a:pt x="32" y="10"/>
                    <a:pt x="39" y="11"/>
                    <a:pt x="34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628"/>
            <p:cNvSpPr>
              <a:spLocks/>
            </p:cNvSpPr>
            <p:nvPr/>
          </p:nvSpPr>
          <p:spPr bwMode="auto">
            <a:xfrm>
              <a:off x="8321675" y="2032000"/>
              <a:ext cx="161925" cy="153988"/>
            </a:xfrm>
            <a:custGeom>
              <a:avLst/>
              <a:gdLst>
                <a:gd name="T0" fmla="*/ 185080268 w 85"/>
                <a:gd name="T1" fmla="*/ 7227930 h 81"/>
                <a:gd name="T2" fmla="*/ 166935150 w 85"/>
                <a:gd name="T3" fmla="*/ 0 h 81"/>
                <a:gd name="T4" fmla="*/ 134273936 w 85"/>
                <a:gd name="T5" fmla="*/ 14455859 h 81"/>
                <a:gd name="T6" fmla="*/ 97983670 w 85"/>
                <a:gd name="T7" fmla="*/ 65055182 h 81"/>
                <a:gd name="T8" fmla="*/ 90725622 w 85"/>
                <a:gd name="T9" fmla="*/ 75897074 h 81"/>
                <a:gd name="T10" fmla="*/ 61693418 w 85"/>
                <a:gd name="T11" fmla="*/ 140950356 h 81"/>
                <a:gd name="T12" fmla="*/ 32661228 w 85"/>
                <a:gd name="T13" fmla="*/ 173477932 h 81"/>
                <a:gd name="T14" fmla="*/ 18145126 w 85"/>
                <a:gd name="T15" fmla="*/ 187933788 h 81"/>
                <a:gd name="T16" fmla="*/ 39919276 w 85"/>
                <a:gd name="T17" fmla="*/ 191549653 h 81"/>
                <a:gd name="T18" fmla="*/ 18145126 w 85"/>
                <a:gd name="T19" fmla="*/ 224075328 h 81"/>
                <a:gd name="T20" fmla="*/ 7258049 w 85"/>
                <a:gd name="T21" fmla="*/ 242147049 h 81"/>
                <a:gd name="T22" fmla="*/ 36290252 w 85"/>
                <a:gd name="T23" fmla="*/ 245761013 h 81"/>
                <a:gd name="T24" fmla="*/ 90725622 w 85"/>
                <a:gd name="T25" fmla="*/ 249375036 h 81"/>
                <a:gd name="T26" fmla="*/ 166935150 w 85"/>
                <a:gd name="T27" fmla="*/ 249375036 h 81"/>
                <a:gd name="T28" fmla="*/ 185080268 w 85"/>
                <a:gd name="T29" fmla="*/ 252989000 h 81"/>
                <a:gd name="T30" fmla="*/ 210483434 w 85"/>
                <a:gd name="T31" fmla="*/ 245761013 h 81"/>
                <a:gd name="T32" fmla="*/ 203225387 w 85"/>
                <a:gd name="T33" fmla="*/ 263830892 h 81"/>
                <a:gd name="T34" fmla="*/ 188709292 w 85"/>
                <a:gd name="T35" fmla="*/ 285516576 h 81"/>
                <a:gd name="T36" fmla="*/ 221370505 w 85"/>
                <a:gd name="T37" fmla="*/ 260216928 h 81"/>
                <a:gd name="T38" fmla="*/ 257660802 w 85"/>
                <a:gd name="T39" fmla="*/ 245761013 h 81"/>
                <a:gd name="T40" fmla="*/ 268547873 w 85"/>
                <a:gd name="T41" fmla="*/ 227689292 h 81"/>
                <a:gd name="T42" fmla="*/ 297580062 w 85"/>
                <a:gd name="T43" fmla="*/ 195163617 h 81"/>
                <a:gd name="T44" fmla="*/ 293951039 w 85"/>
                <a:gd name="T45" fmla="*/ 187933788 h 81"/>
                <a:gd name="T46" fmla="*/ 268547873 w 85"/>
                <a:gd name="T47" fmla="*/ 180705860 h 81"/>
                <a:gd name="T48" fmla="*/ 250402754 w 85"/>
                <a:gd name="T49" fmla="*/ 166250004 h 81"/>
                <a:gd name="T50" fmla="*/ 275805920 w 85"/>
                <a:gd name="T51" fmla="*/ 140950356 h 81"/>
                <a:gd name="T52" fmla="*/ 243144647 w 85"/>
                <a:gd name="T53" fmla="*/ 137336392 h 81"/>
                <a:gd name="T54" fmla="*/ 228628552 w 85"/>
                <a:gd name="T55" fmla="*/ 122880506 h 81"/>
                <a:gd name="T56" fmla="*/ 203225387 w 85"/>
                <a:gd name="T57" fmla="*/ 155408112 h 81"/>
                <a:gd name="T58" fmla="*/ 188709292 w 85"/>
                <a:gd name="T59" fmla="*/ 133722428 h 81"/>
                <a:gd name="T60" fmla="*/ 166935150 w 85"/>
                <a:gd name="T61" fmla="*/ 119266542 h 81"/>
                <a:gd name="T62" fmla="*/ 177822221 w 85"/>
                <a:gd name="T63" fmla="*/ 101194822 h 81"/>
                <a:gd name="T64" fmla="*/ 152419055 w 85"/>
                <a:gd name="T65" fmla="*/ 93966894 h 81"/>
                <a:gd name="T66" fmla="*/ 130644913 w 85"/>
                <a:gd name="T67" fmla="*/ 112038615 h 81"/>
                <a:gd name="T68" fmla="*/ 141531984 w 85"/>
                <a:gd name="T69" fmla="*/ 79511038 h 81"/>
                <a:gd name="T70" fmla="*/ 170564173 w 85"/>
                <a:gd name="T71" fmla="*/ 39755519 h 81"/>
                <a:gd name="T72" fmla="*/ 170564173 w 85"/>
                <a:gd name="T73" fmla="*/ 21685692 h 81"/>
                <a:gd name="T74" fmla="*/ 185080268 w 85"/>
                <a:gd name="T75" fmla="*/ 722793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81"/>
                <a:gd name="T116" fmla="*/ 85 w 85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81">
                  <a:moveTo>
                    <a:pt x="51" y="2"/>
                  </a:moveTo>
                  <a:cubicBezTo>
                    <a:pt x="54" y="0"/>
                    <a:pt x="49" y="0"/>
                    <a:pt x="46" y="0"/>
                  </a:cubicBezTo>
                  <a:cubicBezTo>
                    <a:pt x="42" y="0"/>
                    <a:pt x="40" y="1"/>
                    <a:pt x="37" y="4"/>
                  </a:cubicBezTo>
                  <a:cubicBezTo>
                    <a:pt x="35" y="6"/>
                    <a:pt x="29" y="16"/>
                    <a:pt x="27" y="18"/>
                  </a:cubicBezTo>
                  <a:cubicBezTo>
                    <a:pt x="25" y="19"/>
                    <a:pt x="25" y="18"/>
                    <a:pt x="25" y="21"/>
                  </a:cubicBezTo>
                  <a:cubicBezTo>
                    <a:pt x="24" y="24"/>
                    <a:pt x="19" y="37"/>
                    <a:pt x="17" y="39"/>
                  </a:cubicBezTo>
                  <a:cubicBezTo>
                    <a:pt x="15" y="42"/>
                    <a:pt x="11" y="46"/>
                    <a:pt x="9" y="48"/>
                  </a:cubicBezTo>
                  <a:cubicBezTo>
                    <a:pt x="7" y="51"/>
                    <a:pt x="3" y="51"/>
                    <a:pt x="5" y="52"/>
                  </a:cubicBezTo>
                  <a:cubicBezTo>
                    <a:pt x="7" y="53"/>
                    <a:pt x="10" y="52"/>
                    <a:pt x="11" y="53"/>
                  </a:cubicBezTo>
                  <a:cubicBezTo>
                    <a:pt x="11" y="55"/>
                    <a:pt x="8" y="60"/>
                    <a:pt x="5" y="62"/>
                  </a:cubicBezTo>
                  <a:cubicBezTo>
                    <a:pt x="1" y="63"/>
                    <a:pt x="0" y="65"/>
                    <a:pt x="2" y="67"/>
                  </a:cubicBezTo>
                  <a:cubicBezTo>
                    <a:pt x="4" y="68"/>
                    <a:pt x="7" y="70"/>
                    <a:pt x="10" y="68"/>
                  </a:cubicBezTo>
                  <a:cubicBezTo>
                    <a:pt x="13" y="66"/>
                    <a:pt x="21" y="68"/>
                    <a:pt x="25" y="69"/>
                  </a:cubicBezTo>
                  <a:cubicBezTo>
                    <a:pt x="30" y="70"/>
                    <a:pt x="42" y="68"/>
                    <a:pt x="46" y="69"/>
                  </a:cubicBezTo>
                  <a:cubicBezTo>
                    <a:pt x="49" y="69"/>
                    <a:pt x="48" y="71"/>
                    <a:pt x="51" y="70"/>
                  </a:cubicBezTo>
                  <a:cubicBezTo>
                    <a:pt x="54" y="69"/>
                    <a:pt x="57" y="66"/>
                    <a:pt x="58" y="68"/>
                  </a:cubicBezTo>
                  <a:cubicBezTo>
                    <a:pt x="58" y="69"/>
                    <a:pt x="58" y="70"/>
                    <a:pt x="56" y="73"/>
                  </a:cubicBezTo>
                  <a:cubicBezTo>
                    <a:pt x="53" y="76"/>
                    <a:pt x="48" y="81"/>
                    <a:pt x="52" y="79"/>
                  </a:cubicBezTo>
                  <a:cubicBezTo>
                    <a:pt x="56" y="77"/>
                    <a:pt x="57" y="74"/>
                    <a:pt x="61" y="72"/>
                  </a:cubicBezTo>
                  <a:cubicBezTo>
                    <a:pt x="66" y="70"/>
                    <a:pt x="69" y="70"/>
                    <a:pt x="71" y="68"/>
                  </a:cubicBezTo>
                  <a:cubicBezTo>
                    <a:pt x="73" y="66"/>
                    <a:pt x="73" y="66"/>
                    <a:pt x="74" y="63"/>
                  </a:cubicBezTo>
                  <a:cubicBezTo>
                    <a:pt x="76" y="60"/>
                    <a:pt x="79" y="56"/>
                    <a:pt x="82" y="54"/>
                  </a:cubicBezTo>
                  <a:cubicBezTo>
                    <a:pt x="84" y="52"/>
                    <a:pt x="85" y="51"/>
                    <a:pt x="81" y="52"/>
                  </a:cubicBezTo>
                  <a:cubicBezTo>
                    <a:pt x="76" y="52"/>
                    <a:pt x="78" y="54"/>
                    <a:pt x="74" y="50"/>
                  </a:cubicBezTo>
                  <a:cubicBezTo>
                    <a:pt x="70" y="46"/>
                    <a:pt x="67" y="47"/>
                    <a:pt x="69" y="46"/>
                  </a:cubicBezTo>
                  <a:cubicBezTo>
                    <a:pt x="72" y="44"/>
                    <a:pt x="82" y="40"/>
                    <a:pt x="76" y="39"/>
                  </a:cubicBezTo>
                  <a:cubicBezTo>
                    <a:pt x="70" y="38"/>
                    <a:pt x="68" y="41"/>
                    <a:pt x="67" y="38"/>
                  </a:cubicBezTo>
                  <a:cubicBezTo>
                    <a:pt x="65" y="36"/>
                    <a:pt x="65" y="31"/>
                    <a:pt x="63" y="34"/>
                  </a:cubicBezTo>
                  <a:cubicBezTo>
                    <a:pt x="61" y="38"/>
                    <a:pt x="56" y="44"/>
                    <a:pt x="56" y="43"/>
                  </a:cubicBezTo>
                  <a:cubicBezTo>
                    <a:pt x="56" y="42"/>
                    <a:pt x="57" y="38"/>
                    <a:pt x="52" y="37"/>
                  </a:cubicBezTo>
                  <a:cubicBezTo>
                    <a:pt x="48" y="36"/>
                    <a:pt x="45" y="34"/>
                    <a:pt x="46" y="33"/>
                  </a:cubicBezTo>
                  <a:cubicBezTo>
                    <a:pt x="46" y="31"/>
                    <a:pt x="53" y="30"/>
                    <a:pt x="49" y="28"/>
                  </a:cubicBezTo>
                  <a:cubicBezTo>
                    <a:pt x="45" y="27"/>
                    <a:pt x="45" y="23"/>
                    <a:pt x="42" y="26"/>
                  </a:cubicBezTo>
                  <a:cubicBezTo>
                    <a:pt x="39" y="30"/>
                    <a:pt x="36" y="35"/>
                    <a:pt x="36" y="31"/>
                  </a:cubicBezTo>
                  <a:cubicBezTo>
                    <a:pt x="36" y="27"/>
                    <a:pt x="36" y="25"/>
                    <a:pt x="39" y="22"/>
                  </a:cubicBezTo>
                  <a:cubicBezTo>
                    <a:pt x="42" y="19"/>
                    <a:pt x="45" y="13"/>
                    <a:pt x="47" y="11"/>
                  </a:cubicBezTo>
                  <a:cubicBezTo>
                    <a:pt x="49" y="8"/>
                    <a:pt x="49" y="6"/>
                    <a:pt x="47" y="6"/>
                  </a:cubicBezTo>
                  <a:cubicBezTo>
                    <a:pt x="45" y="6"/>
                    <a:pt x="49" y="4"/>
                    <a:pt x="5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629"/>
            <p:cNvSpPr>
              <a:spLocks/>
            </p:cNvSpPr>
            <p:nvPr/>
          </p:nvSpPr>
          <p:spPr bwMode="auto">
            <a:xfrm>
              <a:off x="8455025" y="2141538"/>
              <a:ext cx="38100" cy="53975"/>
            </a:xfrm>
            <a:custGeom>
              <a:avLst/>
              <a:gdLst>
                <a:gd name="T0" fmla="*/ 54435369 w 20"/>
                <a:gd name="T1" fmla="*/ 3716564 h 28"/>
                <a:gd name="T2" fmla="*/ 21774149 w 20"/>
                <a:gd name="T3" fmla="*/ 40874500 h 28"/>
                <a:gd name="T4" fmla="*/ 3629025 w 20"/>
                <a:gd name="T5" fmla="*/ 85467492 h 28"/>
                <a:gd name="T6" fmla="*/ 32661227 w 20"/>
                <a:gd name="T7" fmla="*/ 66886603 h 28"/>
                <a:gd name="T8" fmla="*/ 32661227 w 20"/>
                <a:gd name="T9" fmla="*/ 96615254 h 28"/>
                <a:gd name="T10" fmla="*/ 50806346 w 20"/>
                <a:gd name="T11" fmla="*/ 89182127 h 28"/>
                <a:gd name="T12" fmla="*/ 58064393 w 20"/>
                <a:gd name="T13" fmla="*/ 59455389 h 28"/>
                <a:gd name="T14" fmla="*/ 68951478 w 20"/>
                <a:gd name="T15" fmla="*/ 29726731 h 28"/>
                <a:gd name="T16" fmla="*/ 47177322 w 20"/>
                <a:gd name="T17" fmla="*/ 37159865 h 28"/>
                <a:gd name="T18" fmla="*/ 54435369 w 20"/>
                <a:gd name="T19" fmla="*/ 371656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5" y="1"/>
                  </a:moveTo>
                  <a:cubicBezTo>
                    <a:pt x="12" y="3"/>
                    <a:pt x="8" y="7"/>
                    <a:pt x="6" y="11"/>
                  </a:cubicBezTo>
                  <a:cubicBezTo>
                    <a:pt x="3" y="14"/>
                    <a:pt x="0" y="24"/>
                    <a:pt x="1" y="23"/>
                  </a:cubicBezTo>
                  <a:cubicBezTo>
                    <a:pt x="3" y="21"/>
                    <a:pt x="10" y="16"/>
                    <a:pt x="9" y="18"/>
                  </a:cubicBezTo>
                  <a:cubicBezTo>
                    <a:pt x="8" y="21"/>
                    <a:pt x="6" y="28"/>
                    <a:pt x="9" y="26"/>
                  </a:cubicBezTo>
                  <a:cubicBezTo>
                    <a:pt x="12" y="23"/>
                    <a:pt x="13" y="26"/>
                    <a:pt x="14" y="24"/>
                  </a:cubicBezTo>
                  <a:cubicBezTo>
                    <a:pt x="15" y="22"/>
                    <a:pt x="14" y="18"/>
                    <a:pt x="16" y="16"/>
                  </a:cubicBezTo>
                  <a:cubicBezTo>
                    <a:pt x="19" y="13"/>
                    <a:pt x="20" y="8"/>
                    <a:pt x="19" y="8"/>
                  </a:cubicBezTo>
                  <a:cubicBezTo>
                    <a:pt x="17" y="9"/>
                    <a:pt x="11" y="12"/>
                    <a:pt x="13" y="10"/>
                  </a:cubicBezTo>
                  <a:cubicBezTo>
                    <a:pt x="14" y="8"/>
                    <a:pt x="16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Freeform 630"/>
            <p:cNvSpPr>
              <a:spLocks/>
            </p:cNvSpPr>
            <p:nvPr/>
          </p:nvSpPr>
          <p:spPr bwMode="auto">
            <a:xfrm>
              <a:off x="8167688" y="1662113"/>
              <a:ext cx="20637" cy="28575"/>
            </a:xfrm>
            <a:custGeom>
              <a:avLst/>
              <a:gdLst>
                <a:gd name="T0" fmla="*/ 38716889 w 11"/>
                <a:gd name="T1" fmla="*/ 32661232 h 15"/>
                <a:gd name="T2" fmla="*/ 21119155 w 11"/>
                <a:gd name="T3" fmla="*/ 3629025 h 15"/>
                <a:gd name="T4" fmla="*/ 14078185 w 11"/>
                <a:gd name="T5" fmla="*/ 7258050 h 15"/>
                <a:gd name="T6" fmla="*/ 17597734 w 11"/>
                <a:gd name="T7" fmla="*/ 18145128 h 15"/>
                <a:gd name="T8" fmla="*/ 10558640 w 11"/>
                <a:gd name="T9" fmla="*/ 21774152 h 15"/>
                <a:gd name="T10" fmla="*/ 38716889 w 11"/>
                <a:gd name="T11" fmla="*/ 3266123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11" y="9"/>
                  </a:moveTo>
                  <a:cubicBezTo>
                    <a:pt x="11" y="7"/>
                    <a:pt x="8" y="3"/>
                    <a:pt x="6" y="1"/>
                  </a:cubicBezTo>
                  <a:cubicBezTo>
                    <a:pt x="5" y="0"/>
                    <a:pt x="2" y="0"/>
                    <a:pt x="4" y="2"/>
                  </a:cubicBezTo>
                  <a:cubicBezTo>
                    <a:pt x="6" y="3"/>
                    <a:pt x="7" y="5"/>
                    <a:pt x="5" y="5"/>
                  </a:cubicBezTo>
                  <a:cubicBezTo>
                    <a:pt x="3" y="5"/>
                    <a:pt x="0" y="4"/>
                    <a:pt x="3" y="6"/>
                  </a:cubicBezTo>
                  <a:cubicBezTo>
                    <a:pt x="5" y="8"/>
                    <a:pt x="9" y="15"/>
                    <a:pt x="1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Freeform 631"/>
            <p:cNvSpPr>
              <a:spLocks/>
            </p:cNvSpPr>
            <p:nvPr/>
          </p:nvSpPr>
          <p:spPr bwMode="auto">
            <a:xfrm>
              <a:off x="8094663" y="1711325"/>
              <a:ext cx="19050" cy="15875"/>
            </a:xfrm>
            <a:custGeom>
              <a:avLst/>
              <a:gdLst>
                <a:gd name="T0" fmla="*/ 25403173 w 10"/>
                <a:gd name="T1" fmla="*/ 7875983 h 8"/>
                <a:gd name="T2" fmla="*/ 3629025 w 10"/>
                <a:gd name="T3" fmla="*/ 23625965 h 8"/>
                <a:gd name="T4" fmla="*/ 25403173 w 10"/>
                <a:gd name="T5" fmla="*/ 7875983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7" y="2"/>
                  </a:moveTo>
                  <a:cubicBezTo>
                    <a:pt x="5" y="0"/>
                    <a:pt x="0" y="4"/>
                    <a:pt x="1" y="6"/>
                  </a:cubicBezTo>
                  <a:cubicBezTo>
                    <a:pt x="3" y="8"/>
                    <a:pt x="10" y="4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632"/>
            <p:cNvSpPr>
              <a:spLocks/>
            </p:cNvSpPr>
            <p:nvPr/>
          </p:nvSpPr>
          <p:spPr bwMode="auto">
            <a:xfrm>
              <a:off x="7750175" y="1976438"/>
              <a:ext cx="34925" cy="19050"/>
            </a:xfrm>
            <a:custGeom>
              <a:avLst/>
              <a:gdLst>
                <a:gd name="T0" fmla="*/ 64000066 w 18"/>
                <a:gd name="T1" fmla="*/ 25403173 h 10"/>
                <a:gd name="T2" fmla="*/ 22588712 w 18"/>
                <a:gd name="T3" fmla="*/ 3629025 h 10"/>
                <a:gd name="T4" fmla="*/ 11294356 w 18"/>
                <a:gd name="T5" fmla="*/ 14516098 h 10"/>
                <a:gd name="T6" fmla="*/ 64000066 w 18"/>
                <a:gd name="T7" fmla="*/ 25403173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0"/>
                <a:gd name="T14" fmla="*/ 18 w 1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0">
                  <a:moveTo>
                    <a:pt x="17" y="7"/>
                  </a:moveTo>
                  <a:cubicBezTo>
                    <a:pt x="18" y="1"/>
                    <a:pt x="9" y="0"/>
                    <a:pt x="6" y="1"/>
                  </a:cubicBezTo>
                  <a:cubicBezTo>
                    <a:pt x="2" y="2"/>
                    <a:pt x="0" y="2"/>
                    <a:pt x="3" y="4"/>
                  </a:cubicBezTo>
                  <a:cubicBezTo>
                    <a:pt x="7" y="6"/>
                    <a:pt x="17" y="10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633"/>
            <p:cNvSpPr>
              <a:spLocks/>
            </p:cNvSpPr>
            <p:nvPr/>
          </p:nvSpPr>
          <p:spPr bwMode="auto">
            <a:xfrm>
              <a:off x="7802563" y="1860550"/>
              <a:ext cx="30162" cy="25400"/>
            </a:xfrm>
            <a:custGeom>
              <a:avLst/>
              <a:gdLst>
                <a:gd name="T0" fmla="*/ 28429564 w 16"/>
                <a:gd name="T1" fmla="*/ 36207704 h 14"/>
                <a:gd name="T2" fmla="*/ 7106920 w 16"/>
                <a:gd name="T3" fmla="*/ 19750316 h 14"/>
                <a:gd name="T4" fmla="*/ 17769187 w 16"/>
                <a:gd name="T5" fmla="*/ 13166271 h 14"/>
                <a:gd name="T6" fmla="*/ 46198751 w 16"/>
                <a:gd name="T7" fmla="*/ 6584043 h 14"/>
                <a:gd name="T8" fmla="*/ 49752210 w 16"/>
                <a:gd name="T9" fmla="*/ 26332543 h 14"/>
                <a:gd name="T10" fmla="*/ 28429564 w 16"/>
                <a:gd name="T11" fmla="*/ 3620770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4"/>
                <a:gd name="T20" fmla="*/ 16 w 1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4">
                  <a:moveTo>
                    <a:pt x="8" y="11"/>
                  </a:moveTo>
                  <a:cubicBezTo>
                    <a:pt x="5" y="9"/>
                    <a:pt x="5" y="6"/>
                    <a:pt x="2" y="6"/>
                  </a:cubicBezTo>
                  <a:cubicBezTo>
                    <a:pt x="0" y="6"/>
                    <a:pt x="1" y="6"/>
                    <a:pt x="5" y="4"/>
                  </a:cubicBezTo>
                  <a:cubicBezTo>
                    <a:pt x="9" y="2"/>
                    <a:pt x="10" y="0"/>
                    <a:pt x="13" y="2"/>
                  </a:cubicBezTo>
                  <a:cubicBezTo>
                    <a:pt x="15" y="4"/>
                    <a:pt x="16" y="5"/>
                    <a:pt x="14" y="8"/>
                  </a:cubicBezTo>
                  <a:cubicBezTo>
                    <a:pt x="13" y="10"/>
                    <a:pt x="13" y="14"/>
                    <a:pt x="8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634"/>
            <p:cNvSpPr>
              <a:spLocks/>
            </p:cNvSpPr>
            <p:nvPr/>
          </p:nvSpPr>
          <p:spPr bwMode="auto">
            <a:xfrm>
              <a:off x="7791714" y="1642685"/>
              <a:ext cx="28641" cy="31237"/>
            </a:xfrm>
            <a:custGeom>
              <a:avLst/>
              <a:gdLst>
                <a:gd name="T0" fmla="*/ 13494 w 14"/>
                <a:gd name="T1" fmla="*/ 28575 h 15"/>
                <a:gd name="T2" fmla="*/ 3855 w 14"/>
                <a:gd name="T3" fmla="*/ 9525 h 15"/>
                <a:gd name="T4" fmla="*/ 17349 w 14"/>
                <a:gd name="T5" fmla="*/ 1905 h 15"/>
                <a:gd name="T6" fmla="*/ 13494 w 14"/>
                <a:gd name="T7" fmla="*/ 2857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7" y="15"/>
                  </a:moveTo>
                  <a:cubicBezTo>
                    <a:pt x="3" y="15"/>
                    <a:pt x="0" y="9"/>
                    <a:pt x="2" y="5"/>
                  </a:cubicBezTo>
                  <a:cubicBezTo>
                    <a:pt x="5" y="2"/>
                    <a:pt x="6" y="0"/>
                    <a:pt x="9" y="1"/>
                  </a:cubicBezTo>
                  <a:cubicBezTo>
                    <a:pt x="13" y="1"/>
                    <a:pt x="14" y="14"/>
                    <a:pt x="7" y="1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26" name="Freeform 635"/>
            <p:cNvSpPr>
              <a:spLocks/>
            </p:cNvSpPr>
            <p:nvPr/>
          </p:nvSpPr>
          <p:spPr bwMode="auto">
            <a:xfrm>
              <a:off x="7705725" y="1619250"/>
              <a:ext cx="47625" cy="30163"/>
            </a:xfrm>
            <a:custGeom>
              <a:avLst/>
              <a:gdLst>
                <a:gd name="T0" fmla="*/ 36290254 w 25"/>
                <a:gd name="T1" fmla="*/ 56862898 h 16"/>
                <a:gd name="T2" fmla="*/ 3629025 w 25"/>
                <a:gd name="T3" fmla="*/ 39093129 h 16"/>
                <a:gd name="T4" fmla="*/ 32661230 w 25"/>
                <a:gd name="T5" fmla="*/ 10662619 h 16"/>
                <a:gd name="T6" fmla="*/ 90725627 w 25"/>
                <a:gd name="T7" fmla="*/ 7107155 h 16"/>
                <a:gd name="T8" fmla="*/ 36290254 w 25"/>
                <a:gd name="T9" fmla="*/ 5686289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10" y="16"/>
                  </a:moveTo>
                  <a:cubicBezTo>
                    <a:pt x="7" y="16"/>
                    <a:pt x="0" y="13"/>
                    <a:pt x="1" y="11"/>
                  </a:cubicBezTo>
                  <a:cubicBezTo>
                    <a:pt x="2" y="8"/>
                    <a:pt x="5" y="5"/>
                    <a:pt x="9" y="3"/>
                  </a:cubicBezTo>
                  <a:cubicBezTo>
                    <a:pt x="13" y="2"/>
                    <a:pt x="25" y="0"/>
                    <a:pt x="25" y="2"/>
                  </a:cubicBezTo>
                  <a:cubicBezTo>
                    <a:pt x="24" y="4"/>
                    <a:pt x="14" y="16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636"/>
            <p:cNvSpPr>
              <a:spLocks/>
            </p:cNvSpPr>
            <p:nvPr/>
          </p:nvSpPr>
          <p:spPr bwMode="auto">
            <a:xfrm>
              <a:off x="7834313" y="1597025"/>
              <a:ext cx="31750" cy="19050"/>
            </a:xfrm>
            <a:custGeom>
              <a:avLst/>
              <a:gdLst>
                <a:gd name="T0" fmla="*/ 43314932 w 16"/>
                <a:gd name="T1" fmla="*/ 32661227 h 10"/>
                <a:gd name="T2" fmla="*/ 15751965 w 16"/>
                <a:gd name="T3" fmla="*/ 3629025 h 10"/>
                <a:gd name="T4" fmla="*/ 59066894 w 16"/>
                <a:gd name="T5" fmla="*/ 14516098 h 10"/>
                <a:gd name="T6" fmla="*/ 43314932 w 16"/>
                <a:gd name="T7" fmla="*/ 3266122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0"/>
                <a:gd name="T14" fmla="*/ 16 w 16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0">
                  <a:moveTo>
                    <a:pt x="11" y="9"/>
                  </a:moveTo>
                  <a:cubicBezTo>
                    <a:pt x="8" y="10"/>
                    <a:pt x="0" y="3"/>
                    <a:pt x="4" y="1"/>
                  </a:cubicBezTo>
                  <a:cubicBezTo>
                    <a:pt x="8" y="0"/>
                    <a:pt x="16" y="2"/>
                    <a:pt x="15" y="4"/>
                  </a:cubicBezTo>
                  <a:cubicBezTo>
                    <a:pt x="15" y="6"/>
                    <a:pt x="16" y="9"/>
                    <a:pt x="1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637"/>
            <p:cNvSpPr>
              <a:spLocks/>
            </p:cNvSpPr>
            <p:nvPr/>
          </p:nvSpPr>
          <p:spPr bwMode="auto">
            <a:xfrm>
              <a:off x="7624643" y="1502118"/>
              <a:ext cx="167070" cy="114537"/>
            </a:xfrm>
            <a:custGeom>
              <a:avLst/>
              <a:gdLst>
                <a:gd name="T0" fmla="*/ 152977 w 88"/>
                <a:gd name="T1" fmla="*/ 102317 h 62"/>
                <a:gd name="T2" fmla="*/ 118557 w 88"/>
                <a:gd name="T3" fmla="*/ 90948 h 62"/>
                <a:gd name="T4" fmla="*/ 114733 w 88"/>
                <a:gd name="T5" fmla="*/ 79580 h 62"/>
                <a:gd name="T6" fmla="*/ 101347 w 88"/>
                <a:gd name="T7" fmla="*/ 83369 h 62"/>
                <a:gd name="T8" fmla="*/ 89874 w 88"/>
                <a:gd name="T9" fmla="*/ 79580 h 62"/>
                <a:gd name="T10" fmla="*/ 70752 w 88"/>
                <a:gd name="T11" fmla="*/ 94738 h 62"/>
                <a:gd name="T12" fmla="*/ 51630 w 88"/>
                <a:gd name="T13" fmla="*/ 111791 h 62"/>
                <a:gd name="T14" fmla="*/ 38244 w 88"/>
                <a:gd name="T15" fmla="*/ 109896 h 62"/>
                <a:gd name="T16" fmla="*/ 34420 w 88"/>
                <a:gd name="T17" fmla="*/ 92843 h 62"/>
                <a:gd name="T18" fmla="*/ 1912 w 88"/>
                <a:gd name="T19" fmla="*/ 94738 h 62"/>
                <a:gd name="T20" fmla="*/ 5737 w 88"/>
                <a:gd name="T21" fmla="*/ 87159 h 62"/>
                <a:gd name="T22" fmla="*/ 21034 w 88"/>
                <a:gd name="T23" fmla="*/ 70106 h 62"/>
                <a:gd name="T24" fmla="*/ 21034 w 88"/>
                <a:gd name="T25" fmla="*/ 53053 h 62"/>
                <a:gd name="T26" fmla="*/ 24859 w 88"/>
                <a:gd name="T27" fmla="*/ 13263 h 62"/>
                <a:gd name="T28" fmla="*/ 40157 w 88"/>
                <a:gd name="T29" fmla="*/ 3790 h 62"/>
                <a:gd name="T30" fmla="*/ 49718 w 88"/>
                <a:gd name="T31" fmla="*/ 18948 h 62"/>
                <a:gd name="T32" fmla="*/ 55454 w 88"/>
                <a:gd name="T33" fmla="*/ 26527 h 62"/>
                <a:gd name="T34" fmla="*/ 66928 w 88"/>
                <a:gd name="T35" fmla="*/ 22737 h 62"/>
                <a:gd name="T36" fmla="*/ 86050 w 88"/>
                <a:gd name="T37" fmla="*/ 32211 h 62"/>
                <a:gd name="T38" fmla="*/ 112821 w 88"/>
                <a:gd name="T39" fmla="*/ 47369 h 62"/>
                <a:gd name="T40" fmla="*/ 135767 w 88"/>
                <a:gd name="T41" fmla="*/ 62527 h 62"/>
                <a:gd name="T42" fmla="*/ 135767 w 88"/>
                <a:gd name="T43" fmla="*/ 77685 h 62"/>
                <a:gd name="T44" fmla="*/ 156802 w 88"/>
                <a:gd name="T45" fmla="*/ 79580 h 62"/>
                <a:gd name="T46" fmla="*/ 166363 w 88"/>
                <a:gd name="T47" fmla="*/ 89054 h 62"/>
                <a:gd name="T48" fmla="*/ 152977 w 88"/>
                <a:gd name="T49" fmla="*/ 10231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62"/>
                <a:gd name="T77" fmla="*/ 88 w 88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62">
                  <a:moveTo>
                    <a:pt x="80" y="54"/>
                  </a:moveTo>
                  <a:cubicBezTo>
                    <a:pt x="77" y="53"/>
                    <a:pt x="65" y="50"/>
                    <a:pt x="62" y="48"/>
                  </a:cubicBezTo>
                  <a:cubicBezTo>
                    <a:pt x="60" y="46"/>
                    <a:pt x="62" y="42"/>
                    <a:pt x="60" y="42"/>
                  </a:cubicBezTo>
                  <a:cubicBezTo>
                    <a:pt x="58" y="42"/>
                    <a:pt x="56" y="45"/>
                    <a:pt x="53" y="44"/>
                  </a:cubicBezTo>
                  <a:cubicBezTo>
                    <a:pt x="51" y="44"/>
                    <a:pt x="49" y="41"/>
                    <a:pt x="47" y="42"/>
                  </a:cubicBezTo>
                  <a:cubicBezTo>
                    <a:pt x="45" y="44"/>
                    <a:pt x="41" y="49"/>
                    <a:pt x="37" y="50"/>
                  </a:cubicBezTo>
                  <a:cubicBezTo>
                    <a:pt x="34" y="51"/>
                    <a:pt x="30" y="58"/>
                    <a:pt x="27" y="59"/>
                  </a:cubicBezTo>
                  <a:cubicBezTo>
                    <a:pt x="24" y="59"/>
                    <a:pt x="20" y="62"/>
                    <a:pt x="20" y="58"/>
                  </a:cubicBezTo>
                  <a:cubicBezTo>
                    <a:pt x="20" y="54"/>
                    <a:pt x="20" y="48"/>
                    <a:pt x="18" y="49"/>
                  </a:cubicBezTo>
                  <a:cubicBezTo>
                    <a:pt x="15" y="49"/>
                    <a:pt x="2" y="51"/>
                    <a:pt x="1" y="50"/>
                  </a:cubicBezTo>
                  <a:cubicBezTo>
                    <a:pt x="0" y="49"/>
                    <a:pt x="0" y="48"/>
                    <a:pt x="3" y="46"/>
                  </a:cubicBezTo>
                  <a:cubicBezTo>
                    <a:pt x="6" y="44"/>
                    <a:pt x="12" y="39"/>
                    <a:pt x="11" y="37"/>
                  </a:cubicBezTo>
                  <a:cubicBezTo>
                    <a:pt x="11" y="35"/>
                    <a:pt x="10" y="30"/>
                    <a:pt x="11" y="28"/>
                  </a:cubicBezTo>
                  <a:cubicBezTo>
                    <a:pt x="11" y="25"/>
                    <a:pt x="10" y="11"/>
                    <a:pt x="13" y="7"/>
                  </a:cubicBezTo>
                  <a:cubicBezTo>
                    <a:pt x="16" y="3"/>
                    <a:pt x="20" y="0"/>
                    <a:pt x="21" y="2"/>
                  </a:cubicBezTo>
                  <a:cubicBezTo>
                    <a:pt x="23" y="3"/>
                    <a:pt x="27" y="7"/>
                    <a:pt x="26" y="10"/>
                  </a:cubicBezTo>
                  <a:cubicBezTo>
                    <a:pt x="26" y="12"/>
                    <a:pt x="26" y="15"/>
                    <a:pt x="29" y="14"/>
                  </a:cubicBezTo>
                  <a:cubicBezTo>
                    <a:pt x="32" y="12"/>
                    <a:pt x="31" y="8"/>
                    <a:pt x="35" y="12"/>
                  </a:cubicBezTo>
                  <a:cubicBezTo>
                    <a:pt x="39" y="16"/>
                    <a:pt x="42" y="17"/>
                    <a:pt x="45" y="17"/>
                  </a:cubicBezTo>
                  <a:cubicBezTo>
                    <a:pt x="47" y="17"/>
                    <a:pt x="56" y="25"/>
                    <a:pt x="59" y="25"/>
                  </a:cubicBezTo>
                  <a:cubicBezTo>
                    <a:pt x="62" y="26"/>
                    <a:pt x="70" y="28"/>
                    <a:pt x="71" y="33"/>
                  </a:cubicBezTo>
                  <a:cubicBezTo>
                    <a:pt x="71" y="38"/>
                    <a:pt x="68" y="41"/>
                    <a:pt x="71" y="41"/>
                  </a:cubicBezTo>
                  <a:cubicBezTo>
                    <a:pt x="75" y="41"/>
                    <a:pt x="81" y="40"/>
                    <a:pt x="82" y="42"/>
                  </a:cubicBezTo>
                  <a:cubicBezTo>
                    <a:pt x="84" y="44"/>
                    <a:pt x="88" y="46"/>
                    <a:pt x="87" y="47"/>
                  </a:cubicBezTo>
                  <a:cubicBezTo>
                    <a:pt x="85" y="48"/>
                    <a:pt x="83" y="56"/>
                    <a:pt x="80" y="5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29" name="Freeform 638"/>
            <p:cNvSpPr>
              <a:spLocks/>
            </p:cNvSpPr>
            <p:nvPr/>
          </p:nvSpPr>
          <p:spPr bwMode="auto">
            <a:xfrm>
              <a:off x="7683500" y="1487488"/>
              <a:ext cx="36513" cy="25400"/>
            </a:xfrm>
            <a:custGeom>
              <a:avLst/>
              <a:gdLst>
                <a:gd name="T0" fmla="*/ 51702402 w 19"/>
                <a:gd name="T1" fmla="*/ 41992064 h 13"/>
                <a:gd name="T2" fmla="*/ 11078812 w 19"/>
                <a:gd name="T3" fmla="*/ 3817815 h 13"/>
                <a:gd name="T4" fmla="*/ 51702402 w 19"/>
                <a:gd name="T5" fmla="*/ 41992064 h 13"/>
                <a:gd name="T6" fmla="*/ 0 60000 65536"/>
                <a:gd name="T7" fmla="*/ 0 60000 65536"/>
                <a:gd name="T8" fmla="*/ 0 60000 65536"/>
                <a:gd name="T9" fmla="*/ 0 w 19"/>
                <a:gd name="T10" fmla="*/ 0 h 13"/>
                <a:gd name="T11" fmla="*/ 19 w 1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3">
                  <a:moveTo>
                    <a:pt x="14" y="11"/>
                  </a:moveTo>
                  <a:cubicBezTo>
                    <a:pt x="8" y="13"/>
                    <a:pt x="0" y="0"/>
                    <a:pt x="3" y="1"/>
                  </a:cubicBezTo>
                  <a:cubicBezTo>
                    <a:pt x="5" y="3"/>
                    <a:pt x="19" y="9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Freeform 639"/>
            <p:cNvSpPr>
              <a:spLocks/>
            </p:cNvSpPr>
            <p:nvPr/>
          </p:nvSpPr>
          <p:spPr bwMode="auto">
            <a:xfrm>
              <a:off x="7677150" y="1495425"/>
              <a:ext cx="14288" cy="23813"/>
            </a:xfrm>
            <a:custGeom>
              <a:avLst/>
              <a:gdLst>
                <a:gd name="T0" fmla="*/ 22328568 w 8"/>
                <a:gd name="T1" fmla="*/ 35441686 h 12"/>
                <a:gd name="T2" fmla="*/ 0 w 8"/>
                <a:gd name="T3" fmla="*/ 7876149 h 12"/>
                <a:gd name="T4" fmla="*/ 22328568 w 8"/>
                <a:gd name="T5" fmla="*/ 35441686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7" y="9"/>
                  </a:moveTo>
                  <a:cubicBezTo>
                    <a:pt x="3" y="12"/>
                    <a:pt x="0" y="4"/>
                    <a:pt x="0" y="2"/>
                  </a:cubicBezTo>
                  <a:cubicBezTo>
                    <a:pt x="0" y="0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640"/>
            <p:cNvSpPr>
              <a:spLocks/>
            </p:cNvSpPr>
            <p:nvPr/>
          </p:nvSpPr>
          <p:spPr bwMode="auto">
            <a:xfrm>
              <a:off x="7629525" y="1401763"/>
              <a:ext cx="15875" cy="28575"/>
            </a:xfrm>
            <a:custGeom>
              <a:avLst/>
              <a:gdLst>
                <a:gd name="T0" fmla="*/ 21778734 w 9"/>
                <a:gd name="T1" fmla="*/ 39919280 h 15"/>
                <a:gd name="T2" fmla="*/ 21778734 w 9"/>
                <a:gd name="T3" fmla="*/ 7258050 h 15"/>
                <a:gd name="T4" fmla="*/ 9334499 w 9"/>
                <a:gd name="T5" fmla="*/ 7258050 h 15"/>
                <a:gd name="T6" fmla="*/ 6222999 w 9"/>
                <a:gd name="T7" fmla="*/ 36290256 h 15"/>
                <a:gd name="T8" fmla="*/ 21778734 w 9"/>
                <a:gd name="T9" fmla="*/ 3991928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5"/>
                <a:gd name="T17" fmla="*/ 9 w 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5">
                  <a:moveTo>
                    <a:pt x="7" y="11"/>
                  </a:moveTo>
                  <a:cubicBezTo>
                    <a:pt x="8" y="9"/>
                    <a:pt x="9" y="4"/>
                    <a:pt x="7" y="2"/>
                  </a:cubicBezTo>
                  <a:cubicBezTo>
                    <a:pt x="5" y="0"/>
                    <a:pt x="3" y="0"/>
                    <a:pt x="3" y="2"/>
                  </a:cubicBezTo>
                  <a:cubicBezTo>
                    <a:pt x="3" y="4"/>
                    <a:pt x="0" y="8"/>
                    <a:pt x="2" y="10"/>
                  </a:cubicBezTo>
                  <a:cubicBezTo>
                    <a:pt x="4" y="11"/>
                    <a:pt x="5" y="15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641"/>
            <p:cNvSpPr>
              <a:spLocks/>
            </p:cNvSpPr>
            <p:nvPr/>
          </p:nvSpPr>
          <p:spPr bwMode="auto">
            <a:xfrm>
              <a:off x="7553040" y="1148094"/>
              <a:ext cx="720797" cy="520624"/>
            </a:xfrm>
            <a:custGeom>
              <a:avLst/>
              <a:gdLst>
                <a:gd name="T0" fmla="*/ 322938 w 378"/>
                <a:gd name="T1" fmla="*/ 423426 h 273"/>
                <a:gd name="T2" fmla="*/ 353512 w 378"/>
                <a:gd name="T3" fmla="*/ 383372 h 273"/>
                <a:gd name="T4" fmla="*/ 449056 w 378"/>
                <a:gd name="T5" fmla="*/ 324245 h 273"/>
                <a:gd name="T6" fmla="*/ 515937 w 378"/>
                <a:gd name="T7" fmla="*/ 328060 h 273"/>
                <a:gd name="T8" fmla="*/ 433769 w 378"/>
                <a:gd name="T9" fmla="*/ 308987 h 273"/>
                <a:gd name="T10" fmla="*/ 405106 w 378"/>
                <a:gd name="T11" fmla="*/ 234601 h 273"/>
                <a:gd name="T12" fmla="*/ 382176 w 378"/>
                <a:gd name="T13" fmla="*/ 232694 h 273"/>
                <a:gd name="T14" fmla="*/ 355423 w 378"/>
                <a:gd name="T15" fmla="*/ 217435 h 273"/>
                <a:gd name="T16" fmla="*/ 309562 w 378"/>
                <a:gd name="T17" fmla="*/ 185011 h 273"/>
                <a:gd name="T18" fmla="*/ 271345 w 378"/>
                <a:gd name="T19" fmla="*/ 158308 h 273"/>
                <a:gd name="T20" fmla="*/ 223573 w 378"/>
                <a:gd name="T21" fmla="*/ 179289 h 273"/>
                <a:gd name="T22" fmla="*/ 215929 w 378"/>
                <a:gd name="T23" fmla="*/ 181196 h 273"/>
                <a:gd name="T24" fmla="*/ 141405 w 378"/>
                <a:gd name="T25" fmla="*/ 177381 h 273"/>
                <a:gd name="T26" fmla="*/ 57326 w 378"/>
                <a:gd name="T27" fmla="*/ 164030 h 273"/>
                <a:gd name="T28" fmla="*/ 74524 w 378"/>
                <a:gd name="T29" fmla="*/ 131605 h 273"/>
                <a:gd name="T30" fmla="*/ 53505 w 378"/>
                <a:gd name="T31" fmla="*/ 9537 h 273"/>
                <a:gd name="T32" fmla="*/ 91722 w 378"/>
                <a:gd name="T33" fmla="*/ 62942 h 273"/>
                <a:gd name="T34" fmla="*/ 112742 w 378"/>
                <a:gd name="T35" fmla="*/ 125884 h 273"/>
                <a:gd name="T36" fmla="*/ 129940 w 378"/>
                <a:gd name="T37" fmla="*/ 104903 h 273"/>
                <a:gd name="T38" fmla="*/ 135672 w 378"/>
                <a:gd name="T39" fmla="*/ 70571 h 273"/>
                <a:gd name="T40" fmla="*/ 141405 w 378"/>
                <a:gd name="T41" fmla="*/ 47683 h 273"/>
                <a:gd name="T42" fmla="*/ 141405 w 378"/>
                <a:gd name="T43" fmla="*/ 20981 h 273"/>
                <a:gd name="T44" fmla="*/ 219751 w 378"/>
                <a:gd name="T45" fmla="*/ 15259 h 273"/>
                <a:gd name="T46" fmla="*/ 235038 w 378"/>
                <a:gd name="T47" fmla="*/ 64849 h 273"/>
                <a:gd name="T48" fmla="*/ 273256 w 378"/>
                <a:gd name="T49" fmla="*/ 83922 h 273"/>
                <a:gd name="T50" fmla="*/ 296186 w 378"/>
                <a:gd name="T51" fmla="*/ 74386 h 273"/>
                <a:gd name="T52" fmla="*/ 317206 w 378"/>
                <a:gd name="T53" fmla="*/ 51498 h 273"/>
                <a:gd name="T54" fmla="*/ 342047 w 378"/>
                <a:gd name="T55" fmla="*/ 89644 h 273"/>
                <a:gd name="T56" fmla="*/ 397463 w 378"/>
                <a:gd name="T57" fmla="*/ 89644 h 273"/>
                <a:gd name="T58" fmla="*/ 378354 w 378"/>
                <a:gd name="T59" fmla="*/ 120162 h 273"/>
                <a:gd name="T60" fmla="*/ 407017 w 378"/>
                <a:gd name="T61" fmla="*/ 108718 h 273"/>
                <a:gd name="T62" fmla="*/ 424215 w 378"/>
                <a:gd name="T63" fmla="*/ 114440 h 273"/>
                <a:gd name="T64" fmla="*/ 441413 w 378"/>
                <a:gd name="T65" fmla="*/ 137327 h 273"/>
                <a:gd name="T66" fmla="*/ 483452 w 378"/>
                <a:gd name="T67" fmla="*/ 129698 h 273"/>
                <a:gd name="T68" fmla="*/ 470076 w 378"/>
                <a:gd name="T69" fmla="*/ 165937 h 273"/>
                <a:gd name="T70" fmla="*/ 527402 w 378"/>
                <a:gd name="T71" fmla="*/ 162123 h 273"/>
                <a:gd name="T72" fmla="*/ 517848 w 378"/>
                <a:gd name="T73" fmla="*/ 185011 h 273"/>
                <a:gd name="T74" fmla="*/ 540779 w 378"/>
                <a:gd name="T75" fmla="*/ 196455 h 273"/>
                <a:gd name="T76" fmla="*/ 556066 w 378"/>
                <a:gd name="T77" fmla="*/ 213620 h 273"/>
                <a:gd name="T78" fmla="*/ 544600 w 378"/>
                <a:gd name="T79" fmla="*/ 240323 h 273"/>
                <a:gd name="T80" fmla="*/ 619125 w 378"/>
                <a:gd name="T81" fmla="*/ 276562 h 273"/>
                <a:gd name="T82" fmla="*/ 653520 w 378"/>
                <a:gd name="T83" fmla="*/ 293728 h 273"/>
                <a:gd name="T84" fmla="*/ 708936 w 378"/>
                <a:gd name="T85" fmla="*/ 307079 h 273"/>
                <a:gd name="T86" fmla="*/ 697471 w 378"/>
                <a:gd name="T87" fmla="*/ 345226 h 273"/>
                <a:gd name="T88" fmla="*/ 672629 w 378"/>
                <a:gd name="T89" fmla="*/ 360485 h 273"/>
                <a:gd name="T90" fmla="*/ 653520 w 378"/>
                <a:gd name="T91" fmla="*/ 383372 h 273"/>
                <a:gd name="T92" fmla="*/ 628679 w 378"/>
                <a:gd name="T93" fmla="*/ 364299 h 273"/>
                <a:gd name="T94" fmla="*/ 613392 w 378"/>
                <a:gd name="T95" fmla="*/ 343319 h 273"/>
                <a:gd name="T96" fmla="*/ 567531 w 378"/>
                <a:gd name="T97" fmla="*/ 333782 h 273"/>
                <a:gd name="T98" fmla="*/ 548422 w 378"/>
                <a:gd name="T99" fmla="*/ 350948 h 273"/>
                <a:gd name="T100" fmla="*/ 596194 w 378"/>
                <a:gd name="T101" fmla="*/ 394816 h 273"/>
                <a:gd name="T102" fmla="*/ 622946 w 378"/>
                <a:gd name="T103" fmla="*/ 425334 h 273"/>
                <a:gd name="T104" fmla="*/ 626768 w 378"/>
                <a:gd name="T105" fmla="*/ 450129 h 273"/>
                <a:gd name="T106" fmla="*/ 609570 w 378"/>
                <a:gd name="T107" fmla="*/ 476831 h 273"/>
                <a:gd name="T108" fmla="*/ 561798 w 378"/>
                <a:gd name="T109" fmla="*/ 448222 h 273"/>
                <a:gd name="T110" fmla="*/ 544600 w 378"/>
                <a:gd name="T111" fmla="*/ 459665 h 273"/>
                <a:gd name="T112" fmla="*/ 527402 w 378"/>
                <a:gd name="T113" fmla="*/ 493997 h 273"/>
                <a:gd name="T114" fmla="*/ 462433 w 378"/>
                <a:gd name="T115" fmla="*/ 455851 h 273"/>
                <a:gd name="T116" fmla="*/ 414661 w 378"/>
                <a:gd name="T117" fmla="*/ 410075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8"/>
                <a:gd name="T178" fmla="*/ 0 h 273"/>
                <a:gd name="T179" fmla="*/ 378 w 378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8" h="273">
                  <a:moveTo>
                    <a:pt x="204" y="214"/>
                  </a:moveTo>
                  <a:cubicBezTo>
                    <a:pt x="203" y="216"/>
                    <a:pt x="203" y="219"/>
                    <a:pt x="200" y="218"/>
                  </a:cubicBezTo>
                  <a:cubicBezTo>
                    <a:pt x="196" y="218"/>
                    <a:pt x="193" y="215"/>
                    <a:pt x="191" y="215"/>
                  </a:cubicBezTo>
                  <a:cubicBezTo>
                    <a:pt x="189" y="215"/>
                    <a:pt x="187" y="215"/>
                    <a:pt x="186" y="217"/>
                  </a:cubicBezTo>
                  <a:cubicBezTo>
                    <a:pt x="184" y="218"/>
                    <a:pt x="175" y="225"/>
                    <a:pt x="169" y="222"/>
                  </a:cubicBezTo>
                  <a:cubicBezTo>
                    <a:pt x="163" y="220"/>
                    <a:pt x="158" y="219"/>
                    <a:pt x="156" y="217"/>
                  </a:cubicBezTo>
                  <a:cubicBezTo>
                    <a:pt x="155" y="215"/>
                    <a:pt x="154" y="209"/>
                    <a:pt x="156" y="207"/>
                  </a:cubicBezTo>
                  <a:cubicBezTo>
                    <a:pt x="159" y="205"/>
                    <a:pt x="164" y="202"/>
                    <a:pt x="165" y="199"/>
                  </a:cubicBezTo>
                  <a:cubicBezTo>
                    <a:pt x="165" y="197"/>
                    <a:pt x="163" y="196"/>
                    <a:pt x="168" y="196"/>
                  </a:cubicBezTo>
                  <a:cubicBezTo>
                    <a:pt x="174" y="196"/>
                    <a:pt x="177" y="200"/>
                    <a:pt x="185" y="201"/>
                  </a:cubicBezTo>
                  <a:cubicBezTo>
                    <a:pt x="193" y="201"/>
                    <a:pt x="198" y="199"/>
                    <a:pt x="205" y="197"/>
                  </a:cubicBezTo>
                  <a:cubicBezTo>
                    <a:pt x="212" y="194"/>
                    <a:pt x="217" y="197"/>
                    <a:pt x="215" y="193"/>
                  </a:cubicBezTo>
                  <a:cubicBezTo>
                    <a:pt x="213" y="190"/>
                    <a:pt x="203" y="183"/>
                    <a:pt x="206" y="180"/>
                  </a:cubicBezTo>
                  <a:cubicBezTo>
                    <a:pt x="208" y="177"/>
                    <a:pt x="217" y="171"/>
                    <a:pt x="219" y="169"/>
                  </a:cubicBezTo>
                  <a:cubicBezTo>
                    <a:pt x="222" y="168"/>
                    <a:pt x="232" y="169"/>
                    <a:pt x="235" y="170"/>
                  </a:cubicBezTo>
                  <a:cubicBezTo>
                    <a:pt x="239" y="171"/>
                    <a:pt x="245" y="173"/>
                    <a:pt x="245" y="177"/>
                  </a:cubicBezTo>
                  <a:cubicBezTo>
                    <a:pt x="246" y="182"/>
                    <a:pt x="245" y="185"/>
                    <a:pt x="248" y="184"/>
                  </a:cubicBezTo>
                  <a:cubicBezTo>
                    <a:pt x="251" y="182"/>
                    <a:pt x="251" y="178"/>
                    <a:pt x="254" y="178"/>
                  </a:cubicBezTo>
                  <a:cubicBezTo>
                    <a:pt x="257" y="178"/>
                    <a:pt x="265" y="180"/>
                    <a:pt x="268" y="178"/>
                  </a:cubicBezTo>
                  <a:cubicBezTo>
                    <a:pt x="271" y="176"/>
                    <a:pt x="272" y="174"/>
                    <a:pt x="270" y="172"/>
                  </a:cubicBezTo>
                  <a:cubicBezTo>
                    <a:pt x="267" y="171"/>
                    <a:pt x="260" y="170"/>
                    <a:pt x="257" y="167"/>
                  </a:cubicBezTo>
                  <a:cubicBezTo>
                    <a:pt x="253" y="164"/>
                    <a:pt x="250" y="161"/>
                    <a:pt x="249" y="162"/>
                  </a:cubicBezTo>
                  <a:cubicBezTo>
                    <a:pt x="247" y="163"/>
                    <a:pt x="244" y="170"/>
                    <a:pt x="243" y="170"/>
                  </a:cubicBezTo>
                  <a:cubicBezTo>
                    <a:pt x="242" y="170"/>
                    <a:pt x="225" y="169"/>
                    <a:pt x="224" y="167"/>
                  </a:cubicBezTo>
                  <a:cubicBezTo>
                    <a:pt x="222" y="165"/>
                    <a:pt x="224" y="164"/>
                    <a:pt x="227" y="162"/>
                  </a:cubicBezTo>
                  <a:cubicBezTo>
                    <a:pt x="231" y="159"/>
                    <a:pt x="233" y="158"/>
                    <a:pt x="232" y="156"/>
                  </a:cubicBezTo>
                  <a:cubicBezTo>
                    <a:pt x="232" y="154"/>
                    <a:pt x="228" y="145"/>
                    <a:pt x="226" y="141"/>
                  </a:cubicBezTo>
                  <a:cubicBezTo>
                    <a:pt x="224" y="137"/>
                    <a:pt x="223" y="132"/>
                    <a:pt x="221" y="133"/>
                  </a:cubicBezTo>
                  <a:cubicBezTo>
                    <a:pt x="218" y="133"/>
                    <a:pt x="214" y="133"/>
                    <a:pt x="213" y="131"/>
                  </a:cubicBezTo>
                  <a:cubicBezTo>
                    <a:pt x="213" y="129"/>
                    <a:pt x="213" y="121"/>
                    <a:pt x="212" y="123"/>
                  </a:cubicBezTo>
                  <a:cubicBezTo>
                    <a:pt x="210" y="126"/>
                    <a:pt x="208" y="127"/>
                    <a:pt x="208" y="127"/>
                  </a:cubicBezTo>
                  <a:cubicBezTo>
                    <a:pt x="208" y="127"/>
                    <a:pt x="208" y="130"/>
                    <a:pt x="208" y="131"/>
                  </a:cubicBezTo>
                  <a:cubicBezTo>
                    <a:pt x="208" y="133"/>
                    <a:pt x="210" y="136"/>
                    <a:pt x="207" y="134"/>
                  </a:cubicBezTo>
                  <a:cubicBezTo>
                    <a:pt x="205" y="132"/>
                    <a:pt x="205" y="128"/>
                    <a:pt x="204" y="127"/>
                  </a:cubicBezTo>
                  <a:cubicBezTo>
                    <a:pt x="203" y="126"/>
                    <a:pt x="201" y="125"/>
                    <a:pt x="200" y="122"/>
                  </a:cubicBezTo>
                  <a:cubicBezTo>
                    <a:pt x="200" y="118"/>
                    <a:pt x="201" y="116"/>
                    <a:pt x="199" y="116"/>
                  </a:cubicBezTo>
                  <a:cubicBezTo>
                    <a:pt x="196" y="117"/>
                    <a:pt x="193" y="116"/>
                    <a:pt x="189" y="119"/>
                  </a:cubicBezTo>
                  <a:cubicBezTo>
                    <a:pt x="186" y="122"/>
                    <a:pt x="176" y="127"/>
                    <a:pt x="176" y="124"/>
                  </a:cubicBezTo>
                  <a:cubicBezTo>
                    <a:pt x="176" y="120"/>
                    <a:pt x="174" y="116"/>
                    <a:pt x="177" y="116"/>
                  </a:cubicBezTo>
                  <a:cubicBezTo>
                    <a:pt x="180" y="116"/>
                    <a:pt x="185" y="116"/>
                    <a:pt x="186" y="114"/>
                  </a:cubicBezTo>
                  <a:cubicBezTo>
                    <a:pt x="188" y="112"/>
                    <a:pt x="189" y="110"/>
                    <a:pt x="186" y="110"/>
                  </a:cubicBezTo>
                  <a:cubicBezTo>
                    <a:pt x="184" y="109"/>
                    <a:pt x="180" y="107"/>
                    <a:pt x="177" y="104"/>
                  </a:cubicBezTo>
                  <a:cubicBezTo>
                    <a:pt x="174" y="101"/>
                    <a:pt x="170" y="103"/>
                    <a:pt x="170" y="101"/>
                  </a:cubicBezTo>
                  <a:cubicBezTo>
                    <a:pt x="170" y="99"/>
                    <a:pt x="170" y="95"/>
                    <a:pt x="168" y="96"/>
                  </a:cubicBezTo>
                  <a:cubicBezTo>
                    <a:pt x="166" y="97"/>
                    <a:pt x="162" y="100"/>
                    <a:pt x="162" y="97"/>
                  </a:cubicBezTo>
                  <a:cubicBezTo>
                    <a:pt x="163" y="94"/>
                    <a:pt x="161" y="86"/>
                    <a:pt x="159" y="87"/>
                  </a:cubicBezTo>
                  <a:cubicBezTo>
                    <a:pt x="156" y="88"/>
                    <a:pt x="156" y="91"/>
                    <a:pt x="153" y="88"/>
                  </a:cubicBezTo>
                  <a:cubicBezTo>
                    <a:pt x="150" y="86"/>
                    <a:pt x="148" y="82"/>
                    <a:pt x="145" y="80"/>
                  </a:cubicBezTo>
                  <a:cubicBezTo>
                    <a:pt x="142" y="79"/>
                    <a:pt x="142" y="80"/>
                    <a:pt x="143" y="81"/>
                  </a:cubicBezTo>
                  <a:cubicBezTo>
                    <a:pt x="145" y="83"/>
                    <a:pt x="145" y="83"/>
                    <a:pt x="142" y="83"/>
                  </a:cubicBezTo>
                  <a:cubicBezTo>
                    <a:pt x="138" y="83"/>
                    <a:pt x="136" y="84"/>
                    <a:pt x="140" y="85"/>
                  </a:cubicBezTo>
                  <a:cubicBezTo>
                    <a:pt x="144" y="86"/>
                    <a:pt x="149" y="90"/>
                    <a:pt x="147" y="93"/>
                  </a:cubicBezTo>
                  <a:cubicBezTo>
                    <a:pt x="146" y="96"/>
                    <a:pt x="143" y="95"/>
                    <a:pt x="141" y="96"/>
                  </a:cubicBezTo>
                  <a:cubicBezTo>
                    <a:pt x="139" y="97"/>
                    <a:pt x="131" y="94"/>
                    <a:pt x="126" y="93"/>
                  </a:cubicBezTo>
                  <a:cubicBezTo>
                    <a:pt x="121" y="91"/>
                    <a:pt x="112" y="91"/>
                    <a:pt x="117" y="94"/>
                  </a:cubicBezTo>
                  <a:cubicBezTo>
                    <a:pt x="121" y="96"/>
                    <a:pt x="121" y="100"/>
                    <a:pt x="125" y="99"/>
                  </a:cubicBezTo>
                  <a:cubicBezTo>
                    <a:pt x="130" y="98"/>
                    <a:pt x="137" y="97"/>
                    <a:pt x="137" y="98"/>
                  </a:cubicBezTo>
                  <a:cubicBezTo>
                    <a:pt x="137" y="99"/>
                    <a:pt x="138" y="101"/>
                    <a:pt x="135" y="103"/>
                  </a:cubicBezTo>
                  <a:cubicBezTo>
                    <a:pt x="132" y="104"/>
                    <a:pt x="133" y="108"/>
                    <a:pt x="130" y="106"/>
                  </a:cubicBezTo>
                  <a:cubicBezTo>
                    <a:pt x="127" y="104"/>
                    <a:pt x="121" y="97"/>
                    <a:pt x="113" y="95"/>
                  </a:cubicBezTo>
                  <a:cubicBezTo>
                    <a:pt x="106" y="93"/>
                    <a:pt x="103" y="90"/>
                    <a:pt x="99" y="90"/>
                  </a:cubicBezTo>
                  <a:cubicBezTo>
                    <a:pt x="96" y="89"/>
                    <a:pt x="101" y="91"/>
                    <a:pt x="103" y="92"/>
                  </a:cubicBezTo>
                  <a:cubicBezTo>
                    <a:pt x="106" y="93"/>
                    <a:pt x="108" y="95"/>
                    <a:pt x="106" y="96"/>
                  </a:cubicBezTo>
                  <a:cubicBezTo>
                    <a:pt x="104" y="97"/>
                    <a:pt x="102" y="98"/>
                    <a:pt x="97" y="95"/>
                  </a:cubicBezTo>
                  <a:cubicBezTo>
                    <a:pt x="92" y="93"/>
                    <a:pt x="79" y="93"/>
                    <a:pt x="74" y="93"/>
                  </a:cubicBezTo>
                  <a:cubicBezTo>
                    <a:pt x="70" y="93"/>
                    <a:pt x="67" y="90"/>
                    <a:pt x="65" y="90"/>
                  </a:cubicBezTo>
                  <a:cubicBezTo>
                    <a:pt x="63" y="90"/>
                    <a:pt x="60" y="91"/>
                    <a:pt x="57" y="91"/>
                  </a:cubicBezTo>
                  <a:cubicBezTo>
                    <a:pt x="54" y="91"/>
                    <a:pt x="48" y="88"/>
                    <a:pt x="46" y="86"/>
                  </a:cubicBezTo>
                  <a:cubicBezTo>
                    <a:pt x="44" y="84"/>
                    <a:pt x="42" y="83"/>
                    <a:pt x="39" y="83"/>
                  </a:cubicBezTo>
                  <a:cubicBezTo>
                    <a:pt x="36" y="83"/>
                    <a:pt x="36" y="87"/>
                    <a:pt x="30" y="86"/>
                  </a:cubicBezTo>
                  <a:cubicBezTo>
                    <a:pt x="23" y="85"/>
                    <a:pt x="24" y="83"/>
                    <a:pt x="20" y="82"/>
                  </a:cubicBezTo>
                  <a:cubicBezTo>
                    <a:pt x="16" y="81"/>
                    <a:pt x="12" y="78"/>
                    <a:pt x="11" y="75"/>
                  </a:cubicBezTo>
                  <a:cubicBezTo>
                    <a:pt x="10" y="72"/>
                    <a:pt x="8" y="69"/>
                    <a:pt x="11" y="69"/>
                  </a:cubicBezTo>
                  <a:cubicBezTo>
                    <a:pt x="13" y="69"/>
                    <a:pt x="20" y="72"/>
                    <a:pt x="26" y="72"/>
                  </a:cubicBezTo>
                  <a:cubicBezTo>
                    <a:pt x="33" y="72"/>
                    <a:pt x="41" y="71"/>
                    <a:pt x="39" y="69"/>
                  </a:cubicBezTo>
                  <a:cubicBezTo>
                    <a:pt x="36" y="67"/>
                    <a:pt x="34" y="64"/>
                    <a:pt x="26" y="64"/>
                  </a:cubicBezTo>
                  <a:cubicBezTo>
                    <a:pt x="19" y="64"/>
                    <a:pt x="1" y="63"/>
                    <a:pt x="1" y="58"/>
                  </a:cubicBezTo>
                  <a:cubicBezTo>
                    <a:pt x="1" y="53"/>
                    <a:pt x="0" y="41"/>
                    <a:pt x="2" y="36"/>
                  </a:cubicBezTo>
                  <a:cubicBezTo>
                    <a:pt x="4" y="30"/>
                    <a:pt x="7" y="21"/>
                    <a:pt x="10" y="18"/>
                  </a:cubicBezTo>
                  <a:cubicBezTo>
                    <a:pt x="14" y="15"/>
                    <a:pt x="24" y="7"/>
                    <a:pt x="28" y="5"/>
                  </a:cubicBezTo>
                  <a:cubicBezTo>
                    <a:pt x="31" y="2"/>
                    <a:pt x="50" y="0"/>
                    <a:pt x="55" y="0"/>
                  </a:cubicBezTo>
                  <a:cubicBezTo>
                    <a:pt x="60" y="0"/>
                    <a:pt x="68" y="2"/>
                    <a:pt x="66" y="3"/>
                  </a:cubicBezTo>
                  <a:cubicBezTo>
                    <a:pt x="64" y="4"/>
                    <a:pt x="60" y="7"/>
                    <a:pt x="58" y="8"/>
                  </a:cubicBezTo>
                  <a:cubicBezTo>
                    <a:pt x="56" y="9"/>
                    <a:pt x="44" y="23"/>
                    <a:pt x="44" y="25"/>
                  </a:cubicBezTo>
                  <a:cubicBezTo>
                    <a:pt x="43" y="28"/>
                    <a:pt x="47" y="31"/>
                    <a:pt x="48" y="33"/>
                  </a:cubicBezTo>
                  <a:cubicBezTo>
                    <a:pt x="49" y="34"/>
                    <a:pt x="46" y="37"/>
                    <a:pt x="46" y="40"/>
                  </a:cubicBezTo>
                  <a:cubicBezTo>
                    <a:pt x="46" y="43"/>
                    <a:pt x="48" y="46"/>
                    <a:pt x="51" y="49"/>
                  </a:cubicBezTo>
                  <a:cubicBezTo>
                    <a:pt x="53" y="51"/>
                    <a:pt x="66" y="60"/>
                    <a:pt x="66" y="61"/>
                  </a:cubicBezTo>
                  <a:cubicBezTo>
                    <a:pt x="66" y="63"/>
                    <a:pt x="65" y="64"/>
                    <a:pt x="63" y="64"/>
                  </a:cubicBezTo>
                  <a:cubicBezTo>
                    <a:pt x="61" y="65"/>
                    <a:pt x="56" y="65"/>
                    <a:pt x="59" y="66"/>
                  </a:cubicBezTo>
                  <a:cubicBezTo>
                    <a:pt x="61" y="66"/>
                    <a:pt x="65" y="67"/>
                    <a:pt x="66" y="69"/>
                  </a:cubicBezTo>
                  <a:cubicBezTo>
                    <a:pt x="68" y="71"/>
                    <a:pt x="69" y="73"/>
                    <a:pt x="69" y="69"/>
                  </a:cubicBezTo>
                  <a:cubicBezTo>
                    <a:pt x="70" y="66"/>
                    <a:pt x="68" y="63"/>
                    <a:pt x="68" y="63"/>
                  </a:cubicBezTo>
                  <a:cubicBezTo>
                    <a:pt x="68" y="62"/>
                    <a:pt x="70" y="61"/>
                    <a:pt x="71" y="59"/>
                  </a:cubicBezTo>
                  <a:cubicBezTo>
                    <a:pt x="72" y="57"/>
                    <a:pt x="72" y="56"/>
                    <a:pt x="68" y="55"/>
                  </a:cubicBezTo>
                  <a:cubicBezTo>
                    <a:pt x="64" y="54"/>
                    <a:pt x="48" y="46"/>
                    <a:pt x="53" y="45"/>
                  </a:cubicBezTo>
                  <a:cubicBezTo>
                    <a:pt x="57" y="44"/>
                    <a:pt x="59" y="44"/>
                    <a:pt x="60" y="42"/>
                  </a:cubicBezTo>
                  <a:cubicBezTo>
                    <a:pt x="62" y="40"/>
                    <a:pt x="64" y="39"/>
                    <a:pt x="66" y="39"/>
                  </a:cubicBezTo>
                  <a:cubicBezTo>
                    <a:pt x="68" y="40"/>
                    <a:pt x="79" y="49"/>
                    <a:pt x="76" y="46"/>
                  </a:cubicBezTo>
                  <a:cubicBezTo>
                    <a:pt x="73" y="43"/>
                    <a:pt x="70" y="38"/>
                    <a:pt x="71" y="37"/>
                  </a:cubicBezTo>
                  <a:cubicBezTo>
                    <a:pt x="72" y="37"/>
                    <a:pt x="71" y="35"/>
                    <a:pt x="68" y="35"/>
                  </a:cubicBezTo>
                  <a:cubicBezTo>
                    <a:pt x="66" y="35"/>
                    <a:pt x="59" y="34"/>
                    <a:pt x="58" y="30"/>
                  </a:cubicBezTo>
                  <a:cubicBezTo>
                    <a:pt x="57" y="27"/>
                    <a:pt x="56" y="27"/>
                    <a:pt x="57" y="25"/>
                  </a:cubicBezTo>
                  <a:cubicBezTo>
                    <a:pt x="58" y="23"/>
                    <a:pt x="58" y="20"/>
                    <a:pt x="62" y="22"/>
                  </a:cubicBezTo>
                  <a:cubicBezTo>
                    <a:pt x="66" y="24"/>
                    <a:pt x="81" y="28"/>
                    <a:pt x="74" y="25"/>
                  </a:cubicBezTo>
                  <a:cubicBezTo>
                    <a:pt x="68" y="22"/>
                    <a:pt x="58" y="18"/>
                    <a:pt x="62" y="18"/>
                  </a:cubicBezTo>
                  <a:cubicBezTo>
                    <a:pt x="66" y="18"/>
                    <a:pt x="80" y="21"/>
                    <a:pt x="74" y="18"/>
                  </a:cubicBezTo>
                  <a:cubicBezTo>
                    <a:pt x="67" y="15"/>
                    <a:pt x="63" y="12"/>
                    <a:pt x="66" y="11"/>
                  </a:cubicBezTo>
                  <a:cubicBezTo>
                    <a:pt x="69" y="11"/>
                    <a:pt x="68" y="12"/>
                    <a:pt x="71" y="12"/>
                  </a:cubicBezTo>
                  <a:cubicBezTo>
                    <a:pt x="73" y="13"/>
                    <a:pt x="71" y="12"/>
                    <a:pt x="74" y="11"/>
                  </a:cubicBezTo>
                  <a:cubicBezTo>
                    <a:pt x="78" y="9"/>
                    <a:pt x="79" y="9"/>
                    <a:pt x="81" y="10"/>
                  </a:cubicBezTo>
                  <a:cubicBezTo>
                    <a:pt x="82" y="11"/>
                    <a:pt x="84" y="14"/>
                    <a:pt x="84" y="11"/>
                  </a:cubicBezTo>
                  <a:cubicBezTo>
                    <a:pt x="83" y="9"/>
                    <a:pt x="80" y="10"/>
                    <a:pt x="83" y="8"/>
                  </a:cubicBezTo>
                  <a:cubicBezTo>
                    <a:pt x="86" y="6"/>
                    <a:pt x="91" y="2"/>
                    <a:pt x="99" y="2"/>
                  </a:cubicBezTo>
                  <a:cubicBezTo>
                    <a:pt x="107" y="2"/>
                    <a:pt x="114" y="3"/>
                    <a:pt x="115" y="8"/>
                  </a:cubicBezTo>
                  <a:cubicBezTo>
                    <a:pt x="115" y="13"/>
                    <a:pt x="117" y="16"/>
                    <a:pt x="120" y="17"/>
                  </a:cubicBezTo>
                  <a:cubicBezTo>
                    <a:pt x="122" y="18"/>
                    <a:pt x="126" y="23"/>
                    <a:pt x="125" y="27"/>
                  </a:cubicBezTo>
                  <a:cubicBezTo>
                    <a:pt x="125" y="30"/>
                    <a:pt x="121" y="31"/>
                    <a:pt x="118" y="34"/>
                  </a:cubicBezTo>
                  <a:cubicBezTo>
                    <a:pt x="116" y="36"/>
                    <a:pt x="113" y="40"/>
                    <a:pt x="116" y="38"/>
                  </a:cubicBezTo>
                  <a:cubicBezTo>
                    <a:pt x="120" y="36"/>
                    <a:pt x="125" y="31"/>
                    <a:pt x="123" y="34"/>
                  </a:cubicBezTo>
                  <a:cubicBezTo>
                    <a:pt x="121" y="38"/>
                    <a:pt x="119" y="47"/>
                    <a:pt x="121" y="46"/>
                  </a:cubicBezTo>
                  <a:cubicBezTo>
                    <a:pt x="124" y="44"/>
                    <a:pt x="124" y="41"/>
                    <a:pt x="128" y="41"/>
                  </a:cubicBezTo>
                  <a:cubicBezTo>
                    <a:pt x="131" y="41"/>
                    <a:pt x="132" y="42"/>
                    <a:pt x="134" y="41"/>
                  </a:cubicBezTo>
                  <a:cubicBezTo>
                    <a:pt x="136" y="39"/>
                    <a:pt x="138" y="33"/>
                    <a:pt x="141" y="38"/>
                  </a:cubicBezTo>
                  <a:cubicBezTo>
                    <a:pt x="144" y="42"/>
                    <a:pt x="144" y="42"/>
                    <a:pt x="143" y="44"/>
                  </a:cubicBezTo>
                  <a:cubicBezTo>
                    <a:pt x="142" y="45"/>
                    <a:pt x="142" y="47"/>
                    <a:pt x="146" y="47"/>
                  </a:cubicBezTo>
                  <a:cubicBezTo>
                    <a:pt x="150" y="48"/>
                    <a:pt x="160" y="52"/>
                    <a:pt x="159" y="50"/>
                  </a:cubicBezTo>
                  <a:cubicBezTo>
                    <a:pt x="158" y="48"/>
                    <a:pt x="150" y="43"/>
                    <a:pt x="148" y="41"/>
                  </a:cubicBezTo>
                  <a:cubicBezTo>
                    <a:pt x="146" y="38"/>
                    <a:pt x="142" y="35"/>
                    <a:pt x="144" y="36"/>
                  </a:cubicBezTo>
                  <a:cubicBezTo>
                    <a:pt x="147" y="36"/>
                    <a:pt x="152" y="38"/>
                    <a:pt x="155" y="39"/>
                  </a:cubicBezTo>
                  <a:cubicBezTo>
                    <a:pt x="158" y="40"/>
                    <a:pt x="161" y="41"/>
                    <a:pt x="164" y="41"/>
                  </a:cubicBezTo>
                  <a:cubicBezTo>
                    <a:pt x="166" y="41"/>
                    <a:pt x="169" y="41"/>
                    <a:pt x="166" y="40"/>
                  </a:cubicBezTo>
                  <a:cubicBezTo>
                    <a:pt x="163" y="39"/>
                    <a:pt x="152" y="36"/>
                    <a:pt x="151" y="34"/>
                  </a:cubicBezTo>
                  <a:cubicBezTo>
                    <a:pt x="150" y="32"/>
                    <a:pt x="150" y="30"/>
                    <a:pt x="153" y="30"/>
                  </a:cubicBezTo>
                  <a:cubicBezTo>
                    <a:pt x="156" y="29"/>
                    <a:pt x="161" y="26"/>
                    <a:pt x="166" y="27"/>
                  </a:cubicBezTo>
                  <a:cubicBezTo>
                    <a:pt x="170" y="27"/>
                    <a:pt x="178" y="32"/>
                    <a:pt x="180" y="32"/>
                  </a:cubicBezTo>
                  <a:cubicBezTo>
                    <a:pt x="182" y="32"/>
                    <a:pt x="187" y="33"/>
                    <a:pt x="190" y="34"/>
                  </a:cubicBezTo>
                  <a:cubicBezTo>
                    <a:pt x="194" y="34"/>
                    <a:pt x="197" y="39"/>
                    <a:pt x="196" y="40"/>
                  </a:cubicBezTo>
                  <a:cubicBezTo>
                    <a:pt x="195" y="40"/>
                    <a:pt x="192" y="41"/>
                    <a:pt x="188" y="41"/>
                  </a:cubicBezTo>
                  <a:cubicBezTo>
                    <a:pt x="183" y="41"/>
                    <a:pt x="177" y="49"/>
                    <a:pt x="179" y="47"/>
                  </a:cubicBezTo>
                  <a:cubicBezTo>
                    <a:pt x="181" y="45"/>
                    <a:pt x="187" y="43"/>
                    <a:pt x="188" y="43"/>
                  </a:cubicBezTo>
                  <a:cubicBezTo>
                    <a:pt x="190" y="43"/>
                    <a:pt x="188" y="47"/>
                    <a:pt x="186" y="49"/>
                  </a:cubicBezTo>
                  <a:cubicBezTo>
                    <a:pt x="185" y="51"/>
                    <a:pt x="186" y="52"/>
                    <a:pt x="190" y="48"/>
                  </a:cubicBezTo>
                  <a:cubicBezTo>
                    <a:pt x="194" y="44"/>
                    <a:pt x="191" y="44"/>
                    <a:pt x="196" y="44"/>
                  </a:cubicBezTo>
                  <a:cubicBezTo>
                    <a:pt x="202" y="44"/>
                    <a:pt x="209" y="44"/>
                    <a:pt x="208" y="47"/>
                  </a:cubicBezTo>
                  <a:cubicBezTo>
                    <a:pt x="207" y="49"/>
                    <a:pt x="205" y="50"/>
                    <a:pt x="202" y="51"/>
                  </a:cubicBezTo>
                  <a:cubicBezTo>
                    <a:pt x="200" y="52"/>
                    <a:pt x="197" y="51"/>
                    <a:pt x="196" y="54"/>
                  </a:cubicBezTo>
                  <a:cubicBezTo>
                    <a:pt x="196" y="57"/>
                    <a:pt x="197" y="54"/>
                    <a:pt x="199" y="53"/>
                  </a:cubicBezTo>
                  <a:cubicBezTo>
                    <a:pt x="201" y="52"/>
                    <a:pt x="202" y="53"/>
                    <a:pt x="200" y="56"/>
                  </a:cubicBezTo>
                  <a:cubicBezTo>
                    <a:pt x="199" y="58"/>
                    <a:pt x="196" y="66"/>
                    <a:pt x="198" y="63"/>
                  </a:cubicBezTo>
                  <a:cubicBezTo>
                    <a:pt x="200" y="61"/>
                    <a:pt x="200" y="57"/>
                    <a:pt x="202" y="55"/>
                  </a:cubicBezTo>
                  <a:cubicBezTo>
                    <a:pt x="204" y="54"/>
                    <a:pt x="207" y="53"/>
                    <a:pt x="208" y="54"/>
                  </a:cubicBezTo>
                  <a:cubicBezTo>
                    <a:pt x="208" y="56"/>
                    <a:pt x="210" y="55"/>
                    <a:pt x="208" y="60"/>
                  </a:cubicBezTo>
                  <a:cubicBezTo>
                    <a:pt x="207" y="64"/>
                    <a:pt x="208" y="71"/>
                    <a:pt x="209" y="64"/>
                  </a:cubicBezTo>
                  <a:cubicBezTo>
                    <a:pt x="210" y="58"/>
                    <a:pt x="211" y="57"/>
                    <a:pt x="213" y="57"/>
                  </a:cubicBezTo>
                  <a:cubicBezTo>
                    <a:pt x="215" y="58"/>
                    <a:pt x="215" y="60"/>
                    <a:pt x="214" y="62"/>
                  </a:cubicBezTo>
                  <a:cubicBezTo>
                    <a:pt x="213" y="64"/>
                    <a:pt x="212" y="74"/>
                    <a:pt x="214" y="68"/>
                  </a:cubicBezTo>
                  <a:cubicBezTo>
                    <a:pt x="216" y="63"/>
                    <a:pt x="218" y="61"/>
                    <a:pt x="218" y="62"/>
                  </a:cubicBezTo>
                  <a:cubicBezTo>
                    <a:pt x="219" y="63"/>
                    <a:pt x="216" y="74"/>
                    <a:pt x="219" y="69"/>
                  </a:cubicBezTo>
                  <a:cubicBezTo>
                    <a:pt x="221" y="64"/>
                    <a:pt x="221" y="61"/>
                    <a:pt x="222" y="60"/>
                  </a:cubicBezTo>
                  <a:cubicBezTo>
                    <a:pt x="223" y="58"/>
                    <a:pt x="228" y="55"/>
                    <a:pt x="230" y="55"/>
                  </a:cubicBezTo>
                  <a:cubicBezTo>
                    <a:pt x="233" y="55"/>
                    <a:pt x="246" y="59"/>
                    <a:pt x="246" y="63"/>
                  </a:cubicBezTo>
                  <a:cubicBezTo>
                    <a:pt x="246" y="66"/>
                    <a:pt x="244" y="68"/>
                    <a:pt x="241" y="68"/>
                  </a:cubicBezTo>
                  <a:cubicBezTo>
                    <a:pt x="239" y="68"/>
                    <a:pt x="234" y="67"/>
                    <a:pt x="232" y="69"/>
                  </a:cubicBezTo>
                  <a:cubicBezTo>
                    <a:pt x="230" y="71"/>
                    <a:pt x="225" y="76"/>
                    <a:pt x="231" y="72"/>
                  </a:cubicBezTo>
                  <a:cubicBezTo>
                    <a:pt x="236" y="69"/>
                    <a:pt x="239" y="68"/>
                    <a:pt x="243" y="69"/>
                  </a:cubicBezTo>
                  <a:cubicBezTo>
                    <a:pt x="246" y="69"/>
                    <a:pt x="243" y="70"/>
                    <a:pt x="239" y="72"/>
                  </a:cubicBezTo>
                  <a:cubicBezTo>
                    <a:pt x="236" y="73"/>
                    <a:pt x="229" y="78"/>
                    <a:pt x="234" y="76"/>
                  </a:cubicBezTo>
                  <a:cubicBezTo>
                    <a:pt x="239" y="73"/>
                    <a:pt x="245" y="75"/>
                    <a:pt x="247" y="72"/>
                  </a:cubicBezTo>
                  <a:cubicBezTo>
                    <a:pt x="250" y="69"/>
                    <a:pt x="251" y="64"/>
                    <a:pt x="253" y="68"/>
                  </a:cubicBezTo>
                  <a:cubicBezTo>
                    <a:pt x="254" y="71"/>
                    <a:pt x="256" y="71"/>
                    <a:pt x="253" y="75"/>
                  </a:cubicBezTo>
                  <a:cubicBezTo>
                    <a:pt x="249" y="79"/>
                    <a:pt x="248" y="77"/>
                    <a:pt x="244" y="80"/>
                  </a:cubicBezTo>
                  <a:cubicBezTo>
                    <a:pt x="240" y="82"/>
                    <a:pt x="236" y="86"/>
                    <a:pt x="240" y="84"/>
                  </a:cubicBezTo>
                  <a:cubicBezTo>
                    <a:pt x="245" y="81"/>
                    <a:pt x="248" y="78"/>
                    <a:pt x="247" y="81"/>
                  </a:cubicBezTo>
                  <a:cubicBezTo>
                    <a:pt x="246" y="83"/>
                    <a:pt x="243" y="96"/>
                    <a:pt x="246" y="87"/>
                  </a:cubicBezTo>
                  <a:cubicBezTo>
                    <a:pt x="250" y="79"/>
                    <a:pt x="253" y="79"/>
                    <a:pt x="256" y="76"/>
                  </a:cubicBezTo>
                  <a:cubicBezTo>
                    <a:pt x="259" y="73"/>
                    <a:pt x="266" y="70"/>
                    <a:pt x="265" y="73"/>
                  </a:cubicBezTo>
                  <a:cubicBezTo>
                    <a:pt x="264" y="76"/>
                    <a:pt x="254" y="80"/>
                    <a:pt x="265" y="77"/>
                  </a:cubicBezTo>
                  <a:cubicBezTo>
                    <a:pt x="275" y="75"/>
                    <a:pt x="280" y="77"/>
                    <a:pt x="282" y="80"/>
                  </a:cubicBezTo>
                  <a:cubicBezTo>
                    <a:pt x="283" y="83"/>
                    <a:pt x="280" y="85"/>
                    <a:pt x="276" y="85"/>
                  </a:cubicBezTo>
                  <a:cubicBezTo>
                    <a:pt x="272" y="86"/>
                    <a:pt x="269" y="88"/>
                    <a:pt x="264" y="91"/>
                  </a:cubicBezTo>
                  <a:cubicBezTo>
                    <a:pt x="259" y="95"/>
                    <a:pt x="258" y="99"/>
                    <a:pt x="266" y="91"/>
                  </a:cubicBezTo>
                  <a:cubicBezTo>
                    <a:pt x="273" y="84"/>
                    <a:pt x="280" y="89"/>
                    <a:pt x="280" y="90"/>
                  </a:cubicBezTo>
                  <a:cubicBezTo>
                    <a:pt x="281" y="91"/>
                    <a:pt x="277" y="95"/>
                    <a:pt x="274" y="95"/>
                  </a:cubicBezTo>
                  <a:cubicBezTo>
                    <a:pt x="272" y="95"/>
                    <a:pt x="257" y="103"/>
                    <a:pt x="271" y="97"/>
                  </a:cubicBezTo>
                  <a:cubicBezTo>
                    <a:pt x="285" y="92"/>
                    <a:pt x="286" y="91"/>
                    <a:pt x="286" y="89"/>
                  </a:cubicBezTo>
                  <a:cubicBezTo>
                    <a:pt x="286" y="87"/>
                    <a:pt x="288" y="85"/>
                    <a:pt x="290" y="86"/>
                  </a:cubicBezTo>
                  <a:cubicBezTo>
                    <a:pt x="292" y="88"/>
                    <a:pt x="304" y="99"/>
                    <a:pt x="300" y="99"/>
                  </a:cubicBezTo>
                  <a:cubicBezTo>
                    <a:pt x="296" y="99"/>
                    <a:pt x="296" y="99"/>
                    <a:pt x="291" y="100"/>
                  </a:cubicBezTo>
                  <a:cubicBezTo>
                    <a:pt x="286" y="101"/>
                    <a:pt x="287" y="103"/>
                    <a:pt x="283" y="103"/>
                  </a:cubicBezTo>
                  <a:cubicBezTo>
                    <a:pt x="279" y="103"/>
                    <a:pt x="264" y="105"/>
                    <a:pt x="272" y="105"/>
                  </a:cubicBezTo>
                  <a:cubicBezTo>
                    <a:pt x="279" y="104"/>
                    <a:pt x="285" y="104"/>
                    <a:pt x="288" y="106"/>
                  </a:cubicBezTo>
                  <a:cubicBezTo>
                    <a:pt x="291" y="107"/>
                    <a:pt x="298" y="107"/>
                    <a:pt x="302" y="108"/>
                  </a:cubicBezTo>
                  <a:cubicBezTo>
                    <a:pt x="306" y="109"/>
                    <a:pt x="311" y="112"/>
                    <a:pt x="307" y="112"/>
                  </a:cubicBezTo>
                  <a:cubicBezTo>
                    <a:pt x="303" y="113"/>
                    <a:pt x="296" y="113"/>
                    <a:pt x="291" y="112"/>
                  </a:cubicBezTo>
                  <a:cubicBezTo>
                    <a:pt x="286" y="112"/>
                    <a:pt x="283" y="113"/>
                    <a:pt x="281" y="114"/>
                  </a:cubicBezTo>
                  <a:cubicBezTo>
                    <a:pt x="279" y="115"/>
                    <a:pt x="279" y="115"/>
                    <a:pt x="284" y="115"/>
                  </a:cubicBezTo>
                  <a:cubicBezTo>
                    <a:pt x="289" y="115"/>
                    <a:pt x="293" y="115"/>
                    <a:pt x="290" y="117"/>
                  </a:cubicBezTo>
                  <a:cubicBezTo>
                    <a:pt x="288" y="118"/>
                    <a:pt x="284" y="120"/>
                    <a:pt x="283" y="121"/>
                  </a:cubicBezTo>
                  <a:cubicBezTo>
                    <a:pt x="281" y="122"/>
                    <a:pt x="281" y="126"/>
                    <a:pt x="285" y="126"/>
                  </a:cubicBezTo>
                  <a:cubicBezTo>
                    <a:pt x="289" y="126"/>
                    <a:pt x="292" y="130"/>
                    <a:pt x="297" y="131"/>
                  </a:cubicBezTo>
                  <a:cubicBezTo>
                    <a:pt x="302" y="131"/>
                    <a:pt x="306" y="132"/>
                    <a:pt x="309" y="135"/>
                  </a:cubicBezTo>
                  <a:cubicBezTo>
                    <a:pt x="313" y="137"/>
                    <a:pt x="314" y="145"/>
                    <a:pt x="316" y="142"/>
                  </a:cubicBezTo>
                  <a:cubicBezTo>
                    <a:pt x="319" y="140"/>
                    <a:pt x="322" y="139"/>
                    <a:pt x="322" y="140"/>
                  </a:cubicBezTo>
                  <a:cubicBezTo>
                    <a:pt x="322" y="141"/>
                    <a:pt x="322" y="147"/>
                    <a:pt x="324" y="145"/>
                  </a:cubicBezTo>
                  <a:cubicBezTo>
                    <a:pt x="326" y="142"/>
                    <a:pt x="327" y="139"/>
                    <a:pt x="327" y="142"/>
                  </a:cubicBezTo>
                  <a:cubicBezTo>
                    <a:pt x="327" y="145"/>
                    <a:pt x="326" y="148"/>
                    <a:pt x="329" y="147"/>
                  </a:cubicBezTo>
                  <a:cubicBezTo>
                    <a:pt x="333" y="145"/>
                    <a:pt x="336" y="145"/>
                    <a:pt x="338" y="147"/>
                  </a:cubicBezTo>
                  <a:cubicBezTo>
                    <a:pt x="341" y="150"/>
                    <a:pt x="341" y="150"/>
                    <a:pt x="340" y="152"/>
                  </a:cubicBezTo>
                  <a:cubicBezTo>
                    <a:pt x="338" y="153"/>
                    <a:pt x="334" y="153"/>
                    <a:pt x="342" y="154"/>
                  </a:cubicBezTo>
                  <a:cubicBezTo>
                    <a:pt x="350" y="154"/>
                    <a:pt x="351" y="153"/>
                    <a:pt x="354" y="155"/>
                  </a:cubicBezTo>
                  <a:cubicBezTo>
                    <a:pt x="357" y="158"/>
                    <a:pt x="361" y="159"/>
                    <a:pt x="362" y="159"/>
                  </a:cubicBezTo>
                  <a:cubicBezTo>
                    <a:pt x="364" y="158"/>
                    <a:pt x="363" y="160"/>
                    <a:pt x="362" y="161"/>
                  </a:cubicBezTo>
                  <a:cubicBezTo>
                    <a:pt x="360" y="163"/>
                    <a:pt x="362" y="163"/>
                    <a:pt x="365" y="162"/>
                  </a:cubicBezTo>
                  <a:cubicBezTo>
                    <a:pt x="368" y="161"/>
                    <a:pt x="369" y="158"/>
                    <a:pt x="371" y="161"/>
                  </a:cubicBezTo>
                  <a:cubicBezTo>
                    <a:pt x="372" y="164"/>
                    <a:pt x="376" y="166"/>
                    <a:pt x="377" y="169"/>
                  </a:cubicBezTo>
                  <a:cubicBezTo>
                    <a:pt x="378" y="173"/>
                    <a:pt x="376" y="172"/>
                    <a:pt x="374" y="172"/>
                  </a:cubicBezTo>
                  <a:cubicBezTo>
                    <a:pt x="373" y="171"/>
                    <a:pt x="370" y="172"/>
                    <a:pt x="373" y="174"/>
                  </a:cubicBezTo>
                  <a:cubicBezTo>
                    <a:pt x="376" y="176"/>
                    <a:pt x="377" y="177"/>
                    <a:pt x="372" y="177"/>
                  </a:cubicBezTo>
                  <a:cubicBezTo>
                    <a:pt x="367" y="177"/>
                    <a:pt x="362" y="178"/>
                    <a:pt x="365" y="181"/>
                  </a:cubicBezTo>
                  <a:cubicBezTo>
                    <a:pt x="368" y="183"/>
                    <a:pt x="367" y="184"/>
                    <a:pt x="365" y="184"/>
                  </a:cubicBezTo>
                  <a:cubicBezTo>
                    <a:pt x="364" y="184"/>
                    <a:pt x="366" y="187"/>
                    <a:pt x="362" y="185"/>
                  </a:cubicBezTo>
                  <a:cubicBezTo>
                    <a:pt x="359" y="182"/>
                    <a:pt x="355" y="182"/>
                    <a:pt x="359" y="185"/>
                  </a:cubicBezTo>
                  <a:cubicBezTo>
                    <a:pt x="362" y="187"/>
                    <a:pt x="363" y="188"/>
                    <a:pt x="361" y="190"/>
                  </a:cubicBezTo>
                  <a:cubicBezTo>
                    <a:pt x="359" y="191"/>
                    <a:pt x="355" y="192"/>
                    <a:pt x="352" y="189"/>
                  </a:cubicBezTo>
                  <a:cubicBezTo>
                    <a:pt x="349" y="187"/>
                    <a:pt x="349" y="187"/>
                    <a:pt x="351" y="191"/>
                  </a:cubicBezTo>
                  <a:cubicBezTo>
                    <a:pt x="354" y="194"/>
                    <a:pt x="353" y="199"/>
                    <a:pt x="351" y="197"/>
                  </a:cubicBezTo>
                  <a:cubicBezTo>
                    <a:pt x="349" y="195"/>
                    <a:pt x="349" y="192"/>
                    <a:pt x="349" y="198"/>
                  </a:cubicBezTo>
                  <a:cubicBezTo>
                    <a:pt x="349" y="204"/>
                    <a:pt x="353" y="208"/>
                    <a:pt x="349" y="206"/>
                  </a:cubicBezTo>
                  <a:cubicBezTo>
                    <a:pt x="346" y="204"/>
                    <a:pt x="345" y="203"/>
                    <a:pt x="342" y="201"/>
                  </a:cubicBezTo>
                  <a:cubicBezTo>
                    <a:pt x="338" y="199"/>
                    <a:pt x="337" y="198"/>
                    <a:pt x="336" y="201"/>
                  </a:cubicBezTo>
                  <a:cubicBezTo>
                    <a:pt x="334" y="204"/>
                    <a:pt x="332" y="204"/>
                    <a:pt x="332" y="200"/>
                  </a:cubicBezTo>
                  <a:cubicBezTo>
                    <a:pt x="333" y="197"/>
                    <a:pt x="335" y="195"/>
                    <a:pt x="333" y="197"/>
                  </a:cubicBezTo>
                  <a:cubicBezTo>
                    <a:pt x="331" y="199"/>
                    <a:pt x="329" y="199"/>
                    <a:pt x="329" y="196"/>
                  </a:cubicBezTo>
                  <a:cubicBezTo>
                    <a:pt x="329" y="193"/>
                    <a:pt x="333" y="191"/>
                    <a:pt x="329" y="191"/>
                  </a:cubicBezTo>
                  <a:cubicBezTo>
                    <a:pt x="326" y="191"/>
                    <a:pt x="322" y="194"/>
                    <a:pt x="323" y="189"/>
                  </a:cubicBezTo>
                  <a:cubicBezTo>
                    <a:pt x="324" y="184"/>
                    <a:pt x="328" y="185"/>
                    <a:pt x="331" y="183"/>
                  </a:cubicBezTo>
                  <a:cubicBezTo>
                    <a:pt x="334" y="181"/>
                    <a:pt x="341" y="176"/>
                    <a:pt x="330" y="181"/>
                  </a:cubicBezTo>
                  <a:cubicBezTo>
                    <a:pt x="320" y="185"/>
                    <a:pt x="315" y="186"/>
                    <a:pt x="317" y="184"/>
                  </a:cubicBezTo>
                  <a:cubicBezTo>
                    <a:pt x="319" y="182"/>
                    <a:pt x="318" y="183"/>
                    <a:pt x="321" y="180"/>
                  </a:cubicBezTo>
                  <a:cubicBezTo>
                    <a:pt x="324" y="178"/>
                    <a:pt x="323" y="177"/>
                    <a:pt x="320" y="178"/>
                  </a:cubicBezTo>
                  <a:cubicBezTo>
                    <a:pt x="318" y="180"/>
                    <a:pt x="316" y="182"/>
                    <a:pt x="314" y="180"/>
                  </a:cubicBezTo>
                  <a:cubicBezTo>
                    <a:pt x="311" y="177"/>
                    <a:pt x="310" y="180"/>
                    <a:pt x="307" y="176"/>
                  </a:cubicBezTo>
                  <a:cubicBezTo>
                    <a:pt x="304" y="172"/>
                    <a:pt x="303" y="171"/>
                    <a:pt x="300" y="171"/>
                  </a:cubicBezTo>
                  <a:cubicBezTo>
                    <a:pt x="297" y="171"/>
                    <a:pt x="300" y="173"/>
                    <a:pt x="297" y="175"/>
                  </a:cubicBezTo>
                  <a:cubicBezTo>
                    <a:pt x="295" y="176"/>
                    <a:pt x="300" y="178"/>
                    <a:pt x="297" y="177"/>
                  </a:cubicBezTo>
                  <a:cubicBezTo>
                    <a:pt x="294" y="177"/>
                    <a:pt x="298" y="178"/>
                    <a:pt x="299" y="181"/>
                  </a:cubicBezTo>
                  <a:cubicBezTo>
                    <a:pt x="301" y="185"/>
                    <a:pt x="298" y="186"/>
                    <a:pt x="295" y="186"/>
                  </a:cubicBezTo>
                  <a:cubicBezTo>
                    <a:pt x="293" y="186"/>
                    <a:pt x="289" y="185"/>
                    <a:pt x="287" y="182"/>
                  </a:cubicBezTo>
                  <a:cubicBezTo>
                    <a:pt x="284" y="180"/>
                    <a:pt x="281" y="177"/>
                    <a:pt x="287" y="184"/>
                  </a:cubicBezTo>
                  <a:cubicBezTo>
                    <a:pt x="292" y="192"/>
                    <a:pt x="293" y="193"/>
                    <a:pt x="295" y="193"/>
                  </a:cubicBezTo>
                  <a:cubicBezTo>
                    <a:pt x="297" y="193"/>
                    <a:pt x="298" y="193"/>
                    <a:pt x="300" y="198"/>
                  </a:cubicBezTo>
                  <a:cubicBezTo>
                    <a:pt x="302" y="202"/>
                    <a:pt x="303" y="203"/>
                    <a:pt x="305" y="206"/>
                  </a:cubicBezTo>
                  <a:cubicBezTo>
                    <a:pt x="306" y="208"/>
                    <a:pt x="309" y="209"/>
                    <a:pt x="310" y="208"/>
                  </a:cubicBezTo>
                  <a:cubicBezTo>
                    <a:pt x="310" y="207"/>
                    <a:pt x="311" y="204"/>
                    <a:pt x="312" y="207"/>
                  </a:cubicBezTo>
                  <a:cubicBezTo>
                    <a:pt x="314" y="211"/>
                    <a:pt x="315" y="213"/>
                    <a:pt x="316" y="211"/>
                  </a:cubicBezTo>
                  <a:cubicBezTo>
                    <a:pt x="318" y="209"/>
                    <a:pt x="319" y="209"/>
                    <a:pt x="320" y="211"/>
                  </a:cubicBezTo>
                  <a:cubicBezTo>
                    <a:pt x="320" y="213"/>
                    <a:pt x="319" y="220"/>
                    <a:pt x="322" y="217"/>
                  </a:cubicBezTo>
                  <a:cubicBezTo>
                    <a:pt x="324" y="213"/>
                    <a:pt x="324" y="209"/>
                    <a:pt x="324" y="215"/>
                  </a:cubicBezTo>
                  <a:cubicBezTo>
                    <a:pt x="325" y="220"/>
                    <a:pt x="321" y="221"/>
                    <a:pt x="326" y="223"/>
                  </a:cubicBezTo>
                  <a:cubicBezTo>
                    <a:pt x="330" y="226"/>
                    <a:pt x="332" y="226"/>
                    <a:pt x="335" y="232"/>
                  </a:cubicBezTo>
                  <a:cubicBezTo>
                    <a:pt x="337" y="237"/>
                    <a:pt x="338" y="242"/>
                    <a:pt x="336" y="238"/>
                  </a:cubicBezTo>
                  <a:cubicBezTo>
                    <a:pt x="333" y="234"/>
                    <a:pt x="334" y="232"/>
                    <a:pt x="334" y="238"/>
                  </a:cubicBezTo>
                  <a:cubicBezTo>
                    <a:pt x="334" y="244"/>
                    <a:pt x="337" y="250"/>
                    <a:pt x="333" y="243"/>
                  </a:cubicBezTo>
                  <a:cubicBezTo>
                    <a:pt x="329" y="235"/>
                    <a:pt x="327" y="229"/>
                    <a:pt x="328" y="236"/>
                  </a:cubicBezTo>
                  <a:cubicBezTo>
                    <a:pt x="329" y="242"/>
                    <a:pt x="331" y="245"/>
                    <a:pt x="331" y="248"/>
                  </a:cubicBezTo>
                  <a:cubicBezTo>
                    <a:pt x="331" y="251"/>
                    <a:pt x="331" y="251"/>
                    <a:pt x="329" y="249"/>
                  </a:cubicBezTo>
                  <a:cubicBezTo>
                    <a:pt x="326" y="247"/>
                    <a:pt x="325" y="249"/>
                    <a:pt x="329" y="253"/>
                  </a:cubicBezTo>
                  <a:cubicBezTo>
                    <a:pt x="333" y="257"/>
                    <a:pt x="340" y="262"/>
                    <a:pt x="334" y="259"/>
                  </a:cubicBezTo>
                  <a:cubicBezTo>
                    <a:pt x="327" y="256"/>
                    <a:pt x="323" y="252"/>
                    <a:pt x="319" y="250"/>
                  </a:cubicBezTo>
                  <a:cubicBezTo>
                    <a:pt x="314" y="247"/>
                    <a:pt x="311" y="244"/>
                    <a:pt x="312" y="247"/>
                  </a:cubicBezTo>
                  <a:cubicBezTo>
                    <a:pt x="313" y="249"/>
                    <a:pt x="312" y="248"/>
                    <a:pt x="309" y="246"/>
                  </a:cubicBezTo>
                  <a:cubicBezTo>
                    <a:pt x="306" y="244"/>
                    <a:pt x="303" y="239"/>
                    <a:pt x="304" y="242"/>
                  </a:cubicBezTo>
                  <a:cubicBezTo>
                    <a:pt x="305" y="245"/>
                    <a:pt x="307" y="248"/>
                    <a:pt x="302" y="244"/>
                  </a:cubicBezTo>
                  <a:cubicBezTo>
                    <a:pt x="296" y="240"/>
                    <a:pt x="296" y="232"/>
                    <a:pt x="294" y="235"/>
                  </a:cubicBezTo>
                  <a:cubicBezTo>
                    <a:pt x="292" y="237"/>
                    <a:pt x="291" y="243"/>
                    <a:pt x="289" y="240"/>
                  </a:cubicBezTo>
                  <a:cubicBezTo>
                    <a:pt x="287" y="236"/>
                    <a:pt x="286" y="234"/>
                    <a:pt x="284" y="232"/>
                  </a:cubicBezTo>
                  <a:cubicBezTo>
                    <a:pt x="283" y="231"/>
                    <a:pt x="285" y="232"/>
                    <a:pt x="282" y="232"/>
                  </a:cubicBezTo>
                  <a:cubicBezTo>
                    <a:pt x="278" y="233"/>
                    <a:pt x="275" y="232"/>
                    <a:pt x="278" y="235"/>
                  </a:cubicBezTo>
                  <a:cubicBezTo>
                    <a:pt x="281" y="238"/>
                    <a:pt x="284" y="238"/>
                    <a:pt x="285" y="241"/>
                  </a:cubicBezTo>
                  <a:cubicBezTo>
                    <a:pt x="287" y="244"/>
                    <a:pt x="286" y="243"/>
                    <a:pt x="291" y="246"/>
                  </a:cubicBezTo>
                  <a:cubicBezTo>
                    <a:pt x="295" y="249"/>
                    <a:pt x="307" y="255"/>
                    <a:pt x="309" y="259"/>
                  </a:cubicBezTo>
                  <a:cubicBezTo>
                    <a:pt x="311" y="263"/>
                    <a:pt x="317" y="273"/>
                    <a:pt x="313" y="270"/>
                  </a:cubicBezTo>
                  <a:cubicBezTo>
                    <a:pt x="309" y="268"/>
                    <a:pt x="301" y="265"/>
                    <a:pt x="295" y="265"/>
                  </a:cubicBezTo>
                  <a:cubicBezTo>
                    <a:pt x="290" y="265"/>
                    <a:pt x="280" y="262"/>
                    <a:pt x="276" y="259"/>
                  </a:cubicBezTo>
                  <a:cubicBezTo>
                    <a:pt x="272" y="256"/>
                    <a:pt x="274" y="255"/>
                    <a:pt x="270" y="254"/>
                  </a:cubicBezTo>
                  <a:cubicBezTo>
                    <a:pt x="265" y="253"/>
                    <a:pt x="259" y="253"/>
                    <a:pt x="256" y="251"/>
                  </a:cubicBezTo>
                  <a:cubicBezTo>
                    <a:pt x="253" y="249"/>
                    <a:pt x="251" y="247"/>
                    <a:pt x="247" y="246"/>
                  </a:cubicBezTo>
                  <a:cubicBezTo>
                    <a:pt x="244" y="245"/>
                    <a:pt x="242" y="244"/>
                    <a:pt x="240" y="241"/>
                  </a:cubicBezTo>
                  <a:cubicBezTo>
                    <a:pt x="238" y="239"/>
                    <a:pt x="239" y="240"/>
                    <a:pt x="242" y="239"/>
                  </a:cubicBezTo>
                  <a:cubicBezTo>
                    <a:pt x="245" y="238"/>
                    <a:pt x="247" y="238"/>
                    <a:pt x="245" y="236"/>
                  </a:cubicBezTo>
                  <a:cubicBezTo>
                    <a:pt x="243" y="234"/>
                    <a:pt x="240" y="232"/>
                    <a:pt x="236" y="230"/>
                  </a:cubicBezTo>
                  <a:cubicBezTo>
                    <a:pt x="231" y="228"/>
                    <a:pt x="232" y="228"/>
                    <a:pt x="227" y="225"/>
                  </a:cubicBezTo>
                  <a:cubicBezTo>
                    <a:pt x="222" y="221"/>
                    <a:pt x="222" y="221"/>
                    <a:pt x="220" y="219"/>
                  </a:cubicBezTo>
                  <a:cubicBezTo>
                    <a:pt x="219" y="217"/>
                    <a:pt x="223" y="217"/>
                    <a:pt x="217" y="215"/>
                  </a:cubicBezTo>
                  <a:cubicBezTo>
                    <a:pt x="212" y="213"/>
                    <a:pt x="212" y="216"/>
                    <a:pt x="210" y="216"/>
                  </a:cubicBezTo>
                  <a:cubicBezTo>
                    <a:pt x="208" y="216"/>
                    <a:pt x="205" y="212"/>
                    <a:pt x="204" y="21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33" name="Freeform 642"/>
            <p:cNvSpPr>
              <a:spLocks/>
            </p:cNvSpPr>
            <p:nvPr/>
          </p:nvSpPr>
          <p:spPr bwMode="auto">
            <a:xfrm>
              <a:off x="8020050" y="1627188"/>
              <a:ext cx="28575" cy="12700"/>
            </a:xfrm>
            <a:custGeom>
              <a:avLst/>
              <a:gdLst>
                <a:gd name="T0" fmla="*/ 47177328 w 15"/>
                <a:gd name="T1" fmla="*/ 16457388 h 7"/>
                <a:gd name="T2" fmla="*/ 14516100 w 15"/>
                <a:gd name="T3" fmla="*/ 3291114 h 7"/>
                <a:gd name="T4" fmla="*/ 47177328 w 15"/>
                <a:gd name="T5" fmla="*/ 16457388 h 7"/>
                <a:gd name="T6" fmla="*/ 0 60000 65536"/>
                <a:gd name="T7" fmla="*/ 0 60000 65536"/>
                <a:gd name="T8" fmla="*/ 0 60000 65536"/>
                <a:gd name="T9" fmla="*/ 0 w 15"/>
                <a:gd name="T10" fmla="*/ 0 h 7"/>
                <a:gd name="T11" fmla="*/ 15 w 1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7">
                  <a:moveTo>
                    <a:pt x="13" y="5"/>
                  </a:moveTo>
                  <a:cubicBezTo>
                    <a:pt x="12" y="7"/>
                    <a:pt x="0" y="1"/>
                    <a:pt x="4" y="1"/>
                  </a:cubicBezTo>
                  <a:cubicBezTo>
                    <a:pt x="8" y="0"/>
                    <a:pt x="15" y="1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643"/>
            <p:cNvSpPr>
              <a:spLocks/>
            </p:cNvSpPr>
            <p:nvPr/>
          </p:nvSpPr>
          <p:spPr bwMode="auto">
            <a:xfrm>
              <a:off x="7934325" y="1406525"/>
              <a:ext cx="38100" cy="15875"/>
            </a:xfrm>
            <a:custGeom>
              <a:avLst/>
              <a:gdLst>
                <a:gd name="T0" fmla="*/ 65322455 w 20"/>
                <a:gd name="T1" fmla="*/ 15555736 h 9"/>
                <a:gd name="T2" fmla="*/ 10887075 w 20"/>
                <a:gd name="T3" fmla="*/ 21778734 h 9"/>
                <a:gd name="T4" fmla="*/ 10887075 w 20"/>
                <a:gd name="T5" fmla="*/ 3111500 h 9"/>
                <a:gd name="T6" fmla="*/ 65322455 w 20"/>
                <a:gd name="T7" fmla="*/ 15555736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"/>
                <a:gd name="T14" fmla="*/ 20 w 2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">
                  <a:moveTo>
                    <a:pt x="18" y="5"/>
                  </a:moveTo>
                  <a:cubicBezTo>
                    <a:pt x="20" y="8"/>
                    <a:pt x="6" y="9"/>
                    <a:pt x="3" y="7"/>
                  </a:cubicBezTo>
                  <a:cubicBezTo>
                    <a:pt x="0" y="5"/>
                    <a:pt x="0" y="3"/>
                    <a:pt x="3" y="1"/>
                  </a:cubicBezTo>
                  <a:cubicBezTo>
                    <a:pt x="6" y="0"/>
                    <a:pt x="15" y="3"/>
                    <a:pt x="18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644"/>
            <p:cNvSpPr>
              <a:spLocks/>
            </p:cNvSpPr>
            <p:nvPr/>
          </p:nvSpPr>
          <p:spPr bwMode="auto">
            <a:xfrm>
              <a:off x="7869238" y="1393825"/>
              <a:ext cx="63500" cy="52388"/>
            </a:xfrm>
            <a:custGeom>
              <a:avLst/>
              <a:gdLst>
                <a:gd name="T0" fmla="*/ 103676240 w 33"/>
                <a:gd name="T1" fmla="*/ 75295147 h 27"/>
                <a:gd name="T2" fmla="*/ 59243563 w 33"/>
                <a:gd name="T3" fmla="*/ 97884070 h 27"/>
                <a:gd name="T4" fmla="*/ 3702242 w 33"/>
                <a:gd name="T5" fmla="*/ 64000686 h 27"/>
                <a:gd name="T6" fmla="*/ 40730436 w 33"/>
                <a:gd name="T7" fmla="*/ 15058639 h 27"/>
                <a:gd name="T8" fmla="*/ 103676240 w 33"/>
                <a:gd name="T9" fmla="*/ 18822817 h 27"/>
                <a:gd name="T10" fmla="*/ 103676240 w 33"/>
                <a:gd name="T11" fmla="*/ 752951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7"/>
                <a:gd name="T20" fmla="*/ 33 w 3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7">
                  <a:moveTo>
                    <a:pt x="28" y="20"/>
                  </a:moveTo>
                  <a:cubicBezTo>
                    <a:pt x="24" y="23"/>
                    <a:pt x="20" y="25"/>
                    <a:pt x="16" y="26"/>
                  </a:cubicBezTo>
                  <a:cubicBezTo>
                    <a:pt x="11" y="27"/>
                    <a:pt x="0" y="23"/>
                    <a:pt x="1" y="17"/>
                  </a:cubicBezTo>
                  <a:cubicBezTo>
                    <a:pt x="1" y="11"/>
                    <a:pt x="5" y="5"/>
                    <a:pt x="11" y="4"/>
                  </a:cubicBezTo>
                  <a:cubicBezTo>
                    <a:pt x="18" y="3"/>
                    <a:pt x="27" y="0"/>
                    <a:pt x="28" y="5"/>
                  </a:cubicBezTo>
                  <a:cubicBezTo>
                    <a:pt x="30" y="11"/>
                    <a:pt x="33" y="17"/>
                    <a:pt x="28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645"/>
            <p:cNvSpPr>
              <a:spLocks/>
            </p:cNvSpPr>
            <p:nvPr/>
          </p:nvSpPr>
          <p:spPr bwMode="auto">
            <a:xfrm>
              <a:off x="7815263" y="1350963"/>
              <a:ext cx="33337" cy="23812"/>
            </a:xfrm>
            <a:custGeom>
              <a:avLst/>
              <a:gdLst>
                <a:gd name="T0" fmla="*/ 11536562 w 17"/>
                <a:gd name="T1" fmla="*/ 43616259 h 13"/>
                <a:gd name="T2" fmla="*/ 49991766 w 17"/>
                <a:gd name="T3" fmla="*/ 6709489 h 13"/>
                <a:gd name="T4" fmla="*/ 11536562 w 17"/>
                <a:gd name="T5" fmla="*/ 43616259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3" y="13"/>
                  </a:moveTo>
                  <a:cubicBezTo>
                    <a:pt x="0" y="13"/>
                    <a:pt x="10" y="0"/>
                    <a:pt x="13" y="2"/>
                  </a:cubicBezTo>
                  <a:cubicBezTo>
                    <a:pt x="17" y="4"/>
                    <a:pt x="6" y="13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646"/>
            <p:cNvSpPr>
              <a:spLocks/>
            </p:cNvSpPr>
            <p:nvPr/>
          </p:nvSpPr>
          <p:spPr bwMode="auto">
            <a:xfrm>
              <a:off x="7867650" y="1350963"/>
              <a:ext cx="26988" cy="12700"/>
            </a:xfrm>
            <a:custGeom>
              <a:avLst/>
              <a:gdLst>
                <a:gd name="T0" fmla="*/ 18581240 w 14"/>
                <a:gd name="T1" fmla="*/ 23041429 h 7"/>
                <a:gd name="T2" fmla="*/ 14864605 w 14"/>
                <a:gd name="T3" fmla="*/ 3291114 h 7"/>
                <a:gd name="T4" fmla="*/ 18581240 w 14"/>
                <a:gd name="T5" fmla="*/ 23041429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5" y="7"/>
                  </a:moveTo>
                  <a:cubicBezTo>
                    <a:pt x="3" y="7"/>
                    <a:pt x="0" y="2"/>
                    <a:pt x="4" y="1"/>
                  </a:cubicBezTo>
                  <a:cubicBezTo>
                    <a:pt x="8" y="0"/>
                    <a:pt x="14" y="6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647"/>
            <p:cNvSpPr>
              <a:spLocks/>
            </p:cNvSpPr>
            <p:nvPr/>
          </p:nvSpPr>
          <p:spPr bwMode="auto">
            <a:xfrm>
              <a:off x="7834313" y="1339850"/>
              <a:ext cx="25400" cy="6350"/>
            </a:xfrm>
            <a:custGeom>
              <a:avLst/>
              <a:gdLst>
                <a:gd name="T0" fmla="*/ 3817815 w 13"/>
                <a:gd name="T1" fmla="*/ 7559674 h 4"/>
                <a:gd name="T2" fmla="*/ 34358390 w 13"/>
                <a:gd name="T3" fmla="*/ 2520950 h 4"/>
                <a:gd name="T4" fmla="*/ 3817815 w 13"/>
                <a:gd name="T5" fmla="*/ 7559674 h 4"/>
                <a:gd name="T6" fmla="*/ 0 60000 65536"/>
                <a:gd name="T7" fmla="*/ 0 60000 65536"/>
                <a:gd name="T8" fmla="*/ 0 60000 65536"/>
                <a:gd name="T9" fmla="*/ 0 w 13"/>
                <a:gd name="T10" fmla="*/ 0 h 4"/>
                <a:gd name="T11" fmla="*/ 13 w 1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">
                  <a:moveTo>
                    <a:pt x="1" y="3"/>
                  </a:moveTo>
                  <a:cubicBezTo>
                    <a:pt x="4" y="4"/>
                    <a:pt x="13" y="2"/>
                    <a:pt x="9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648"/>
            <p:cNvSpPr>
              <a:spLocks/>
            </p:cNvSpPr>
            <p:nvPr/>
          </p:nvSpPr>
          <p:spPr bwMode="auto">
            <a:xfrm>
              <a:off x="7782167" y="1153298"/>
              <a:ext cx="124111" cy="52062"/>
            </a:xfrm>
            <a:custGeom>
              <a:avLst/>
              <a:gdLst>
                <a:gd name="T0" fmla="*/ 116508 w 64"/>
                <a:gd name="T1" fmla="*/ 43032 h 28"/>
                <a:gd name="T2" fmla="*/ 68759 w 64"/>
                <a:gd name="T3" fmla="*/ 39290 h 28"/>
                <a:gd name="T4" fmla="*/ 34379 w 64"/>
                <a:gd name="T5" fmla="*/ 46774 h 28"/>
                <a:gd name="T6" fmla="*/ 15280 w 64"/>
                <a:gd name="T7" fmla="*/ 28064 h 28"/>
                <a:gd name="T8" fmla="*/ 1910 w 64"/>
                <a:gd name="T9" fmla="*/ 20581 h 28"/>
                <a:gd name="T10" fmla="*/ 5730 w 64"/>
                <a:gd name="T11" fmla="*/ 0 h 28"/>
                <a:gd name="T12" fmla="*/ 40109 w 64"/>
                <a:gd name="T13" fmla="*/ 7484 h 28"/>
                <a:gd name="T14" fmla="*/ 82129 w 64"/>
                <a:gd name="T15" fmla="*/ 7484 h 28"/>
                <a:gd name="T16" fmla="*/ 116508 w 64"/>
                <a:gd name="T17" fmla="*/ 4303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8"/>
                <a:gd name="T29" fmla="*/ 64 w 6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8">
                  <a:moveTo>
                    <a:pt x="61" y="23"/>
                  </a:moveTo>
                  <a:cubicBezTo>
                    <a:pt x="58" y="23"/>
                    <a:pt x="42" y="19"/>
                    <a:pt x="36" y="21"/>
                  </a:cubicBezTo>
                  <a:cubicBezTo>
                    <a:pt x="29" y="23"/>
                    <a:pt x="21" y="28"/>
                    <a:pt x="18" y="25"/>
                  </a:cubicBezTo>
                  <a:cubicBezTo>
                    <a:pt x="14" y="23"/>
                    <a:pt x="12" y="18"/>
                    <a:pt x="8" y="15"/>
                  </a:cubicBezTo>
                  <a:cubicBezTo>
                    <a:pt x="3" y="11"/>
                    <a:pt x="2" y="14"/>
                    <a:pt x="1" y="11"/>
                  </a:cubicBezTo>
                  <a:cubicBezTo>
                    <a:pt x="0" y="8"/>
                    <a:pt x="0" y="1"/>
                    <a:pt x="3" y="0"/>
                  </a:cubicBezTo>
                  <a:cubicBezTo>
                    <a:pt x="6" y="0"/>
                    <a:pt x="17" y="6"/>
                    <a:pt x="21" y="4"/>
                  </a:cubicBezTo>
                  <a:cubicBezTo>
                    <a:pt x="26" y="2"/>
                    <a:pt x="36" y="1"/>
                    <a:pt x="43" y="4"/>
                  </a:cubicBezTo>
                  <a:cubicBezTo>
                    <a:pt x="49" y="7"/>
                    <a:pt x="64" y="23"/>
                    <a:pt x="61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08" name="Freeform 649"/>
            <p:cNvSpPr>
              <a:spLocks/>
            </p:cNvSpPr>
            <p:nvPr/>
          </p:nvSpPr>
          <p:spPr bwMode="auto">
            <a:xfrm>
              <a:off x="5906190" y="2949453"/>
              <a:ext cx="28641" cy="31237"/>
            </a:xfrm>
            <a:custGeom>
              <a:avLst/>
              <a:gdLst>
                <a:gd name="T0" fmla="*/ 26392 w 16"/>
                <a:gd name="T1" fmla="*/ 18521 h 18"/>
                <a:gd name="T2" fmla="*/ 13196 w 16"/>
                <a:gd name="T3" fmla="*/ 3704 h 18"/>
                <a:gd name="T4" fmla="*/ 3770 w 16"/>
                <a:gd name="T5" fmla="*/ 3704 h 18"/>
                <a:gd name="T6" fmla="*/ 3770 w 16"/>
                <a:gd name="T7" fmla="*/ 20373 h 18"/>
                <a:gd name="T8" fmla="*/ 7541 w 16"/>
                <a:gd name="T9" fmla="*/ 29633 h 18"/>
                <a:gd name="T10" fmla="*/ 26392 w 16"/>
                <a:gd name="T11" fmla="*/ 1852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8"/>
                <a:gd name="T20" fmla="*/ 16 w 1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8">
                  <a:moveTo>
                    <a:pt x="14" y="10"/>
                  </a:moveTo>
                  <a:cubicBezTo>
                    <a:pt x="16" y="7"/>
                    <a:pt x="10" y="3"/>
                    <a:pt x="7" y="2"/>
                  </a:cubicBezTo>
                  <a:cubicBezTo>
                    <a:pt x="4" y="1"/>
                    <a:pt x="4" y="0"/>
                    <a:pt x="2" y="2"/>
                  </a:cubicBezTo>
                  <a:cubicBezTo>
                    <a:pt x="0" y="4"/>
                    <a:pt x="2" y="8"/>
                    <a:pt x="2" y="11"/>
                  </a:cubicBezTo>
                  <a:cubicBezTo>
                    <a:pt x="2" y="14"/>
                    <a:pt x="2" y="18"/>
                    <a:pt x="4" y="16"/>
                  </a:cubicBezTo>
                  <a:cubicBezTo>
                    <a:pt x="7" y="14"/>
                    <a:pt x="12" y="12"/>
                    <a:pt x="14" y="1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41" name="Freeform 650"/>
            <p:cNvSpPr>
              <a:spLocks/>
            </p:cNvSpPr>
            <p:nvPr/>
          </p:nvSpPr>
          <p:spPr bwMode="auto">
            <a:xfrm>
              <a:off x="6591300" y="2058988"/>
              <a:ext cx="141288" cy="88900"/>
            </a:xfrm>
            <a:custGeom>
              <a:avLst/>
              <a:gdLst>
                <a:gd name="T0" fmla="*/ 251534660 w 74"/>
                <a:gd name="T1" fmla="*/ 146686903 h 47"/>
                <a:gd name="T2" fmla="*/ 226014943 w 74"/>
                <a:gd name="T3" fmla="*/ 107332559 h 47"/>
                <a:gd name="T4" fmla="*/ 178626204 w 74"/>
                <a:gd name="T5" fmla="*/ 82287356 h 47"/>
                <a:gd name="T6" fmla="*/ 153106547 w 74"/>
                <a:gd name="T7" fmla="*/ 39354330 h 47"/>
                <a:gd name="T8" fmla="*/ 127588799 w 74"/>
                <a:gd name="T9" fmla="*/ 25043318 h 47"/>
                <a:gd name="T10" fmla="*/ 65616823 w 74"/>
                <a:gd name="T11" fmla="*/ 10732311 h 47"/>
                <a:gd name="T12" fmla="*/ 14581301 w 74"/>
                <a:gd name="T13" fmla="*/ 3576806 h 47"/>
                <a:gd name="T14" fmla="*/ 14581301 w 74"/>
                <a:gd name="T15" fmla="*/ 14311008 h 47"/>
                <a:gd name="T16" fmla="*/ 43745817 w 74"/>
                <a:gd name="T17" fmla="*/ 21466513 h 47"/>
                <a:gd name="T18" fmla="*/ 47390664 w 74"/>
                <a:gd name="T19" fmla="*/ 32198828 h 47"/>
                <a:gd name="T20" fmla="*/ 32809366 w 74"/>
                <a:gd name="T21" fmla="*/ 25043318 h 47"/>
                <a:gd name="T22" fmla="*/ 43745817 w 74"/>
                <a:gd name="T23" fmla="*/ 46509832 h 47"/>
                <a:gd name="T24" fmla="*/ 76553273 w 74"/>
                <a:gd name="T25" fmla="*/ 60820835 h 47"/>
                <a:gd name="T26" fmla="*/ 102071021 w 74"/>
                <a:gd name="T27" fmla="*/ 78710551 h 47"/>
                <a:gd name="T28" fmla="*/ 109362625 w 74"/>
                <a:gd name="T29" fmla="*/ 82287356 h 47"/>
                <a:gd name="T30" fmla="*/ 109362625 w 74"/>
                <a:gd name="T31" fmla="*/ 89442858 h 47"/>
                <a:gd name="T32" fmla="*/ 138525249 w 74"/>
                <a:gd name="T33" fmla="*/ 100177057 h 47"/>
                <a:gd name="T34" fmla="*/ 142172006 w 74"/>
                <a:gd name="T35" fmla="*/ 114488060 h 47"/>
                <a:gd name="T36" fmla="*/ 178626204 w 74"/>
                <a:gd name="T37" fmla="*/ 110909364 h 47"/>
                <a:gd name="T38" fmla="*/ 171334601 w 74"/>
                <a:gd name="T39" fmla="*/ 118064866 h 47"/>
                <a:gd name="T40" fmla="*/ 211433646 w 74"/>
                <a:gd name="T41" fmla="*/ 146686903 h 47"/>
                <a:gd name="T42" fmla="*/ 251534660 w 74"/>
                <a:gd name="T43" fmla="*/ 146686903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4"/>
                <a:gd name="T67" fmla="*/ 0 h 47"/>
                <a:gd name="T68" fmla="*/ 74 w 74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4" h="47">
                  <a:moveTo>
                    <a:pt x="69" y="41"/>
                  </a:moveTo>
                  <a:cubicBezTo>
                    <a:pt x="66" y="38"/>
                    <a:pt x="66" y="35"/>
                    <a:pt x="62" y="30"/>
                  </a:cubicBezTo>
                  <a:cubicBezTo>
                    <a:pt x="58" y="25"/>
                    <a:pt x="51" y="26"/>
                    <a:pt x="49" y="23"/>
                  </a:cubicBezTo>
                  <a:cubicBezTo>
                    <a:pt x="46" y="20"/>
                    <a:pt x="45" y="13"/>
                    <a:pt x="42" y="11"/>
                  </a:cubicBezTo>
                  <a:cubicBezTo>
                    <a:pt x="39" y="9"/>
                    <a:pt x="39" y="8"/>
                    <a:pt x="35" y="7"/>
                  </a:cubicBezTo>
                  <a:cubicBezTo>
                    <a:pt x="30" y="7"/>
                    <a:pt x="24" y="5"/>
                    <a:pt x="18" y="3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2"/>
                    <a:pt x="0" y="3"/>
                    <a:pt x="4" y="4"/>
                  </a:cubicBezTo>
                  <a:cubicBezTo>
                    <a:pt x="8" y="6"/>
                    <a:pt x="9" y="4"/>
                    <a:pt x="12" y="6"/>
                  </a:cubicBezTo>
                  <a:cubicBezTo>
                    <a:pt x="15" y="8"/>
                    <a:pt x="15" y="12"/>
                    <a:pt x="13" y="9"/>
                  </a:cubicBezTo>
                  <a:cubicBezTo>
                    <a:pt x="10" y="7"/>
                    <a:pt x="9" y="4"/>
                    <a:pt x="9" y="7"/>
                  </a:cubicBezTo>
                  <a:cubicBezTo>
                    <a:pt x="9" y="9"/>
                    <a:pt x="7" y="12"/>
                    <a:pt x="12" y="13"/>
                  </a:cubicBezTo>
                  <a:cubicBezTo>
                    <a:pt x="16" y="14"/>
                    <a:pt x="18" y="14"/>
                    <a:pt x="21" y="17"/>
                  </a:cubicBezTo>
                  <a:cubicBezTo>
                    <a:pt x="24" y="19"/>
                    <a:pt x="26" y="22"/>
                    <a:pt x="28" y="22"/>
                  </a:cubicBezTo>
                  <a:cubicBezTo>
                    <a:pt x="31" y="21"/>
                    <a:pt x="31" y="21"/>
                    <a:pt x="30" y="23"/>
                  </a:cubicBezTo>
                  <a:cubicBezTo>
                    <a:pt x="29" y="24"/>
                    <a:pt x="23" y="25"/>
                    <a:pt x="30" y="25"/>
                  </a:cubicBezTo>
                  <a:cubicBezTo>
                    <a:pt x="37" y="26"/>
                    <a:pt x="38" y="26"/>
                    <a:pt x="38" y="28"/>
                  </a:cubicBezTo>
                  <a:cubicBezTo>
                    <a:pt x="38" y="30"/>
                    <a:pt x="34" y="32"/>
                    <a:pt x="39" y="32"/>
                  </a:cubicBezTo>
                  <a:cubicBezTo>
                    <a:pt x="43" y="32"/>
                    <a:pt x="49" y="31"/>
                    <a:pt x="49" y="31"/>
                  </a:cubicBezTo>
                  <a:cubicBezTo>
                    <a:pt x="49" y="31"/>
                    <a:pt x="47" y="30"/>
                    <a:pt x="47" y="33"/>
                  </a:cubicBezTo>
                  <a:cubicBezTo>
                    <a:pt x="47" y="36"/>
                    <a:pt x="53" y="39"/>
                    <a:pt x="58" y="41"/>
                  </a:cubicBezTo>
                  <a:cubicBezTo>
                    <a:pt x="63" y="43"/>
                    <a:pt x="74" y="47"/>
                    <a:pt x="69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651"/>
            <p:cNvSpPr>
              <a:spLocks/>
            </p:cNvSpPr>
            <p:nvPr/>
          </p:nvSpPr>
          <p:spPr bwMode="auto">
            <a:xfrm>
              <a:off x="6477000" y="1944688"/>
              <a:ext cx="61913" cy="73025"/>
            </a:xfrm>
            <a:custGeom>
              <a:avLst/>
              <a:gdLst>
                <a:gd name="T0" fmla="*/ 95038317 w 33"/>
                <a:gd name="T1" fmla="*/ 133229438 h 39"/>
                <a:gd name="T2" fmla="*/ 70398830 w 33"/>
                <a:gd name="T3" fmla="*/ 98168060 h 39"/>
                <a:gd name="T4" fmla="*/ 59839840 w 33"/>
                <a:gd name="T5" fmla="*/ 80638322 h 39"/>
                <a:gd name="T6" fmla="*/ 59839840 w 33"/>
                <a:gd name="T7" fmla="*/ 70120854 h 39"/>
                <a:gd name="T8" fmla="*/ 49278988 w 33"/>
                <a:gd name="T9" fmla="*/ 52591101 h 39"/>
                <a:gd name="T10" fmla="*/ 52798646 w 33"/>
                <a:gd name="T11" fmla="*/ 35059491 h 39"/>
                <a:gd name="T12" fmla="*/ 56318305 w 33"/>
                <a:gd name="T13" fmla="*/ 14024543 h 39"/>
                <a:gd name="T14" fmla="*/ 42239670 w 33"/>
                <a:gd name="T15" fmla="*/ 31554292 h 39"/>
                <a:gd name="T16" fmla="*/ 31678818 w 33"/>
                <a:gd name="T17" fmla="*/ 31554292 h 39"/>
                <a:gd name="T18" fmla="*/ 42239670 w 33"/>
                <a:gd name="T19" fmla="*/ 10517472 h 39"/>
                <a:gd name="T20" fmla="*/ 3519660 w 33"/>
                <a:gd name="T21" fmla="*/ 14024543 h 39"/>
                <a:gd name="T22" fmla="*/ 28159152 w 33"/>
                <a:gd name="T23" fmla="*/ 63108584 h 39"/>
                <a:gd name="T24" fmla="*/ 95038317 w 33"/>
                <a:gd name="T25" fmla="*/ 133229438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9"/>
                <a:gd name="T41" fmla="*/ 33 w 33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9">
                  <a:moveTo>
                    <a:pt x="27" y="38"/>
                  </a:moveTo>
                  <a:cubicBezTo>
                    <a:pt x="33" y="39"/>
                    <a:pt x="21" y="31"/>
                    <a:pt x="20" y="28"/>
                  </a:cubicBezTo>
                  <a:cubicBezTo>
                    <a:pt x="18" y="26"/>
                    <a:pt x="17" y="24"/>
                    <a:pt x="17" y="23"/>
                  </a:cubicBezTo>
                  <a:cubicBezTo>
                    <a:pt x="18" y="22"/>
                    <a:pt x="20" y="23"/>
                    <a:pt x="17" y="20"/>
                  </a:cubicBezTo>
                  <a:cubicBezTo>
                    <a:pt x="14" y="17"/>
                    <a:pt x="13" y="18"/>
                    <a:pt x="14" y="15"/>
                  </a:cubicBezTo>
                  <a:cubicBezTo>
                    <a:pt x="14" y="12"/>
                    <a:pt x="11" y="12"/>
                    <a:pt x="15" y="10"/>
                  </a:cubicBezTo>
                  <a:cubicBezTo>
                    <a:pt x="18" y="8"/>
                    <a:pt x="19" y="3"/>
                    <a:pt x="16" y="4"/>
                  </a:cubicBezTo>
                  <a:cubicBezTo>
                    <a:pt x="13" y="5"/>
                    <a:pt x="13" y="8"/>
                    <a:pt x="12" y="9"/>
                  </a:cubicBezTo>
                  <a:cubicBezTo>
                    <a:pt x="10" y="10"/>
                    <a:pt x="6" y="13"/>
                    <a:pt x="9" y="9"/>
                  </a:cubicBezTo>
                  <a:cubicBezTo>
                    <a:pt x="11" y="6"/>
                    <a:pt x="16" y="3"/>
                    <a:pt x="12" y="3"/>
                  </a:cubicBezTo>
                  <a:cubicBezTo>
                    <a:pt x="8" y="3"/>
                    <a:pt x="0" y="0"/>
                    <a:pt x="1" y="4"/>
                  </a:cubicBezTo>
                  <a:cubicBezTo>
                    <a:pt x="2" y="7"/>
                    <a:pt x="3" y="14"/>
                    <a:pt x="8" y="18"/>
                  </a:cubicBezTo>
                  <a:cubicBezTo>
                    <a:pt x="13" y="23"/>
                    <a:pt x="19" y="35"/>
                    <a:pt x="27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Freeform 652"/>
            <p:cNvSpPr>
              <a:spLocks/>
            </p:cNvSpPr>
            <p:nvPr/>
          </p:nvSpPr>
          <p:spPr bwMode="auto">
            <a:xfrm>
              <a:off x="6454775" y="1874838"/>
              <a:ext cx="47625" cy="57150"/>
            </a:xfrm>
            <a:custGeom>
              <a:avLst/>
              <a:gdLst>
                <a:gd name="T0" fmla="*/ 87096603 w 25"/>
                <a:gd name="T1" fmla="*/ 97983680 h 30"/>
                <a:gd name="T2" fmla="*/ 79838555 w 25"/>
                <a:gd name="T3" fmla="*/ 58064400 h 30"/>
                <a:gd name="T4" fmla="*/ 50806349 w 25"/>
                <a:gd name="T5" fmla="*/ 10887076 h 30"/>
                <a:gd name="T6" fmla="*/ 29032199 w 25"/>
                <a:gd name="T7" fmla="*/ 3629025 h 30"/>
                <a:gd name="T8" fmla="*/ 21774151 w 25"/>
                <a:gd name="T9" fmla="*/ 14516100 h 30"/>
                <a:gd name="T10" fmla="*/ 14516099 w 25"/>
                <a:gd name="T11" fmla="*/ 21774152 h 30"/>
                <a:gd name="T12" fmla="*/ 39919278 w 25"/>
                <a:gd name="T13" fmla="*/ 36290256 h 30"/>
                <a:gd name="T14" fmla="*/ 39919278 w 25"/>
                <a:gd name="T15" fmla="*/ 61693424 h 30"/>
                <a:gd name="T16" fmla="*/ 47177325 w 25"/>
                <a:gd name="T17" fmla="*/ 65322463 h 30"/>
                <a:gd name="T18" fmla="*/ 39919278 w 25"/>
                <a:gd name="T19" fmla="*/ 79838559 h 30"/>
                <a:gd name="T20" fmla="*/ 58064397 w 25"/>
                <a:gd name="T21" fmla="*/ 94354656 h 30"/>
                <a:gd name="T22" fmla="*/ 54435373 w 25"/>
                <a:gd name="T23" fmla="*/ 76209535 h 30"/>
                <a:gd name="T24" fmla="*/ 76209532 w 25"/>
                <a:gd name="T25" fmla="*/ 87096608 h 30"/>
                <a:gd name="T26" fmla="*/ 87096603 w 25"/>
                <a:gd name="T27" fmla="*/ 9798368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30"/>
                <a:gd name="T44" fmla="*/ 25 w 25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30">
                  <a:moveTo>
                    <a:pt x="24" y="27"/>
                  </a:moveTo>
                  <a:cubicBezTo>
                    <a:pt x="24" y="23"/>
                    <a:pt x="23" y="20"/>
                    <a:pt x="22" y="16"/>
                  </a:cubicBezTo>
                  <a:cubicBezTo>
                    <a:pt x="20" y="12"/>
                    <a:pt x="17" y="5"/>
                    <a:pt x="14" y="3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3"/>
                    <a:pt x="8" y="4"/>
                    <a:pt x="6" y="4"/>
                  </a:cubicBezTo>
                  <a:cubicBezTo>
                    <a:pt x="4" y="3"/>
                    <a:pt x="0" y="4"/>
                    <a:pt x="4" y="6"/>
                  </a:cubicBezTo>
                  <a:cubicBezTo>
                    <a:pt x="8" y="8"/>
                    <a:pt x="11" y="7"/>
                    <a:pt x="11" y="10"/>
                  </a:cubicBezTo>
                  <a:cubicBezTo>
                    <a:pt x="11" y="14"/>
                    <a:pt x="9" y="18"/>
                    <a:pt x="11" y="17"/>
                  </a:cubicBezTo>
                  <a:cubicBezTo>
                    <a:pt x="12" y="16"/>
                    <a:pt x="14" y="17"/>
                    <a:pt x="13" y="18"/>
                  </a:cubicBezTo>
                  <a:cubicBezTo>
                    <a:pt x="11" y="19"/>
                    <a:pt x="9" y="18"/>
                    <a:pt x="11" y="22"/>
                  </a:cubicBezTo>
                  <a:cubicBezTo>
                    <a:pt x="14" y="26"/>
                    <a:pt x="17" y="30"/>
                    <a:pt x="16" y="26"/>
                  </a:cubicBezTo>
                  <a:cubicBezTo>
                    <a:pt x="15" y="23"/>
                    <a:pt x="11" y="21"/>
                    <a:pt x="15" y="21"/>
                  </a:cubicBezTo>
                  <a:cubicBezTo>
                    <a:pt x="18" y="21"/>
                    <a:pt x="20" y="22"/>
                    <a:pt x="21" y="24"/>
                  </a:cubicBezTo>
                  <a:cubicBezTo>
                    <a:pt x="22" y="26"/>
                    <a:pt x="25" y="30"/>
                    <a:pt x="2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653"/>
            <p:cNvSpPr>
              <a:spLocks/>
            </p:cNvSpPr>
            <p:nvPr/>
          </p:nvSpPr>
          <p:spPr bwMode="auto">
            <a:xfrm>
              <a:off x="6480175" y="1866900"/>
              <a:ext cx="19050" cy="17463"/>
            </a:xfrm>
            <a:custGeom>
              <a:avLst/>
              <a:gdLst>
                <a:gd name="T0" fmla="*/ 25403173 w 10"/>
                <a:gd name="T1" fmla="*/ 26353604 h 9"/>
                <a:gd name="T2" fmla="*/ 10887075 w 10"/>
                <a:gd name="T3" fmla="*/ 11294679 h 9"/>
                <a:gd name="T4" fmla="*/ 25403173 w 10"/>
                <a:gd name="T5" fmla="*/ 7530432 h 9"/>
                <a:gd name="T6" fmla="*/ 25403173 w 10"/>
                <a:gd name="T7" fmla="*/ 2635360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7" y="7"/>
                  </a:moveTo>
                  <a:cubicBezTo>
                    <a:pt x="4" y="5"/>
                    <a:pt x="0" y="5"/>
                    <a:pt x="3" y="3"/>
                  </a:cubicBezTo>
                  <a:cubicBezTo>
                    <a:pt x="5" y="1"/>
                    <a:pt x="6" y="0"/>
                    <a:pt x="7" y="2"/>
                  </a:cubicBezTo>
                  <a:cubicBezTo>
                    <a:pt x="8" y="4"/>
                    <a:pt x="10" y="9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654"/>
            <p:cNvSpPr>
              <a:spLocks/>
            </p:cNvSpPr>
            <p:nvPr/>
          </p:nvSpPr>
          <p:spPr bwMode="auto">
            <a:xfrm>
              <a:off x="6453188" y="1844675"/>
              <a:ext cx="30162" cy="26988"/>
            </a:xfrm>
            <a:custGeom>
              <a:avLst/>
              <a:gdLst>
                <a:gd name="T0" fmla="*/ 46198751 w 16"/>
                <a:gd name="T1" fmla="*/ 14864605 h 14"/>
                <a:gd name="T2" fmla="*/ 24876105 w 16"/>
                <a:gd name="T3" fmla="*/ 7431338 h 14"/>
                <a:gd name="T4" fmla="*/ 3553460 w 16"/>
                <a:gd name="T5" fmla="*/ 3716633 h 14"/>
                <a:gd name="T6" fmla="*/ 14215725 w 16"/>
                <a:gd name="T7" fmla="*/ 11147972 h 14"/>
                <a:gd name="T8" fmla="*/ 7106920 w 16"/>
                <a:gd name="T9" fmla="*/ 18581240 h 14"/>
                <a:gd name="T10" fmla="*/ 10660380 w 16"/>
                <a:gd name="T11" fmla="*/ 29729209 h 14"/>
                <a:gd name="T12" fmla="*/ 17769187 w 16"/>
                <a:gd name="T13" fmla="*/ 48308522 h 14"/>
                <a:gd name="T14" fmla="*/ 31983030 w 16"/>
                <a:gd name="T15" fmla="*/ 37160553 h 14"/>
                <a:gd name="T16" fmla="*/ 46198751 w 16"/>
                <a:gd name="T17" fmla="*/ 33443921 h 14"/>
                <a:gd name="T18" fmla="*/ 35536489 w 16"/>
                <a:gd name="T19" fmla="*/ 22295945 h 14"/>
                <a:gd name="T20" fmla="*/ 46198751 w 16"/>
                <a:gd name="T21" fmla="*/ 14864605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4"/>
                <a:gd name="T35" fmla="*/ 16 w 16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4">
                  <a:moveTo>
                    <a:pt x="13" y="4"/>
                  </a:moveTo>
                  <a:cubicBezTo>
                    <a:pt x="10" y="4"/>
                    <a:pt x="12" y="4"/>
                    <a:pt x="7" y="2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0" y="6"/>
                    <a:pt x="3" y="6"/>
                    <a:pt x="3" y="8"/>
                  </a:cubicBezTo>
                  <a:cubicBezTo>
                    <a:pt x="3" y="10"/>
                    <a:pt x="3" y="14"/>
                    <a:pt x="5" y="13"/>
                  </a:cubicBezTo>
                  <a:cubicBezTo>
                    <a:pt x="6" y="11"/>
                    <a:pt x="7" y="9"/>
                    <a:pt x="9" y="10"/>
                  </a:cubicBezTo>
                  <a:cubicBezTo>
                    <a:pt x="11" y="10"/>
                    <a:pt x="15" y="12"/>
                    <a:pt x="13" y="9"/>
                  </a:cubicBezTo>
                  <a:cubicBezTo>
                    <a:pt x="10" y="6"/>
                    <a:pt x="8" y="6"/>
                    <a:pt x="10" y="6"/>
                  </a:cubicBezTo>
                  <a:cubicBezTo>
                    <a:pt x="12" y="6"/>
                    <a:pt x="16" y="4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655"/>
            <p:cNvSpPr>
              <a:spLocks/>
            </p:cNvSpPr>
            <p:nvPr/>
          </p:nvSpPr>
          <p:spPr bwMode="auto">
            <a:xfrm>
              <a:off x="6442075" y="1851025"/>
              <a:ext cx="15875" cy="30163"/>
            </a:xfrm>
            <a:custGeom>
              <a:avLst/>
              <a:gdLst>
                <a:gd name="T0" fmla="*/ 11812983 w 8"/>
                <a:gd name="T1" fmla="*/ 0 h 16"/>
                <a:gd name="T2" fmla="*/ 3936999 w 8"/>
                <a:gd name="T3" fmla="*/ 10662619 h 16"/>
                <a:gd name="T4" fmla="*/ 11812983 w 8"/>
                <a:gd name="T5" fmla="*/ 24876930 h 16"/>
                <a:gd name="T6" fmla="*/ 11812983 w 8"/>
                <a:gd name="T7" fmla="*/ 49755745 h 16"/>
                <a:gd name="T8" fmla="*/ 23625965 w 8"/>
                <a:gd name="T9" fmla="*/ 35539553 h 16"/>
                <a:gd name="T10" fmla="*/ 27564948 w 8"/>
                <a:gd name="T11" fmla="*/ 17769776 h 16"/>
                <a:gd name="T12" fmla="*/ 11812983 w 8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3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2" y="4"/>
                    <a:pt x="5" y="5"/>
                    <a:pt x="3" y="7"/>
                  </a:cubicBezTo>
                  <a:cubicBezTo>
                    <a:pt x="2" y="9"/>
                    <a:pt x="2" y="16"/>
                    <a:pt x="3" y="14"/>
                  </a:cubicBezTo>
                  <a:cubicBezTo>
                    <a:pt x="5" y="12"/>
                    <a:pt x="8" y="13"/>
                    <a:pt x="6" y="10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656"/>
            <p:cNvSpPr>
              <a:spLocks/>
            </p:cNvSpPr>
            <p:nvPr/>
          </p:nvSpPr>
          <p:spPr bwMode="auto">
            <a:xfrm>
              <a:off x="6408738" y="1831975"/>
              <a:ext cx="26987" cy="42863"/>
            </a:xfrm>
            <a:custGeom>
              <a:avLst/>
              <a:gdLst>
                <a:gd name="T0" fmla="*/ 40873743 w 14"/>
                <a:gd name="T1" fmla="*/ 69460429 h 23"/>
                <a:gd name="T2" fmla="*/ 29726180 w 14"/>
                <a:gd name="T3" fmla="*/ 48623413 h 23"/>
                <a:gd name="T4" fmla="*/ 22295119 w 14"/>
                <a:gd name="T5" fmla="*/ 34730215 h 23"/>
                <a:gd name="T6" fmla="*/ 26011613 w 14"/>
                <a:gd name="T7" fmla="*/ 20838873 h 23"/>
                <a:gd name="T8" fmla="*/ 7431063 w 14"/>
                <a:gd name="T9" fmla="*/ 10419436 h 23"/>
                <a:gd name="T10" fmla="*/ 18578624 w 14"/>
                <a:gd name="T11" fmla="*/ 3473766 h 23"/>
                <a:gd name="T12" fmla="*/ 40873743 w 14"/>
                <a:gd name="T13" fmla="*/ 20838873 h 23"/>
                <a:gd name="T14" fmla="*/ 48304804 w 14"/>
                <a:gd name="T15" fmla="*/ 45149647 h 23"/>
                <a:gd name="T16" fmla="*/ 40873743 w 14"/>
                <a:gd name="T17" fmla="*/ 69460429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3"/>
                <a:gd name="T29" fmla="*/ 14 w 14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3">
                  <a:moveTo>
                    <a:pt x="11" y="20"/>
                  </a:moveTo>
                  <a:cubicBezTo>
                    <a:pt x="9" y="18"/>
                    <a:pt x="10" y="16"/>
                    <a:pt x="8" y="14"/>
                  </a:cubicBezTo>
                  <a:cubicBezTo>
                    <a:pt x="6" y="12"/>
                    <a:pt x="5" y="11"/>
                    <a:pt x="6" y="10"/>
                  </a:cubicBezTo>
                  <a:cubicBezTo>
                    <a:pt x="7" y="8"/>
                    <a:pt x="8" y="8"/>
                    <a:pt x="7" y="6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9" y="1"/>
                    <a:pt x="11" y="3"/>
                    <a:pt x="11" y="6"/>
                  </a:cubicBezTo>
                  <a:cubicBezTo>
                    <a:pt x="12" y="9"/>
                    <a:pt x="14" y="10"/>
                    <a:pt x="13" y="13"/>
                  </a:cubicBezTo>
                  <a:cubicBezTo>
                    <a:pt x="13" y="15"/>
                    <a:pt x="13" y="23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657"/>
            <p:cNvSpPr>
              <a:spLocks/>
            </p:cNvSpPr>
            <p:nvPr/>
          </p:nvSpPr>
          <p:spPr bwMode="auto">
            <a:xfrm>
              <a:off x="6386513" y="1803400"/>
              <a:ext cx="44450" cy="30163"/>
            </a:xfrm>
            <a:custGeom>
              <a:avLst/>
              <a:gdLst>
                <a:gd name="T0" fmla="*/ 37349598 w 23"/>
                <a:gd name="T1" fmla="*/ 49755745 h 16"/>
                <a:gd name="T2" fmla="*/ 14939064 w 23"/>
                <a:gd name="T3" fmla="*/ 24876930 h 16"/>
                <a:gd name="T4" fmla="*/ 18674799 w 23"/>
                <a:gd name="T5" fmla="*/ 17769776 h 16"/>
                <a:gd name="T6" fmla="*/ 11205265 w 23"/>
                <a:gd name="T7" fmla="*/ 10662619 h 16"/>
                <a:gd name="T8" fmla="*/ 37349598 w 23"/>
                <a:gd name="T9" fmla="*/ 3553578 h 16"/>
                <a:gd name="T10" fmla="*/ 44819128 w 23"/>
                <a:gd name="T11" fmla="*/ 7107155 h 16"/>
                <a:gd name="T12" fmla="*/ 44819128 w 23"/>
                <a:gd name="T13" fmla="*/ 21323353 h 16"/>
                <a:gd name="T14" fmla="*/ 74699197 w 23"/>
                <a:gd name="T15" fmla="*/ 39093129 h 16"/>
                <a:gd name="T16" fmla="*/ 56024390 w 23"/>
                <a:gd name="T17" fmla="*/ 39093129 h 16"/>
                <a:gd name="T18" fmla="*/ 48554860 w 23"/>
                <a:gd name="T19" fmla="*/ 46200283 h 16"/>
                <a:gd name="T20" fmla="*/ 37349598 w 23"/>
                <a:gd name="T21" fmla="*/ 4975574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16"/>
                <a:gd name="T35" fmla="*/ 23 w 23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16">
                  <a:moveTo>
                    <a:pt x="10" y="14"/>
                  </a:moveTo>
                  <a:cubicBezTo>
                    <a:pt x="7" y="11"/>
                    <a:pt x="3" y="9"/>
                    <a:pt x="4" y="7"/>
                  </a:cubicBezTo>
                  <a:cubicBezTo>
                    <a:pt x="5" y="5"/>
                    <a:pt x="6" y="6"/>
                    <a:pt x="5" y="5"/>
                  </a:cubicBezTo>
                  <a:cubicBezTo>
                    <a:pt x="4" y="4"/>
                    <a:pt x="0" y="5"/>
                    <a:pt x="3" y="3"/>
                  </a:cubicBezTo>
                  <a:cubicBezTo>
                    <a:pt x="5" y="2"/>
                    <a:pt x="8" y="0"/>
                    <a:pt x="10" y="1"/>
                  </a:cubicBezTo>
                  <a:cubicBezTo>
                    <a:pt x="13" y="1"/>
                    <a:pt x="14" y="2"/>
                    <a:pt x="12" y="2"/>
                  </a:cubicBezTo>
                  <a:cubicBezTo>
                    <a:pt x="11" y="3"/>
                    <a:pt x="9" y="4"/>
                    <a:pt x="12" y="6"/>
                  </a:cubicBezTo>
                  <a:cubicBezTo>
                    <a:pt x="15" y="8"/>
                    <a:pt x="23" y="10"/>
                    <a:pt x="20" y="11"/>
                  </a:cubicBezTo>
                  <a:cubicBezTo>
                    <a:pt x="17" y="11"/>
                    <a:pt x="17" y="12"/>
                    <a:pt x="15" y="11"/>
                  </a:cubicBezTo>
                  <a:cubicBezTo>
                    <a:pt x="12" y="10"/>
                    <a:pt x="12" y="11"/>
                    <a:pt x="13" y="13"/>
                  </a:cubicBezTo>
                  <a:cubicBezTo>
                    <a:pt x="13" y="15"/>
                    <a:pt x="12" y="16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658"/>
            <p:cNvSpPr>
              <a:spLocks/>
            </p:cNvSpPr>
            <p:nvPr/>
          </p:nvSpPr>
          <p:spPr bwMode="auto">
            <a:xfrm>
              <a:off x="6426200" y="1804988"/>
              <a:ext cx="31750" cy="41275"/>
            </a:xfrm>
            <a:custGeom>
              <a:avLst/>
              <a:gdLst>
                <a:gd name="T0" fmla="*/ 27564948 w 16"/>
                <a:gd name="T1" fmla="*/ 63357132 h 22"/>
                <a:gd name="T2" fmla="*/ 35438952 w 16"/>
                <a:gd name="T3" fmla="*/ 49278595 h 22"/>
                <a:gd name="T4" fmla="*/ 19688967 w 16"/>
                <a:gd name="T5" fmla="*/ 35198197 h 22"/>
                <a:gd name="T6" fmla="*/ 19688967 w 16"/>
                <a:gd name="T7" fmla="*/ 21119667 h 22"/>
                <a:gd name="T8" fmla="*/ 11812983 w 16"/>
                <a:gd name="T9" fmla="*/ 3519632 h 22"/>
                <a:gd name="T10" fmla="*/ 35438952 w 16"/>
                <a:gd name="T11" fmla="*/ 7039263 h 22"/>
                <a:gd name="T12" fmla="*/ 51190913 w 16"/>
                <a:gd name="T13" fmla="*/ 21119667 h 22"/>
                <a:gd name="T14" fmla="*/ 55127911 w 16"/>
                <a:gd name="T15" fmla="*/ 35198197 h 22"/>
                <a:gd name="T16" fmla="*/ 51190913 w 16"/>
                <a:gd name="T17" fmla="*/ 52798226 h 22"/>
                <a:gd name="T18" fmla="*/ 27564948 w 16"/>
                <a:gd name="T19" fmla="*/ 6335713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7" y="18"/>
                  </a:moveTo>
                  <a:cubicBezTo>
                    <a:pt x="8" y="16"/>
                    <a:pt x="11" y="16"/>
                    <a:pt x="9" y="14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6" y="8"/>
                    <a:pt x="5" y="6"/>
                  </a:cubicBezTo>
                  <a:cubicBezTo>
                    <a:pt x="3" y="4"/>
                    <a:pt x="0" y="3"/>
                    <a:pt x="3" y="1"/>
                  </a:cubicBezTo>
                  <a:cubicBezTo>
                    <a:pt x="7" y="0"/>
                    <a:pt x="6" y="1"/>
                    <a:pt x="9" y="2"/>
                  </a:cubicBezTo>
                  <a:cubicBezTo>
                    <a:pt x="12" y="2"/>
                    <a:pt x="15" y="5"/>
                    <a:pt x="13" y="6"/>
                  </a:cubicBezTo>
                  <a:cubicBezTo>
                    <a:pt x="11" y="7"/>
                    <a:pt x="13" y="8"/>
                    <a:pt x="14" y="10"/>
                  </a:cubicBezTo>
                  <a:cubicBezTo>
                    <a:pt x="15" y="12"/>
                    <a:pt x="16" y="14"/>
                    <a:pt x="13" y="15"/>
                  </a:cubicBezTo>
                  <a:cubicBezTo>
                    <a:pt x="11" y="16"/>
                    <a:pt x="4" y="22"/>
                    <a:pt x="7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659"/>
            <p:cNvSpPr>
              <a:spLocks/>
            </p:cNvSpPr>
            <p:nvPr/>
          </p:nvSpPr>
          <p:spPr bwMode="auto">
            <a:xfrm>
              <a:off x="6408738" y="1808163"/>
              <a:ext cx="22225" cy="6350"/>
            </a:xfrm>
            <a:custGeom>
              <a:avLst/>
              <a:gdLst>
                <a:gd name="T0" fmla="*/ 24493970 w 11"/>
                <a:gd name="T1" fmla="*/ 13440833 h 3"/>
                <a:gd name="T2" fmla="*/ 12245975 w 11"/>
                <a:gd name="T3" fmla="*/ 8959851 h 3"/>
                <a:gd name="T4" fmla="*/ 36739948 w 11"/>
                <a:gd name="T5" fmla="*/ 4480984 h 3"/>
                <a:gd name="T6" fmla="*/ 24493970 w 11"/>
                <a:gd name="T7" fmla="*/ 1344083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"/>
                <a:gd name="T14" fmla="*/ 11 w 1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">
                  <a:moveTo>
                    <a:pt x="6" y="3"/>
                  </a:moveTo>
                  <a:cubicBezTo>
                    <a:pt x="2" y="3"/>
                    <a:pt x="0" y="2"/>
                    <a:pt x="3" y="2"/>
                  </a:cubicBezTo>
                  <a:cubicBezTo>
                    <a:pt x="6" y="1"/>
                    <a:pt x="11" y="0"/>
                    <a:pt x="9" y="1"/>
                  </a:cubicBezTo>
                  <a:cubicBezTo>
                    <a:pt x="8" y="2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660"/>
            <p:cNvSpPr>
              <a:spLocks/>
            </p:cNvSpPr>
            <p:nvPr/>
          </p:nvSpPr>
          <p:spPr bwMode="auto">
            <a:xfrm>
              <a:off x="5932488" y="1817688"/>
              <a:ext cx="65087" cy="33337"/>
            </a:xfrm>
            <a:custGeom>
              <a:avLst/>
              <a:gdLst>
                <a:gd name="T0" fmla="*/ 95279698 w 34"/>
                <a:gd name="T1" fmla="*/ 0 h 17"/>
                <a:gd name="T2" fmla="*/ 65963760 w 34"/>
                <a:gd name="T3" fmla="*/ 7691040 h 17"/>
                <a:gd name="T4" fmla="*/ 43975835 w 34"/>
                <a:gd name="T5" fmla="*/ 3845520 h 17"/>
                <a:gd name="T6" fmla="*/ 36645894 w 34"/>
                <a:gd name="T7" fmla="*/ 23073123 h 17"/>
                <a:gd name="T8" fmla="*/ 43975835 w 34"/>
                <a:gd name="T9" fmla="*/ 34609689 h 17"/>
                <a:gd name="T10" fmla="*/ 10993959 w 34"/>
                <a:gd name="T11" fmla="*/ 23073123 h 17"/>
                <a:gd name="T12" fmla="*/ 0 w 34"/>
                <a:gd name="T13" fmla="*/ 34609689 h 17"/>
                <a:gd name="T14" fmla="*/ 18323904 w 34"/>
                <a:gd name="T15" fmla="*/ 65373858 h 17"/>
                <a:gd name="T16" fmla="*/ 40311822 w 34"/>
                <a:gd name="T17" fmla="*/ 57682804 h 17"/>
                <a:gd name="T18" fmla="*/ 65963760 w 34"/>
                <a:gd name="T19" fmla="*/ 49991766 h 17"/>
                <a:gd name="T20" fmla="*/ 91615684 w 34"/>
                <a:gd name="T21" fmla="*/ 42300727 h 17"/>
                <a:gd name="T22" fmla="*/ 91615684 w 34"/>
                <a:gd name="T23" fmla="*/ 30764162 h 17"/>
                <a:gd name="T24" fmla="*/ 106273653 w 34"/>
                <a:gd name="T25" fmla="*/ 26918643 h 17"/>
                <a:gd name="T26" fmla="*/ 113603594 w 34"/>
                <a:gd name="T27" fmla="*/ 19227604 h 17"/>
                <a:gd name="T28" fmla="*/ 95279698 w 34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17"/>
                <a:gd name="T47" fmla="*/ 34 w 3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17">
                  <a:moveTo>
                    <a:pt x="26" y="0"/>
                  </a:move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4" y="0"/>
                    <a:pt x="12" y="1"/>
                  </a:cubicBezTo>
                  <a:cubicBezTo>
                    <a:pt x="10" y="2"/>
                    <a:pt x="8" y="4"/>
                    <a:pt x="10" y="6"/>
                  </a:cubicBezTo>
                  <a:cubicBezTo>
                    <a:pt x="13" y="7"/>
                    <a:pt x="15" y="12"/>
                    <a:pt x="12" y="9"/>
                  </a:cubicBezTo>
                  <a:cubicBezTo>
                    <a:pt x="9" y="6"/>
                    <a:pt x="4" y="5"/>
                    <a:pt x="3" y="6"/>
                  </a:cubicBezTo>
                  <a:cubicBezTo>
                    <a:pt x="2" y="7"/>
                    <a:pt x="0" y="6"/>
                    <a:pt x="0" y="9"/>
                  </a:cubicBezTo>
                  <a:cubicBezTo>
                    <a:pt x="1" y="12"/>
                    <a:pt x="2" y="16"/>
                    <a:pt x="5" y="17"/>
                  </a:cubicBezTo>
                  <a:cubicBezTo>
                    <a:pt x="8" y="17"/>
                    <a:pt x="7" y="15"/>
                    <a:pt x="11" y="15"/>
                  </a:cubicBezTo>
                  <a:cubicBezTo>
                    <a:pt x="14" y="15"/>
                    <a:pt x="17" y="15"/>
                    <a:pt x="18" y="13"/>
                  </a:cubicBezTo>
                  <a:cubicBezTo>
                    <a:pt x="19" y="12"/>
                    <a:pt x="21" y="14"/>
                    <a:pt x="25" y="11"/>
                  </a:cubicBezTo>
                  <a:cubicBezTo>
                    <a:pt x="28" y="9"/>
                    <a:pt x="28" y="8"/>
                    <a:pt x="25" y="8"/>
                  </a:cubicBezTo>
                  <a:cubicBezTo>
                    <a:pt x="23" y="7"/>
                    <a:pt x="26" y="7"/>
                    <a:pt x="29" y="7"/>
                  </a:cubicBezTo>
                  <a:cubicBezTo>
                    <a:pt x="31" y="7"/>
                    <a:pt x="34" y="7"/>
                    <a:pt x="31" y="5"/>
                  </a:cubicBezTo>
                  <a:cubicBezTo>
                    <a:pt x="29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661"/>
            <p:cNvSpPr>
              <a:spLocks/>
            </p:cNvSpPr>
            <p:nvPr/>
          </p:nvSpPr>
          <p:spPr bwMode="auto">
            <a:xfrm>
              <a:off x="5957888" y="1787525"/>
              <a:ext cx="41275" cy="31750"/>
            </a:xfrm>
            <a:custGeom>
              <a:avLst/>
              <a:gdLst>
                <a:gd name="T0" fmla="*/ 21119667 w 22"/>
                <a:gd name="T1" fmla="*/ 48833360 h 17"/>
                <a:gd name="T2" fmla="*/ 56317856 w 22"/>
                <a:gd name="T3" fmla="*/ 34880175 h 17"/>
                <a:gd name="T4" fmla="*/ 73917900 w 22"/>
                <a:gd name="T5" fmla="*/ 31393280 h 17"/>
                <a:gd name="T6" fmla="*/ 56317856 w 22"/>
                <a:gd name="T7" fmla="*/ 6975660 h 17"/>
                <a:gd name="T8" fmla="*/ 21119667 w 22"/>
                <a:gd name="T9" fmla="*/ 4883336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6" y="14"/>
                  </a:moveTo>
                  <a:cubicBezTo>
                    <a:pt x="9" y="13"/>
                    <a:pt x="13" y="10"/>
                    <a:pt x="16" y="10"/>
                  </a:cubicBezTo>
                  <a:cubicBezTo>
                    <a:pt x="18" y="9"/>
                    <a:pt x="22" y="10"/>
                    <a:pt x="21" y="9"/>
                  </a:cubicBezTo>
                  <a:cubicBezTo>
                    <a:pt x="19" y="7"/>
                    <a:pt x="17" y="0"/>
                    <a:pt x="16" y="2"/>
                  </a:cubicBezTo>
                  <a:cubicBezTo>
                    <a:pt x="14" y="3"/>
                    <a:pt x="0" y="17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662"/>
            <p:cNvSpPr>
              <a:spLocks/>
            </p:cNvSpPr>
            <p:nvPr/>
          </p:nvSpPr>
          <p:spPr bwMode="auto">
            <a:xfrm>
              <a:off x="5661025" y="1922463"/>
              <a:ext cx="60325" cy="19050"/>
            </a:xfrm>
            <a:custGeom>
              <a:avLst/>
              <a:gdLst>
                <a:gd name="T0" fmla="*/ 109816801 w 31"/>
                <a:gd name="T1" fmla="*/ 14516098 h 10"/>
                <a:gd name="T2" fmla="*/ 87095687 w 31"/>
                <a:gd name="T3" fmla="*/ 0 h 10"/>
                <a:gd name="T4" fmla="*/ 34081686 w 31"/>
                <a:gd name="T5" fmla="*/ 29032196 h 10"/>
                <a:gd name="T6" fmla="*/ 109816801 w 31"/>
                <a:gd name="T7" fmla="*/ 14516098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"/>
                <a:gd name="T14" fmla="*/ 31 w 3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">
                  <a:moveTo>
                    <a:pt x="29" y="4"/>
                  </a:moveTo>
                  <a:cubicBezTo>
                    <a:pt x="31" y="4"/>
                    <a:pt x="27" y="0"/>
                    <a:pt x="23" y="0"/>
                  </a:cubicBezTo>
                  <a:cubicBezTo>
                    <a:pt x="19" y="0"/>
                    <a:pt x="0" y="7"/>
                    <a:pt x="9" y="8"/>
                  </a:cubicBezTo>
                  <a:cubicBezTo>
                    <a:pt x="19" y="10"/>
                    <a:pt x="24" y="3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664"/>
            <p:cNvSpPr>
              <a:spLocks/>
            </p:cNvSpPr>
            <p:nvPr/>
          </p:nvSpPr>
          <p:spPr bwMode="auto">
            <a:xfrm>
              <a:off x="5605463" y="1954213"/>
              <a:ext cx="36512" cy="23812"/>
            </a:xfrm>
            <a:custGeom>
              <a:avLst/>
              <a:gdLst>
                <a:gd name="T0" fmla="*/ 70164536 w 19"/>
                <a:gd name="T1" fmla="*/ 13420809 h 13"/>
                <a:gd name="T2" fmla="*/ 36929006 w 19"/>
                <a:gd name="T3" fmla="*/ 10065150 h 13"/>
                <a:gd name="T4" fmla="*/ 33235530 w 19"/>
                <a:gd name="T5" fmla="*/ 30195453 h 13"/>
                <a:gd name="T6" fmla="*/ 11078509 w 19"/>
                <a:gd name="T7" fmla="*/ 43616259 h 13"/>
                <a:gd name="T8" fmla="*/ 48007511 w 19"/>
                <a:gd name="T9" fmla="*/ 33551112 h 13"/>
                <a:gd name="T10" fmla="*/ 70164536 w 19"/>
                <a:gd name="T11" fmla="*/ 1342080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3"/>
                <a:gd name="T20" fmla="*/ 19 w 1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3">
                  <a:moveTo>
                    <a:pt x="19" y="4"/>
                  </a:moveTo>
                  <a:cubicBezTo>
                    <a:pt x="19" y="0"/>
                    <a:pt x="12" y="0"/>
                    <a:pt x="10" y="3"/>
                  </a:cubicBezTo>
                  <a:cubicBezTo>
                    <a:pt x="9" y="6"/>
                    <a:pt x="11" y="7"/>
                    <a:pt x="9" y="9"/>
                  </a:cubicBezTo>
                  <a:cubicBezTo>
                    <a:pt x="6" y="10"/>
                    <a:pt x="0" y="13"/>
                    <a:pt x="3" y="13"/>
                  </a:cubicBezTo>
                  <a:cubicBezTo>
                    <a:pt x="6" y="13"/>
                    <a:pt x="10" y="13"/>
                    <a:pt x="13" y="10"/>
                  </a:cubicBezTo>
                  <a:cubicBezTo>
                    <a:pt x="16" y="8"/>
                    <a:pt x="19" y="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665"/>
            <p:cNvSpPr>
              <a:spLocks/>
            </p:cNvSpPr>
            <p:nvPr/>
          </p:nvSpPr>
          <p:spPr bwMode="auto">
            <a:xfrm>
              <a:off x="7314365" y="1330311"/>
              <a:ext cx="109792" cy="62475"/>
            </a:xfrm>
            <a:custGeom>
              <a:avLst/>
              <a:gdLst>
                <a:gd name="T0" fmla="*/ 100239 w 56"/>
                <a:gd name="T1" fmla="*/ 45028 h 33"/>
                <a:gd name="T2" fmla="*/ 88673 w 56"/>
                <a:gd name="T3" fmla="*/ 43151 h 33"/>
                <a:gd name="T4" fmla="*/ 90601 w 56"/>
                <a:gd name="T5" fmla="*/ 35647 h 33"/>
                <a:gd name="T6" fmla="*/ 79035 w 56"/>
                <a:gd name="T7" fmla="*/ 22514 h 33"/>
                <a:gd name="T8" fmla="*/ 73252 w 56"/>
                <a:gd name="T9" fmla="*/ 16885 h 33"/>
                <a:gd name="T10" fmla="*/ 57830 w 56"/>
                <a:gd name="T11" fmla="*/ 11257 h 33"/>
                <a:gd name="T12" fmla="*/ 36626 w 56"/>
                <a:gd name="T13" fmla="*/ 1876 h 33"/>
                <a:gd name="T14" fmla="*/ 28915 w 56"/>
                <a:gd name="T15" fmla="*/ 24390 h 33"/>
                <a:gd name="T16" fmla="*/ 5783 w 56"/>
                <a:gd name="T17" fmla="*/ 33771 h 33"/>
                <a:gd name="T18" fmla="*/ 13494 w 56"/>
                <a:gd name="T19" fmla="*/ 45028 h 33"/>
                <a:gd name="T20" fmla="*/ 42409 w 56"/>
                <a:gd name="T21" fmla="*/ 56285 h 33"/>
                <a:gd name="T22" fmla="*/ 63613 w 56"/>
                <a:gd name="T23" fmla="*/ 60037 h 33"/>
                <a:gd name="T24" fmla="*/ 90601 w 56"/>
                <a:gd name="T25" fmla="*/ 54408 h 33"/>
                <a:gd name="T26" fmla="*/ 100239 w 56"/>
                <a:gd name="T27" fmla="*/ 45028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33"/>
                <a:gd name="T44" fmla="*/ 56 w 56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33">
                  <a:moveTo>
                    <a:pt x="52" y="24"/>
                  </a:moveTo>
                  <a:cubicBezTo>
                    <a:pt x="48" y="25"/>
                    <a:pt x="45" y="25"/>
                    <a:pt x="46" y="23"/>
                  </a:cubicBezTo>
                  <a:cubicBezTo>
                    <a:pt x="46" y="21"/>
                    <a:pt x="50" y="21"/>
                    <a:pt x="47" y="19"/>
                  </a:cubicBezTo>
                  <a:cubicBezTo>
                    <a:pt x="44" y="16"/>
                    <a:pt x="41" y="12"/>
                    <a:pt x="41" y="12"/>
                  </a:cubicBezTo>
                  <a:cubicBezTo>
                    <a:pt x="41" y="12"/>
                    <a:pt x="42" y="9"/>
                    <a:pt x="38" y="9"/>
                  </a:cubicBezTo>
                  <a:cubicBezTo>
                    <a:pt x="35" y="10"/>
                    <a:pt x="34" y="9"/>
                    <a:pt x="30" y="6"/>
                  </a:cubicBezTo>
                  <a:cubicBezTo>
                    <a:pt x="26" y="4"/>
                    <a:pt x="21" y="0"/>
                    <a:pt x="19" y="1"/>
                  </a:cubicBezTo>
                  <a:cubicBezTo>
                    <a:pt x="17" y="3"/>
                    <a:pt x="17" y="10"/>
                    <a:pt x="15" y="13"/>
                  </a:cubicBezTo>
                  <a:cubicBezTo>
                    <a:pt x="13" y="16"/>
                    <a:pt x="5" y="17"/>
                    <a:pt x="3" y="18"/>
                  </a:cubicBezTo>
                  <a:cubicBezTo>
                    <a:pt x="2" y="19"/>
                    <a:pt x="0" y="22"/>
                    <a:pt x="7" y="24"/>
                  </a:cubicBezTo>
                  <a:cubicBezTo>
                    <a:pt x="13" y="25"/>
                    <a:pt x="19" y="28"/>
                    <a:pt x="22" y="30"/>
                  </a:cubicBezTo>
                  <a:cubicBezTo>
                    <a:pt x="26" y="31"/>
                    <a:pt x="28" y="30"/>
                    <a:pt x="33" y="32"/>
                  </a:cubicBezTo>
                  <a:cubicBezTo>
                    <a:pt x="39" y="33"/>
                    <a:pt x="44" y="31"/>
                    <a:pt x="47" y="29"/>
                  </a:cubicBezTo>
                  <a:cubicBezTo>
                    <a:pt x="50" y="27"/>
                    <a:pt x="56" y="23"/>
                    <a:pt x="52" y="2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56" name="Freeform 666"/>
            <p:cNvSpPr>
              <a:spLocks/>
            </p:cNvSpPr>
            <p:nvPr/>
          </p:nvSpPr>
          <p:spPr bwMode="auto">
            <a:xfrm>
              <a:off x="7286625" y="1363663"/>
              <a:ext cx="22225" cy="15875"/>
            </a:xfrm>
            <a:custGeom>
              <a:avLst/>
              <a:gdLst>
                <a:gd name="T0" fmla="*/ 16329312 w 11"/>
                <a:gd name="T1" fmla="*/ 27564948 h 8"/>
                <a:gd name="T2" fmla="*/ 16329312 w 11"/>
                <a:gd name="T3" fmla="*/ 7875983 h 8"/>
                <a:gd name="T4" fmla="*/ 32658624 w 11"/>
                <a:gd name="T5" fmla="*/ 7875983 h 8"/>
                <a:gd name="T6" fmla="*/ 16329312 w 11"/>
                <a:gd name="T7" fmla="*/ 2756494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4" y="7"/>
                  </a:moveTo>
                  <a:cubicBezTo>
                    <a:pt x="0" y="8"/>
                    <a:pt x="1" y="3"/>
                    <a:pt x="4" y="2"/>
                  </a:cubicBezTo>
                  <a:cubicBezTo>
                    <a:pt x="7" y="1"/>
                    <a:pt x="11" y="0"/>
                    <a:pt x="8" y="2"/>
                  </a:cubicBezTo>
                  <a:cubicBezTo>
                    <a:pt x="6" y="4"/>
                    <a:pt x="7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667"/>
            <p:cNvSpPr>
              <a:spLocks/>
            </p:cNvSpPr>
            <p:nvPr/>
          </p:nvSpPr>
          <p:spPr bwMode="auto">
            <a:xfrm>
              <a:off x="7251700" y="1377950"/>
              <a:ext cx="9525" cy="11113"/>
            </a:xfrm>
            <a:custGeom>
              <a:avLst/>
              <a:gdLst>
                <a:gd name="T0" fmla="*/ 10887075 w 5"/>
                <a:gd name="T1" fmla="*/ 17152917 h 6"/>
                <a:gd name="T2" fmla="*/ 10887075 w 5"/>
                <a:gd name="T3" fmla="*/ 6860425 h 6"/>
                <a:gd name="T4" fmla="*/ 10887075 w 5"/>
                <a:gd name="T5" fmla="*/ 17152917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3" y="5"/>
                  </a:moveTo>
                  <a:cubicBezTo>
                    <a:pt x="1" y="5"/>
                    <a:pt x="0" y="3"/>
                    <a:pt x="3" y="2"/>
                  </a:cubicBezTo>
                  <a:cubicBezTo>
                    <a:pt x="5" y="0"/>
                    <a:pt x="5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668"/>
            <p:cNvSpPr>
              <a:spLocks/>
            </p:cNvSpPr>
            <p:nvPr/>
          </p:nvSpPr>
          <p:spPr bwMode="auto">
            <a:xfrm>
              <a:off x="6822698" y="1168919"/>
              <a:ext cx="463026" cy="223867"/>
            </a:xfrm>
            <a:custGeom>
              <a:avLst/>
              <a:gdLst>
                <a:gd name="T0" fmla="*/ 362447 w 243"/>
                <a:gd name="T1" fmla="*/ 203254 h 117"/>
                <a:gd name="T2" fmla="*/ 326202 w 243"/>
                <a:gd name="T3" fmla="*/ 189957 h 117"/>
                <a:gd name="T4" fmla="*/ 284234 w 243"/>
                <a:gd name="T5" fmla="*/ 199455 h 117"/>
                <a:gd name="T6" fmla="*/ 221283 w 243"/>
                <a:gd name="T7" fmla="*/ 212752 h 117"/>
                <a:gd name="T8" fmla="*/ 144979 w 243"/>
                <a:gd name="T9" fmla="*/ 205154 h 117"/>
                <a:gd name="T10" fmla="*/ 78212 w 243"/>
                <a:gd name="T11" fmla="*/ 182359 h 117"/>
                <a:gd name="T12" fmla="*/ 110642 w 243"/>
                <a:gd name="T13" fmla="*/ 142468 h 117"/>
                <a:gd name="T14" fmla="*/ 194577 w 243"/>
                <a:gd name="T15" fmla="*/ 140568 h 117"/>
                <a:gd name="T16" fmla="*/ 83935 w 243"/>
                <a:gd name="T17" fmla="*/ 127271 h 117"/>
                <a:gd name="T18" fmla="*/ 40060 w 243"/>
                <a:gd name="T19" fmla="*/ 102577 h 117"/>
                <a:gd name="T20" fmla="*/ 55321 w 243"/>
                <a:gd name="T21" fmla="*/ 91179 h 117"/>
                <a:gd name="T22" fmla="*/ 30522 w 243"/>
                <a:gd name="T23" fmla="*/ 79782 h 117"/>
                <a:gd name="T24" fmla="*/ 20984 w 243"/>
                <a:gd name="T25" fmla="*/ 55088 h 117"/>
                <a:gd name="T26" fmla="*/ 22891 w 243"/>
                <a:gd name="T27" fmla="*/ 43690 h 117"/>
                <a:gd name="T28" fmla="*/ 97288 w 243"/>
                <a:gd name="T29" fmla="*/ 5699 h 117"/>
                <a:gd name="T30" fmla="*/ 129718 w 243"/>
                <a:gd name="T31" fmla="*/ 22795 h 117"/>
                <a:gd name="T32" fmla="*/ 144979 w 243"/>
                <a:gd name="T33" fmla="*/ 32293 h 117"/>
                <a:gd name="T34" fmla="*/ 194577 w 243"/>
                <a:gd name="T35" fmla="*/ 26594 h 117"/>
                <a:gd name="T36" fmla="*/ 192669 w 243"/>
                <a:gd name="T37" fmla="*/ 49389 h 117"/>
                <a:gd name="T38" fmla="*/ 219376 w 243"/>
                <a:gd name="T39" fmla="*/ 39891 h 117"/>
                <a:gd name="T40" fmla="*/ 238452 w 243"/>
                <a:gd name="T41" fmla="*/ 41791 h 117"/>
                <a:gd name="T42" fmla="*/ 219376 w 243"/>
                <a:gd name="T43" fmla="*/ 17096 h 117"/>
                <a:gd name="T44" fmla="*/ 267066 w 243"/>
                <a:gd name="T45" fmla="*/ 41791 h 117"/>
                <a:gd name="T46" fmla="*/ 301403 w 243"/>
                <a:gd name="T47" fmla="*/ 70284 h 117"/>
                <a:gd name="T48" fmla="*/ 286142 w 243"/>
                <a:gd name="T49" fmla="*/ 1900 h 117"/>
                <a:gd name="T50" fmla="*/ 312849 w 243"/>
                <a:gd name="T51" fmla="*/ 1900 h 117"/>
                <a:gd name="T52" fmla="*/ 349093 w 243"/>
                <a:gd name="T53" fmla="*/ 34192 h 117"/>
                <a:gd name="T54" fmla="*/ 371985 w 243"/>
                <a:gd name="T55" fmla="*/ 93079 h 117"/>
                <a:gd name="T56" fmla="*/ 400599 w 243"/>
                <a:gd name="T57" fmla="*/ 129171 h 117"/>
                <a:gd name="T58" fmla="*/ 459735 w 243"/>
                <a:gd name="T59" fmla="*/ 151966 h 117"/>
                <a:gd name="T60" fmla="*/ 415860 w 243"/>
                <a:gd name="T61" fmla="*/ 157665 h 117"/>
                <a:gd name="T62" fmla="*/ 400599 w 243"/>
                <a:gd name="T63" fmla="*/ 174761 h 117"/>
                <a:gd name="T64" fmla="*/ 404414 w 243"/>
                <a:gd name="T65" fmla="*/ 188058 h 117"/>
                <a:gd name="T66" fmla="*/ 425398 w 243"/>
                <a:gd name="T67" fmla="*/ 178560 h 117"/>
                <a:gd name="T68" fmla="*/ 431121 w 243"/>
                <a:gd name="T69" fmla="*/ 189957 h 117"/>
                <a:gd name="T70" fmla="*/ 434936 w 243"/>
                <a:gd name="T71" fmla="*/ 199455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3"/>
                <a:gd name="T109" fmla="*/ 0 h 117"/>
                <a:gd name="T110" fmla="*/ 243 w 243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3" h="117">
                  <a:moveTo>
                    <a:pt x="218" y="107"/>
                  </a:moveTo>
                  <a:cubicBezTo>
                    <a:pt x="212" y="108"/>
                    <a:pt x="193" y="109"/>
                    <a:pt x="190" y="107"/>
                  </a:cubicBezTo>
                  <a:cubicBezTo>
                    <a:pt x="188" y="104"/>
                    <a:pt x="189" y="103"/>
                    <a:pt x="185" y="103"/>
                  </a:cubicBezTo>
                  <a:cubicBezTo>
                    <a:pt x="181" y="103"/>
                    <a:pt x="172" y="102"/>
                    <a:pt x="171" y="100"/>
                  </a:cubicBezTo>
                  <a:cubicBezTo>
                    <a:pt x="171" y="98"/>
                    <a:pt x="172" y="93"/>
                    <a:pt x="168" y="95"/>
                  </a:cubicBezTo>
                  <a:cubicBezTo>
                    <a:pt x="163" y="96"/>
                    <a:pt x="154" y="104"/>
                    <a:pt x="149" y="105"/>
                  </a:cubicBezTo>
                  <a:cubicBezTo>
                    <a:pt x="144" y="105"/>
                    <a:pt x="141" y="105"/>
                    <a:pt x="138" y="107"/>
                  </a:cubicBezTo>
                  <a:cubicBezTo>
                    <a:pt x="136" y="108"/>
                    <a:pt x="124" y="111"/>
                    <a:pt x="116" y="112"/>
                  </a:cubicBezTo>
                  <a:cubicBezTo>
                    <a:pt x="109" y="113"/>
                    <a:pt x="89" y="117"/>
                    <a:pt x="85" y="115"/>
                  </a:cubicBezTo>
                  <a:cubicBezTo>
                    <a:pt x="80" y="112"/>
                    <a:pt x="76" y="111"/>
                    <a:pt x="76" y="108"/>
                  </a:cubicBezTo>
                  <a:cubicBezTo>
                    <a:pt x="76" y="104"/>
                    <a:pt x="74" y="100"/>
                    <a:pt x="71" y="100"/>
                  </a:cubicBezTo>
                  <a:cubicBezTo>
                    <a:pt x="69" y="100"/>
                    <a:pt x="48" y="102"/>
                    <a:pt x="41" y="96"/>
                  </a:cubicBezTo>
                  <a:cubicBezTo>
                    <a:pt x="34" y="90"/>
                    <a:pt x="23" y="83"/>
                    <a:pt x="26" y="81"/>
                  </a:cubicBezTo>
                  <a:cubicBezTo>
                    <a:pt x="29" y="79"/>
                    <a:pt x="42" y="75"/>
                    <a:pt x="58" y="75"/>
                  </a:cubicBezTo>
                  <a:cubicBezTo>
                    <a:pt x="75" y="75"/>
                    <a:pt x="82" y="77"/>
                    <a:pt x="88" y="76"/>
                  </a:cubicBezTo>
                  <a:cubicBezTo>
                    <a:pt x="94" y="75"/>
                    <a:pt x="109" y="77"/>
                    <a:pt x="102" y="74"/>
                  </a:cubicBezTo>
                  <a:cubicBezTo>
                    <a:pt x="95" y="71"/>
                    <a:pt x="84" y="68"/>
                    <a:pt x="73" y="67"/>
                  </a:cubicBezTo>
                  <a:cubicBezTo>
                    <a:pt x="63" y="65"/>
                    <a:pt x="52" y="67"/>
                    <a:pt x="44" y="67"/>
                  </a:cubicBezTo>
                  <a:cubicBezTo>
                    <a:pt x="36" y="68"/>
                    <a:pt x="29" y="70"/>
                    <a:pt x="24" y="67"/>
                  </a:cubicBezTo>
                  <a:cubicBezTo>
                    <a:pt x="19" y="64"/>
                    <a:pt x="2" y="61"/>
                    <a:pt x="21" y="54"/>
                  </a:cubicBezTo>
                  <a:cubicBezTo>
                    <a:pt x="40" y="47"/>
                    <a:pt x="58" y="46"/>
                    <a:pt x="53" y="46"/>
                  </a:cubicBezTo>
                  <a:cubicBezTo>
                    <a:pt x="48" y="46"/>
                    <a:pt x="36" y="48"/>
                    <a:pt x="29" y="48"/>
                  </a:cubicBezTo>
                  <a:cubicBezTo>
                    <a:pt x="21" y="48"/>
                    <a:pt x="14" y="49"/>
                    <a:pt x="15" y="46"/>
                  </a:cubicBezTo>
                  <a:cubicBezTo>
                    <a:pt x="17" y="44"/>
                    <a:pt x="21" y="42"/>
                    <a:pt x="16" y="42"/>
                  </a:cubicBezTo>
                  <a:cubicBezTo>
                    <a:pt x="11" y="42"/>
                    <a:pt x="0" y="43"/>
                    <a:pt x="2" y="40"/>
                  </a:cubicBezTo>
                  <a:cubicBezTo>
                    <a:pt x="4" y="36"/>
                    <a:pt x="8" y="30"/>
                    <a:pt x="11" y="29"/>
                  </a:cubicBezTo>
                  <a:cubicBezTo>
                    <a:pt x="14" y="28"/>
                    <a:pt x="16" y="27"/>
                    <a:pt x="14" y="26"/>
                  </a:cubicBezTo>
                  <a:cubicBezTo>
                    <a:pt x="13" y="24"/>
                    <a:pt x="8" y="25"/>
                    <a:pt x="12" y="23"/>
                  </a:cubicBezTo>
                  <a:cubicBezTo>
                    <a:pt x="15" y="21"/>
                    <a:pt x="24" y="14"/>
                    <a:pt x="30" y="11"/>
                  </a:cubicBezTo>
                  <a:cubicBezTo>
                    <a:pt x="36" y="9"/>
                    <a:pt x="47" y="4"/>
                    <a:pt x="51" y="3"/>
                  </a:cubicBezTo>
                  <a:cubicBezTo>
                    <a:pt x="56" y="1"/>
                    <a:pt x="67" y="0"/>
                    <a:pt x="68" y="3"/>
                  </a:cubicBezTo>
                  <a:cubicBezTo>
                    <a:pt x="68" y="5"/>
                    <a:pt x="69" y="9"/>
                    <a:pt x="68" y="12"/>
                  </a:cubicBezTo>
                  <a:cubicBezTo>
                    <a:pt x="66" y="15"/>
                    <a:pt x="62" y="18"/>
                    <a:pt x="63" y="19"/>
                  </a:cubicBezTo>
                  <a:cubicBezTo>
                    <a:pt x="65" y="19"/>
                    <a:pt x="75" y="19"/>
                    <a:pt x="76" y="17"/>
                  </a:cubicBezTo>
                  <a:cubicBezTo>
                    <a:pt x="77" y="15"/>
                    <a:pt x="78" y="11"/>
                    <a:pt x="81" y="10"/>
                  </a:cubicBezTo>
                  <a:cubicBezTo>
                    <a:pt x="83" y="8"/>
                    <a:pt x="99" y="12"/>
                    <a:pt x="102" y="14"/>
                  </a:cubicBezTo>
                  <a:cubicBezTo>
                    <a:pt x="105" y="16"/>
                    <a:pt x="105" y="19"/>
                    <a:pt x="104" y="20"/>
                  </a:cubicBezTo>
                  <a:cubicBezTo>
                    <a:pt x="102" y="21"/>
                    <a:pt x="96" y="28"/>
                    <a:pt x="101" y="26"/>
                  </a:cubicBezTo>
                  <a:cubicBezTo>
                    <a:pt x="106" y="25"/>
                    <a:pt x="106" y="26"/>
                    <a:pt x="109" y="23"/>
                  </a:cubicBezTo>
                  <a:cubicBezTo>
                    <a:pt x="113" y="21"/>
                    <a:pt x="113" y="19"/>
                    <a:pt x="115" y="21"/>
                  </a:cubicBezTo>
                  <a:cubicBezTo>
                    <a:pt x="117" y="22"/>
                    <a:pt x="120" y="20"/>
                    <a:pt x="120" y="20"/>
                  </a:cubicBezTo>
                  <a:cubicBezTo>
                    <a:pt x="120" y="20"/>
                    <a:pt x="124" y="25"/>
                    <a:pt x="125" y="22"/>
                  </a:cubicBezTo>
                  <a:cubicBezTo>
                    <a:pt x="125" y="19"/>
                    <a:pt x="127" y="16"/>
                    <a:pt x="122" y="14"/>
                  </a:cubicBezTo>
                  <a:cubicBezTo>
                    <a:pt x="117" y="11"/>
                    <a:pt x="110" y="8"/>
                    <a:pt x="115" y="9"/>
                  </a:cubicBezTo>
                  <a:cubicBezTo>
                    <a:pt x="120" y="10"/>
                    <a:pt x="128" y="13"/>
                    <a:pt x="130" y="14"/>
                  </a:cubicBezTo>
                  <a:cubicBezTo>
                    <a:pt x="133" y="15"/>
                    <a:pt x="140" y="19"/>
                    <a:pt x="140" y="22"/>
                  </a:cubicBezTo>
                  <a:cubicBezTo>
                    <a:pt x="140" y="25"/>
                    <a:pt x="142" y="41"/>
                    <a:pt x="146" y="41"/>
                  </a:cubicBezTo>
                  <a:cubicBezTo>
                    <a:pt x="150" y="41"/>
                    <a:pt x="159" y="41"/>
                    <a:pt x="158" y="37"/>
                  </a:cubicBezTo>
                  <a:cubicBezTo>
                    <a:pt x="158" y="34"/>
                    <a:pt x="144" y="8"/>
                    <a:pt x="145" y="6"/>
                  </a:cubicBezTo>
                  <a:cubicBezTo>
                    <a:pt x="146" y="3"/>
                    <a:pt x="147" y="0"/>
                    <a:pt x="150" y="1"/>
                  </a:cubicBezTo>
                  <a:cubicBezTo>
                    <a:pt x="152" y="1"/>
                    <a:pt x="159" y="5"/>
                    <a:pt x="161" y="4"/>
                  </a:cubicBezTo>
                  <a:cubicBezTo>
                    <a:pt x="162" y="3"/>
                    <a:pt x="161" y="0"/>
                    <a:pt x="164" y="1"/>
                  </a:cubicBezTo>
                  <a:cubicBezTo>
                    <a:pt x="168" y="2"/>
                    <a:pt x="174" y="9"/>
                    <a:pt x="178" y="10"/>
                  </a:cubicBezTo>
                  <a:cubicBezTo>
                    <a:pt x="182" y="12"/>
                    <a:pt x="182" y="15"/>
                    <a:pt x="183" y="18"/>
                  </a:cubicBezTo>
                  <a:cubicBezTo>
                    <a:pt x="183" y="21"/>
                    <a:pt x="191" y="35"/>
                    <a:pt x="194" y="40"/>
                  </a:cubicBezTo>
                  <a:cubicBezTo>
                    <a:pt x="198" y="46"/>
                    <a:pt x="196" y="48"/>
                    <a:pt x="195" y="49"/>
                  </a:cubicBezTo>
                  <a:cubicBezTo>
                    <a:pt x="194" y="49"/>
                    <a:pt x="193" y="52"/>
                    <a:pt x="194" y="55"/>
                  </a:cubicBezTo>
                  <a:cubicBezTo>
                    <a:pt x="195" y="59"/>
                    <a:pt x="202" y="68"/>
                    <a:pt x="210" y="68"/>
                  </a:cubicBezTo>
                  <a:cubicBezTo>
                    <a:pt x="218" y="68"/>
                    <a:pt x="216" y="70"/>
                    <a:pt x="224" y="73"/>
                  </a:cubicBezTo>
                  <a:cubicBezTo>
                    <a:pt x="231" y="76"/>
                    <a:pt x="240" y="77"/>
                    <a:pt x="241" y="80"/>
                  </a:cubicBezTo>
                  <a:cubicBezTo>
                    <a:pt x="241" y="83"/>
                    <a:pt x="243" y="88"/>
                    <a:pt x="241" y="88"/>
                  </a:cubicBezTo>
                  <a:cubicBezTo>
                    <a:pt x="239" y="88"/>
                    <a:pt x="218" y="83"/>
                    <a:pt x="218" y="83"/>
                  </a:cubicBezTo>
                  <a:cubicBezTo>
                    <a:pt x="218" y="83"/>
                    <a:pt x="218" y="90"/>
                    <a:pt x="218" y="91"/>
                  </a:cubicBezTo>
                  <a:cubicBezTo>
                    <a:pt x="218" y="93"/>
                    <a:pt x="210" y="91"/>
                    <a:pt x="210" y="92"/>
                  </a:cubicBezTo>
                  <a:cubicBezTo>
                    <a:pt x="210" y="93"/>
                    <a:pt x="212" y="93"/>
                    <a:pt x="213" y="95"/>
                  </a:cubicBezTo>
                  <a:cubicBezTo>
                    <a:pt x="214" y="96"/>
                    <a:pt x="212" y="100"/>
                    <a:pt x="212" y="99"/>
                  </a:cubicBezTo>
                  <a:cubicBezTo>
                    <a:pt x="213" y="98"/>
                    <a:pt x="218" y="97"/>
                    <a:pt x="218" y="96"/>
                  </a:cubicBezTo>
                  <a:cubicBezTo>
                    <a:pt x="218" y="95"/>
                    <a:pt x="221" y="94"/>
                    <a:pt x="223" y="94"/>
                  </a:cubicBezTo>
                  <a:cubicBezTo>
                    <a:pt x="225" y="94"/>
                    <a:pt x="226" y="93"/>
                    <a:pt x="226" y="95"/>
                  </a:cubicBezTo>
                  <a:cubicBezTo>
                    <a:pt x="225" y="97"/>
                    <a:pt x="224" y="99"/>
                    <a:pt x="226" y="100"/>
                  </a:cubicBezTo>
                  <a:cubicBezTo>
                    <a:pt x="228" y="100"/>
                    <a:pt x="235" y="101"/>
                    <a:pt x="233" y="101"/>
                  </a:cubicBezTo>
                  <a:cubicBezTo>
                    <a:pt x="231" y="102"/>
                    <a:pt x="230" y="103"/>
                    <a:pt x="228" y="105"/>
                  </a:cubicBezTo>
                  <a:cubicBezTo>
                    <a:pt x="225" y="106"/>
                    <a:pt x="224" y="106"/>
                    <a:pt x="218" y="10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59" name="Freeform 669"/>
            <p:cNvSpPr>
              <a:spLocks/>
            </p:cNvSpPr>
            <p:nvPr/>
          </p:nvSpPr>
          <p:spPr bwMode="auto">
            <a:xfrm>
              <a:off x="7123113" y="1146175"/>
              <a:ext cx="73025" cy="44450"/>
            </a:xfrm>
            <a:custGeom>
              <a:avLst/>
              <a:gdLst>
                <a:gd name="T0" fmla="*/ 92324732 w 38"/>
                <a:gd name="T1" fmla="*/ 85904458 h 23"/>
                <a:gd name="T2" fmla="*/ 51701694 w 38"/>
                <a:gd name="T3" fmla="*/ 48554860 h 23"/>
                <a:gd name="T4" fmla="*/ 14772187 w 38"/>
                <a:gd name="T5" fmla="*/ 26144329 h 23"/>
                <a:gd name="T6" fmla="*/ 36929511 w 38"/>
                <a:gd name="T7" fmla="*/ 7469532 h 23"/>
                <a:gd name="T8" fmla="*/ 103403389 w 38"/>
                <a:gd name="T9" fmla="*/ 7469532 h 23"/>
                <a:gd name="T10" fmla="*/ 129254258 w 38"/>
                <a:gd name="T11" fmla="*/ 37349598 h 23"/>
                <a:gd name="T12" fmla="*/ 92324732 w 38"/>
                <a:gd name="T13" fmla="*/ 85904458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3"/>
                <a:gd name="T23" fmla="*/ 38 w 3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3">
                  <a:moveTo>
                    <a:pt x="25" y="23"/>
                  </a:moveTo>
                  <a:cubicBezTo>
                    <a:pt x="23" y="22"/>
                    <a:pt x="18" y="15"/>
                    <a:pt x="14" y="13"/>
                  </a:cubicBezTo>
                  <a:cubicBezTo>
                    <a:pt x="11" y="11"/>
                    <a:pt x="0" y="9"/>
                    <a:pt x="4" y="7"/>
                  </a:cubicBezTo>
                  <a:cubicBezTo>
                    <a:pt x="8" y="6"/>
                    <a:pt x="8" y="4"/>
                    <a:pt x="10" y="2"/>
                  </a:cubicBezTo>
                  <a:cubicBezTo>
                    <a:pt x="13" y="1"/>
                    <a:pt x="23" y="0"/>
                    <a:pt x="28" y="2"/>
                  </a:cubicBezTo>
                  <a:cubicBezTo>
                    <a:pt x="32" y="5"/>
                    <a:pt x="38" y="6"/>
                    <a:pt x="35" y="10"/>
                  </a:cubicBezTo>
                  <a:cubicBezTo>
                    <a:pt x="33" y="13"/>
                    <a:pt x="26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670"/>
            <p:cNvSpPr>
              <a:spLocks/>
            </p:cNvSpPr>
            <p:nvPr/>
          </p:nvSpPr>
          <p:spPr bwMode="auto">
            <a:xfrm>
              <a:off x="7237413" y="1127125"/>
              <a:ext cx="160337" cy="142875"/>
            </a:xfrm>
            <a:custGeom>
              <a:avLst/>
              <a:gdLst>
                <a:gd name="T0" fmla="*/ 174883761 w 84"/>
                <a:gd name="T1" fmla="*/ 257660789 h 75"/>
                <a:gd name="T2" fmla="*/ 120233648 w 84"/>
                <a:gd name="T3" fmla="*/ 206854400 h 75"/>
                <a:gd name="T4" fmla="*/ 58293946 w 84"/>
                <a:gd name="T5" fmla="*/ 166935142 h 75"/>
                <a:gd name="T6" fmla="*/ 29146973 w 84"/>
                <a:gd name="T7" fmla="*/ 152419048 h 75"/>
                <a:gd name="T8" fmla="*/ 0 w 84"/>
                <a:gd name="T9" fmla="*/ 127015883 h 75"/>
                <a:gd name="T10" fmla="*/ 18217338 w 84"/>
                <a:gd name="T11" fmla="*/ 105241712 h 75"/>
                <a:gd name="T12" fmla="*/ 72867444 w 84"/>
                <a:gd name="T13" fmla="*/ 134273930 h 75"/>
                <a:gd name="T14" fmla="*/ 109302105 w 84"/>
                <a:gd name="T15" fmla="*/ 130644906 h 75"/>
                <a:gd name="T16" fmla="*/ 109302105 w 84"/>
                <a:gd name="T17" fmla="*/ 108870735 h 75"/>
                <a:gd name="T18" fmla="*/ 123875588 w 84"/>
                <a:gd name="T19" fmla="*/ 108870735 h 75"/>
                <a:gd name="T20" fmla="*/ 98372470 w 84"/>
                <a:gd name="T21" fmla="*/ 83467571 h 75"/>
                <a:gd name="T22" fmla="*/ 58293946 w 84"/>
                <a:gd name="T23" fmla="*/ 61693415 h 75"/>
                <a:gd name="T24" fmla="*/ 83798987 w 84"/>
                <a:gd name="T25" fmla="*/ 58064391 h 75"/>
                <a:gd name="T26" fmla="*/ 98372470 w 84"/>
                <a:gd name="T27" fmla="*/ 68951477 h 75"/>
                <a:gd name="T28" fmla="*/ 105658257 w 84"/>
                <a:gd name="T29" fmla="*/ 54435368 h 75"/>
                <a:gd name="T30" fmla="*/ 98372470 w 84"/>
                <a:gd name="T31" fmla="*/ 43548297 h 75"/>
                <a:gd name="T32" fmla="*/ 80155139 w 84"/>
                <a:gd name="T33" fmla="*/ 36290250 h 75"/>
                <a:gd name="T34" fmla="*/ 105658257 w 84"/>
                <a:gd name="T35" fmla="*/ 32661227 h 75"/>
                <a:gd name="T36" fmla="*/ 131163313 w 84"/>
                <a:gd name="T37" fmla="*/ 36290250 h 75"/>
                <a:gd name="T38" fmla="*/ 127519465 w 84"/>
                <a:gd name="T39" fmla="*/ 29032196 h 75"/>
                <a:gd name="T40" fmla="*/ 153024492 w 84"/>
                <a:gd name="T41" fmla="*/ 39919274 h 75"/>
                <a:gd name="T42" fmla="*/ 185813396 w 84"/>
                <a:gd name="T43" fmla="*/ 43548297 h 75"/>
                <a:gd name="T44" fmla="*/ 178527609 w 84"/>
                <a:gd name="T45" fmla="*/ 32661227 h 75"/>
                <a:gd name="T46" fmla="*/ 160310279 w 84"/>
                <a:gd name="T47" fmla="*/ 21774149 h 75"/>
                <a:gd name="T48" fmla="*/ 196744940 w 84"/>
                <a:gd name="T49" fmla="*/ 10887074 h 75"/>
                <a:gd name="T50" fmla="*/ 240465388 w 84"/>
                <a:gd name="T51" fmla="*/ 7258049 h 75"/>
                <a:gd name="T52" fmla="*/ 229535753 w 84"/>
                <a:gd name="T53" fmla="*/ 32661227 h 75"/>
                <a:gd name="T54" fmla="*/ 265968565 w 84"/>
                <a:gd name="T55" fmla="*/ 47177321 h 75"/>
                <a:gd name="T56" fmla="*/ 251395083 w 84"/>
                <a:gd name="T57" fmla="*/ 58064391 h 75"/>
                <a:gd name="T58" fmla="*/ 255038930 w 84"/>
                <a:gd name="T59" fmla="*/ 68951477 h 75"/>
                <a:gd name="T60" fmla="*/ 251395083 w 84"/>
                <a:gd name="T61" fmla="*/ 79838547 h 75"/>
                <a:gd name="T62" fmla="*/ 225891905 w 84"/>
                <a:gd name="T63" fmla="*/ 87096594 h 75"/>
                <a:gd name="T64" fmla="*/ 204030727 w 84"/>
                <a:gd name="T65" fmla="*/ 123386830 h 75"/>
                <a:gd name="T66" fmla="*/ 233179601 w 84"/>
                <a:gd name="T67" fmla="*/ 108870735 h 75"/>
                <a:gd name="T68" fmla="*/ 269612413 w 84"/>
                <a:gd name="T69" fmla="*/ 141531977 h 75"/>
                <a:gd name="T70" fmla="*/ 280543957 w 84"/>
                <a:gd name="T71" fmla="*/ 137902953 h 75"/>
                <a:gd name="T72" fmla="*/ 269612413 w 84"/>
                <a:gd name="T73" fmla="*/ 112499759 h 75"/>
                <a:gd name="T74" fmla="*/ 276900109 w 84"/>
                <a:gd name="T75" fmla="*/ 94354641 h 75"/>
                <a:gd name="T76" fmla="*/ 287829744 w 84"/>
                <a:gd name="T77" fmla="*/ 108870735 h 75"/>
                <a:gd name="T78" fmla="*/ 284185896 w 84"/>
                <a:gd name="T79" fmla="*/ 127015883 h 75"/>
                <a:gd name="T80" fmla="*/ 298759379 w 84"/>
                <a:gd name="T81" fmla="*/ 145161000 h 75"/>
                <a:gd name="T82" fmla="*/ 295117440 w 84"/>
                <a:gd name="T83" fmla="*/ 166935142 h 75"/>
                <a:gd name="T84" fmla="*/ 291473592 w 84"/>
                <a:gd name="T85" fmla="*/ 192338306 h 75"/>
                <a:gd name="T86" fmla="*/ 276900109 w 84"/>
                <a:gd name="T87" fmla="*/ 221370494 h 75"/>
                <a:gd name="T88" fmla="*/ 233179601 w 84"/>
                <a:gd name="T89" fmla="*/ 232257565 h 75"/>
                <a:gd name="T90" fmla="*/ 211318423 w 84"/>
                <a:gd name="T91" fmla="*/ 217741471 h 75"/>
                <a:gd name="T92" fmla="*/ 200388788 w 84"/>
                <a:gd name="T93" fmla="*/ 217741471 h 75"/>
                <a:gd name="T94" fmla="*/ 214962270 w 84"/>
                <a:gd name="T95" fmla="*/ 246773659 h 75"/>
                <a:gd name="T96" fmla="*/ 174883761 w 84"/>
                <a:gd name="T97" fmla="*/ 257660789 h 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75"/>
                <a:gd name="T149" fmla="*/ 84 w 84"/>
                <a:gd name="T150" fmla="*/ 75 h 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75">
                  <a:moveTo>
                    <a:pt x="48" y="71"/>
                  </a:moveTo>
                  <a:cubicBezTo>
                    <a:pt x="44" y="69"/>
                    <a:pt x="36" y="60"/>
                    <a:pt x="33" y="57"/>
                  </a:cubicBezTo>
                  <a:cubicBezTo>
                    <a:pt x="29" y="53"/>
                    <a:pt x="20" y="47"/>
                    <a:pt x="16" y="46"/>
                  </a:cubicBezTo>
                  <a:cubicBezTo>
                    <a:pt x="12" y="45"/>
                    <a:pt x="16" y="45"/>
                    <a:pt x="8" y="42"/>
                  </a:cubicBezTo>
                  <a:cubicBezTo>
                    <a:pt x="0" y="38"/>
                    <a:pt x="0" y="38"/>
                    <a:pt x="0" y="35"/>
                  </a:cubicBezTo>
                  <a:cubicBezTo>
                    <a:pt x="0" y="32"/>
                    <a:pt x="0" y="27"/>
                    <a:pt x="5" y="29"/>
                  </a:cubicBezTo>
                  <a:cubicBezTo>
                    <a:pt x="10" y="31"/>
                    <a:pt x="15" y="37"/>
                    <a:pt x="20" y="37"/>
                  </a:cubicBezTo>
                  <a:cubicBezTo>
                    <a:pt x="24" y="37"/>
                    <a:pt x="29" y="39"/>
                    <a:pt x="30" y="36"/>
                  </a:cubicBezTo>
                  <a:cubicBezTo>
                    <a:pt x="30" y="33"/>
                    <a:pt x="28" y="30"/>
                    <a:pt x="30" y="30"/>
                  </a:cubicBezTo>
                  <a:cubicBezTo>
                    <a:pt x="31" y="30"/>
                    <a:pt x="36" y="32"/>
                    <a:pt x="34" y="30"/>
                  </a:cubicBezTo>
                  <a:cubicBezTo>
                    <a:pt x="32" y="27"/>
                    <a:pt x="30" y="25"/>
                    <a:pt x="27" y="23"/>
                  </a:cubicBezTo>
                  <a:cubicBezTo>
                    <a:pt x="23" y="22"/>
                    <a:pt x="11" y="20"/>
                    <a:pt x="16" y="17"/>
                  </a:cubicBezTo>
                  <a:cubicBezTo>
                    <a:pt x="22" y="14"/>
                    <a:pt x="20" y="14"/>
                    <a:pt x="23" y="16"/>
                  </a:cubicBezTo>
                  <a:cubicBezTo>
                    <a:pt x="26" y="18"/>
                    <a:pt x="27" y="20"/>
                    <a:pt x="27" y="19"/>
                  </a:cubicBezTo>
                  <a:cubicBezTo>
                    <a:pt x="27" y="17"/>
                    <a:pt x="28" y="15"/>
                    <a:pt x="29" y="15"/>
                  </a:cubicBezTo>
                  <a:cubicBezTo>
                    <a:pt x="30" y="14"/>
                    <a:pt x="31" y="13"/>
                    <a:pt x="27" y="12"/>
                  </a:cubicBezTo>
                  <a:cubicBezTo>
                    <a:pt x="24" y="12"/>
                    <a:pt x="19" y="10"/>
                    <a:pt x="22" y="10"/>
                  </a:cubicBezTo>
                  <a:cubicBezTo>
                    <a:pt x="24" y="10"/>
                    <a:pt x="25" y="9"/>
                    <a:pt x="29" y="9"/>
                  </a:cubicBezTo>
                  <a:cubicBezTo>
                    <a:pt x="34" y="10"/>
                    <a:pt x="38" y="12"/>
                    <a:pt x="36" y="10"/>
                  </a:cubicBezTo>
                  <a:cubicBezTo>
                    <a:pt x="35" y="9"/>
                    <a:pt x="32" y="7"/>
                    <a:pt x="35" y="8"/>
                  </a:cubicBezTo>
                  <a:cubicBezTo>
                    <a:pt x="38" y="8"/>
                    <a:pt x="39" y="9"/>
                    <a:pt x="42" y="11"/>
                  </a:cubicBezTo>
                  <a:cubicBezTo>
                    <a:pt x="45" y="12"/>
                    <a:pt x="52" y="13"/>
                    <a:pt x="51" y="12"/>
                  </a:cubicBezTo>
                  <a:cubicBezTo>
                    <a:pt x="49" y="10"/>
                    <a:pt x="46" y="9"/>
                    <a:pt x="49" y="9"/>
                  </a:cubicBezTo>
                  <a:cubicBezTo>
                    <a:pt x="52" y="9"/>
                    <a:pt x="42" y="7"/>
                    <a:pt x="44" y="6"/>
                  </a:cubicBezTo>
                  <a:cubicBezTo>
                    <a:pt x="46" y="5"/>
                    <a:pt x="51" y="4"/>
                    <a:pt x="54" y="3"/>
                  </a:cubicBezTo>
                  <a:cubicBezTo>
                    <a:pt x="58" y="2"/>
                    <a:pt x="67" y="0"/>
                    <a:pt x="66" y="2"/>
                  </a:cubicBezTo>
                  <a:cubicBezTo>
                    <a:pt x="64" y="4"/>
                    <a:pt x="59" y="8"/>
                    <a:pt x="63" y="9"/>
                  </a:cubicBezTo>
                  <a:cubicBezTo>
                    <a:pt x="66" y="9"/>
                    <a:pt x="75" y="10"/>
                    <a:pt x="73" y="13"/>
                  </a:cubicBezTo>
                  <a:cubicBezTo>
                    <a:pt x="71" y="15"/>
                    <a:pt x="70" y="16"/>
                    <a:pt x="69" y="16"/>
                  </a:cubicBezTo>
                  <a:cubicBezTo>
                    <a:pt x="67" y="17"/>
                    <a:pt x="68" y="19"/>
                    <a:pt x="70" y="19"/>
                  </a:cubicBezTo>
                  <a:cubicBezTo>
                    <a:pt x="73" y="19"/>
                    <a:pt x="71" y="22"/>
                    <a:pt x="69" y="22"/>
                  </a:cubicBezTo>
                  <a:cubicBezTo>
                    <a:pt x="66" y="22"/>
                    <a:pt x="63" y="22"/>
                    <a:pt x="62" y="24"/>
                  </a:cubicBezTo>
                  <a:cubicBezTo>
                    <a:pt x="60" y="27"/>
                    <a:pt x="53" y="37"/>
                    <a:pt x="56" y="34"/>
                  </a:cubicBezTo>
                  <a:cubicBezTo>
                    <a:pt x="58" y="32"/>
                    <a:pt x="61" y="28"/>
                    <a:pt x="64" y="30"/>
                  </a:cubicBezTo>
                  <a:cubicBezTo>
                    <a:pt x="67" y="31"/>
                    <a:pt x="73" y="40"/>
                    <a:pt x="74" y="39"/>
                  </a:cubicBezTo>
                  <a:cubicBezTo>
                    <a:pt x="76" y="39"/>
                    <a:pt x="77" y="40"/>
                    <a:pt x="77" y="38"/>
                  </a:cubicBezTo>
                  <a:cubicBezTo>
                    <a:pt x="76" y="35"/>
                    <a:pt x="75" y="32"/>
                    <a:pt x="74" y="31"/>
                  </a:cubicBezTo>
                  <a:cubicBezTo>
                    <a:pt x="72" y="29"/>
                    <a:pt x="74" y="26"/>
                    <a:pt x="76" y="26"/>
                  </a:cubicBezTo>
                  <a:cubicBezTo>
                    <a:pt x="77" y="26"/>
                    <a:pt x="79" y="28"/>
                    <a:pt x="79" y="30"/>
                  </a:cubicBezTo>
                  <a:cubicBezTo>
                    <a:pt x="78" y="31"/>
                    <a:pt x="77" y="32"/>
                    <a:pt x="78" y="35"/>
                  </a:cubicBezTo>
                  <a:cubicBezTo>
                    <a:pt x="79" y="39"/>
                    <a:pt x="80" y="38"/>
                    <a:pt x="82" y="40"/>
                  </a:cubicBezTo>
                  <a:cubicBezTo>
                    <a:pt x="84" y="42"/>
                    <a:pt x="83" y="44"/>
                    <a:pt x="81" y="46"/>
                  </a:cubicBezTo>
                  <a:cubicBezTo>
                    <a:pt x="78" y="48"/>
                    <a:pt x="79" y="50"/>
                    <a:pt x="80" y="53"/>
                  </a:cubicBezTo>
                  <a:cubicBezTo>
                    <a:pt x="81" y="56"/>
                    <a:pt x="77" y="60"/>
                    <a:pt x="76" y="61"/>
                  </a:cubicBezTo>
                  <a:cubicBezTo>
                    <a:pt x="74" y="61"/>
                    <a:pt x="67" y="64"/>
                    <a:pt x="64" y="64"/>
                  </a:cubicBezTo>
                  <a:cubicBezTo>
                    <a:pt x="61" y="64"/>
                    <a:pt x="57" y="62"/>
                    <a:pt x="58" y="60"/>
                  </a:cubicBezTo>
                  <a:cubicBezTo>
                    <a:pt x="58" y="59"/>
                    <a:pt x="55" y="58"/>
                    <a:pt x="55" y="60"/>
                  </a:cubicBezTo>
                  <a:cubicBezTo>
                    <a:pt x="55" y="62"/>
                    <a:pt x="59" y="67"/>
                    <a:pt x="59" y="68"/>
                  </a:cubicBezTo>
                  <a:cubicBezTo>
                    <a:pt x="59" y="69"/>
                    <a:pt x="58" y="75"/>
                    <a:pt x="48" y="7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671"/>
            <p:cNvSpPr>
              <a:spLocks/>
            </p:cNvSpPr>
            <p:nvPr/>
          </p:nvSpPr>
          <p:spPr bwMode="auto">
            <a:xfrm>
              <a:off x="7405063" y="1132473"/>
              <a:ext cx="133658" cy="104125"/>
            </a:xfrm>
            <a:custGeom>
              <a:avLst/>
              <a:gdLst>
                <a:gd name="T0" fmla="*/ 34373 w 69"/>
                <a:gd name="T1" fmla="*/ 104463 h 56"/>
                <a:gd name="T2" fmla="*/ 21006 w 69"/>
                <a:gd name="T3" fmla="*/ 98765 h 56"/>
                <a:gd name="T4" fmla="*/ 17186 w 69"/>
                <a:gd name="T5" fmla="*/ 91167 h 56"/>
                <a:gd name="T6" fmla="*/ 9548 w 69"/>
                <a:gd name="T7" fmla="*/ 74074 h 56"/>
                <a:gd name="T8" fmla="*/ 1910 w 69"/>
                <a:gd name="T9" fmla="*/ 56980 h 56"/>
                <a:gd name="T10" fmla="*/ 3819 w 69"/>
                <a:gd name="T11" fmla="*/ 26591 h 56"/>
                <a:gd name="T12" fmla="*/ 13367 w 69"/>
                <a:gd name="T13" fmla="*/ 17094 h 56"/>
                <a:gd name="T14" fmla="*/ 30554 w 69"/>
                <a:gd name="T15" fmla="*/ 17094 h 56"/>
                <a:gd name="T16" fmla="*/ 17186 w 69"/>
                <a:gd name="T17" fmla="*/ 5698 h 56"/>
                <a:gd name="T18" fmla="*/ 51559 w 69"/>
                <a:gd name="T19" fmla="*/ 0 h 56"/>
                <a:gd name="T20" fmla="*/ 93571 w 69"/>
                <a:gd name="T21" fmla="*/ 7597 h 56"/>
                <a:gd name="T22" fmla="*/ 131763 w 69"/>
                <a:gd name="T23" fmla="*/ 15195 h 56"/>
                <a:gd name="T24" fmla="*/ 118396 w 69"/>
                <a:gd name="T25" fmla="*/ 36087 h 56"/>
                <a:gd name="T26" fmla="*/ 91661 w 69"/>
                <a:gd name="T27" fmla="*/ 66476 h 56"/>
                <a:gd name="T28" fmla="*/ 61107 w 69"/>
                <a:gd name="T29" fmla="*/ 60778 h 56"/>
                <a:gd name="T30" fmla="*/ 49650 w 69"/>
                <a:gd name="T31" fmla="*/ 68376 h 56"/>
                <a:gd name="T32" fmla="*/ 55379 w 69"/>
                <a:gd name="T33" fmla="*/ 77872 h 56"/>
                <a:gd name="T34" fmla="*/ 34373 w 69"/>
                <a:gd name="T35" fmla="*/ 10446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6"/>
                <a:gd name="T56" fmla="*/ 69 w 6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6">
                  <a:moveTo>
                    <a:pt x="18" y="55"/>
                  </a:moveTo>
                  <a:cubicBezTo>
                    <a:pt x="13" y="54"/>
                    <a:pt x="13" y="51"/>
                    <a:pt x="11" y="52"/>
                  </a:cubicBezTo>
                  <a:cubicBezTo>
                    <a:pt x="9" y="54"/>
                    <a:pt x="9" y="52"/>
                    <a:pt x="9" y="48"/>
                  </a:cubicBezTo>
                  <a:cubicBezTo>
                    <a:pt x="9" y="44"/>
                    <a:pt x="9" y="42"/>
                    <a:pt x="5" y="39"/>
                  </a:cubicBezTo>
                  <a:cubicBezTo>
                    <a:pt x="2" y="35"/>
                    <a:pt x="0" y="32"/>
                    <a:pt x="1" y="30"/>
                  </a:cubicBezTo>
                  <a:cubicBezTo>
                    <a:pt x="3" y="28"/>
                    <a:pt x="2" y="18"/>
                    <a:pt x="2" y="14"/>
                  </a:cubicBezTo>
                  <a:cubicBezTo>
                    <a:pt x="3" y="10"/>
                    <a:pt x="5" y="8"/>
                    <a:pt x="7" y="9"/>
                  </a:cubicBezTo>
                  <a:cubicBezTo>
                    <a:pt x="9" y="10"/>
                    <a:pt x="19" y="12"/>
                    <a:pt x="16" y="9"/>
                  </a:cubicBezTo>
                  <a:cubicBezTo>
                    <a:pt x="13" y="7"/>
                    <a:pt x="6" y="6"/>
                    <a:pt x="9" y="3"/>
                  </a:cubicBezTo>
                  <a:cubicBezTo>
                    <a:pt x="12" y="1"/>
                    <a:pt x="21" y="0"/>
                    <a:pt x="27" y="0"/>
                  </a:cubicBezTo>
                  <a:cubicBezTo>
                    <a:pt x="34" y="0"/>
                    <a:pt x="44" y="4"/>
                    <a:pt x="49" y="4"/>
                  </a:cubicBezTo>
                  <a:cubicBezTo>
                    <a:pt x="54" y="4"/>
                    <a:pt x="69" y="6"/>
                    <a:pt x="69" y="8"/>
                  </a:cubicBezTo>
                  <a:cubicBezTo>
                    <a:pt x="69" y="11"/>
                    <a:pt x="63" y="17"/>
                    <a:pt x="62" y="19"/>
                  </a:cubicBezTo>
                  <a:cubicBezTo>
                    <a:pt x="60" y="21"/>
                    <a:pt x="51" y="34"/>
                    <a:pt x="48" y="35"/>
                  </a:cubicBezTo>
                  <a:cubicBezTo>
                    <a:pt x="46" y="35"/>
                    <a:pt x="34" y="32"/>
                    <a:pt x="32" y="32"/>
                  </a:cubicBezTo>
                  <a:cubicBezTo>
                    <a:pt x="29" y="32"/>
                    <a:pt x="24" y="34"/>
                    <a:pt x="26" y="36"/>
                  </a:cubicBezTo>
                  <a:cubicBezTo>
                    <a:pt x="27" y="37"/>
                    <a:pt x="31" y="39"/>
                    <a:pt x="29" y="41"/>
                  </a:cubicBezTo>
                  <a:cubicBezTo>
                    <a:pt x="28" y="43"/>
                    <a:pt x="21" y="56"/>
                    <a:pt x="18" y="5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30" name="Freeform 672"/>
            <p:cNvSpPr>
              <a:spLocks/>
            </p:cNvSpPr>
            <p:nvPr/>
          </p:nvSpPr>
          <p:spPr bwMode="auto">
            <a:xfrm>
              <a:off x="6650853" y="1111649"/>
              <a:ext cx="272087" cy="166600"/>
            </a:xfrm>
            <a:custGeom>
              <a:avLst/>
              <a:gdLst>
                <a:gd name="T0" fmla="*/ 265728 w 142"/>
                <a:gd name="T1" fmla="*/ 49434 h 86"/>
                <a:gd name="T2" fmla="*/ 227494 w 142"/>
                <a:gd name="T3" fmla="*/ 20914 h 86"/>
                <a:gd name="T4" fmla="*/ 194995 w 142"/>
                <a:gd name="T5" fmla="*/ 13309 h 86"/>
                <a:gd name="T6" fmla="*/ 177789 w 142"/>
                <a:gd name="T7" fmla="*/ 20914 h 86"/>
                <a:gd name="T8" fmla="*/ 160584 w 142"/>
                <a:gd name="T9" fmla="*/ 13309 h 86"/>
                <a:gd name="T10" fmla="*/ 110879 w 142"/>
                <a:gd name="T11" fmla="*/ 0 h 86"/>
                <a:gd name="T12" fmla="*/ 38234 w 142"/>
                <a:gd name="T13" fmla="*/ 11408 h 86"/>
                <a:gd name="T14" fmla="*/ 51616 w 142"/>
                <a:gd name="T15" fmla="*/ 34223 h 86"/>
                <a:gd name="T16" fmla="*/ 43969 w 142"/>
                <a:gd name="T17" fmla="*/ 53236 h 86"/>
                <a:gd name="T18" fmla="*/ 34411 w 142"/>
                <a:gd name="T19" fmla="*/ 68447 h 86"/>
                <a:gd name="T20" fmla="*/ 34411 w 142"/>
                <a:gd name="T21" fmla="*/ 79855 h 86"/>
                <a:gd name="T22" fmla="*/ 24852 w 142"/>
                <a:gd name="T23" fmla="*/ 85559 h 86"/>
                <a:gd name="T24" fmla="*/ 15294 w 142"/>
                <a:gd name="T25" fmla="*/ 106473 h 86"/>
                <a:gd name="T26" fmla="*/ 3823 w 142"/>
                <a:gd name="T27" fmla="*/ 123585 h 86"/>
                <a:gd name="T28" fmla="*/ 40146 w 142"/>
                <a:gd name="T29" fmla="*/ 133091 h 86"/>
                <a:gd name="T30" fmla="*/ 70733 w 142"/>
                <a:gd name="T31" fmla="*/ 157808 h 86"/>
                <a:gd name="T32" fmla="*/ 84115 w 142"/>
                <a:gd name="T33" fmla="*/ 159709 h 86"/>
                <a:gd name="T34" fmla="*/ 110879 w 142"/>
                <a:gd name="T35" fmla="*/ 148302 h 86"/>
                <a:gd name="T36" fmla="*/ 139555 w 142"/>
                <a:gd name="T37" fmla="*/ 140696 h 86"/>
                <a:gd name="T38" fmla="*/ 151025 w 142"/>
                <a:gd name="T39" fmla="*/ 112177 h 86"/>
                <a:gd name="T40" fmla="*/ 173966 w 142"/>
                <a:gd name="T41" fmla="*/ 91263 h 86"/>
                <a:gd name="T42" fmla="*/ 229405 w 142"/>
                <a:gd name="T43" fmla="*/ 66546 h 86"/>
                <a:gd name="T44" fmla="*/ 265728 w 142"/>
                <a:gd name="T45" fmla="*/ 49434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86"/>
                <a:gd name="T71" fmla="*/ 142 w 142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86">
                  <a:moveTo>
                    <a:pt x="139" y="26"/>
                  </a:moveTo>
                  <a:cubicBezTo>
                    <a:pt x="136" y="23"/>
                    <a:pt x="124" y="14"/>
                    <a:pt x="119" y="11"/>
                  </a:cubicBezTo>
                  <a:cubicBezTo>
                    <a:pt x="114" y="9"/>
                    <a:pt x="106" y="6"/>
                    <a:pt x="102" y="7"/>
                  </a:cubicBezTo>
                  <a:cubicBezTo>
                    <a:pt x="98" y="9"/>
                    <a:pt x="94" y="12"/>
                    <a:pt x="93" y="11"/>
                  </a:cubicBezTo>
                  <a:cubicBezTo>
                    <a:pt x="91" y="10"/>
                    <a:pt x="90" y="8"/>
                    <a:pt x="84" y="7"/>
                  </a:cubicBezTo>
                  <a:cubicBezTo>
                    <a:pt x="78" y="6"/>
                    <a:pt x="63" y="0"/>
                    <a:pt x="58" y="0"/>
                  </a:cubicBezTo>
                  <a:cubicBezTo>
                    <a:pt x="54" y="0"/>
                    <a:pt x="23" y="5"/>
                    <a:pt x="20" y="6"/>
                  </a:cubicBezTo>
                  <a:cubicBezTo>
                    <a:pt x="17" y="6"/>
                    <a:pt x="27" y="15"/>
                    <a:pt x="27" y="18"/>
                  </a:cubicBezTo>
                  <a:cubicBezTo>
                    <a:pt x="27" y="22"/>
                    <a:pt x="26" y="24"/>
                    <a:pt x="23" y="28"/>
                  </a:cubicBezTo>
                  <a:cubicBezTo>
                    <a:pt x="20" y="31"/>
                    <a:pt x="16" y="33"/>
                    <a:pt x="18" y="36"/>
                  </a:cubicBezTo>
                  <a:cubicBezTo>
                    <a:pt x="19" y="39"/>
                    <a:pt x="20" y="42"/>
                    <a:pt x="18" y="42"/>
                  </a:cubicBezTo>
                  <a:cubicBezTo>
                    <a:pt x="15" y="42"/>
                    <a:pt x="13" y="44"/>
                    <a:pt x="13" y="45"/>
                  </a:cubicBezTo>
                  <a:cubicBezTo>
                    <a:pt x="13" y="46"/>
                    <a:pt x="9" y="54"/>
                    <a:pt x="8" y="56"/>
                  </a:cubicBezTo>
                  <a:cubicBezTo>
                    <a:pt x="6" y="58"/>
                    <a:pt x="0" y="65"/>
                    <a:pt x="2" y="65"/>
                  </a:cubicBezTo>
                  <a:cubicBezTo>
                    <a:pt x="5" y="65"/>
                    <a:pt x="16" y="68"/>
                    <a:pt x="21" y="70"/>
                  </a:cubicBezTo>
                  <a:cubicBezTo>
                    <a:pt x="25" y="72"/>
                    <a:pt x="33" y="81"/>
                    <a:pt x="37" y="83"/>
                  </a:cubicBezTo>
                  <a:cubicBezTo>
                    <a:pt x="40" y="86"/>
                    <a:pt x="40" y="86"/>
                    <a:pt x="44" y="84"/>
                  </a:cubicBezTo>
                  <a:cubicBezTo>
                    <a:pt x="49" y="82"/>
                    <a:pt x="53" y="78"/>
                    <a:pt x="58" y="78"/>
                  </a:cubicBezTo>
                  <a:cubicBezTo>
                    <a:pt x="64" y="78"/>
                    <a:pt x="71" y="79"/>
                    <a:pt x="73" y="74"/>
                  </a:cubicBezTo>
                  <a:cubicBezTo>
                    <a:pt x="75" y="69"/>
                    <a:pt x="72" y="62"/>
                    <a:pt x="79" y="59"/>
                  </a:cubicBezTo>
                  <a:cubicBezTo>
                    <a:pt x="85" y="55"/>
                    <a:pt x="90" y="51"/>
                    <a:pt x="91" y="48"/>
                  </a:cubicBezTo>
                  <a:cubicBezTo>
                    <a:pt x="93" y="46"/>
                    <a:pt x="113" y="38"/>
                    <a:pt x="120" y="35"/>
                  </a:cubicBezTo>
                  <a:cubicBezTo>
                    <a:pt x="127" y="32"/>
                    <a:pt x="142" y="29"/>
                    <a:pt x="139" y="2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63" name="Freeform 673"/>
            <p:cNvSpPr>
              <a:spLocks/>
            </p:cNvSpPr>
            <p:nvPr/>
          </p:nvSpPr>
          <p:spPr bwMode="auto">
            <a:xfrm>
              <a:off x="7181850" y="1066800"/>
              <a:ext cx="33338" cy="22225"/>
            </a:xfrm>
            <a:custGeom>
              <a:avLst/>
              <a:gdLst>
                <a:gd name="T0" fmla="*/ 42303957 w 17"/>
                <a:gd name="T1" fmla="*/ 37732496 h 12"/>
                <a:gd name="T2" fmla="*/ 7691271 w 17"/>
                <a:gd name="T3" fmla="*/ 17150293 h 12"/>
                <a:gd name="T4" fmla="*/ 34612688 w 17"/>
                <a:gd name="T5" fmla="*/ 0 h 12"/>
                <a:gd name="T6" fmla="*/ 61532130 w 17"/>
                <a:gd name="T7" fmla="*/ 24012260 h 12"/>
                <a:gd name="T8" fmla="*/ 42303957 w 17"/>
                <a:gd name="T9" fmla="*/ 3773249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11" y="11"/>
                  </a:moveTo>
                  <a:cubicBezTo>
                    <a:pt x="2" y="10"/>
                    <a:pt x="0" y="8"/>
                    <a:pt x="2" y="5"/>
                  </a:cubicBezTo>
                  <a:cubicBezTo>
                    <a:pt x="4" y="3"/>
                    <a:pt x="7" y="0"/>
                    <a:pt x="9" y="0"/>
                  </a:cubicBezTo>
                  <a:cubicBezTo>
                    <a:pt x="10" y="0"/>
                    <a:pt x="17" y="6"/>
                    <a:pt x="16" y="7"/>
                  </a:cubicBezTo>
                  <a:cubicBezTo>
                    <a:pt x="15" y="8"/>
                    <a:pt x="15" y="12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674"/>
            <p:cNvSpPr>
              <a:spLocks/>
            </p:cNvSpPr>
            <p:nvPr/>
          </p:nvSpPr>
          <p:spPr bwMode="auto">
            <a:xfrm>
              <a:off x="6867525" y="974725"/>
              <a:ext cx="303213" cy="144463"/>
            </a:xfrm>
            <a:custGeom>
              <a:avLst/>
              <a:gdLst>
                <a:gd name="T0" fmla="*/ 480037603 w 159"/>
                <a:gd name="T1" fmla="*/ 213176039 h 76"/>
                <a:gd name="T2" fmla="*/ 458217717 w 159"/>
                <a:gd name="T3" fmla="*/ 209562565 h 76"/>
                <a:gd name="T4" fmla="*/ 429124536 w 159"/>
                <a:gd name="T5" fmla="*/ 220402988 h 76"/>
                <a:gd name="T6" fmla="*/ 407304651 w 159"/>
                <a:gd name="T7" fmla="*/ 213176039 h 76"/>
                <a:gd name="T8" fmla="*/ 345481642 w 159"/>
                <a:gd name="T9" fmla="*/ 234854985 h 76"/>
                <a:gd name="T10" fmla="*/ 287295280 w 159"/>
                <a:gd name="T11" fmla="*/ 245693507 h 76"/>
                <a:gd name="T12" fmla="*/ 185469087 w 159"/>
                <a:gd name="T13" fmla="*/ 267372512 h 76"/>
                <a:gd name="T14" fmla="*/ 156375907 w 159"/>
                <a:gd name="T15" fmla="*/ 242081934 h 76"/>
                <a:gd name="T16" fmla="*/ 210925621 w 159"/>
                <a:gd name="T17" fmla="*/ 220402988 h 76"/>
                <a:gd name="T18" fmla="*/ 272748689 w 159"/>
                <a:gd name="T19" fmla="*/ 213176039 h 76"/>
                <a:gd name="T20" fmla="*/ 298205223 w 159"/>
                <a:gd name="T21" fmla="*/ 195110568 h 76"/>
                <a:gd name="T22" fmla="*/ 247292097 w 159"/>
                <a:gd name="T23" fmla="*/ 195110568 h 76"/>
                <a:gd name="T24" fmla="*/ 192742383 w 159"/>
                <a:gd name="T25" fmla="*/ 205949091 h 76"/>
                <a:gd name="T26" fmla="*/ 185469087 w 159"/>
                <a:gd name="T27" fmla="*/ 187883620 h 76"/>
                <a:gd name="T28" fmla="*/ 170922497 w 159"/>
                <a:gd name="T29" fmla="*/ 177045097 h 76"/>
                <a:gd name="T30" fmla="*/ 141829316 w 159"/>
                <a:gd name="T31" fmla="*/ 198724043 h 76"/>
                <a:gd name="T32" fmla="*/ 109099458 w 159"/>
                <a:gd name="T33" fmla="*/ 213176039 h 76"/>
                <a:gd name="T34" fmla="*/ 94552868 w 159"/>
                <a:gd name="T35" fmla="*/ 209562565 h 76"/>
                <a:gd name="T36" fmla="*/ 80006277 w 159"/>
                <a:gd name="T37" fmla="*/ 216789514 h 76"/>
                <a:gd name="T38" fmla="*/ 54549729 w 159"/>
                <a:gd name="T39" fmla="*/ 202335616 h 76"/>
                <a:gd name="T40" fmla="*/ 7273297 w 159"/>
                <a:gd name="T41" fmla="*/ 198724043 h 76"/>
                <a:gd name="T42" fmla="*/ 14546594 w 159"/>
                <a:gd name="T43" fmla="*/ 180656671 h 76"/>
                <a:gd name="T44" fmla="*/ 72732982 w 159"/>
                <a:gd name="T45" fmla="*/ 173431623 h 76"/>
                <a:gd name="T46" fmla="*/ 109099458 w 159"/>
                <a:gd name="T47" fmla="*/ 151752677 h 76"/>
                <a:gd name="T48" fmla="*/ 25456541 w 159"/>
                <a:gd name="T49" fmla="*/ 155366152 h 76"/>
                <a:gd name="T50" fmla="*/ 40003139 w 159"/>
                <a:gd name="T51" fmla="*/ 140912254 h 76"/>
                <a:gd name="T52" fmla="*/ 123646048 w 159"/>
                <a:gd name="T53" fmla="*/ 133687206 h 76"/>
                <a:gd name="T54" fmla="*/ 43639786 w 159"/>
                <a:gd name="T55" fmla="*/ 119233279 h 76"/>
                <a:gd name="T56" fmla="*/ 80006277 w 159"/>
                <a:gd name="T57" fmla="*/ 104781283 h 76"/>
                <a:gd name="T58" fmla="*/ 127282726 w 159"/>
                <a:gd name="T59" fmla="*/ 97554334 h 76"/>
                <a:gd name="T60" fmla="*/ 90916220 w 159"/>
                <a:gd name="T61" fmla="*/ 79488863 h 76"/>
                <a:gd name="T62" fmla="*/ 152739259 w 159"/>
                <a:gd name="T63" fmla="*/ 65036866 h 76"/>
                <a:gd name="T64" fmla="*/ 170922497 w 159"/>
                <a:gd name="T65" fmla="*/ 97554334 h 76"/>
                <a:gd name="T66" fmla="*/ 214562268 w 159"/>
                <a:gd name="T67" fmla="*/ 97554334 h 76"/>
                <a:gd name="T68" fmla="*/ 269112042 w 159"/>
                <a:gd name="T69" fmla="*/ 133687206 h 76"/>
                <a:gd name="T70" fmla="*/ 287295280 w 159"/>
                <a:gd name="T71" fmla="*/ 140912254 h 76"/>
                <a:gd name="T72" fmla="*/ 301841870 w 159"/>
                <a:gd name="T73" fmla="*/ 169818149 h 76"/>
                <a:gd name="T74" fmla="*/ 338208346 w 159"/>
                <a:gd name="T75" fmla="*/ 166204674 h 76"/>
                <a:gd name="T76" fmla="*/ 389121413 w 159"/>
                <a:gd name="T77" fmla="*/ 140912254 h 76"/>
                <a:gd name="T78" fmla="*/ 367301527 w 159"/>
                <a:gd name="T79" fmla="*/ 122846754 h 76"/>
                <a:gd name="T80" fmla="*/ 392758060 w 159"/>
                <a:gd name="T81" fmla="*/ 104781283 h 76"/>
                <a:gd name="T82" fmla="*/ 352754937 w 159"/>
                <a:gd name="T83" fmla="*/ 79488863 h 76"/>
                <a:gd name="T84" fmla="*/ 370938175 w 159"/>
                <a:gd name="T85" fmla="*/ 57809902 h 76"/>
                <a:gd name="T86" fmla="*/ 418214594 w 159"/>
                <a:gd name="T87" fmla="*/ 32517483 h 76"/>
                <a:gd name="T88" fmla="*/ 432761184 w 159"/>
                <a:gd name="T89" fmla="*/ 75875388 h 76"/>
                <a:gd name="T90" fmla="*/ 436397832 w 159"/>
                <a:gd name="T91" fmla="*/ 97554334 h 76"/>
                <a:gd name="T92" fmla="*/ 440034479 w 159"/>
                <a:gd name="T93" fmla="*/ 108394757 h 76"/>
                <a:gd name="T94" fmla="*/ 458217717 w 159"/>
                <a:gd name="T95" fmla="*/ 112008231 h 76"/>
                <a:gd name="T96" fmla="*/ 494584193 w 159"/>
                <a:gd name="T97" fmla="*/ 137300681 h 76"/>
                <a:gd name="T98" fmla="*/ 509130903 w 159"/>
                <a:gd name="T99" fmla="*/ 137300681 h 76"/>
                <a:gd name="T100" fmla="*/ 520040846 w 159"/>
                <a:gd name="T101" fmla="*/ 115621706 h 76"/>
                <a:gd name="T102" fmla="*/ 556407322 w 159"/>
                <a:gd name="T103" fmla="*/ 119233279 h 76"/>
                <a:gd name="T104" fmla="*/ 567317265 w 159"/>
                <a:gd name="T105" fmla="*/ 155366152 h 76"/>
                <a:gd name="T106" fmla="*/ 552770674 w 159"/>
                <a:gd name="T107" fmla="*/ 195110568 h 76"/>
                <a:gd name="T108" fmla="*/ 480037603 w 159"/>
                <a:gd name="T109" fmla="*/ 213176039 h 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9"/>
                <a:gd name="T166" fmla="*/ 0 h 76"/>
                <a:gd name="T167" fmla="*/ 159 w 159"/>
                <a:gd name="T168" fmla="*/ 76 h 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9" h="76">
                  <a:moveTo>
                    <a:pt x="132" y="59"/>
                  </a:moveTo>
                  <a:cubicBezTo>
                    <a:pt x="127" y="57"/>
                    <a:pt x="132" y="55"/>
                    <a:pt x="126" y="58"/>
                  </a:cubicBezTo>
                  <a:cubicBezTo>
                    <a:pt x="121" y="61"/>
                    <a:pt x="121" y="62"/>
                    <a:pt x="118" y="61"/>
                  </a:cubicBezTo>
                  <a:cubicBezTo>
                    <a:pt x="115" y="60"/>
                    <a:pt x="115" y="59"/>
                    <a:pt x="112" y="59"/>
                  </a:cubicBezTo>
                  <a:cubicBezTo>
                    <a:pt x="108" y="60"/>
                    <a:pt x="101" y="64"/>
                    <a:pt x="95" y="65"/>
                  </a:cubicBezTo>
                  <a:cubicBezTo>
                    <a:pt x="88" y="67"/>
                    <a:pt x="86" y="67"/>
                    <a:pt x="79" y="68"/>
                  </a:cubicBezTo>
                  <a:cubicBezTo>
                    <a:pt x="73" y="70"/>
                    <a:pt x="56" y="76"/>
                    <a:pt x="51" y="74"/>
                  </a:cubicBezTo>
                  <a:cubicBezTo>
                    <a:pt x="46" y="72"/>
                    <a:pt x="37" y="69"/>
                    <a:pt x="43" y="67"/>
                  </a:cubicBezTo>
                  <a:cubicBezTo>
                    <a:pt x="48" y="64"/>
                    <a:pt x="54" y="64"/>
                    <a:pt x="58" y="61"/>
                  </a:cubicBezTo>
                  <a:cubicBezTo>
                    <a:pt x="62" y="58"/>
                    <a:pt x="68" y="60"/>
                    <a:pt x="75" y="59"/>
                  </a:cubicBezTo>
                  <a:cubicBezTo>
                    <a:pt x="82" y="58"/>
                    <a:pt x="88" y="53"/>
                    <a:pt x="82" y="54"/>
                  </a:cubicBezTo>
                  <a:cubicBezTo>
                    <a:pt x="77" y="54"/>
                    <a:pt x="72" y="54"/>
                    <a:pt x="68" y="54"/>
                  </a:cubicBezTo>
                  <a:cubicBezTo>
                    <a:pt x="65" y="54"/>
                    <a:pt x="57" y="57"/>
                    <a:pt x="53" y="57"/>
                  </a:cubicBezTo>
                  <a:cubicBezTo>
                    <a:pt x="48" y="56"/>
                    <a:pt x="48" y="54"/>
                    <a:pt x="51" y="52"/>
                  </a:cubicBezTo>
                  <a:cubicBezTo>
                    <a:pt x="54" y="49"/>
                    <a:pt x="50" y="48"/>
                    <a:pt x="47" y="49"/>
                  </a:cubicBezTo>
                  <a:cubicBezTo>
                    <a:pt x="44" y="50"/>
                    <a:pt x="42" y="53"/>
                    <a:pt x="39" y="55"/>
                  </a:cubicBezTo>
                  <a:cubicBezTo>
                    <a:pt x="35" y="57"/>
                    <a:pt x="30" y="59"/>
                    <a:pt x="30" y="59"/>
                  </a:cubicBezTo>
                  <a:cubicBezTo>
                    <a:pt x="30" y="59"/>
                    <a:pt x="27" y="56"/>
                    <a:pt x="26" y="58"/>
                  </a:cubicBezTo>
                  <a:cubicBezTo>
                    <a:pt x="24" y="60"/>
                    <a:pt x="26" y="64"/>
                    <a:pt x="22" y="60"/>
                  </a:cubicBezTo>
                  <a:cubicBezTo>
                    <a:pt x="18" y="56"/>
                    <a:pt x="19" y="56"/>
                    <a:pt x="15" y="56"/>
                  </a:cubicBezTo>
                  <a:cubicBezTo>
                    <a:pt x="11" y="56"/>
                    <a:pt x="3" y="58"/>
                    <a:pt x="2" y="55"/>
                  </a:cubicBezTo>
                  <a:cubicBezTo>
                    <a:pt x="2" y="53"/>
                    <a:pt x="0" y="50"/>
                    <a:pt x="4" y="50"/>
                  </a:cubicBezTo>
                  <a:cubicBezTo>
                    <a:pt x="8" y="50"/>
                    <a:pt x="14" y="50"/>
                    <a:pt x="20" y="48"/>
                  </a:cubicBezTo>
                  <a:cubicBezTo>
                    <a:pt x="27" y="46"/>
                    <a:pt x="35" y="41"/>
                    <a:pt x="30" y="42"/>
                  </a:cubicBezTo>
                  <a:cubicBezTo>
                    <a:pt x="24" y="43"/>
                    <a:pt x="10" y="45"/>
                    <a:pt x="7" y="43"/>
                  </a:cubicBezTo>
                  <a:cubicBezTo>
                    <a:pt x="4" y="41"/>
                    <a:pt x="7" y="39"/>
                    <a:pt x="11" y="39"/>
                  </a:cubicBezTo>
                  <a:cubicBezTo>
                    <a:pt x="16" y="39"/>
                    <a:pt x="38" y="37"/>
                    <a:pt x="34" y="37"/>
                  </a:cubicBezTo>
                  <a:cubicBezTo>
                    <a:pt x="29" y="37"/>
                    <a:pt x="10" y="37"/>
                    <a:pt x="12" y="33"/>
                  </a:cubicBezTo>
                  <a:cubicBezTo>
                    <a:pt x="15" y="29"/>
                    <a:pt x="19" y="29"/>
                    <a:pt x="22" y="29"/>
                  </a:cubicBezTo>
                  <a:cubicBezTo>
                    <a:pt x="26" y="29"/>
                    <a:pt x="40" y="28"/>
                    <a:pt x="35" y="27"/>
                  </a:cubicBezTo>
                  <a:cubicBezTo>
                    <a:pt x="31" y="26"/>
                    <a:pt x="20" y="24"/>
                    <a:pt x="25" y="22"/>
                  </a:cubicBezTo>
                  <a:cubicBezTo>
                    <a:pt x="30" y="19"/>
                    <a:pt x="40" y="17"/>
                    <a:pt x="42" y="18"/>
                  </a:cubicBezTo>
                  <a:cubicBezTo>
                    <a:pt x="44" y="20"/>
                    <a:pt x="43" y="27"/>
                    <a:pt x="47" y="27"/>
                  </a:cubicBezTo>
                  <a:cubicBezTo>
                    <a:pt x="51" y="27"/>
                    <a:pt x="55" y="25"/>
                    <a:pt x="59" y="27"/>
                  </a:cubicBezTo>
                  <a:cubicBezTo>
                    <a:pt x="63" y="29"/>
                    <a:pt x="74" y="35"/>
                    <a:pt x="74" y="37"/>
                  </a:cubicBezTo>
                  <a:cubicBezTo>
                    <a:pt x="74" y="38"/>
                    <a:pt x="77" y="37"/>
                    <a:pt x="79" y="39"/>
                  </a:cubicBezTo>
                  <a:cubicBezTo>
                    <a:pt x="81" y="41"/>
                    <a:pt x="80" y="47"/>
                    <a:pt x="83" y="47"/>
                  </a:cubicBezTo>
                  <a:cubicBezTo>
                    <a:pt x="86" y="47"/>
                    <a:pt x="85" y="46"/>
                    <a:pt x="93" y="46"/>
                  </a:cubicBezTo>
                  <a:cubicBezTo>
                    <a:pt x="101" y="46"/>
                    <a:pt x="113" y="42"/>
                    <a:pt x="107" y="39"/>
                  </a:cubicBezTo>
                  <a:cubicBezTo>
                    <a:pt x="101" y="35"/>
                    <a:pt x="94" y="34"/>
                    <a:pt x="101" y="34"/>
                  </a:cubicBezTo>
                  <a:cubicBezTo>
                    <a:pt x="109" y="33"/>
                    <a:pt x="113" y="33"/>
                    <a:pt x="108" y="29"/>
                  </a:cubicBezTo>
                  <a:cubicBezTo>
                    <a:pt x="102" y="25"/>
                    <a:pt x="93" y="25"/>
                    <a:pt x="97" y="22"/>
                  </a:cubicBezTo>
                  <a:cubicBezTo>
                    <a:pt x="100" y="19"/>
                    <a:pt x="101" y="19"/>
                    <a:pt x="102" y="16"/>
                  </a:cubicBezTo>
                  <a:cubicBezTo>
                    <a:pt x="102" y="13"/>
                    <a:pt x="113" y="0"/>
                    <a:pt x="115" y="9"/>
                  </a:cubicBezTo>
                  <a:cubicBezTo>
                    <a:pt x="117" y="18"/>
                    <a:pt x="118" y="18"/>
                    <a:pt x="119" y="21"/>
                  </a:cubicBezTo>
                  <a:cubicBezTo>
                    <a:pt x="120" y="24"/>
                    <a:pt x="122" y="26"/>
                    <a:pt x="120" y="27"/>
                  </a:cubicBezTo>
                  <a:cubicBezTo>
                    <a:pt x="117" y="28"/>
                    <a:pt x="119" y="30"/>
                    <a:pt x="121" y="30"/>
                  </a:cubicBezTo>
                  <a:cubicBezTo>
                    <a:pt x="123" y="30"/>
                    <a:pt x="125" y="28"/>
                    <a:pt x="126" y="31"/>
                  </a:cubicBezTo>
                  <a:cubicBezTo>
                    <a:pt x="126" y="34"/>
                    <a:pt x="134" y="37"/>
                    <a:pt x="136" y="38"/>
                  </a:cubicBezTo>
                  <a:cubicBezTo>
                    <a:pt x="138" y="38"/>
                    <a:pt x="140" y="40"/>
                    <a:pt x="140" y="38"/>
                  </a:cubicBezTo>
                  <a:cubicBezTo>
                    <a:pt x="141" y="37"/>
                    <a:pt x="139" y="32"/>
                    <a:pt x="143" y="32"/>
                  </a:cubicBezTo>
                  <a:cubicBezTo>
                    <a:pt x="148" y="32"/>
                    <a:pt x="149" y="32"/>
                    <a:pt x="153" y="33"/>
                  </a:cubicBezTo>
                  <a:cubicBezTo>
                    <a:pt x="157" y="35"/>
                    <a:pt x="159" y="41"/>
                    <a:pt x="156" y="43"/>
                  </a:cubicBezTo>
                  <a:cubicBezTo>
                    <a:pt x="154" y="45"/>
                    <a:pt x="156" y="52"/>
                    <a:pt x="152" y="54"/>
                  </a:cubicBezTo>
                  <a:cubicBezTo>
                    <a:pt x="148" y="56"/>
                    <a:pt x="135" y="60"/>
                    <a:pt x="132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675"/>
            <p:cNvSpPr>
              <a:spLocks/>
            </p:cNvSpPr>
            <p:nvPr/>
          </p:nvSpPr>
          <p:spPr bwMode="auto">
            <a:xfrm>
              <a:off x="6818313" y="1033463"/>
              <a:ext cx="50800" cy="33337"/>
            </a:xfrm>
            <a:custGeom>
              <a:avLst/>
              <a:gdLst>
                <a:gd name="T0" fmla="*/ 84960183 w 27"/>
                <a:gd name="T1" fmla="*/ 3845520 h 17"/>
                <a:gd name="T2" fmla="*/ 10619082 w 27"/>
                <a:gd name="T3" fmla="*/ 49991766 h 17"/>
                <a:gd name="T4" fmla="*/ 53099170 w 27"/>
                <a:gd name="T5" fmla="*/ 53837285 h 17"/>
                <a:gd name="T6" fmla="*/ 84960183 w 27"/>
                <a:gd name="T7" fmla="*/ 384552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24" y="1"/>
                  </a:moveTo>
                  <a:cubicBezTo>
                    <a:pt x="21" y="2"/>
                    <a:pt x="0" y="11"/>
                    <a:pt x="3" y="13"/>
                  </a:cubicBezTo>
                  <a:cubicBezTo>
                    <a:pt x="5" y="14"/>
                    <a:pt x="13" y="17"/>
                    <a:pt x="15" y="14"/>
                  </a:cubicBezTo>
                  <a:cubicBezTo>
                    <a:pt x="18" y="12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676"/>
            <p:cNvSpPr>
              <a:spLocks/>
            </p:cNvSpPr>
            <p:nvPr/>
          </p:nvSpPr>
          <p:spPr bwMode="auto">
            <a:xfrm>
              <a:off x="6727229" y="955461"/>
              <a:ext cx="190939" cy="93712"/>
            </a:xfrm>
            <a:custGeom>
              <a:avLst/>
              <a:gdLst>
                <a:gd name="T0" fmla="*/ 152657 w 99"/>
                <a:gd name="T1" fmla="*/ 63302 h 48"/>
                <a:gd name="T2" fmla="*/ 127850 w 99"/>
                <a:gd name="T3" fmla="*/ 61383 h 48"/>
                <a:gd name="T4" fmla="*/ 131667 w 99"/>
                <a:gd name="T5" fmla="*/ 42201 h 48"/>
                <a:gd name="T6" fmla="*/ 116401 w 99"/>
                <a:gd name="T7" fmla="*/ 47956 h 48"/>
                <a:gd name="T8" fmla="*/ 106860 w 99"/>
                <a:gd name="T9" fmla="*/ 49874 h 48"/>
                <a:gd name="T10" fmla="*/ 104952 w 99"/>
                <a:gd name="T11" fmla="*/ 55629 h 48"/>
                <a:gd name="T12" fmla="*/ 103043 w 99"/>
                <a:gd name="T13" fmla="*/ 72893 h 48"/>
                <a:gd name="T14" fmla="*/ 91594 w 99"/>
                <a:gd name="T15" fmla="*/ 70974 h 48"/>
                <a:gd name="T16" fmla="*/ 85870 w 99"/>
                <a:gd name="T17" fmla="*/ 76729 h 48"/>
                <a:gd name="T18" fmla="*/ 76328 w 99"/>
                <a:gd name="T19" fmla="*/ 86320 h 48"/>
                <a:gd name="T20" fmla="*/ 61063 w 99"/>
                <a:gd name="T21" fmla="*/ 82484 h 48"/>
                <a:gd name="T22" fmla="*/ 51522 w 99"/>
                <a:gd name="T23" fmla="*/ 78647 h 48"/>
                <a:gd name="T24" fmla="*/ 34348 w 99"/>
                <a:gd name="T25" fmla="*/ 82484 h 48"/>
                <a:gd name="T26" fmla="*/ 17174 w 99"/>
                <a:gd name="T27" fmla="*/ 84402 h 48"/>
                <a:gd name="T28" fmla="*/ 7633 w 99"/>
                <a:gd name="T29" fmla="*/ 82484 h 48"/>
                <a:gd name="T30" fmla="*/ 9541 w 99"/>
                <a:gd name="T31" fmla="*/ 69056 h 48"/>
                <a:gd name="T32" fmla="*/ 13357 w 99"/>
                <a:gd name="T33" fmla="*/ 65220 h 48"/>
                <a:gd name="T34" fmla="*/ 41981 w 99"/>
                <a:gd name="T35" fmla="*/ 59465 h 48"/>
                <a:gd name="T36" fmla="*/ 57246 w 99"/>
                <a:gd name="T37" fmla="*/ 44119 h 48"/>
                <a:gd name="T38" fmla="*/ 104952 w 99"/>
                <a:gd name="T39" fmla="*/ 11509 h 48"/>
                <a:gd name="T40" fmla="*/ 154565 w 99"/>
                <a:gd name="T41" fmla="*/ 13428 h 48"/>
                <a:gd name="T42" fmla="*/ 160290 w 99"/>
                <a:gd name="T43" fmla="*/ 1918 h 48"/>
                <a:gd name="T44" fmla="*/ 183188 w 99"/>
                <a:gd name="T45" fmla="*/ 11509 h 48"/>
                <a:gd name="T46" fmla="*/ 173647 w 99"/>
                <a:gd name="T47" fmla="*/ 23019 h 48"/>
                <a:gd name="T48" fmla="*/ 177464 w 99"/>
                <a:gd name="T49" fmla="*/ 36446 h 48"/>
                <a:gd name="T50" fmla="*/ 171739 w 99"/>
                <a:gd name="T51" fmla="*/ 40283 h 48"/>
                <a:gd name="T52" fmla="*/ 175556 w 99"/>
                <a:gd name="T53" fmla="*/ 47956 h 48"/>
                <a:gd name="T54" fmla="*/ 156473 w 99"/>
                <a:gd name="T55" fmla="*/ 49874 h 48"/>
                <a:gd name="T56" fmla="*/ 152657 w 99"/>
                <a:gd name="T57" fmla="*/ 63302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48"/>
                <a:gd name="T89" fmla="*/ 99 w 99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48">
                  <a:moveTo>
                    <a:pt x="80" y="33"/>
                  </a:moveTo>
                  <a:cubicBezTo>
                    <a:pt x="78" y="34"/>
                    <a:pt x="66" y="38"/>
                    <a:pt x="67" y="32"/>
                  </a:cubicBezTo>
                  <a:cubicBezTo>
                    <a:pt x="67" y="27"/>
                    <a:pt x="73" y="24"/>
                    <a:pt x="69" y="22"/>
                  </a:cubicBezTo>
                  <a:cubicBezTo>
                    <a:pt x="64" y="20"/>
                    <a:pt x="61" y="22"/>
                    <a:pt x="61" y="25"/>
                  </a:cubicBezTo>
                  <a:cubicBezTo>
                    <a:pt x="61" y="28"/>
                    <a:pt x="57" y="28"/>
                    <a:pt x="56" y="26"/>
                  </a:cubicBezTo>
                  <a:cubicBezTo>
                    <a:pt x="55" y="25"/>
                    <a:pt x="55" y="24"/>
                    <a:pt x="55" y="29"/>
                  </a:cubicBezTo>
                  <a:cubicBezTo>
                    <a:pt x="55" y="34"/>
                    <a:pt x="56" y="36"/>
                    <a:pt x="54" y="38"/>
                  </a:cubicBezTo>
                  <a:cubicBezTo>
                    <a:pt x="51" y="39"/>
                    <a:pt x="50" y="38"/>
                    <a:pt x="48" y="37"/>
                  </a:cubicBezTo>
                  <a:cubicBezTo>
                    <a:pt x="47" y="36"/>
                    <a:pt x="45" y="37"/>
                    <a:pt x="45" y="40"/>
                  </a:cubicBezTo>
                  <a:cubicBezTo>
                    <a:pt x="44" y="43"/>
                    <a:pt x="46" y="45"/>
                    <a:pt x="40" y="45"/>
                  </a:cubicBezTo>
                  <a:cubicBezTo>
                    <a:pt x="35" y="45"/>
                    <a:pt x="34" y="47"/>
                    <a:pt x="32" y="43"/>
                  </a:cubicBezTo>
                  <a:cubicBezTo>
                    <a:pt x="30" y="40"/>
                    <a:pt x="30" y="39"/>
                    <a:pt x="27" y="41"/>
                  </a:cubicBezTo>
                  <a:cubicBezTo>
                    <a:pt x="23" y="43"/>
                    <a:pt x="22" y="44"/>
                    <a:pt x="18" y="43"/>
                  </a:cubicBezTo>
                  <a:cubicBezTo>
                    <a:pt x="14" y="43"/>
                    <a:pt x="13" y="42"/>
                    <a:pt x="9" y="44"/>
                  </a:cubicBezTo>
                  <a:cubicBezTo>
                    <a:pt x="5" y="46"/>
                    <a:pt x="2" y="48"/>
                    <a:pt x="4" y="43"/>
                  </a:cubicBezTo>
                  <a:cubicBezTo>
                    <a:pt x="6" y="39"/>
                    <a:pt x="10" y="35"/>
                    <a:pt x="5" y="36"/>
                  </a:cubicBezTo>
                  <a:cubicBezTo>
                    <a:pt x="0" y="38"/>
                    <a:pt x="1" y="36"/>
                    <a:pt x="7" y="34"/>
                  </a:cubicBezTo>
                  <a:cubicBezTo>
                    <a:pt x="13" y="32"/>
                    <a:pt x="18" y="33"/>
                    <a:pt x="22" y="31"/>
                  </a:cubicBezTo>
                  <a:cubicBezTo>
                    <a:pt x="26" y="28"/>
                    <a:pt x="23" y="26"/>
                    <a:pt x="30" y="23"/>
                  </a:cubicBezTo>
                  <a:cubicBezTo>
                    <a:pt x="38" y="20"/>
                    <a:pt x="42" y="5"/>
                    <a:pt x="55" y="6"/>
                  </a:cubicBezTo>
                  <a:cubicBezTo>
                    <a:pt x="67" y="7"/>
                    <a:pt x="81" y="11"/>
                    <a:pt x="81" y="7"/>
                  </a:cubicBezTo>
                  <a:cubicBezTo>
                    <a:pt x="82" y="3"/>
                    <a:pt x="80" y="0"/>
                    <a:pt x="84" y="1"/>
                  </a:cubicBezTo>
                  <a:cubicBezTo>
                    <a:pt x="89" y="2"/>
                    <a:pt x="99" y="4"/>
                    <a:pt x="96" y="6"/>
                  </a:cubicBezTo>
                  <a:cubicBezTo>
                    <a:pt x="94" y="7"/>
                    <a:pt x="89" y="11"/>
                    <a:pt x="91" y="12"/>
                  </a:cubicBezTo>
                  <a:cubicBezTo>
                    <a:pt x="93" y="13"/>
                    <a:pt x="96" y="18"/>
                    <a:pt x="93" y="19"/>
                  </a:cubicBezTo>
                  <a:cubicBezTo>
                    <a:pt x="91" y="20"/>
                    <a:pt x="90" y="20"/>
                    <a:pt x="90" y="21"/>
                  </a:cubicBezTo>
                  <a:cubicBezTo>
                    <a:pt x="91" y="22"/>
                    <a:pt x="95" y="25"/>
                    <a:pt x="92" y="25"/>
                  </a:cubicBezTo>
                  <a:cubicBezTo>
                    <a:pt x="89" y="26"/>
                    <a:pt x="82" y="26"/>
                    <a:pt x="82" y="26"/>
                  </a:cubicBezTo>
                  <a:cubicBezTo>
                    <a:pt x="82" y="26"/>
                    <a:pt x="83" y="30"/>
                    <a:pt x="80" y="3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67" name="Freeform 677"/>
            <p:cNvSpPr>
              <a:spLocks/>
            </p:cNvSpPr>
            <p:nvPr/>
          </p:nvSpPr>
          <p:spPr bwMode="auto">
            <a:xfrm>
              <a:off x="6931025" y="992188"/>
              <a:ext cx="41275" cy="9525"/>
            </a:xfrm>
            <a:custGeom>
              <a:avLst/>
              <a:gdLst>
                <a:gd name="T0" fmla="*/ 56317856 w 22"/>
                <a:gd name="T1" fmla="*/ 18145126 h 5"/>
                <a:gd name="T2" fmla="*/ 24639298 w 22"/>
                <a:gd name="T3" fmla="*/ 3629025 h 5"/>
                <a:gd name="T4" fmla="*/ 56317856 w 22"/>
                <a:gd name="T5" fmla="*/ 18145126 h 5"/>
                <a:gd name="T6" fmla="*/ 0 60000 65536"/>
                <a:gd name="T7" fmla="*/ 0 60000 65536"/>
                <a:gd name="T8" fmla="*/ 0 60000 65536"/>
                <a:gd name="T9" fmla="*/ 0 w 22"/>
                <a:gd name="T10" fmla="*/ 0 h 5"/>
                <a:gd name="T11" fmla="*/ 22 w 2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5">
                  <a:moveTo>
                    <a:pt x="16" y="5"/>
                  </a:moveTo>
                  <a:cubicBezTo>
                    <a:pt x="10" y="5"/>
                    <a:pt x="0" y="2"/>
                    <a:pt x="7" y="1"/>
                  </a:cubicBezTo>
                  <a:cubicBezTo>
                    <a:pt x="14" y="0"/>
                    <a:pt x="22" y="5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678"/>
            <p:cNvSpPr>
              <a:spLocks/>
            </p:cNvSpPr>
            <p:nvPr/>
          </p:nvSpPr>
          <p:spPr bwMode="auto">
            <a:xfrm>
              <a:off x="6972300" y="920750"/>
              <a:ext cx="96838" cy="50800"/>
            </a:xfrm>
            <a:custGeom>
              <a:avLst/>
              <a:gdLst>
                <a:gd name="T0" fmla="*/ 54081173 w 51"/>
                <a:gd name="T1" fmla="*/ 95437572 h 26"/>
                <a:gd name="T2" fmla="*/ 0 w 51"/>
                <a:gd name="T3" fmla="*/ 53445507 h 26"/>
                <a:gd name="T4" fmla="*/ 28842533 w 51"/>
                <a:gd name="T5" fmla="*/ 26722754 h 26"/>
                <a:gd name="T6" fmla="*/ 155031955 w 51"/>
                <a:gd name="T7" fmla="*/ 3817815 h 26"/>
                <a:gd name="T8" fmla="*/ 155031955 w 51"/>
                <a:gd name="T9" fmla="*/ 30540568 h 26"/>
                <a:gd name="T10" fmla="*/ 126187531 w 51"/>
                <a:gd name="T11" fmla="*/ 41992064 h 26"/>
                <a:gd name="T12" fmla="*/ 140610692 w 51"/>
                <a:gd name="T13" fmla="*/ 68714826 h 26"/>
                <a:gd name="T14" fmla="*/ 54081173 w 51"/>
                <a:gd name="T15" fmla="*/ 95437572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26"/>
                <a:gd name="T26" fmla="*/ 51 w 5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26">
                  <a:moveTo>
                    <a:pt x="15" y="25"/>
                  </a:moveTo>
                  <a:cubicBezTo>
                    <a:pt x="11" y="24"/>
                    <a:pt x="1" y="16"/>
                    <a:pt x="0" y="14"/>
                  </a:cubicBezTo>
                  <a:cubicBezTo>
                    <a:pt x="0" y="11"/>
                    <a:pt x="5" y="9"/>
                    <a:pt x="8" y="7"/>
                  </a:cubicBezTo>
                  <a:cubicBezTo>
                    <a:pt x="11" y="6"/>
                    <a:pt x="38" y="0"/>
                    <a:pt x="43" y="1"/>
                  </a:cubicBezTo>
                  <a:cubicBezTo>
                    <a:pt x="49" y="2"/>
                    <a:pt x="51" y="7"/>
                    <a:pt x="43" y="8"/>
                  </a:cubicBezTo>
                  <a:cubicBezTo>
                    <a:pt x="35" y="9"/>
                    <a:pt x="32" y="11"/>
                    <a:pt x="35" y="11"/>
                  </a:cubicBezTo>
                  <a:cubicBezTo>
                    <a:pt x="39" y="11"/>
                    <a:pt x="44" y="16"/>
                    <a:pt x="39" y="18"/>
                  </a:cubicBezTo>
                  <a:cubicBezTo>
                    <a:pt x="34" y="20"/>
                    <a:pt x="21" y="26"/>
                    <a:pt x="15" y="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679"/>
            <p:cNvSpPr>
              <a:spLocks/>
            </p:cNvSpPr>
            <p:nvPr/>
          </p:nvSpPr>
          <p:spPr bwMode="auto">
            <a:xfrm>
              <a:off x="6918325" y="930275"/>
              <a:ext cx="41275" cy="22225"/>
            </a:xfrm>
            <a:custGeom>
              <a:avLst/>
              <a:gdLst>
                <a:gd name="T0" fmla="*/ 65672463 w 21"/>
                <a:gd name="T1" fmla="*/ 40823286 h 11"/>
                <a:gd name="T2" fmla="*/ 30905144 w 21"/>
                <a:gd name="T3" fmla="*/ 0 h 11"/>
                <a:gd name="T4" fmla="*/ 65672463 w 21"/>
                <a:gd name="T5" fmla="*/ 40823286 h 11"/>
                <a:gd name="T6" fmla="*/ 0 60000 65536"/>
                <a:gd name="T7" fmla="*/ 0 60000 65536"/>
                <a:gd name="T8" fmla="*/ 0 60000 65536"/>
                <a:gd name="T9" fmla="*/ 0 w 21"/>
                <a:gd name="T10" fmla="*/ 0 h 11"/>
                <a:gd name="T11" fmla="*/ 21 w 2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1">
                  <a:moveTo>
                    <a:pt x="17" y="10"/>
                  </a:moveTo>
                  <a:cubicBezTo>
                    <a:pt x="11" y="11"/>
                    <a:pt x="0" y="1"/>
                    <a:pt x="8" y="0"/>
                  </a:cubicBezTo>
                  <a:cubicBezTo>
                    <a:pt x="17" y="0"/>
                    <a:pt x="21" y="9"/>
                    <a:pt x="17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680"/>
            <p:cNvSpPr>
              <a:spLocks/>
            </p:cNvSpPr>
            <p:nvPr/>
          </p:nvSpPr>
          <p:spPr bwMode="auto">
            <a:xfrm>
              <a:off x="6973888" y="887413"/>
              <a:ext cx="104775" cy="31750"/>
            </a:xfrm>
            <a:custGeom>
              <a:avLst/>
              <a:gdLst>
                <a:gd name="T0" fmla="*/ 7258050 w 55"/>
                <a:gd name="T1" fmla="*/ 45344597 h 17"/>
                <a:gd name="T2" fmla="*/ 54435375 w 55"/>
                <a:gd name="T3" fmla="*/ 31393280 h 17"/>
                <a:gd name="T4" fmla="*/ 119757822 w 55"/>
                <a:gd name="T5" fmla="*/ 3488764 h 17"/>
                <a:gd name="T6" fmla="*/ 181451259 w 55"/>
                <a:gd name="T7" fmla="*/ 45344597 h 17"/>
                <a:gd name="T8" fmla="*/ 119757822 w 55"/>
                <a:gd name="T9" fmla="*/ 52322123 h 17"/>
                <a:gd name="T10" fmla="*/ 87096606 w 55"/>
                <a:gd name="T11" fmla="*/ 55809019 h 17"/>
                <a:gd name="T12" fmla="*/ 47177327 w 55"/>
                <a:gd name="T13" fmla="*/ 45344597 h 17"/>
                <a:gd name="T14" fmla="*/ 7258050 w 55"/>
                <a:gd name="T15" fmla="*/ 4534459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7"/>
                <a:gd name="T26" fmla="*/ 55 w 5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7">
                  <a:moveTo>
                    <a:pt x="2" y="13"/>
                  </a:moveTo>
                  <a:cubicBezTo>
                    <a:pt x="0" y="12"/>
                    <a:pt x="10" y="10"/>
                    <a:pt x="15" y="9"/>
                  </a:cubicBezTo>
                  <a:cubicBezTo>
                    <a:pt x="21" y="7"/>
                    <a:pt x="29" y="0"/>
                    <a:pt x="33" y="1"/>
                  </a:cubicBezTo>
                  <a:cubicBezTo>
                    <a:pt x="37" y="2"/>
                    <a:pt x="55" y="11"/>
                    <a:pt x="50" y="13"/>
                  </a:cubicBezTo>
                  <a:cubicBezTo>
                    <a:pt x="46" y="14"/>
                    <a:pt x="38" y="15"/>
                    <a:pt x="33" y="15"/>
                  </a:cubicBezTo>
                  <a:cubicBezTo>
                    <a:pt x="28" y="15"/>
                    <a:pt x="30" y="15"/>
                    <a:pt x="24" y="16"/>
                  </a:cubicBezTo>
                  <a:cubicBezTo>
                    <a:pt x="18" y="17"/>
                    <a:pt x="17" y="13"/>
                    <a:pt x="13" y="13"/>
                  </a:cubicBezTo>
                  <a:cubicBezTo>
                    <a:pt x="8" y="14"/>
                    <a:pt x="6" y="16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681"/>
            <p:cNvSpPr>
              <a:spLocks/>
            </p:cNvSpPr>
            <p:nvPr/>
          </p:nvSpPr>
          <p:spPr bwMode="auto">
            <a:xfrm>
              <a:off x="7237990" y="997111"/>
              <a:ext cx="138432" cy="93712"/>
            </a:xfrm>
            <a:custGeom>
              <a:avLst/>
              <a:gdLst>
                <a:gd name="T0" fmla="*/ 105253 w 73"/>
                <a:gd name="T1" fmla="*/ 91751 h 49"/>
                <a:gd name="T2" fmla="*/ 61238 w 73"/>
                <a:gd name="T3" fmla="*/ 87928 h 49"/>
                <a:gd name="T4" fmla="*/ 66979 w 73"/>
                <a:gd name="T5" fmla="*/ 78370 h 49"/>
                <a:gd name="T6" fmla="*/ 53584 w 73"/>
                <a:gd name="T7" fmla="*/ 70724 h 49"/>
                <a:gd name="T8" fmla="*/ 80375 w 73"/>
                <a:gd name="T9" fmla="*/ 59256 h 49"/>
                <a:gd name="T10" fmla="*/ 65066 w 73"/>
                <a:gd name="T11" fmla="*/ 55433 h 49"/>
                <a:gd name="T12" fmla="*/ 21051 w 73"/>
                <a:gd name="T13" fmla="*/ 61167 h 49"/>
                <a:gd name="T14" fmla="*/ 0 w 73"/>
                <a:gd name="T15" fmla="*/ 63078 h 49"/>
                <a:gd name="T16" fmla="*/ 22964 w 73"/>
                <a:gd name="T17" fmla="*/ 49698 h 49"/>
                <a:gd name="T18" fmla="*/ 30619 w 73"/>
                <a:gd name="T19" fmla="*/ 40141 h 49"/>
                <a:gd name="T20" fmla="*/ 15310 w 73"/>
                <a:gd name="T21" fmla="*/ 34406 h 49"/>
                <a:gd name="T22" fmla="*/ 24878 w 73"/>
                <a:gd name="T23" fmla="*/ 24849 h 49"/>
                <a:gd name="T24" fmla="*/ 15310 w 73"/>
                <a:gd name="T25" fmla="*/ 21026 h 49"/>
                <a:gd name="T26" fmla="*/ 38274 w 73"/>
                <a:gd name="T27" fmla="*/ 19115 h 49"/>
                <a:gd name="T28" fmla="*/ 74634 w 73"/>
                <a:gd name="T29" fmla="*/ 43964 h 49"/>
                <a:gd name="T30" fmla="*/ 74634 w 73"/>
                <a:gd name="T31" fmla="*/ 34406 h 49"/>
                <a:gd name="T32" fmla="*/ 65066 w 73"/>
                <a:gd name="T33" fmla="*/ 32495 h 49"/>
                <a:gd name="T34" fmla="*/ 65066 w 73"/>
                <a:gd name="T35" fmla="*/ 22938 h 49"/>
                <a:gd name="T36" fmla="*/ 45929 w 73"/>
                <a:gd name="T37" fmla="*/ 13380 h 49"/>
                <a:gd name="T38" fmla="*/ 45929 w 73"/>
                <a:gd name="T39" fmla="*/ 5734 h 49"/>
                <a:gd name="T40" fmla="*/ 32533 w 73"/>
                <a:gd name="T41" fmla="*/ 7646 h 49"/>
                <a:gd name="T42" fmla="*/ 59325 w 73"/>
                <a:gd name="T43" fmla="*/ 1911 h 49"/>
                <a:gd name="T44" fmla="*/ 61238 w 73"/>
                <a:gd name="T45" fmla="*/ 11469 h 49"/>
                <a:gd name="T46" fmla="*/ 89944 w 73"/>
                <a:gd name="T47" fmla="*/ 15292 h 49"/>
                <a:gd name="T48" fmla="*/ 109081 w 73"/>
                <a:gd name="T49" fmla="*/ 5734 h 49"/>
                <a:gd name="T50" fmla="*/ 124390 w 73"/>
                <a:gd name="T51" fmla="*/ 21026 h 49"/>
                <a:gd name="T52" fmla="*/ 126304 w 73"/>
                <a:gd name="T53" fmla="*/ 32495 h 49"/>
                <a:gd name="T54" fmla="*/ 126304 w 73"/>
                <a:gd name="T55" fmla="*/ 55433 h 49"/>
                <a:gd name="T56" fmla="*/ 132045 w 73"/>
                <a:gd name="T57" fmla="*/ 70724 h 49"/>
                <a:gd name="T58" fmla="*/ 118649 w 73"/>
                <a:gd name="T59" fmla="*/ 64990 h 49"/>
                <a:gd name="T60" fmla="*/ 126304 w 73"/>
                <a:gd name="T61" fmla="*/ 84105 h 49"/>
                <a:gd name="T62" fmla="*/ 105253 w 73"/>
                <a:gd name="T63" fmla="*/ 91751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49"/>
                <a:gd name="T98" fmla="*/ 73 w 73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49">
                  <a:moveTo>
                    <a:pt x="55" y="48"/>
                  </a:moveTo>
                  <a:cubicBezTo>
                    <a:pt x="47" y="48"/>
                    <a:pt x="31" y="49"/>
                    <a:pt x="32" y="46"/>
                  </a:cubicBezTo>
                  <a:cubicBezTo>
                    <a:pt x="34" y="43"/>
                    <a:pt x="40" y="44"/>
                    <a:pt x="35" y="41"/>
                  </a:cubicBezTo>
                  <a:cubicBezTo>
                    <a:pt x="30" y="38"/>
                    <a:pt x="27" y="38"/>
                    <a:pt x="28" y="37"/>
                  </a:cubicBezTo>
                  <a:cubicBezTo>
                    <a:pt x="30" y="35"/>
                    <a:pt x="40" y="31"/>
                    <a:pt x="42" y="31"/>
                  </a:cubicBezTo>
                  <a:cubicBezTo>
                    <a:pt x="43" y="30"/>
                    <a:pt x="43" y="27"/>
                    <a:pt x="34" y="29"/>
                  </a:cubicBezTo>
                  <a:cubicBezTo>
                    <a:pt x="24" y="31"/>
                    <a:pt x="22" y="32"/>
                    <a:pt x="11" y="32"/>
                  </a:cubicBezTo>
                  <a:cubicBezTo>
                    <a:pt x="0" y="33"/>
                    <a:pt x="0" y="36"/>
                    <a:pt x="0" y="33"/>
                  </a:cubicBezTo>
                  <a:cubicBezTo>
                    <a:pt x="0" y="29"/>
                    <a:pt x="8" y="26"/>
                    <a:pt x="12" y="26"/>
                  </a:cubicBezTo>
                  <a:cubicBezTo>
                    <a:pt x="16" y="26"/>
                    <a:pt x="24" y="23"/>
                    <a:pt x="16" y="21"/>
                  </a:cubicBezTo>
                  <a:cubicBezTo>
                    <a:pt x="9" y="19"/>
                    <a:pt x="4" y="22"/>
                    <a:pt x="8" y="18"/>
                  </a:cubicBezTo>
                  <a:cubicBezTo>
                    <a:pt x="11" y="15"/>
                    <a:pt x="20" y="13"/>
                    <a:pt x="13" y="13"/>
                  </a:cubicBezTo>
                  <a:cubicBezTo>
                    <a:pt x="7" y="13"/>
                    <a:pt x="3" y="13"/>
                    <a:pt x="8" y="11"/>
                  </a:cubicBezTo>
                  <a:cubicBezTo>
                    <a:pt x="13" y="9"/>
                    <a:pt x="14" y="5"/>
                    <a:pt x="20" y="10"/>
                  </a:cubicBezTo>
                  <a:cubicBezTo>
                    <a:pt x="25" y="15"/>
                    <a:pt x="36" y="24"/>
                    <a:pt x="39" y="23"/>
                  </a:cubicBezTo>
                  <a:cubicBezTo>
                    <a:pt x="41" y="22"/>
                    <a:pt x="44" y="18"/>
                    <a:pt x="39" y="18"/>
                  </a:cubicBezTo>
                  <a:cubicBezTo>
                    <a:pt x="34" y="18"/>
                    <a:pt x="29" y="18"/>
                    <a:pt x="34" y="17"/>
                  </a:cubicBezTo>
                  <a:cubicBezTo>
                    <a:pt x="39" y="17"/>
                    <a:pt x="41" y="13"/>
                    <a:pt x="34" y="12"/>
                  </a:cubicBezTo>
                  <a:cubicBezTo>
                    <a:pt x="27" y="11"/>
                    <a:pt x="23" y="8"/>
                    <a:pt x="24" y="7"/>
                  </a:cubicBezTo>
                  <a:cubicBezTo>
                    <a:pt x="25" y="5"/>
                    <a:pt x="27" y="3"/>
                    <a:pt x="24" y="3"/>
                  </a:cubicBezTo>
                  <a:cubicBezTo>
                    <a:pt x="20" y="4"/>
                    <a:pt x="10" y="7"/>
                    <a:pt x="17" y="4"/>
                  </a:cubicBezTo>
                  <a:cubicBezTo>
                    <a:pt x="24" y="1"/>
                    <a:pt x="34" y="0"/>
                    <a:pt x="31" y="1"/>
                  </a:cubicBezTo>
                  <a:cubicBezTo>
                    <a:pt x="28" y="2"/>
                    <a:pt x="27" y="5"/>
                    <a:pt x="32" y="6"/>
                  </a:cubicBezTo>
                  <a:cubicBezTo>
                    <a:pt x="38" y="6"/>
                    <a:pt x="43" y="9"/>
                    <a:pt x="47" y="8"/>
                  </a:cubicBezTo>
                  <a:cubicBezTo>
                    <a:pt x="50" y="7"/>
                    <a:pt x="55" y="2"/>
                    <a:pt x="57" y="3"/>
                  </a:cubicBezTo>
                  <a:cubicBezTo>
                    <a:pt x="59" y="4"/>
                    <a:pt x="65" y="10"/>
                    <a:pt x="65" y="11"/>
                  </a:cubicBezTo>
                  <a:cubicBezTo>
                    <a:pt x="65" y="13"/>
                    <a:pt x="67" y="13"/>
                    <a:pt x="66" y="17"/>
                  </a:cubicBezTo>
                  <a:cubicBezTo>
                    <a:pt x="66" y="21"/>
                    <a:pt x="64" y="29"/>
                    <a:pt x="66" y="29"/>
                  </a:cubicBezTo>
                  <a:cubicBezTo>
                    <a:pt x="69" y="30"/>
                    <a:pt x="73" y="38"/>
                    <a:pt x="69" y="37"/>
                  </a:cubicBezTo>
                  <a:cubicBezTo>
                    <a:pt x="66" y="37"/>
                    <a:pt x="64" y="33"/>
                    <a:pt x="62" y="34"/>
                  </a:cubicBezTo>
                  <a:cubicBezTo>
                    <a:pt x="60" y="36"/>
                    <a:pt x="64" y="42"/>
                    <a:pt x="66" y="44"/>
                  </a:cubicBezTo>
                  <a:cubicBezTo>
                    <a:pt x="67" y="45"/>
                    <a:pt x="58" y="48"/>
                    <a:pt x="55" y="4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72" name="Freeform 682"/>
            <p:cNvSpPr>
              <a:spLocks/>
            </p:cNvSpPr>
            <p:nvPr/>
          </p:nvSpPr>
          <p:spPr bwMode="auto">
            <a:xfrm>
              <a:off x="7218363" y="1038225"/>
              <a:ext cx="46037" cy="12700"/>
            </a:xfrm>
            <a:custGeom>
              <a:avLst/>
              <a:gdLst>
                <a:gd name="T0" fmla="*/ 11039289 w 24"/>
                <a:gd name="T1" fmla="*/ 23041429 h 7"/>
                <a:gd name="T2" fmla="*/ 62552769 w 24"/>
                <a:gd name="T3" fmla="*/ 0 h 7"/>
                <a:gd name="T4" fmla="*/ 11039289 w 24"/>
                <a:gd name="T5" fmla="*/ 23041429 h 7"/>
                <a:gd name="T6" fmla="*/ 0 60000 65536"/>
                <a:gd name="T7" fmla="*/ 0 60000 65536"/>
                <a:gd name="T8" fmla="*/ 0 60000 65536"/>
                <a:gd name="T9" fmla="*/ 0 w 24"/>
                <a:gd name="T10" fmla="*/ 0 h 7"/>
                <a:gd name="T11" fmla="*/ 24 w 2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7">
                  <a:moveTo>
                    <a:pt x="3" y="7"/>
                  </a:moveTo>
                  <a:cubicBezTo>
                    <a:pt x="10" y="6"/>
                    <a:pt x="24" y="0"/>
                    <a:pt x="17" y="0"/>
                  </a:cubicBezTo>
                  <a:cubicBezTo>
                    <a:pt x="10" y="0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683"/>
            <p:cNvSpPr>
              <a:spLocks/>
            </p:cNvSpPr>
            <p:nvPr/>
          </p:nvSpPr>
          <p:spPr bwMode="auto">
            <a:xfrm>
              <a:off x="7207250" y="1031875"/>
              <a:ext cx="39688" cy="9525"/>
            </a:xfrm>
            <a:custGeom>
              <a:avLst/>
              <a:gdLst>
                <a:gd name="T0" fmla="*/ 10715760 w 21"/>
                <a:gd name="T1" fmla="*/ 18145126 h 5"/>
                <a:gd name="T2" fmla="*/ 57146934 w 21"/>
                <a:gd name="T3" fmla="*/ 3629025 h 5"/>
                <a:gd name="T4" fmla="*/ 10715760 w 21"/>
                <a:gd name="T5" fmla="*/ 18145126 h 5"/>
                <a:gd name="T6" fmla="*/ 0 60000 65536"/>
                <a:gd name="T7" fmla="*/ 0 60000 65536"/>
                <a:gd name="T8" fmla="*/ 0 60000 65536"/>
                <a:gd name="T9" fmla="*/ 0 w 21"/>
                <a:gd name="T10" fmla="*/ 0 h 5"/>
                <a:gd name="T11" fmla="*/ 21 w 2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">
                  <a:moveTo>
                    <a:pt x="3" y="5"/>
                  </a:moveTo>
                  <a:cubicBezTo>
                    <a:pt x="0" y="5"/>
                    <a:pt x="11" y="1"/>
                    <a:pt x="16" y="1"/>
                  </a:cubicBezTo>
                  <a:cubicBezTo>
                    <a:pt x="21" y="0"/>
                    <a:pt x="11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684"/>
            <p:cNvSpPr>
              <a:spLocks/>
            </p:cNvSpPr>
            <p:nvPr/>
          </p:nvSpPr>
          <p:spPr bwMode="auto">
            <a:xfrm>
              <a:off x="7188200" y="1017588"/>
              <a:ext cx="49213" cy="23812"/>
            </a:xfrm>
            <a:custGeom>
              <a:avLst/>
              <a:gdLst>
                <a:gd name="T0" fmla="*/ 17913534 w 26"/>
                <a:gd name="T1" fmla="*/ 26841618 h 13"/>
                <a:gd name="T2" fmla="*/ 93150747 w 26"/>
                <a:gd name="T3" fmla="*/ 10065150 h 13"/>
                <a:gd name="T4" fmla="*/ 17913534 w 26"/>
                <a:gd name="T5" fmla="*/ 26841618 h 13"/>
                <a:gd name="T6" fmla="*/ 0 60000 65536"/>
                <a:gd name="T7" fmla="*/ 0 60000 65536"/>
                <a:gd name="T8" fmla="*/ 0 60000 65536"/>
                <a:gd name="T9" fmla="*/ 0 w 26"/>
                <a:gd name="T10" fmla="*/ 0 h 13"/>
                <a:gd name="T11" fmla="*/ 26 w 2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3">
                  <a:moveTo>
                    <a:pt x="5" y="8"/>
                  </a:moveTo>
                  <a:cubicBezTo>
                    <a:pt x="0" y="6"/>
                    <a:pt x="26" y="0"/>
                    <a:pt x="26" y="3"/>
                  </a:cubicBezTo>
                  <a:cubicBezTo>
                    <a:pt x="26" y="5"/>
                    <a:pt x="15" y="13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685"/>
            <p:cNvSpPr>
              <a:spLocks/>
            </p:cNvSpPr>
            <p:nvPr/>
          </p:nvSpPr>
          <p:spPr bwMode="auto">
            <a:xfrm>
              <a:off x="7189788" y="1001713"/>
              <a:ext cx="46037" cy="20637"/>
            </a:xfrm>
            <a:custGeom>
              <a:avLst/>
              <a:gdLst>
                <a:gd name="T0" fmla="*/ 18397538 w 24"/>
                <a:gd name="T1" fmla="*/ 35197344 h 11"/>
                <a:gd name="T2" fmla="*/ 14718412 w 24"/>
                <a:gd name="T3" fmla="*/ 0 h 11"/>
                <a:gd name="T4" fmla="*/ 66231906 w 24"/>
                <a:gd name="T5" fmla="*/ 28158246 h 11"/>
                <a:gd name="T6" fmla="*/ 18397538 w 24"/>
                <a:gd name="T7" fmla="*/ 35197344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1"/>
                <a:gd name="T14" fmla="*/ 24 w 2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1">
                  <a:moveTo>
                    <a:pt x="5" y="10"/>
                  </a:moveTo>
                  <a:cubicBezTo>
                    <a:pt x="1" y="9"/>
                    <a:pt x="0" y="0"/>
                    <a:pt x="4" y="0"/>
                  </a:cubicBezTo>
                  <a:cubicBezTo>
                    <a:pt x="8" y="0"/>
                    <a:pt x="24" y="8"/>
                    <a:pt x="18" y="8"/>
                  </a:cubicBezTo>
                  <a:cubicBezTo>
                    <a:pt x="13" y="8"/>
                    <a:pt x="11" y="11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686"/>
            <p:cNvSpPr>
              <a:spLocks/>
            </p:cNvSpPr>
            <p:nvPr/>
          </p:nvSpPr>
          <p:spPr bwMode="auto">
            <a:xfrm>
              <a:off x="7142163" y="938213"/>
              <a:ext cx="61912" cy="42862"/>
            </a:xfrm>
            <a:custGeom>
              <a:avLst/>
              <a:gdLst>
                <a:gd name="T0" fmla="*/ 74865146 w 32"/>
                <a:gd name="T1" fmla="*/ 79711633 h 22"/>
                <a:gd name="T2" fmla="*/ 29946054 w 32"/>
                <a:gd name="T3" fmla="*/ 11387654 h 22"/>
                <a:gd name="T4" fmla="*/ 74865146 w 32"/>
                <a:gd name="T5" fmla="*/ 79711633 h 22"/>
                <a:gd name="T6" fmla="*/ 0 60000 65536"/>
                <a:gd name="T7" fmla="*/ 0 60000 65536"/>
                <a:gd name="T8" fmla="*/ 0 60000 65536"/>
                <a:gd name="T9" fmla="*/ 0 w 32"/>
                <a:gd name="T10" fmla="*/ 0 h 22"/>
                <a:gd name="T11" fmla="*/ 32 w 3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2">
                  <a:moveTo>
                    <a:pt x="20" y="21"/>
                  </a:moveTo>
                  <a:cubicBezTo>
                    <a:pt x="16" y="22"/>
                    <a:pt x="0" y="0"/>
                    <a:pt x="8" y="3"/>
                  </a:cubicBezTo>
                  <a:cubicBezTo>
                    <a:pt x="16" y="6"/>
                    <a:pt x="32" y="21"/>
                    <a:pt x="20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687"/>
            <p:cNvSpPr>
              <a:spLocks/>
            </p:cNvSpPr>
            <p:nvPr/>
          </p:nvSpPr>
          <p:spPr bwMode="auto">
            <a:xfrm>
              <a:off x="7237413" y="935038"/>
              <a:ext cx="46037" cy="14287"/>
            </a:xfrm>
            <a:custGeom>
              <a:avLst/>
              <a:gdLst>
                <a:gd name="T0" fmla="*/ 18397538 w 24"/>
                <a:gd name="T1" fmla="*/ 3189572 h 8"/>
                <a:gd name="T2" fmla="*/ 73590151 w 24"/>
                <a:gd name="T3" fmla="*/ 15946077 h 8"/>
                <a:gd name="T4" fmla="*/ 18397538 w 24"/>
                <a:gd name="T5" fmla="*/ 3189572 h 8"/>
                <a:gd name="T6" fmla="*/ 0 60000 65536"/>
                <a:gd name="T7" fmla="*/ 0 60000 65536"/>
                <a:gd name="T8" fmla="*/ 0 60000 65536"/>
                <a:gd name="T9" fmla="*/ 0 w 24"/>
                <a:gd name="T10" fmla="*/ 0 h 8"/>
                <a:gd name="T11" fmla="*/ 24 w 2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8">
                  <a:moveTo>
                    <a:pt x="5" y="1"/>
                  </a:moveTo>
                  <a:cubicBezTo>
                    <a:pt x="12" y="0"/>
                    <a:pt x="24" y="4"/>
                    <a:pt x="20" y="5"/>
                  </a:cubicBezTo>
                  <a:cubicBezTo>
                    <a:pt x="8" y="8"/>
                    <a:pt x="0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688"/>
            <p:cNvSpPr>
              <a:spLocks/>
            </p:cNvSpPr>
            <p:nvPr/>
          </p:nvSpPr>
          <p:spPr bwMode="auto">
            <a:xfrm>
              <a:off x="7161213" y="854075"/>
              <a:ext cx="169862" cy="90488"/>
            </a:xfrm>
            <a:custGeom>
              <a:avLst/>
              <a:gdLst>
                <a:gd name="T0" fmla="*/ 251340445 w 89"/>
                <a:gd name="T1" fmla="*/ 163094038 h 47"/>
                <a:gd name="T2" fmla="*/ 229483543 w 89"/>
                <a:gd name="T3" fmla="*/ 137147094 h 47"/>
                <a:gd name="T4" fmla="*/ 171201811 w 89"/>
                <a:gd name="T5" fmla="*/ 122320514 h 47"/>
                <a:gd name="T6" fmla="*/ 123848471 w 89"/>
                <a:gd name="T7" fmla="*/ 129734781 h 47"/>
                <a:gd name="T8" fmla="*/ 145703434 w 89"/>
                <a:gd name="T9" fmla="*/ 111200120 h 47"/>
                <a:gd name="T10" fmla="*/ 76495160 w 89"/>
                <a:gd name="T11" fmla="*/ 118614357 h 47"/>
                <a:gd name="T12" fmla="*/ 43711791 w 89"/>
                <a:gd name="T13" fmla="*/ 96373569 h 47"/>
                <a:gd name="T14" fmla="*/ 61925190 w 89"/>
                <a:gd name="T15" fmla="*/ 92667413 h 47"/>
                <a:gd name="T16" fmla="*/ 105635072 w 89"/>
                <a:gd name="T17" fmla="*/ 92667413 h 47"/>
                <a:gd name="T18" fmla="*/ 98350094 w 89"/>
                <a:gd name="T19" fmla="*/ 77840863 h 47"/>
                <a:gd name="T20" fmla="*/ 105635072 w 89"/>
                <a:gd name="T21" fmla="*/ 66720469 h 47"/>
                <a:gd name="T22" fmla="*/ 83780138 w 89"/>
                <a:gd name="T23" fmla="*/ 66720469 h 47"/>
                <a:gd name="T24" fmla="*/ 72851717 w 89"/>
                <a:gd name="T25" fmla="*/ 51893904 h 47"/>
                <a:gd name="T26" fmla="*/ 50996769 w 89"/>
                <a:gd name="T27" fmla="*/ 55600060 h 47"/>
                <a:gd name="T28" fmla="*/ 32783370 w 89"/>
                <a:gd name="T29" fmla="*/ 48187747 h 47"/>
                <a:gd name="T30" fmla="*/ 7284980 w 89"/>
                <a:gd name="T31" fmla="*/ 37067353 h 47"/>
                <a:gd name="T32" fmla="*/ 18213406 w 89"/>
                <a:gd name="T33" fmla="*/ 7414240 h 47"/>
                <a:gd name="T34" fmla="*/ 69210183 w 89"/>
                <a:gd name="T35" fmla="*/ 7414240 h 47"/>
                <a:gd name="T36" fmla="*/ 145703434 w 89"/>
                <a:gd name="T37" fmla="*/ 14826554 h 47"/>
                <a:gd name="T38" fmla="*/ 145703434 w 89"/>
                <a:gd name="T39" fmla="*/ 51893904 h 47"/>
                <a:gd name="T40" fmla="*/ 174845255 w 89"/>
                <a:gd name="T41" fmla="*/ 37067353 h 47"/>
                <a:gd name="T42" fmla="*/ 203985166 w 89"/>
                <a:gd name="T43" fmla="*/ 48187747 h 47"/>
                <a:gd name="T44" fmla="*/ 225842008 w 89"/>
                <a:gd name="T45" fmla="*/ 63014298 h 47"/>
                <a:gd name="T46" fmla="*/ 273195378 w 89"/>
                <a:gd name="T47" fmla="*/ 70426625 h 47"/>
                <a:gd name="T48" fmla="*/ 298693755 w 89"/>
                <a:gd name="T49" fmla="*/ 114908201 h 47"/>
                <a:gd name="T50" fmla="*/ 316907154 w 89"/>
                <a:gd name="T51" fmla="*/ 148267488 h 47"/>
                <a:gd name="T52" fmla="*/ 251340445 w 89"/>
                <a:gd name="T53" fmla="*/ 163094038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9"/>
                <a:gd name="T82" fmla="*/ 0 h 47"/>
                <a:gd name="T83" fmla="*/ 89 w 89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9" h="47">
                  <a:moveTo>
                    <a:pt x="69" y="44"/>
                  </a:moveTo>
                  <a:cubicBezTo>
                    <a:pt x="65" y="42"/>
                    <a:pt x="69" y="40"/>
                    <a:pt x="63" y="37"/>
                  </a:cubicBezTo>
                  <a:cubicBezTo>
                    <a:pt x="56" y="34"/>
                    <a:pt x="53" y="32"/>
                    <a:pt x="47" y="33"/>
                  </a:cubicBezTo>
                  <a:cubicBezTo>
                    <a:pt x="40" y="34"/>
                    <a:pt x="28" y="38"/>
                    <a:pt x="34" y="35"/>
                  </a:cubicBezTo>
                  <a:cubicBezTo>
                    <a:pt x="40" y="32"/>
                    <a:pt x="45" y="30"/>
                    <a:pt x="40" y="30"/>
                  </a:cubicBezTo>
                  <a:cubicBezTo>
                    <a:pt x="35" y="30"/>
                    <a:pt x="23" y="32"/>
                    <a:pt x="21" y="32"/>
                  </a:cubicBezTo>
                  <a:cubicBezTo>
                    <a:pt x="18" y="32"/>
                    <a:pt x="11" y="30"/>
                    <a:pt x="12" y="26"/>
                  </a:cubicBezTo>
                  <a:cubicBezTo>
                    <a:pt x="12" y="23"/>
                    <a:pt x="10" y="25"/>
                    <a:pt x="17" y="25"/>
                  </a:cubicBezTo>
                  <a:cubicBezTo>
                    <a:pt x="25" y="25"/>
                    <a:pt x="32" y="27"/>
                    <a:pt x="29" y="25"/>
                  </a:cubicBezTo>
                  <a:cubicBezTo>
                    <a:pt x="27" y="22"/>
                    <a:pt x="24" y="21"/>
                    <a:pt x="27" y="21"/>
                  </a:cubicBezTo>
                  <a:cubicBezTo>
                    <a:pt x="29" y="20"/>
                    <a:pt x="32" y="18"/>
                    <a:pt x="29" y="18"/>
                  </a:cubicBezTo>
                  <a:cubicBezTo>
                    <a:pt x="27" y="18"/>
                    <a:pt x="22" y="22"/>
                    <a:pt x="23" y="18"/>
                  </a:cubicBezTo>
                  <a:cubicBezTo>
                    <a:pt x="23" y="14"/>
                    <a:pt x="24" y="14"/>
                    <a:pt x="20" y="14"/>
                  </a:cubicBezTo>
                  <a:cubicBezTo>
                    <a:pt x="16" y="14"/>
                    <a:pt x="17" y="15"/>
                    <a:pt x="14" y="15"/>
                  </a:cubicBezTo>
                  <a:cubicBezTo>
                    <a:pt x="10" y="16"/>
                    <a:pt x="13" y="14"/>
                    <a:pt x="9" y="13"/>
                  </a:cubicBezTo>
                  <a:cubicBezTo>
                    <a:pt x="5" y="11"/>
                    <a:pt x="2" y="14"/>
                    <a:pt x="2" y="10"/>
                  </a:cubicBezTo>
                  <a:cubicBezTo>
                    <a:pt x="2" y="6"/>
                    <a:pt x="0" y="2"/>
                    <a:pt x="5" y="2"/>
                  </a:cubicBezTo>
                  <a:cubicBezTo>
                    <a:pt x="10" y="2"/>
                    <a:pt x="17" y="3"/>
                    <a:pt x="19" y="2"/>
                  </a:cubicBezTo>
                  <a:cubicBezTo>
                    <a:pt x="21" y="1"/>
                    <a:pt x="40" y="0"/>
                    <a:pt x="40" y="4"/>
                  </a:cubicBezTo>
                  <a:cubicBezTo>
                    <a:pt x="40" y="8"/>
                    <a:pt x="34" y="15"/>
                    <a:pt x="40" y="14"/>
                  </a:cubicBezTo>
                  <a:cubicBezTo>
                    <a:pt x="46" y="12"/>
                    <a:pt x="44" y="11"/>
                    <a:pt x="48" y="10"/>
                  </a:cubicBezTo>
                  <a:cubicBezTo>
                    <a:pt x="52" y="8"/>
                    <a:pt x="52" y="10"/>
                    <a:pt x="56" y="13"/>
                  </a:cubicBezTo>
                  <a:cubicBezTo>
                    <a:pt x="60" y="16"/>
                    <a:pt x="56" y="17"/>
                    <a:pt x="62" y="17"/>
                  </a:cubicBezTo>
                  <a:cubicBezTo>
                    <a:pt x="68" y="17"/>
                    <a:pt x="74" y="15"/>
                    <a:pt x="75" y="19"/>
                  </a:cubicBezTo>
                  <a:cubicBezTo>
                    <a:pt x="77" y="23"/>
                    <a:pt x="80" y="29"/>
                    <a:pt x="82" y="31"/>
                  </a:cubicBezTo>
                  <a:cubicBezTo>
                    <a:pt x="84" y="34"/>
                    <a:pt x="89" y="36"/>
                    <a:pt x="87" y="40"/>
                  </a:cubicBezTo>
                  <a:cubicBezTo>
                    <a:pt x="85" y="44"/>
                    <a:pt x="77" y="47"/>
                    <a:pt x="69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689"/>
            <p:cNvSpPr>
              <a:spLocks/>
            </p:cNvSpPr>
            <p:nvPr/>
          </p:nvSpPr>
          <p:spPr bwMode="auto">
            <a:xfrm>
              <a:off x="7294563" y="806450"/>
              <a:ext cx="47625" cy="25400"/>
            </a:xfrm>
            <a:custGeom>
              <a:avLst/>
              <a:gdLst>
                <a:gd name="T0" fmla="*/ 68951484 w 25"/>
                <a:gd name="T1" fmla="*/ 49627693 h 13"/>
                <a:gd name="T2" fmla="*/ 36290254 w 25"/>
                <a:gd name="T3" fmla="*/ 41992064 h 13"/>
                <a:gd name="T4" fmla="*/ 10887075 w 25"/>
                <a:gd name="T5" fmla="*/ 26722754 h 13"/>
                <a:gd name="T6" fmla="*/ 65322460 w 25"/>
                <a:gd name="T7" fmla="*/ 19087125 h 13"/>
                <a:gd name="T8" fmla="*/ 68951484 w 25"/>
                <a:gd name="T9" fmla="*/ 4962769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3"/>
                <a:gd name="T17" fmla="*/ 25 w 2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3">
                  <a:moveTo>
                    <a:pt x="19" y="13"/>
                  </a:moveTo>
                  <a:cubicBezTo>
                    <a:pt x="14" y="13"/>
                    <a:pt x="18" y="12"/>
                    <a:pt x="10" y="11"/>
                  </a:cubicBezTo>
                  <a:cubicBezTo>
                    <a:pt x="2" y="10"/>
                    <a:pt x="0" y="10"/>
                    <a:pt x="3" y="7"/>
                  </a:cubicBezTo>
                  <a:cubicBezTo>
                    <a:pt x="6" y="5"/>
                    <a:pt x="13" y="0"/>
                    <a:pt x="18" y="5"/>
                  </a:cubicBezTo>
                  <a:cubicBezTo>
                    <a:pt x="24" y="9"/>
                    <a:pt x="25" y="13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690"/>
            <p:cNvSpPr>
              <a:spLocks/>
            </p:cNvSpPr>
            <p:nvPr/>
          </p:nvSpPr>
          <p:spPr bwMode="auto">
            <a:xfrm>
              <a:off x="7337425" y="889000"/>
              <a:ext cx="103188" cy="55563"/>
            </a:xfrm>
            <a:custGeom>
              <a:avLst/>
              <a:gdLst>
                <a:gd name="T0" fmla="*/ 80333776 w 54"/>
                <a:gd name="T1" fmla="*/ 62404911 h 29"/>
                <a:gd name="T2" fmla="*/ 21908342 w 54"/>
                <a:gd name="T3" fmla="*/ 33038916 h 29"/>
                <a:gd name="T4" fmla="*/ 36515180 w 54"/>
                <a:gd name="T5" fmla="*/ 14683960 h 29"/>
                <a:gd name="T6" fmla="*/ 25560050 w 54"/>
                <a:gd name="T7" fmla="*/ 0 h 29"/>
                <a:gd name="T8" fmla="*/ 120498738 w 54"/>
                <a:gd name="T9" fmla="*/ 22025941 h 29"/>
                <a:gd name="T10" fmla="*/ 186225684 w 54"/>
                <a:gd name="T11" fmla="*/ 36709905 h 29"/>
                <a:gd name="T12" fmla="*/ 160665641 w 54"/>
                <a:gd name="T13" fmla="*/ 55062933 h 29"/>
                <a:gd name="T14" fmla="*/ 167969056 w 54"/>
                <a:gd name="T15" fmla="*/ 84430860 h 29"/>
                <a:gd name="T16" fmla="*/ 80333776 w 54"/>
                <a:gd name="T17" fmla="*/ 95443827 h 29"/>
                <a:gd name="T18" fmla="*/ 43818596 w 54"/>
                <a:gd name="T19" fmla="*/ 73417893 h 29"/>
                <a:gd name="T20" fmla="*/ 80333776 w 54"/>
                <a:gd name="T21" fmla="*/ 6240491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29"/>
                <a:gd name="T35" fmla="*/ 54 w 54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29">
                  <a:moveTo>
                    <a:pt x="22" y="17"/>
                  </a:moveTo>
                  <a:cubicBezTo>
                    <a:pt x="13" y="16"/>
                    <a:pt x="3" y="12"/>
                    <a:pt x="6" y="9"/>
                  </a:cubicBezTo>
                  <a:cubicBezTo>
                    <a:pt x="9" y="6"/>
                    <a:pt x="13" y="6"/>
                    <a:pt x="10" y="4"/>
                  </a:cubicBezTo>
                  <a:cubicBezTo>
                    <a:pt x="8" y="3"/>
                    <a:pt x="0" y="0"/>
                    <a:pt x="7" y="0"/>
                  </a:cubicBezTo>
                  <a:cubicBezTo>
                    <a:pt x="14" y="0"/>
                    <a:pt x="28" y="4"/>
                    <a:pt x="33" y="6"/>
                  </a:cubicBezTo>
                  <a:cubicBezTo>
                    <a:pt x="37" y="8"/>
                    <a:pt x="54" y="8"/>
                    <a:pt x="51" y="10"/>
                  </a:cubicBezTo>
                  <a:cubicBezTo>
                    <a:pt x="47" y="12"/>
                    <a:pt x="42" y="12"/>
                    <a:pt x="44" y="15"/>
                  </a:cubicBezTo>
                  <a:cubicBezTo>
                    <a:pt x="46" y="18"/>
                    <a:pt x="51" y="23"/>
                    <a:pt x="46" y="23"/>
                  </a:cubicBezTo>
                  <a:cubicBezTo>
                    <a:pt x="42" y="23"/>
                    <a:pt x="27" y="29"/>
                    <a:pt x="22" y="26"/>
                  </a:cubicBezTo>
                  <a:cubicBezTo>
                    <a:pt x="18" y="24"/>
                    <a:pt x="9" y="20"/>
                    <a:pt x="12" y="20"/>
                  </a:cubicBezTo>
                  <a:cubicBezTo>
                    <a:pt x="16" y="20"/>
                    <a:pt x="26" y="18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691"/>
            <p:cNvSpPr>
              <a:spLocks/>
            </p:cNvSpPr>
            <p:nvPr/>
          </p:nvSpPr>
          <p:spPr bwMode="auto">
            <a:xfrm>
              <a:off x="7397750" y="936625"/>
              <a:ext cx="84138" cy="25400"/>
            </a:xfrm>
            <a:custGeom>
              <a:avLst/>
              <a:gdLst>
                <a:gd name="T0" fmla="*/ 120669178 w 44"/>
                <a:gd name="T1" fmla="*/ 45809879 h 13"/>
                <a:gd name="T2" fmla="*/ 142608184 w 44"/>
                <a:gd name="T3" fmla="*/ 15269307 h 13"/>
                <a:gd name="T4" fmla="*/ 3656178 w 44"/>
                <a:gd name="T5" fmla="*/ 11453447 h 13"/>
                <a:gd name="T6" fmla="*/ 21938983 w 44"/>
                <a:gd name="T7" fmla="*/ 41992064 h 13"/>
                <a:gd name="T8" fmla="*/ 120669178 w 44"/>
                <a:gd name="T9" fmla="*/ 4580987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3"/>
                <a:gd name="T17" fmla="*/ 44 w 4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3">
                  <a:moveTo>
                    <a:pt x="33" y="12"/>
                  </a:moveTo>
                  <a:cubicBezTo>
                    <a:pt x="38" y="11"/>
                    <a:pt x="44" y="5"/>
                    <a:pt x="39" y="4"/>
                  </a:cubicBezTo>
                  <a:cubicBezTo>
                    <a:pt x="34" y="3"/>
                    <a:pt x="2" y="0"/>
                    <a:pt x="1" y="3"/>
                  </a:cubicBezTo>
                  <a:cubicBezTo>
                    <a:pt x="0" y="7"/>
                    <a:pt x="0" y="11"/>
                    <a:pt x="6" y="11"/>
                  </a:cubicBezTo>
                  <a:cubicBezTo>
                    <a:pt x="11" y="11"/>
                    <a:pt x="30" y="13"/>
                    <a:pt x="3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692"/>
            <p:cNvSpPr>
              <a:spLocks/>
            </p:cNvSpPr>
            <p:nvPr/>
          </p:nvSpPr>
          <p:spPr bwMode="auto">
            <a:xfrm>
              <a:off x="7388225" y="1052513"/>
              <a:ext cx="84138" cy="57150"/>
            </a:xfrm>
            <a:custGeom>
              <a:avLst/>
              <a:gdLst>
                <a:gd name="T0" fmla="*/ 69475047 w 44"/>
                <a:gd name="T1" fmla="*/ 7258050 h 30"/>
                <a:gd name="T2" fmla="*/ 10970448 w 44"/>
                <a:gd name="T3" fmla="*/ 58064400 h 30"/>
                <a:gd name="T4" fmla="*/ 65818870 w 44"/>
                <a:gd name="T5" fmla="*/ 90725632 h 30"/>
                <a:gd name="T6" fmla="*/ 138952006 w 44"/>
                <a:gd name="T7" fmla="*/ 97983680 h 30"/>
                <a:gd name="T8" fmla="*/ 142608184 w 44"/>
                <a:gd name="T9" fmla="*/ 65322463 h 30"/>
                <a:gd name="T10" fmla="*/ 146264361 w 44"/>
                <a:gd name="T11" fmla="*/ 43548304 h 30"/>
                <a:gd name="T12" fmla="*/ 69475047 w 44"/>
                <a:gd name="T13" fmla="*/ 725805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0"/>
                <a:gd name="T23" fmla="*/ 44 w 4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0">
                  <a:moveTo>
                    <a:pt x="19" y="2"/>
                  </a:moveTo>
                  <a:cubicBezTo>
                    <a:pt x="14" y="0"/>
                    <a:pt x="0" y="14"/>
                    <a:pt x="3" y="16"/>
                  </a:cubicBezTo>
                  <a:cubicBezTo>
                    <a:pt x="5" y="18"/>
                    <a:pt x="13" y="23"/>
                    <a:pt x="18" y="25"/>
                  </a:cubicBezTo>
                  <a:cubicBezTo>
                    <a:pt x="24" y="26"/>
                    <a:pt x="35" y="30"/>
                    <a:pt x="38" y="27"/>
                  </a:cubicBezTo>
                  <a:cubicBezTo>
                    <a:pt x="42" y="24"/>
                    <a:pt x="38" y="20"/>
                    <a:pt x="39" y="18"/>
                  </a:cubicBezTo>
                  <a:cubicBezTo>
                    <a:pt x="41" y="15"/>
                    <a:pt x="44" y="15"/>
                    <a:pt x="40" y="12"/>
                  </a:cubicBezTo>
                  <a:cubicBezTo>
                    <a:pt x="36" y="8"/>
                    <a:pt x="22" y="3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693"/>
            <p:cNvSpPr>
              <a:spLocks/>
            </p:cNvSpPr>
            <p:nvPr/>
          </p:nvSpPr>
          <p:spPr bwMode="auto">
            <a:xfrm>
              <a:off x="7426325" y="1038225"/>
              <a:ext cx="20638" cy="12700"/>
            </a:xfrm>
            <a:custGeom>
              <a:avLst/>
              <a:gdLst>
                <a:gd name="T0" fmla="*/ 28159610 w 11"/>
                <a:gd name="T1" fmla="*/ 19750316 h 7"/>
                <a:gd name="T2" fmla="*/ 10561027 w 11"/>
                <a:gd name="T3" fmla="*/ 3291114 h 7"/>
                <a:gd name="T4" fmla="*/ 28159610 w 11"/>
                <a:gd name="T5" fmla="*/ 19750316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8" y="6"/>
                  </a:moveTo>
                  <a:cubicBezTo>
                    <a:pt x="4" y="7"/>
                    <a:pt x="0" y="2"/>
                    <a:pt x="3" y="1"/>
                  </a:cubicBezTo>
                  <a:cubicBezTo>
                    <a:pt x="6" y="0"/>
                    <a:pt x="11" y="5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694"/>
            <p:cNvSpPr>
              <a:spLocks/>
            </p:cNvSpPr>
            <p:nvPr/>
          </p:nvSpPr>
          <p:spPr bwMode="auto">
            <a:xfrm>
              <a:off x="7519988" y="947738"/>
              <a:ext cx="50800" cy="33337"/>
            </a:xfrm>
            <a:custGeom>
              <a:avLst/>
              <a:gdLst>
                <a:gd name="T0" fmla="*/ 10619082 w 27"/>
                <a:gd name="T1" fmla="*/ 49991766 h 17"/>
                <a:gd name="T2" fmla="*/ 14160029 w 27"/>
                <a:gd name="T3" fmla="*/ 26918643 h 17"/>
                <a:gd name="T4" fmla="*/ 21240046 w 27"/>
                <a:gd name="T5" fmla="*/ 3845520 h 17"/>
                <a:gd name="T6" fmla="*/ 77880170 w 27"/>
                <a:gd name="T7" fmla="*/ 34609689 h 17"/>
                <a:gd name="T8" fmla="*/ 28320059 w 27"/>
                <a:gd name="T9" fmla="*/ 57682804 h 17"/>
                <a:gd name="T10" fmla="*/ 10619082 w 27"/>
                <a:gd name="T11" fmla="*/ 4999176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7"/>
                <a:gd name="T20" fmla="*/ 27 w 2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7">
                  <a:moveTo>
                    <a:pt x="3" y="13"/>
                  </a:moveTo>
                  <a:cubicBezTo>
                    <a:pt x="0" y="11"/>
                    <a:pt x="4" y="12"/>
                    <a:pt x="4" y="7"/>
                  </a:cubicBezTo>
                  <a:cubicBezTo>
                    <a:pt x="3" y="2"/>
                    <a:pt x="0" y="0"/>
                    <a:pt x="6" y="1"/>
                  </a:cubicBezTo>
                  <a:cubicBezTo>
                    <a:pt x="13" y="2"/>
                    <a:pt x="27" y="6"/>
                    <a:pt x="22" y="9"/>
                  </a:cubicBezTo>
                  <a:cubicBezTo>
                    <a:pt x="17" y="12"/>
                    <a:pt x="12" y="12"/>
                    <a:pt x="8" y="15"/>
                  </a:cubicBezTo>
                  <a:cubicBezTo>
                    <a:pt x="5" y="17"/>
                    <a:pt x="5" y="15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695"/>
            <p:cNvSpPr>
              <a:spLocks/>
            </p:cNvSpPr>
            <p:nvPr/>
          </p:nvSpPr>
          <p:spPr bwMode="auto">
            <a:xfrm>
              <a:off x="7540625" y="990600"/>
              <a:ext cx="19050" cy="20638"/>
            </a:xfrm>
            <a:custGeom>
              <a:avLst/>
              <a:gdLst>
                <a:gd name="T0" fmla="*/ 21774149 w 10"/>
                <a:gd name="T1" fmla="*/ 10561027 h 11"/>
                <a:gd name="T2" fmla="*/ 14516098 w 10"/>
                <a:gd name="T3" fmla="*/ 35200926 h 11"/>
                <a:gd name="T4" fmla="*/ 21774149 w 10"/>
                <a:gd name="T5" fmla="*/ 10561027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6" y="3"/>
                  </a:moveTo>
                  <a:cubicBezTo>
                    <a:pt x="2" y="0"/>
                    <a:pt x="0" y="8"/>
                    <a:pt x="4" y="10"/>
                  </a:cubicBezTo>
                  <a:cubicBezTo>
                    <a:pt x="7" y="11"/>
                    <a:pt x="10" y="7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696"/>
            <p:cNvSpPr>
              <a:spLocks/>
            </p:cNvSpPr>
            <p:nvPr/>
          </p:nvSpPr>
          <p:spPr bwMode="auto">
            <a:xfrm>
              <a:off x="7372350" y="977900"/>
              <a:ext cx="446088" cy="138113"/>
            </a:xfrm>
            <a:custGeom>
              <a:avLst/>
              <a:gdLst>
                <a:gd name="T0" fmla="*/ 175942482 w 233"/>
                <a:gd name="T1" fmla="*/ 62553668 h 72"/>
                <a:gd name="T2" fmla="*/ 190604031 w 233"/>
                <a:gd name="T3" fmla="*/ 36795604 h 72"/>
                <a:gd name="T4" fmla="*/ 153950158 w 233"/>
                <a:gd name="T5" fmla="*/ 18397802 h 72"/>
                <a:gd name="T6" fmla="*/ 80640466 w 233"/>
                <a:gd name="T7" fmla="*/ 3679176 h 72"/>
                <a:gd name="T8" fmla="*/ 29323106 w 233"/>
                <a:gd name="T9" fmla="*/ 18397802 h 72"/>
                <a:gd name="T10" fmla="*/ 25658676 w 233"/>
                <a:gd name="T11" fmla="*/ 29437246 h 72"/>
                <a:gd name="T12" fmla="*/ 25658676 w 233"/>
                <a:gd name="T13" fmla="*/ 40476698 h 72"/>
                <a:gd name="T14" fmla="*/ 69643347 w 233"/>
                <a:gd name="T15" fmla="*/ 55195317 h 72"/>
                <a:gd name="T16" fmla="*/ 65978917 w 233"/>
                <a:gd name="T17" fmla="*/ 66232858 h 72"/>
                <a:gd name="T18" fmla="*/ 95302016 w 233"/>
                <a:gd name="T19" fmla="*/ 73593127 h 72"/>
                <a:gd name="T20" fmla="*/ 146619383 w 233"/>
                <a:gd name="T21" fmla="*/ 80951478 h 72"/>
                <a:gd name="T22" fmla="*/ 183273256 w 233"/>
                <a:gd name="T23" fmla="*/ 77272302 h 72"/>
                <a:gd name="T24" fmla="*/ 219927130 w 233"/>
                <a:gd name="T25" fmla="*/ 99349273 h 72"/>
                <a:gd name="T26" fmla="*/ 241921368 w 233"/>
                <a:gd name="T27" fmla="*/ 128786541 h 72"/>
                <a:gd name="T28" fmla="*/ 252916633 w 233"/>
                <a:gd name="T29" fmla="*/ 154544605 h 72"/>
                <a:gd name="T30" fmla="*/ 234590594 w 233"/>
                <a:gd name="T31" fmla="*/ 180302669 h 72"/>
                <a:gd name="T32" fmla="*/ 252916633 w 233"/>
                <a:gd name="T33" fmla="*/ 217098258 h 72"/>
                <a:gd name="T34" fmla="*/ 274910872 w 233"/>
                <a:gd name="T35" fmla="*/ 242856322 h 72"/>
                <a:gd name="T36" fmla="*/ 304233971 w 233"/>
                <a:gd name="T37" fmla="*/ 228137702 h 72"/>
                <a:gd name="T38" fmla="*/ 351884963 w 233"/>
                <a:gd name="T39" fmla="*/ 253893907 h 72"/>
                <a:gd name="T40" fmla="*/ 395869611 w 233"/>
                <a:gd name="T41" fmla="*/ 239175228 h 72"/>
                <a:gd name="T42" fmla="*/ 421528280 w 233"/>
                <a:gd name="T43" fmla="*/ 228137702 h 72"/>
                <a:gd name="T44" fmla="*/ 458184068 w 233"/>
                <a:gd name="T45" fmla="*/ 257575001 h 72"/>
                <a:gd name="T46" fmla="*/ 641457384 w 233"/>
                <a:gd name="T47" fmla="*/ 253893907 h 72"/>
                <a:gd name="T48" fmla="*/ 656118934 w 233"/>
                <a:gd name="T49" fmla="*/ 228137702 h 72"/>
                <a:gd name="T50" fmla="*/ 674446828 w 233"/>
                <a:gd name="T51" fmla="*/ 235496053 h 72"/>
                <a:gd name="T52" fmla="*/ 751420919 w 233"/>
                <a:gd name="T53" fmla="*/ 257575001 h 72"/>
                <a:gd name="T54" fmla="*/ 813733462 w 233"/>
                <a:gd name="T55" fmla="*/ 246535497 h 72"/>
                <a:gd name="T56" fmla="*/ 824730581 w 233"/>
                <a:gd name="T57" fmla="*/ 228137702 h 72"/>
                <a:gd name="T58" fmla="*/ 835725786 w 233"/>
                <a:gd name="T59" fmla="*/ 206058814 h 72"/>
                <a:gd name="T60" fmla="*/ 806402687 w 233"/>
                <a:gd name="T61" fmla="*/ 206058814 h 72"/>
                <a:gd name="T62" fmla="*/ 839392130 w 233"/>
                <a:gd name="T63" fmla="*/ 165584049 h 72"/>
                <a:gd name="T64" fmla="*/ 813733462 w 233"/>
                <a:gd name="T65" fmla="*/ 154544605 h 72"/>
                <a:gd name="T66" fmla="*/ 773413244 w 233"/>
                <a:gd name="T67" fmla="*/ 150865430 h 72"/>
                <a:gd name="T68" fmla="*/ 758751694 w 233"/>
                <a:gd name="T69" fmla="*/ 136146810 h 72"/>
                <a:gd name="T70" fmla="*/ 685442033 w 233"/>
                <a:gd name="T71" fmla="*/ 136146810 h 72"/>
                <a:gd name="T72" fmla="*/ 637791040 w 233"/>
                <a:gd name="T73" fmla="*/ 128786541 h 72"/>
                <a:gd name="T74" fmla="*/ 549819829 w 233"/>
                <a:gd name="T75" fmla="*/ 158223780 h 72"/>
                <a:gd name="T76" fmla="*/ 546155399 w 233"/>
                <a:gd name="T77" fmla="*/ 165584049 h 72"/>
                <a:gd name="T78" fmla="*/ 535158279 w 233"/>
                <a:gd name="T79" fmla="*/ 172942400 h 72"/>
                <a:gd name="T80" fmla="*/ 494837942 w 233"/>
                <a:gd name="T81" fmla="*/ 161902956 h 72"/>
                <a:gd name="T82" fmla="*/ 450853294 w 233"/>
                <a:gd name="T83" fmla="*/ 158223780 h 72"/>
                <a:gd name="T84" fmla="*/ 417863850 w 233"/>
                <a:gd name="T85" fmla="*/ 154544605 h 72"/>
                <a:gd name="T86" fmla="*/ 406866731 w 233"/>
                <a:gd name="T87" fmla="*/ 169263224 h 72"/>
                <a:gd name="T88" fmla="*/ 377543632 w 233"/>
                <a:gd name="T89" fmla="*/ 154544605 h 72"/>
                <a:gd name="T90" fmla="*/ 370212857 w 233"/>
                <a:gd name="T91" fmla="*/ 143505161 h 72"/>
                <a:gd name="T92" fmla="*/ 370212857 w 233"/>
                <a:gd name="T93" fmla="*/ 128786541 h 72"/>
                <a:gd name="T94" fmla="*/ 340887844 w 233"/>
                <a:gd name="T95" fmla="*/ 114067892 h 72"/>
                <a:gd name="T96" fmla="*/ 300567626 w 233"/>
                <a:gd name="T97" fmla="*/ 117748986 h 72"/>
                <a:gd name="T98" fmla="*/ 315231090 w 233"/>
                <a:gd name="T99" fmla="*/ 106709541 h 72"/>
                <a:gd name="T100" fmla="*/ 278575302 w 233"/>
                <a:gd name="T101" fmla="*/ 88311747 h 72"/>
                <a:gd name="T102" fmla="*/ 373877287 w 233"/>
                <a:gd name="T103" fmla="*/ 88311747 h 72"/>
                <a:gd name="T104" fmla="*/ 337223414 w 233"/>
                <a:gd name="T105" fmla="*/ 73593127 h 72"/>
                <a:gd name="T106" fmla="*/ 282241646 w 233"/>
                <a:gd name="T107" fmla="*/ 66232858 h 72"/>
                <a:gd name="T108" fmla="*/ 311564745 w 233"/>
                <a:gd name="T109" fmla="*/ 51514224 h 72"/>
                <a:gd name="T110" fmla="*/ 267578182 w 233"/>
                <a:gd name="T111" fmla="*/ 44155873 h 72"/>
                <a:gd name="T112" fmla="*/ 197934806 w 233"/>
                <a:gd name="T113" fmla="*/ 51514224 h 72"/>
                <a:gd name="T114" fmla="*/ 175942482 w 233"/>
                <a:gd name="T115" fmla="*/ 62553668 h 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3"/>
                <a:gd name="T175" fmla="*/ 0 h 72"/>
                <a:gd name="T176" fmla="*/ 233 w 233"/>
                <a:gd name="T177" fmla="*/ 72 h 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3" h="72">
                  <a:moveTo>
                    <a:pt x="48" y="17"/>
                  </a:moveTo>
                  <a:cubicBezTo>
                    <a:pt x="48" y="17"/>
                    <a:pt x="55" y="13"/>
                    <a:pt x="52" y="10"/>
                  </a:cubicBezTo>
                  <a:cubicBezTo>
                    <a:pt x="48" y="8"/>
                    <a:pt x="46" y="4"/>
                    <a:pt x="42" y="5"/>
                  </a:cubicBezTo>
                  <a:cubicBezTo>
                    <a:pt x="38" y="6"/>
                    <a:pt x="28" y="2"/>
                    <a:pt x="22" y="1"/>
                  </a:cubicBezTo>
                  <a:cubicBezTo>
                    <a:pt x="16" y="0"/>
                    <a:pt x="3" y="3"/>
                    <a:pt x="8" y="5"/>
                  </a:cubicBezTo>
                  <a:cubicBezTo>
                    <a:pt x="14" y="7"/>
                    <a:pt x="12" y="7"/>
                    <a:pt x="7" y="8"/>
                  </a:cubicBezTo>
                  <a:cubicBezTo>
                    <a:pt x="2" y="9"/>
                    <a:pt x="0" y="10"/>
                    <a:pt x="7" y="11"/>
                  </a:cubicBezTo>
                  <a:cubicBezTo>
                    <a:pt x="13" y="12"/>
                    <a:pt x="17" y="14"/>
                    <a:pt x="19" y="15"/>
                  </a:cubicBezTo>
                  <a:cubicBezTo>
                    <a:pt x="22" y="16"/>
                    <a:pt x="19" y="18"/>
                    <a:pt x="18" y="18"/>
                  </a:cubicBezTo>
                  <a:cubicBezTo>
                    <a:pt x="17" y="18"/>
                    <a:pt x="20" y="20"/>
                    <a:pt x="26" y="20"/>
                  </a:cubicBezTo>
                  <a:cubicBezTo>
                    <a:pt x="31" y="21"/>
                    <a:pt x="33" y="22"/>
                    <a:pt x="40" y="22"/>
                  </a:cubicBezTo>
                  <a:cubicBezTo>
                    <a:pt x="47" y="22"/>
                    <a:pt x="46" y="20"/>
                    <a:pt x="50" y="21"/>
                  </a:cubicBezTo>
                  <a:cubicBezTo>
                    <a:pt x="55" y="22"/>
                    <a:pt x="55" y="25"/>
                    <a:pt x="60" y="27"/>
                  </a:cubicBezTo>
                  <a:cubicBezTo>
                    <a:pt x="65" y="28"/>
                    <a:pt x="64" y="32"/>
                    <a:pt x="66" y="35"/>
                  </a:cubicBezTo>
                  <a:cubicBezTo>
                    <a:pt x="68" y="39"/>
                    <a:pt x="72" y="40"/>
                    <a:pt x="69" y="42"/>
                  </a:cubicBezTo>
                  <a:cubicBezTo>
                    <a:pt x="66" y="44"/>
                    <a:pt x="63" y="46"/>
                    <a:pt x="64" y="49"/>
                  </a:cubicBezTo>
                  <a:cubicBezTo>
                    <a:pt x="64" y="53"/>
                    <a:pt x="65" y="55"/>
                    <a:pt x="69" y="59"/>
                  </a:cubicBezTo>
                  <a:cubicBezTo>
                    <a:pt x="72" y="63"/>
                    <a:pt x="69" y="67"/>
                    <a:pt x="75" y="66"/>
                  </a:cubicBezTo>
                  <a:cubicBezTo>
                    <a:pt x="81" y="65"/>
                    <a:pt x="82" y="60"/>
                    <a:pt x="83" y="62"/>
                  </a:cubicBezTo>
                  <a:cubicBezTo>
                    <a:pt x="83" y="65"/>
                    <a:pt x="88" y="69"/>
                    <a:pt x="96" y="69"/>
                  </a:cubicBezTo>
                  <a:cubicBezTo>
                    <a:pt x="104" y="68"/>
                    <a:pt x="101" y="67"/>
                    <a:pt x="108" y="65"/>
                  </a:cubicBezTo>
                  <a:cubicBezTo>
                    <a:pt x="114" y="62"/>
                    <a:pt x="115" y="58"/>
                    <a:pt x="115" y="62"/>
                  </a:cubicBezTo>
                  <a:cubicBezTo>
                    <a:pt x="116" y="67"/>
                    <a:pt x="119" y="70"/>
                    <a:pt x="125" y="70"/>
                  </a:cubicBezTo>
                  <a:cubicBezTo>
                    <a:pt x="131" y="70"/>
                    <a:pt x="171" y="71"/>
                    <a:pt x="175" y="69"/>
                  </a:cubicBezTo>
                  <a:cubicBezTo>
                    <a:pt x="179" y="67"/>
                    <a:pt x="178" y="63"/>
                    <a:pt x="179" y="62"/>
                  </a:cubicBezTo>
                  <a:cubicBezTo>
                    <a:pt x="181" y="60"/>
                    <a:pt x="180" y="60"/>
                    <a:pt x="184" y="64"/>
                  </a:cubicBezTo>
                  <a:cubicBezTo>
                    <a:pt x="188" y="68"/>
                    <a:pt x="198" y="72"/>
                    <a:pt x="205" y="70"/>
                  </a:cubicBezTo>
                  <a:cubicBezTo>
                    <a:pt x="211" y="68"/>
                    <a:pt x="220" y="70"/>
                    <a:pt x="222" y="67"/>
                  </a:cubicBezTo>
                  <a:cubicBezTo>
                    <a:pt x="224" y="64"/>
                    <a:pt x="221" y="64"/>
                    <a:pt x="225" y="62"/>
                  </a:cubicBezTo>
                  <a:cubicBezTo>
                    <a:pt x="230" y="61"/>
                    <a:pt x="231" y="56"/>
                    <a:pt x="228" y="56"/>
                  </a:cubicBezTo>
                  <a:cubicBezTo>
                    <a:pt x="226" y="56"/>
                    <a:pt x="215" y="58"/>
                    <a:pt x="220" y="56"/>
                  </a:cubicBezTo>
                  <a:cubicBezTo>
                    <a:pt x="225" y="54"/>
                    <a:pt x="233" y="45"/>
                    <a:pt x="229" y="45"/>
                  </a:cubicBezTo>
                  <a:cubicBezTo>
                    <a:pt x="225" y="45"/>
                    <a:pt x="228" y="44"/>
                    <a:pt x="222" y="42"/>
                  </a:cubicBezTo>
                  <a:cubicBezTo>
                    <a:pt x="217" y="40"/>
                    <a:pt x="215" y="42"/>
                    <a:pt x="211" y="41"/>
                  </a:cubicBezTo>
                  <a:cubicBezTo>
                    <a:pt x="208" y="39"/>
                    <a:pt x="213" y="37"/>
                    <a:pt x="207" y="37"/>
                  </a:cubicBezTo>
                  <a:cubicBezTo>
                    <a:pt x="200" y="37"/>
                    <a:pt x="193" y="37"/>
                    <a:pt x="187" y="37"/>
                  </a:cubicBezTo>
                  <a:cubicBezTo>
                    <a:pt x="181" y="37"/>
                    <a:pt x="178" y="34"/>
                    <a:pt x="174" y="35"/>
                  </a:cubicBezTo>
                  <a:cubicBezTo>
                    <a:pt x="170" y="37"/>
                    <a:pt x="155" y="43"/>
                    <a:pt x="150" y="43"/>
                  </a:cubicBezTo>
                  <a:cubicBezTo>
                    <a:pt x="145" y="43"/>
                    <a:pt x="145" y="44"/>
                    <a:pt x="149" y="45"/>
                  </a:cubicBezTo>
                  <a:cubicBezTo>
                    <a:pt x="153" y="46"/>
                    <a:pt x="150" y="47"/>
                    <a:pt x="146" y="47"/>
                  </a:cubicBezTo>
                  <a:cubicBezTo>
                    <a:pt x="143" y="47"/>
                    <a:pt x="143" y="49"/>
                    <a:pt x="135" y="44"/>
                  </a:cubicBezTo>
                  <a:cubicBezTo>
                    <a:pt x="127" y="40"/>
                    <a:pt x="128" y="43"/>
                    <a:pt x="123" y="43"/>
                  </a:cubicBezTo>
                  <a:cubicBezTo>
                    <a:pt x="118" y="43"/>
                    <a:pt x="116" y="41"/>
                    <a:pt x="114" y="42"/>
                  </a:cubicBezTo>
                  <a:cubicBezTo>
                    <a:pt x="112" y="42"/>
                    <a:pt x="114" y="46"/>
                    <a:pt x="111" y="46"/>
                  </a:cubicBezTo>
                  <a:cubicBezTo>
                    <a:pt x="108" y="46"/>
                    <a:pt x="106" y="42"/>
                    <a:pt x="103" y="42"/>
                  </a:cubicBezTo>
                  <a:cubicBezTo>
                    <a:pt x="100" y="42"/>
                    <a:pt x="98" y="41"/>
                    <a:pt x="101" y="39"/>
                  </a:cubicBezTo>
                  <a:cubicBezTo>
                    <a:pt x="105" y="37"/>
                    <a:pt x="105" y="37"/>
                    <a:pt x="101" y="35"/>
                  </a:cubicBezTo>
                  <a:cubicBezTo>
                    <a:pt x="97" y="32"/>
                    <a:pt x="96" y="30"/>
                    <a:pt x="93" y="31"/>
                  </a:cubicBezTo>
                  <a:cubicBezTo>
                    <a:pt x="90" y="32"/>
                    <a:pt x="79" y="34"/>
                    <a:pt x="82" y="32"/>
                  </a:cubicBezTo>
                  <a:cubicBezTo>
                    <a:pt x="85" y="31"/>
                    <a:pt x="90" y="30"/>
                    <a:pt x="86" y="29"/>
                  </a:cubicBezTo>
                  <a:cubicBezTo>
                    <a:pt x="82" y="28"/>
                    <a:pt x="73" y="24"/>
                    <a:pt x="76" y="24"/>
                  </a:cubicBezTo>
                  <a:cubicBezTo>
                    <a:pt x="80" y="24"/>
                    <a:pt x="105" y="26"/>
                    <a:pt x="102" y="24"/>
                  </a:cubicBezTo>
                  <a:cubicBezTo>
                    <a:pt x="98" y="23"/>
                    <a:pt x="97" y="22"/>
                    <a:pt x="92" y="20"/>
                  </a:cubicBezTo>
                  <a:cubicBezTo>
                    <a:pt x="87" y="17"/>
                    <a:pt x="73" y="18"/>
                    <a:pt x="77" y="18"/>
                  </a:cubicBezTo>
                  <a:cubicBezTo>
                    <a:pt x="81" y="18"/>
                    <a:pt x="88" y="16"/>
                    <a:pt x="85" y="14"/>
                  </a:cubicBezTo>
                  <a:cubicBezTo>
                    <a:pt x="82" y="12"/>
                    <a:pt x="79" y="12"/>
                    <a:pt x="73" y="12"/>
                  </a:cubicBezTo>
                  <a:cubicBezTo>
                    <a:pt x="66" y="12"/>
                    <a:pt x="56" y="14"/>
                    <a:pt x="54" y="14"/>
                  </a:cubicBezTo>
                  <a:cubicBezTo>
                    <a:pt x="53" y="14"/>
                    <a:pt x="50" y="17"/>
                    <a:pt x="48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697"/>
            <p:cNvSpPr>
              <a:spLocks/>
            </p:cNvSpPr>
            <p:nvPr/>
          </p:nvSpPr>
          <p:spPr bwMode="auto">
            <a:xfrm>
              <a:off x="7385969" y="736799"/>
              <a:ext cx="295956" cy="187425"/>
            </a:xfrm>
            <a:custGeom>
              <a:avLst/>
              <a:gdLst>
                <a:gd name="T0" fmla="*/ 278431 w 154"/>
                <a:gd name="T1" fmla="*/ 109144 h 97"/>
                <a:gd name="T2" fmla="*/ 255546 w 154"/>
                <a:gd name="T3" fmla="*/ 103400 h 97"/>
                <a:gd name="T4" fmla="*/ 232661 w 154"/>
                <a:gd name="T5" fmla="*/ 103400 h 97"/>
                <a:gd name="T6" fmla="*/ 232661 w 154"/>
                <a:gd name="T7" fmla="*/ 91911 h 97"/>
                <a:gd name="T8" fmla="*/ 221219 w 154"/>
                <a:gd name="T9" fmla="*/ 80422 h 97"/>
                <a:gd name="T10" fmla="*/ 225033 w 154"/>
                <a:gd name="T11" fmla="*/ 65104 h 97"/>
                <a:gd name="T12" fmla="*/ 196427 w 154"/>
                <a:gd name="T13" fmla="*/ 63189 h 97"/>
                <a:gd name="T14" fmla="*/ 200241 w 154"/>
                <a:gd name="T15" fmla="*/ 76593 h 97"/>
                <a:gd name="T16" fmla="*/ 183078 w 154"/>
                <a:gd name="T17" fmla="*/ 53615 h 97"/>
                <a:gd name="T18" fmla="*/ 120145 w 154"/>
                <a:gd name="T19" fmla="*/ 13404 h 97"/>
                <a:gd name="T20" fmla="*/ 61026 w 154"/>
                <a:gd name="T21" fmla="*/ 5744 h 97"/>
                <a:gd name="T22" fmla="*/ 82004 w 154"/>
                <a:gd name="T23" fmla="*/ 19148 h 97"/>
                <a:gd name="T24" fmla="*/ 66747 w 154"/>
                <a:gd name="T25" fmla="*/ 21063 h 97"/>
                <a:gd name="T26" fmla="*/ 34327 w 154"/>
                <a:gd name="T27" fmla="*/ 26807 h 97"/>
                <a:gd name="T28" fmla="*/ 57212 w 154"/>
                <a:gd name="T29" fmla="*/ 40211 h 97"/>
                <a:gd name="T30" fmla="*/ 55305 w 154"/>
                <a:gd name="T31" fmla="*/ 49785 h 97"/>
                <a:gd name="T32" fmla="*/ 15256 w 154"/>
                <a:gd name="T33" fmla="*/ 42126 h 97"/>
                <a:gd name="T34" fmla="*/ 20978 w 154"/>
                <a:gd name="T35" fmla="*/ 51700 h 97"/>
                <a:gd name="T36" fmla="*/ 7628 w 154"/>
                <a:gd name="T37" fmla="*/ 65104 h 97"/>
                <a:gd name="T38" fmla="*/ 43862 w 154"/>
                <a:gd name="T39" fmla="*/ 70848 h 97"/>
                <a:gd name="T40" fmla="*/ 51491 w 154"/>
                <a:gd name="T41" fmla="*/ 76593 h 97"/>
                <a:gd name="T42" fmla="*/ 30513 w 154"/>
                <a:gd name="T43" fmla="*/ 80422 h 97"/>
                <a:gd name="T44" fmla="*/ 3814 w 154"/>
                <a:gd name="T45" fmla="*/ 80422 h 97"/>
                <a:gd name="T46" fmla="*/ 36234 w 154"/>
                <a:gd name="T47" fmla="*/ 105315 h 97"/>
                <a:gd name="T48" fmla="*/ 45769 w 154"/>
                <a:gd name="T49" fmla="*/ 120633 h 97"/>
                <a:gd name="T50" fmla="*/ 72468 w 154"/>
                <a:gd name="T51" fmla="*/ 120633 h 97"/>
                <a:gd name="T52" fmla="*/ 110609 w 154"/>
                <a:gd name="T53" fmla="*/ 116804 h 97"/>
                <a:gd name="T54" fmla="*/ 108702 w 154"/>
                <a:gd name="T55" fmla="*/ 120633 h 97"/>
                <a:gd name="T56" fmla="*/ 82004 w 154"/>
                <a:gd name="T57" fmla="*/ 132122 h 97"/>
                <a:gd name="T58" fmla="*/ 78189 w 154"/>
                <a:gd name="T59" fmla="*/ 147441 h 97"/>
                <a:gd name="T60" fmla="*/ 114423 w 154"/>
                <a:gd name="T61" fmla="*/ 162759 h 97"/>
                <a:gd name="T62" fmla="*/ 101074 w 154"/>
                <a:gd name="T63" fmla="*/ 170418 h 97"/>
                <a:gd name="T64" fmla="*/ 148751 w 154"/>
                <a:gd name="T65" fmla="*/ 183822 h 97"/>
                <a:gd name="T66" fmla="*/ 165914 w 154"/>
                <a:gd name="T67" fmla="*/ 178078 h 97"/>
                <a:gd name="T68" fmla="*/ 173542 w 154"/>
                <a:gd name="T69" fmla="*/ 166589 h 97"/>
                <a:gd name="T70" fmla="*/ 202148 w 154"/>
                <a:gd name="T71" fmla="*/ 172333 h 97"/>
                <a:gd name="T72" fmla="*/ 209776 w 154"/>
                <a:gd name="T73" fmla="*/ 176163 h 97"/>
                <a:gd name="T74" fmla="*/ 209776 w 154"/>
                <a:gd name="T75" fmla="*/ 143611 h 97"/>
                <a:gd name="T76" fmla="*/ 225033 w 154"/>
                <a:gd name="T77" fmla="*/ 157015 h 97"/>
                <a:gd name="T78" fmla="*/ 263174 w 154"/>
                <a:gd name="T79" fmla="*/ 137867 h 97"/>
                <a:gd name="T80" fmla="*/ 282245 w 154"/>
                <a:gd name="T81" fmla="*/ 137867 h 97"/>
                <a:gd name="T82" fmla="*/ 293687 w 154"/>
                <a:gd name="T83" fmla="*/ 122548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97"/>
                <a:gd name="T128" fmla="*/ 154 w 154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97">
                  <a:moveTo>
                    <a:pt x="154" y="64"/>
                  </a:moveTo>
                  <a:cubicBezTo>
                    <a:pt x="153" y="61"/>
                    <a:pt x="147" y="59"/>
                    <a:pt x="146" y="57"/>
                  </a:cubicBezTo>
                  <a:cubicBezTo>
                    <a:pt x="144" y="55"/>
                    <a:pt x="145" y="56"/>
                    <a:pt x="141" y="57"/>
                  </a:cubicBezTo>
                  <a:cubicBezTo>
                    <a:pt x="138" y="58"/>
                    <a:pt x="138" y="55"/>
                    <a:pt x="134" y="54"/>
                  </a:cubicBezTo>
                  <a:cubicBezTo>
                    <a:pt x="131" y="53"/>
                    <a:pt x="133" y="54"/>
                    <a:pt x="128" y="55"/>
                  </a:cubicBezTo>
                  <a:cubicBezTo>
                    <a:pt x="122" y="55"/>
                    <a:pt x="120" y="56"/>
                    <a:pt x="122" y="54"/>
                  </a:cubicBezTo>
                  <a:cubicBezTo>
                    <a:pt x="125" y="52"/>
                    <a:pt x="129" y="49"/>
                    <a:pt x="125" y="49"/>
                  </a:cubicBezTo>
                  <a:cubicBezTo>
                    <a:pt x="122" y="48"/>
                    <a:pt x="120" y="51"/>
                    <a:pt x="122" y="48"/>
                  </a:cubicBezTo>
                  <a:cubicBezTo>
                    <a:pt x="123" y="46"/>
                    <a:pt x="127" y="45"/>
                    <a:pt x="124" y="44"/>
                  </a:cubicBezTo>
                  <a:cubicBezTo>
                    <a:pt x="121" y="42"/>
                    <a:pt x="118" y="42"/>
                    <a:pt x="116" y="42"/>
                  </a:cubicBezTo>
                  <a:cubicBezTo>
                    <a:pt x="115" y="42"/>
                    <a:pt x="115" y="41"/>
                    <a:pt x="117" y="39"/>
                  </a:cubicBezTo>
                  <a:cubicBezTo>
                    <a:pt x="119" y="38"/>
                    <a:pt x="121" y="36"/>
                    <a:pt x="118" y="34"/>
                  </a:cubicBezTo>
                  <a:cubicBezTo>
                    <a:pt x="116" y="32"/>
                    <a:pt x="116" y="29"/>
                    <a:pt x="110" y="29"/>
                  </a:cubicBezTo>
                  <a:cubicBezTo>
                    <a:pt x="104" y="30"/>
                    <a:pt x="98" y="31"/>
                    <a:pt x="103" y="33"/>
                  </a:cubicBezTo>
                  <a:cubicBezTo>
                    <a:pt x="107" y="35"/>
                    <a:pt x="116" y="40"/>
                    <a:pt x="112" y="40"/>
                  </a:cubicBezTo>
                  <a:cubicBezTo>
                    <a:pt x="108" y="40"/>
                    <a:pt x="107" y="42"/>
                    <a:pt x="105" y="40"/>
                  </a:cubicBezTo>
                  <a:cubicBezTo>
                    <a:pt x="102" y="37"/>
                    <a:pt x="99" y="37"/>
                    <a:pt x="99" y="34"/>
                  </a:cubicBezTo>
                  <a:cubicBezTo>
                    <a:pt x="98" y="30"/>
                    <a:pt x="101" y="28"/>
                    <a:pt x="96" y="28"/>
                  </a:cubicBezTo>
                  <a:cubicBezTo>
                    <a:pt x="92" y="27"/>
                    <a:pt x="80" y="28"/>
                    <a:pt x="78" y="24"/>
                  </a:cubicBezTo>
                  <a:cubicBezTo>
                    <a:pt x="76" y="21"/>
                    <a:pt x="69" y="11"/>
                    <a:pt x="63" y="7"/>
                  </a:cubicBezTo>
                  <a:cubicBezTo>
                    <a:pt x="56" y="4"/>
                    <a:pt x="51" y="2"/>
                    <a:pt x="42" y="1"/>
                  </a:cubicBezTo>
                  <a:cubicBezTo>
                    <a:pt x="32" y="0"/>
                    <a:pt x="30" y="2"/>
                    <a:pt x="32" y="3"/>
                  </a:cubicBezTo>
                  <a:cubicBezTo>
                    <a:pt x="35" y="4"/>
                    <a:pt x="46" y="6"/>
                    <a:pt x="46" y="7"/>
                  </a:cubicBezTo>
                  <a:cubicBezTo>
                    <a:pt x="45" y="9"/>
                    <a:pt x="46" y="10"/>
                    <a:pt x="43" y="10"/>
                  </a:cubicBezTo>
                  <a:cubicBezTo>
                    <a:pt x="40" y="10"/>
                    <a:pt x="33" y="9"/>
                    <a:pt x="32" y="9"/>
                  </a:cubicBezTo>
                  <a:cubicBezTo>
                    <a:pt x="31" y="9"/>
                    <a:pt x="39" y="11"/>
                    <a:pt x="35" y="11"/>
                  </a:cubicBezTo>
                  <a:cubicBezTo>
                    <a:pt x="32" y="11"/>
                    <a:pt x="28" y="11"/>
                    <a:pt x="25" y="11"/>
                  </a:cubicBezTo>
                  <a:cubicBezTo>
                    <a:pt x="21" y="11"/>
                    <a:pt x="19" y="12"/>
                    <a:pt x="18" y="14"/>
                  </a:cubicBezTo>
                  <a:cubicBezTo>
                    <a:pt x="17" y="15"/>
                    <a:pt x="15" y="16"/>
                    <a:pt x="19" y="16"/>
                  </a:cubicBezTo>
                  <a:cubicBezTo>
                    <a:pt x="24" y="17"/>
                    <a:pt x="25" y="20"/>
                    <a:pt x="30" y="21"/>
                  </a:cubicBezTo>
                  <a:cubicBezTo>
                    <a:pt x="35" y="22"/>
                    <a:pt x="28" y="21"/>
                    <a:pt x="28" y="23"/>
                  </a:cubicBezTo>
                  <a:cubicBezTo>
                    <a:pt x="29" y="24"/>
                    <a:pt x="33" y="27"/>
                    <a:pt x="29" y="26"/>
                  </a:cubicBezTo>
                  <a:cubicBezTo>
                    <a:pt x="26" y="25"/>
                    <a:pt x="19" y="23"/>
                    <a:pt x="17" y="23"/>
                  </a:cubicBezTo>
                  <a:cubicBezTo>
                    <a:pt x="15" y="23"/>
                    <a:pt x="6" y="21"/>
                    <a:pt x="8" y="22"/>
                  </a:cubicBezTo>
                  <a:cubicBezTo>
                    <a:pt x="11" y="23"/>
                    <a:pt x="18" y="24"/>
                    <a:pt x="16" y="24"/>
                  </a:cubicBezTo>
                  <a:cubicBezTo>
                    <a:pt x="14" y="24"/>
                    <a:pt x="9" y="25"/>
                    <a:pt x="11" y="27"/>
                  </a:cubicBezTo>
                  <a:cubicBezTo>
                    <a:pt x="12" y="29"/>
                    <a:pt x="19" y="32"/>
                    <a:pt x="14" y="32"/>
                  </a:cubicBezTo>
                  <a:cubicBezTo>
                    <a:pt x="9" y="32"/>
                    <a:pt x="3" y="34"/>
                    <a:pt x="4" y="34"/>
                  </a:cubicBezTo>
                  <a:cubicBezTo>
                    <a:pt x="5" y="34"/>
                    <a:pt x="6" y="35"/>
                    <a:pt x="10" y="36"/>
                  </a:cubicBezTo>
                  <a:cubicBezTo>
                    <a:pt x="14" y="37"/>
                    <a:pt x="19" y="38"/>
                    <a:pt x="23" y="37"/>
                  </a:cubicBezTo>
                  <a:cubicBezTo>
                    <a:pt x="27" y="36"/>
                    <a:pt x="33" y="36"/>
                    <a:pt x="31" y="37"/>
                  </a:cubicBezTo>
                  <a:cubicBezTo>
                    <a:pt x="30" y="38"/>
                    <a:pt x="26" y="40"/>
                    <a:pt x="27" y="40"/>
                  </a:cubicBezTo>
                  <a:cubicBezTo>
                    <a:pt x="29" y="41"/>
                    <a:pt x="30" y="43"/>
                    <a:pt x="29" y="43"/>
                  </a:cubicBezTo>
                  <a:cubicBezTo>
                    <a:pt x="27" y="43"/>
                    <a:pt x="20" y="43"/>
                    <a:pt x="16" y="42"/>
                  </a:cubicBezTo>
                  <a:cubicBezTo>
                    <a:pt x="11" y="42"/>
                    <a:pt x="6" y="42"/>
                    <a:pt x="4" y="41"/>
                  </a:cubicBezTo>
                  <a:cubicBezTo>
                    <a:pt x="2" y="39"/>
                    <a:pt x="0" y="39"/>
                    <a:pt x="2" y="42"/>
                  </a:cubicBezTo>
                  <a:cubicBezTo>
                    <a:pt x="4" y="45"/>
                    <a:pt x="6" y="53"/>
                    <a:pt x="13" y="53"/>
                  </a:cubicBezTo>
                  <a:cubicBezTo>
                    <a:pt x="19" y="53"/>
                    <a:pt x="23" y="55"/>
                    <a:pt x="19" y="55"/>
                  </a:cubicBezTo>
                  <a:cubicBezTo>
                    <a:pt x="15" y="55"/>
                    <a:pt x="15" y="59"/>
                    <a:pt x="16" y="60"/>
                  </a:cubicBezTo>
                  <a:cubicBezTo>
                    <a:pt x="17" y="60"/>
                    <a:pt x="22" y="64"/>
                    <a:pt x="24" y="63"/>
                  </a:cubicBezTo>
                  <a:cubicBezTo>
                    <a:pt x="27" y="62"/>
                    <a:pt x="30" y="60"/>
                    <a:pt x="33" y="61"/>
                  </a:cubicBezTo>
                  <a:cubicBezTo>
                    <a:pt x="35" y="62"/>
                    <a:pt x="36" y="65"/>
                    <a:pt x="38" y="63"/>
                  </a:cubicBezTo>
                  <a:cubicBezTo>
                    <a:pt x="40" y="62"/>
                    <a:pt x="48" y="58"/>
                    <a:pt x="52" y="59"/>
                  </a:cubicBezTo>
                  <a:cubicBezTo>
                    <a:pt x="56" y="59"/>
                    <a:pt x="59" y="61"/>
                    <a:pt x="58" y="61"/>
                  </a:cubicBezTo>
                  <a:cubicBezTo>
                    <a:pt x="58" y="61"/>
                    <a:pt x="64" y="62"/>
                    <a:pt x="69" y="62"/>
                  </a:cubicBezTo>
                  <a:cubicBezTo>
                    <a:pt x="73" y="62"/>
                    <a:pt x="56" y="63"/>
                    <a:pt x="57" y="63"/>
                  </a:cubicBezTo>
                  <a:cubicBezTo>
                    <a:pt x="58" y="63"/>
                    <a:pt x="77" y="65"/>
                    <a:pt x="75" y="66"/>
                  </a:cubicBezTo>
                  <a:cubicBezTo>
                    <a:pt x="73" y="67"/>
                    <a:pt x="47" y="68"/>
                    <a:pt x="43" y="69"/>
                  </a:cubicBezTo>
                  <a:cubicBezTo>
                    <a:pt x="40" y="69"/>
                    <a:pt x="33" y="72"/>
                    <a:pt x="35" y="74"/>
                  </a:cubicBezTo>
                  <a:cubicBezTo>
                    <a:pt x="37" y="75"/>
                    <a:pt x="40" y="77"/>
                    <a:pt x="41" y="77"/>
                  </a:cubicBezTo>
                  <a:cubicBezTo>
                    <a:pt x="42" y="77"/>
                    <a:pt x="41" y="81"/>
                    <a:pt x="44" y="82"/>
                  </a:cubicBezTo>
                  <a:cubicBezTo>
                    <a:pt x="46" y="83"/>
                    <a:pt x="56" y="83"/>
                    <a:pt x="60" y="85"/>
                  </a:cubicBezTo>
                  <a:cubicBezTo>
                    <a:pt x="65" y="86"/>
                    <a:pt x="61" y="86"/>
                    <a:pt x="57" y="86"/>
                  </a:cubicBezTo>
                  <a:cubicBezTo>
                    <a:pt x="53" y="86"/>
                    <a:pt x="48" y="87"/>
                    <a:pt x="53" y="89"/>
                  </a:cubicBezTo>
                  <a:cubicBezTo>
                    <a:pt x="57" y="92"/>
                    <a:pt x="60" y="93"/>
                    <a:pt x="65" y="95"/>
                  </a:cubicBezTo>
                  <a:cubicBezTo>
                    <a:pt x="71" y="96"/>
                    <a:pt x="75" y="97"/>
                    <a:pt x="78" y="96"/>
                  </a:cubicBezTo>
                  <a:cubicBezTo>
                    <a:pt x="81" y="95"/>
                    <a:pt x="88" y="95"/>
                    <a:pt x="84" y="94"/>
                  </a:cubicBezTo>
                  <a:cubicBezTo>
                    <a:pt x="79" y="92"/>
                    <a:pt x="84" y="91"/>
                    <a:pt x="87" y="93"/>
                  </a:cubicBezTo>
                  <a:cubicBezTo>
                    <a:pt x="90" y="95"/>
                    <a:pt x="92" y="96"/>
                    <a:pt x="92" y="95"/>
                  </a:cubicBezTo>
                  <a:cubicBezTo>
                    <a:pt x="92" y="93"/>
                    <a:pt x="85" y="84"/>
                    <a:pt x="91" y="87"/>
                  </a:cubicBezTo>
                  <a:cubicBezTo>
                    <a:pt x="96" y="91"/>
                    <a:pt x="101" y="97"/>
                    <a:pt x="102" y="96"/>
                  </a:cubicBezTo>
                  <a:cubicBezTo>
                    <a:pt x="104" y="94"/>
                    <a:pt x="108" y="92"/>
                    <a:pt x="106" y="90"/>
                  </a:cubicBezTo>
                  <a:cubicBezTo>
                    <a:pt x="105" y="88"/>
                    <a:pt x="104" y="86"/>
                    <a:pt x="107" y="86"/>
                  </a:cubicBezTo>
                  <a:cubicBezTo>
                    <a:pt x="110" y="86"/>
                    <a:pt x="108" y="94"/>
                    <a:pt x="110" y="92"/>
                  </a:cubicBezTo>
                  <a:cubicBezTo>
                    <a:pt x="112" y="90"/>
                    <a:pt x="114" y="86"/>
                    <a:pt x="113" y="84"/>
                  </a:cubicBezTo>
                  <a:cubicBezTo>
                    <a:pt x="112" y="82"/>
                    <a:pt x="109" y="77"/>
                    <a:pt x="110" y="75"/>
                  </a:cubicBezTo>
                  <a:cubicBezTo>
                    <a:pt x="111" y="74"/>
                    <a:pt x="113" y="70"/>
                    <a:pt x="113" y="75"/>
                  </a:cubicBezTo>
                  <a:cubicBezTo>
                    <a:pt x="113" y="79"/>
                    <a:pt x="116" y="83"/>
                    <a:pt x="118" y="82"/>
                  </a:cubicBezTo>
                  <a:cubicBezTo>
                    <a:pt x="120" y="81"/>
                    <a:pt x="127" y="74"/>
                    <a:pt x="131" y="72"/>
                  </a:cubicBezTo>
                  <a:cubicBezTo>
                    <a:pt x="136" y="70"/>
                    <a:pt x="140" y="72"/>
                    <a:pt x="138" y="72"/>
                  </a:cubicBezTo>
                  <a:cubicBezTo>
                    <a:pt x="137" y="73"/>
                    <a:pt x="134" y="75"/>
                    <a:pt x="137" y="74"/>
                  </a:cubicBezTo>
                  <a:cubicBezTo>
                    <a:pt x="140" y="74"/>
                    <a:pt x="151" y="72"/>
                    <a:pt x="148" y="72"/>
                  </a:cubicBezTo>
                  <a:cubicBezTo>
                    <a:pt x="145" y="71"/>
                    <a:pt x="141" y="72"/>
                    <a:pt x="144" y="70"/>
                  </a:cubicBezTo>
                  <a:cubicBezTo>
                    <a:pt x="148" y="68"/>
                    <a:pt x="154" y="67"/>
                    <a:pt x="154" y="6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588" name="Freeform 698"/>
            <p:cNvSpPr>
              <a:spLocks/>
            </p:cNvSpPr>
            <p:nvPr/>
          </p:nvSpPr>
          <p:spPr bwMode="auto">
            <a:xfrm>
              <a:off x="7504113" y="631825"/>
              <a:ext cx="774700" cy="395288"/>
            </a:xfrm>
            <a:custGeom>
              <a:avLst/>
              <a:gdLst>
                <a:gd name="T0" fmla="*/ 127432447 w 406"/>
                <a:gd name="T1" fmla="*/ 725670499 h 207"/>
                <a:gd name="T2" fmla="*/ 222098469 w 406"/>
                <a:gd name="T3" fmla="*/ 736610616 h 207"/>
                <a:gd name="T4" fmla="*/ 356814238 w 406"/>
                <a:gd name="T5" fmla="*/ 736610616 h 207"/>
                <a:gd name="T6" fmla="*/ 411426756 w 406"/>
                <a:gd name="T7" fmla="*/ 736610616 h 207"/>
                <a:gd name="T8" fmla="*/ 462400474 w 406"/>
                <a:gd name="T9" fmla="*/ 707437607 h 207"/>
                <a:gd name="T10" fmla="*/ 582553474 w 406"/>
                <a:gd name="T11" fmla="*/ 740257959 h 207"/>
                <a:gd name="T12" fmla="*/ 626243869 w 406"/>
                <a:gd name="T13" fmla="*/ 681911939 h 207"/>
                <a:gd name="T14" fmla="*/ 546142585 w 406"/>
                <a:gd name="T15" fmla="*/ 652738930 h 207"/>
                <a:gd name="T16" fmla="*/ 487887333 w 406"/>
                <a:gd name="T17" fmla="*/ 616273145 h 207"/>
                <a:gd name="T18" fmla="*/ 662652850 w 406"/>
                <a:gd name="T19" fmla="*/ 579807360 h 207"/>
                <a:gd name="T20" fmla="*/ 739113428 w 406"/>
                <a:gd name="T21" fmla="*/ 514168566 h 207"/>
                <a:gd name="T22" fmla="*/ 760959579 w 406"/>
                <a:gd name="T23" fmla="*/ 463117112 h 207"/>
                <a:gd name="T24" fmla="*/ 622603162 w 406"/>
                <a:gd name="T25" fmla="*/ 452176995 h 207"/>
                <a:gd name="T26" fmla="*/ 677217588 w 406"/>
                <a:gd name="T27" fmla="*/ 430296760 h 207"/>
                <a:gd name="T28" fmla="*/ 837418249 w 406"/>
                <a:gd name="T29" fmla="*/ 419356643 h 207"/>
                <a:gd name="T30" fmla="*/ 906597411 w 406"/>
                <a:gd name="T31" fmla="*/ 379245425 h 207"/>
                <a:gd name="T32" fmla="*/ 935724978 w 406"/>
                <a:gd name="T33" fmla="*/ 353719758 h 207"/>
                <a:gd name="T34" fmla="*/ 1019467208 w 406"/>
                <a:gd name="T35" fmla="*/ 299021081 h 207"/>
                <a:gd name="T36" fmla="*/ 1307102164 w 406"/>
                <a:gd name="T37" fmla="*/ 189621758 h 207"/>
                <a:gd name="T38" fmla="*/ 1099568492 w 406"/>
                <a:gd name="T39" fmla="*/ 167743433 h 207"/>
                <a:gd name="T40" fmla="*/ 1321666902 w 406"/>
                <a:gd name="T41" fmla="*/ 164096091 h 207"/>
                <a:gd name="T42" fmla="*/ 1379922034 w 406"/>
                <a:gd name="T43" fmla="*/ 72931599 h 207"/>
                <a:gd name="T44" fmla="*/ 1285256013 w 406"/>
                <a:gd name="T45" fmla="*/ 29173017 h 207"/>
                <a:gd name="T46" fmla="*/ 1212438051 w 406"/>
                <a:gd name="T47" fmla="*/ 21880242 h 207"/>
                <a:gd name="T48" fmla="*/ 990339403 w 406"/>
                <a:gd name="T49" fmla="*/ 10940121 h 207"/>
                <a:gd name="T50" fmla="*/ 910238119 w 406"/>
                <a:gd name="T51" fmla="*/ 43758575 h 207"/>
                <a:gd name="T52" fmla="*/ 775522409 w 406"/>
                <a:gd name="T53" fmla="*/ 69284257 h 207"/>
                <a:gd name="T54" fmla="*/ 626243869 w 406"/>
                <a:gd name="T55" fmla="*/ 25525675 h 207"/>
                <a:gd name="T56" fmla="*/ 560707322 w 406"/>
                <a:gd name="T57" fmla="*/ 58346034 h 207"/>
                <a:gd name="T58" fmla="*/ 462400474 w 406"/>
                <a:gd name="T59" fmla="*/ 61991467 h 207"/>
                <a:gd name="T60" fmla="*/ 589834889 w 406"/>
                <a:gd name="T61" fmla="*/ 153155973 h 207"/>
                <a:gd name="T62" fmla="*/ 429632200 w 406"/>
                <a:gd name="T63" fmla="*/ 123984843 h 207"/>
                <a:gd name="T64" fmla="*/ 251226095 w 406"/>
                <a:gd name="T65" fmla="*/ 120337501 h 207"/>
                <a:gd name="T66" fmla="*/ 298559106 w 406"/>
                <a:gd name="T67" fmla="*/ 149510541 h 207"/>
                <a:gd name="T68" fmla="*/ 131075062 w 406"/>
                <a:gd name="T69" fmla="*/ 145863198 h 207"/>
                <a:gd name="T70" fmla="*/ 10922126 w 406"/>
                <a:gd name="T71" fmla="*/ 175036208 h 207"/>
                <a:gd name="T72" fmla="*/ 61895855 w 406"/>
                <a:gd name="T73" fmla="*/ 196916443 h 207"/>
                <a:gd name="T74" fmla="*/ 116510295 w 406"/>
                <a:gd name="T75" fmla="*/ 240675002 h 207"/>
                <a:gd name="T76" fmla="*/ 258507509 w 406"/>
                <a:gd name="T77" fmla="*/ 240675002 h 207"/>
                <a:gd name="T78" fmla="*/ 283994368 w 406"/>
                <a:gd name="T79" fmla="*/ 251615179 h 207"/>
                <a:gd name="T80" fmla="*/ 305840520 w 406"/>
                <a:gd name="T81" fmla="*/ 299021081 h 207"/>
                <a:gd name="T82" fmla="*/ 480605918 w 406"/>
                <a:gd name="T83" fmla="*/ 269848072 h 207"/>
                <a:gd name="T84" fmla="*/ 615321748 w 406"/>
                <a:gd name="T85" fmla="*/ 229734885 h 207"/>
                <a:gd name="T86" fmla="*/ 633525284 w 406"/>
                <a:gd name="T87" fmla="*/ 262553387 h 207"/>
                <a:gd name="T88" fmla="*/ 509733604 w 406"/>
                <a:gd name="T89" fmla="*/ 313606631 h 207"/>
                <a:gd name="T90" fmla="*/ 560707322 w 406"/>
                <a:gd name="T91" fmla="*/ 397478318 h 207"/>
                <a:gd name="T92" fmla="*/ 283994368 w 406"/>
                <a:gd name="T93" fmla="*/ 324546748 h 207"/>
                <a:gd name="T94" fmla="*/ 269429631 w 406"/>
                <a:gd name="T95" fmla="*/ 390185543 h 207"/>
                <a:gd name="T96" fmla="*/ 495168747 w 406"/>
                <a:gd name="T97" fmla="*/ 470409887 h 207"/>
                <a:gd name="T98" fmla="*/ 382299189 w 406"/>
                <a:gd name="T99" fmla="*/ 481350004 h 207"/>
                <a:gd name="T100" fmla="*/ 222098469 w 406"/>
                <a:gd name="T101" fmla="*/ 525108683 h 207"/>
                <a:gd name="T102" fmla="*/ 316762642 w 406"/>
                <a:gd name="T103" fmla="*/ 557927126 h 207"/>
                <a:gd name="T104" fmla="*/ 334968087 w 406"/>
                <a:gd name="T105" fmla="*/ 565221810 h 207"/>
                <a:gd name="T106" fmla="*/ 360454946 w 406"/>
                <a:gd name="T107" fmla="*/ 608980370 h 207"/>
                <a:gd name="T108" fmla="*/ 396863927 w 406"/>
                <a:gd name="T109" fmla="*/ 623565920 h 207"/>
                <a:gd name="T110" fmla="*/ 233020591 w 406"/>
                <a:gd name="T111" fmla="*/ 587100135 h 207"/>
                <a:gd name="T112" fmla="*/ 254866802 w 406"/>
                <a:gd name="T113" fmla="*/ 660031705 h 2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6"/>
                <a:gd name="T172" fmla="*/ 0 h 207"/>
                <a:gd name="T173" fmla="*/ 406 w 406"/>
                <a:gd name="T174" fmla="*/ 207 h 2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6" h="207">
                  <a:moveTo>
                    <a:pt x="70" y="181"/>
                  </a:moveTo>
                  <a:cubicBezTo>
                    <a:pt x="65" y="181"/>
                    <a:pt x="51" y="181"/>
                    <a:pt x="48" y="182"/>
                  </a:cubicBezTo>
                  <a:cubicBezTo>
                    <a:pt x="44" y="183"/>
                    <a:pt x="32" y="184"/>
                    <a:pt x="32" y="189"/>
                  </a:cubicBezTo>
                  <a:cubicBezTo>
                    <a:pt x="32" y="194"/>
                    <a:pt x="32" y="198"/>
                    <a:pt x="35" y="199"/>
                  </a:cubicBezTo>
                  <a:cubicBezTo>
                    <a:pt x="38" y="200"/>
                    <a:pt x="42" y="203"/>
                    <a:pt x="44" y="200"/>
                  </a:cubicBezTo>
                  <a:cubicBezTo>
                    <a:pt x="47" y="197"/>
                    <a:pt x="44" y="193"/>
                    <a:pt x="47" y="195"/>
                  </a:cubicBezTo>
                  <a:cubicBezTo>
                    <a:pt x="49" y="197"/>
                    <a:pt x="45" y="202"/>
                    <a:pt x="50" y="202"/>
                  </a:cubicBezTo>
                  <a:cubicBezTo>
                    <a:pt x="54" y="202"/>
                    <a:pt x="56" y="201"/>
                    <a:pt x="61" y="202"/>
                  </a:cubicBezTo>
                  <a:cubicBezTo>
                    <a:pt x="66" y="203"/>
                    <a:pt x="69" y="204"/>
                    <a:pt x="70" y="201"/>
                  </a:cubicBezTo>
                  <a:cubicBezTo>
                    <a:pt x="70" y="198"/>
                    <a:pt x="74" y="195"/>
                    <a:pt x="74" y="198"/>
                  </a:cubicBezTo>
                  <a:cubicBezTo>
                    <a:pt x="75" y="202"/>
                    <a:pt x="68" y="202"/>
                    <a:pt x="78" y="202"/>
                  </a:cubicBezTo>
                  <a:cubicBezTo>
                    <a:pt x="88" y="203"/>
                    <a:pt x="101" y="205"/>
                    <a:pt x="98" y="202"/>
                  </a:cubicBezTo>
                  <a:cubicBezTo>
                    <a:pt x="95" y="200"/>
                    <a:pt x="89" y="197"/>
                    <a:pt x="94" y="198"/>
                  </a:cubicBezTo>
                  <a:cubicBezTo>
                    <a:pt x="100" y="199"/>
                    <a:pt x="100" y="203"/>
                    <a:pt x="101" y="201"/>
                  </a:cubicBezTo>
                  <a:cubicBezTo>
                    <a:pt x="101" y="198"/>
                    <a:pt x="101" y="196"/>
                    <a:pt x="103" y="198"/>
                  </a:cubicBezTo>
                  <a:cubicBezTo>
                    <a:pt x="106" y="199"/>
                    <a:pt x="111" y="202"/>
                    <a:pt x="113" y="202"/>
                  </a:cubicBezTo>
                  <a:cubicBezTo>
                    <a:pt x="114" y="201"/>
                    <a:pt x="109" y="194"/>
                    <a:pt x="113" y="195"/>
                  </a:cubicBezTo>
                  <a:cubicBezTo>
                    <a:pt x="117" y="197"/>
                    <a:pt x="118" y="200"/>
                    <a:pt x="122" y="200"/>
                  </a:cubicBezTo>
                  <a:cubicBezTo>
                    <a:pt x="126" y="200"/>
                    <a:pt x="130" y="201"/>
                    <a:pt x="127" y="198"/>
                  </a:cubicBezTo>
                  <a:cubicBezTo>
                    <a:pt x="123" y="194"/>
                    <a:pt x="122" y="193"/>
                    <a:pt x="127" y="194"/>
                  </a:cubicBezTo>
                  <a:cubicBezTo>
                    <a:pt x="131" y="195"/>
                    <a:pt x="125" y="194"/>
                    <a:pt x="133" y="197"/>
                  </a:cubicBezTo>
                  <a:cubicBezTo>
                    <a:pt x="141" y="200"/>
                    <a:pt x="145" y="197"/>
                    <a:pt x="145" y="200"/>
                  </a:cubicBezTo>
                  <a:cubicBezTo>
                    <a:pt x="145" y="203"/>
                    <a:pt x="136" y="207"/>
                    <a:pt x="139" y="207"/>
                  </a:cubicBezTo>
                  <a:cubicBezTo>
                    <a:pt x="142" y="207"/>
                    <a:pt x="154" y="205"/>
                    <a:pt x="160" y="203"/>
                  </a:cubicBezTo>
                  <a:cubicBezTo>
                    <a:pt x="167" y="200"/>
                    <a:pt x="168" y="198"/>
                    <a:pt x="174" y="198"/>
                  </a:cubicBezTo>
                  <a:cubicBezTo>
                    <a:pt x="179" y="198"/>
                    <a:pt x="183" y="195"/>
                    <a:pt x="184" y="191"/>
                  </a:cubicBezTo>
                  <a:cubicBezTo>
                    <a:pt x="184" y="187"/>
                    <a:pt x="182" y="186"/>
                    <a:pt x="179" y="186"/>
                  </a:cubicBezTo>
                  <a:cubicBezTo>
                    <a:pt x="177" y="186"/>
                    <a:pt x="176" y="188"/>
                    <a:pt x="172" y="187"/>
                  </a:cubicBezTo>
                  <a:cubicBezTo>
                    <a:pt x="169" y="186"/>
                    <a:pt x="162" y="188"/>
                    <a:pt x="164" y="186"/>
                  </a:cubicBezTo>
                  <a:cubicBezTo>
                    <a:pt x="166" y="185"/>
                    <a:pt x="171" y="181"/>
                    <a:pt x="168" y="181"/>
                  </a:cubicBezTo>
                  <a:cubicBezTo>
                    <a:pt x="165" y="180"/>
                    <a:pt x="161" y="180"/>
                    <a:pt x="158" y="180"/>
                  </a:cubicBezTo>
                  <a:cubicBezTo>
                    <a:pt x="155" y="181"/>
                    <a:pt x="153" y="182"/>
                    <a:pt x="150" y="179"/>
                  </a:cubicBezTo>
                  <a:cubicBezTo>
                    <a:pt x="147" y="177"/>
                    <a:pt x="144" y="177"/>
                    <a:pt x="143" y="178"/>
                  </a:cubicBezTo>
                  <a:cubicBezTo>
                    <a:pt x="141" y="178"/>
                    <a:pt x="127" y="179"/>
                    <a:pt x="130" y="178"/>
                  </a:cubicBezTo>
                  <a:cubicBezTo>
                    <a:pt x="132" y="178"/>
                    <a:pt x="138" y="178"/>
                    <a:pt x="136" y="175"/>
                  </a:cubicBezTo>
                  <a:cubicBezTo>
                    <a:pt x="134" y="172"/>
                    <a:pt x="132" y="168"/>
                    <a:pt x="134" y="169"/>
                  </a:cubicBezTo>
                  <a:cubicBezTo>
                    <a:pt x="136" y="170"/>
                    <a:pt x="144" y="176"/>
                    <a:pt x="155" y="176"/>
                  </a:cubicBezTo>
                  <a:cubicBezTo>
                    <a:pt x="167" y="176"/>
                    <a:pt x="172" y="178"/>
                    <a:pt x="177" y="174"/>
                  </a:cubicBezTo>
                  <a:cubicBezTo>
                    <a:pt x="181" y="170"/>
                    <a:pt x="183" y="167"/>
                    <a:pt x="181" y="164"/>
                  </a:cubicBezTo>
                  <a:cubicBezTo>
                    <a:pt x="178" y="162"/>
                    <a:pt x="177" y="159"/>
                    <a:pt x="182" y="159"/>
                  </a:cubicBezTo>
                  <a:cubicBezTo>
                    <a:pt x="186" y="158"/>
                    <a:pt x="219" y="157"/>
                    <a:pt x="211" y="155"/>
                  </a:cubicBezTo>
                  <a:cubicBezTo>
                    <a:pt x="203" y="152"/>
                    <a:pt x="195" y="150"/>
                    <a:pt x="201" y="150"/>
                  </a:cubicBezTo>
                  <a:cubicBezTo>
                    <a:pt x="206" y="150"/>
                    <a:pt x="221" y="148"/>
                    <a:pt x="217" y="146"/>
                  </a:cubicBezTo>
                  <a:cubicBezTo>
                    <a:pt x="213" y="143"/>
                    <a:pt x="198" y="142"/>
                    <a:pt x="203" y="141"/>
                  </a:cubicBezTo>
                  <a:cubicBezTo>
                    <a:pt x="209" y="140"/>
                    <a:pt x="230" y="140"/>
                    <a:pt x="226" y="135"/>
                  </a:cubicBezTo>
                  <a:cubicBezTo>
                    <a:pt x="221" y="131"/>
                    <a:pt x="219" y="132"/>
                    <a:pt x="216" y="132"/>
                  </a:cubicBezTo>
                  <a:cubicBezTo>
                    <a:pt x="213" y="132"/>
                    <a:pt x="202" y="132"/>
                    <a:pt x="205" y="131"/>
                  </a:cubicBezTo>
                  <a:cubicBezTo>
                    <a:pt x="208" y="129"/>
                    <a:pt x="213" y="127"/>
                    <a:pt x="209" y="127"/>
                  </a:cubicBezTo>
                  <a:cubicBezTo>
                    <a:pt x="204" y="127"/>
                    <a:pt x="190" y="128"/>
                    <a:pt x="187" y="128"/>
                  </a:cubicBezTo>
                  <a:cubicBezTo>
                    <a:pt x="184" y="128"/>
                    <a:pt x="174" y="137"/>
                    <a:pt x="177" y="134"/>
                  </a:cubicBezTo>
                  <a:cubicBezTo>
                    <a:pt x="181" y="131"/>
                    <a:pt x="186" y="127"/>
                    <a:pt x="182" y="127"/>
                  </a:cubicBezTo>
                  <a:cubicBezTo>
                    <a:pt x="179" y="126"/>
                    <a:pt x="168" y="124"/>
                    <a:pt x="171" y="124"/>
                  </a:cubicBezTo>
                  <a:cubicBezTo>
                    <a:pt x="174" y="124"/>
                    <a:pt x="193" y="124"/>
                    <a:pt x="190" y="124"/>
                  </a:cubicBezTo>
                  <a:cubicBezTo>
                    <a:pt x="187" y="124"/>
                    <a:pt x="178" y="121"/>
                    <a:pt x="182" y="121"/>
                  </a:cubicBezTo>
                  <a:cubicBezTo>
                    <a:pt x="186" y="121"/>
                    <a:pt x="199" y="122"/>
                    <a:pt x="194" y="121"/>
                  </a:cubicBezTo>
                  <a:cubicBezTo>
                    <a:pt x="190" y="120"/>
                    <a:pt x="179" y="119"/>
                    <a:pt x="186" y="118"/>
                  </a:cubicBezTo>
                  <a:cubicBezTo>
                    <a:pt x="194" y="117"/>
                    <a:pt x="209" y="118"/>
                    <a:pt x="206" y="116"/>
                  </a:cubicBezTo>
                  <a:cubicBezTo>
                    <a:pt x="204" y="115"/>
                    <a:pt x="194" y="112"/>
                    <a:pt x="200" y="112"/>
                  </a:cubicBezTo>
                  <a:cubicBezTo>
                    <a:pt x="206" y="112"/>
                    <a:pt x="208" y="117"/>
                    <a:pt x="217" y="117"/>
                  </a:cubicBezTo>
                  <a:cubicBezTo>
                    <a:pt x="227" y="117"/>
                    <a:pt x="223" y="116"/>
                    <a:pt x="230" y="115"/>
                  </a:cubicBezTo>
                  <a:cubicBezTo>
                    <a:pt x="237" y="114"/>
                    <a:pt x="249" y="113"/>
                    <a:pt x="245" y="111"/>
                  </a:cubicBezTo>
                  <a:cubicBezTo>
                    <a:pt x="240" y="108"/>
                    <a:pt x="219" y="104"/>
                    <a:pt x="225" y="103"/>
                  </a:cubicBezTo>
                  <a:cubicBezTo>
                    <a:pt x="230" y="102"/>
                    <a:pt x="225" y="100"/>
                    <a:pt x="233" y="101"/>
                  </a:cubicBezTo>
                  <a:cubicBezTo>
                    <a:pt x="241" y="102"/>
                    <a:pt x="247" y="103"/>
                    <a:pt x="249" y="104"/>
                  </a:cubicBezTo>
                  <a:cubicBezTo>
                    <a:pt x="252" y="106"/>
                    <a:pt x="255" y="110"/>
                    <a:pt x="261" y="107"/>
                  </a:cubicBezTo>
                  <a:cubicBezTo>
                    <a:pt x="268" y="104"/>
                    <a:pt x="274" y="102"/>
                    <a:pt x="276" y="99"/>
                  </a:cubicBezTo>
                  <a:cubicBezTo>
                    <a:pt x="279" y="97"/>
                    <a:pt x="280" y="93"/>
                    <a:pt x="278" y="93"/>
                  </a:cubicBezTo>
                  <a:cubicBezTo>
                    <a:pt x="276" y="94"/>
                    <a:pt x="258" y="100"/>
                    <a:pt x="257" y="97"/>
                  </a:cubicBezTo>
                  <a:cubicBezTo>
                    <a:pt x="257" y="95"/>
                    <a:pt x="256" y="90"/>
                    <a:pt x="258" y="92"/>
                  </a:cubicBezTo>
                  <a:cubicBezTo>
                    <a:pt x="260" y="93"/>
                    <a:pt x="260" y="97"/>
                    <a:pt x="267" y="95"/>
                  </a:cubicBezTo>
                  <a:cubicBezTo>
                    <a:pt x="273" y="93"/>
                    <a:pt x="287" y="91"/>
                    <a:pt x="287" y="91"/>
                  </a:cubicBezTo>
                  <a:cubicBezTo>
                    <a:pt x="287" y="91"/>
                    <a:pt x="276" y="81"/>
                    <a:pt x="280" y="82"/>
                  </a:cubicBezTo>
                  <a:cubicBezTo>
                    <a:pt x="284" y="84"/>
                    <a:pt x="284" y="89"/>
                    <a:pt x="291" y="87"/>
                  </a:cubicBezTo>
                  <a:cubicBezTo>
                    <a:pt x="299" y="85"/>
                    <a:pt x="301" y="80"/>
                    <a:pt x="308" y="77"/>
                  </a:cubicBezTo>
                  <a:cubicBezTo>
                    <a:pt x="315" y="73"/>
                    <a:pt x="334" y="63"/>
                    <a:pt x="343" y="60"/>
                  </a:cubicBezTo>
                  <a:cubicBezTo>
                    <a:pt x="351" y="57"/>
                    <a:pt x="362" y="52"/>
                    <a:pt x="359" y="52"/>
                  </a:cubicBezTo>
                  <a:cubicBezTo>
                    <a:pt x="356" y="52"/>
                    <a:pt x="274" y="67"/>
                    <a:pt x="287" y="63"/>
                  </a:cubicBezTo>
                  <a:cubicBezTo>
                    <a:pt x="299" y="60"/>
                    <a:pt x="329" y="52"/>
                    <a:pt x="326" y="52"/>
                  </a:cubicBezTo>
                  <a:cubicBezTo>
                    <a:pt x="323" y="52"/>
                    <a:pt x="313" y="53"/>
                    <a:pt x="307" y="51"/>
                  </a:cubicBezTo>
                  <a:cubicBezTo>
                    <a:pt x="302" y="49"/>
                    <a:pt x="299" y="46"/>
                    <a:pt x="302" y="46"/>
                  </a:cubicBezTo>
                  <a:cubicBezTo>
                    <a:pt x="304" y="47"/>
                    <a:pt x="307" y="48"/>
                    <a:pt x="311" y="48"/>
                  </a:cubicBezTo>
                  <a:cubicBezTo>
                    <a:pt x="315" y="48"/>
                    <a:pt x="327" y="49"/>
                    <a:pt x="334" y="48"/>
                  </a:cubicBezTo>
                  <a:cubicBezTo>
                    <a:pt x="340" y="48"/>
                    <a:pt x="348" y="45"/>
                    <a:pt x="352" y="45"/>
                  </a:cubicBezTo>
                  <a:cubicBezTo>
                    <a:pt x="357" y="45"/>
                    <a:pt x="356" y="45"/>
                    <a:pt x="363" y="45"/>
                  </a:cubicBezTo>
                  <a:cubicBezTo>
                    <a:pt x="369" y="44"/>
                    <a:pt x="405" y="34"/>
                    <a:pt x="405" y="28"/>
                  </a:cubicBezTo>
                  <a:cubicBezTo>
                    <a:pt x="405" y="23"/>
                    <a:pt x="406" y="23"/>
                    <a:pt x="400" y="23"/>
                  </a:cubicBezTo>
                  <a:cubicBezTo>
                    <a:pt x="393" y="23"/>
                    <a:pt x="382" y="21"/>
                    <a:pt x="380" y="22"/>
                  </a:cubicBezTo>
                  <a:cubicBezTo>
                    <a:pt x="379" y="23"/>
                    <a:pt x="379" y="24"/>
                    <a:pt x="379" y="20"/>
                  </a:cubicBezTo>
                  <a:cubicBezTo>
                    <a:pt x="378" y="16"/>
                    <a:pt x="373" y="15"/>
                    <a:pt x="373" y="13"/>
                  </a:cubicBezTo>
                  <a:cubicBezTo>
                    <a:pt x="373" y="11"/>
                    <a:pt x="375" y="10"/>
                    <a:pt x="369" y="11"/>
                  </a:cubicBezTo>
                  <a:cubicBezTo>
                    <a:pt x="364" y="12"/>
                    <a:pt x="361" y="15"/>
                    <a:pt x="358" y="11"/>
                  </a:cubicBezTo>
                  <a:cubicBezTo>
                    <a:pt x="355" y="8"/>
                    <a:pt x="355" y="6"/>
                    <a:pt x="353" y="8"/>
                  </a:cubicBezTo>
                  <a:cubicBezTo>
                    <a:pt x="351" y="10"/>
                    <a:pt x="354" y="9"/>
                    <a:pt x="348" y="10"/>
                  </a:cubicBezTo>
                  <a:cubicBezTo>
                    <a:pt x="342" y="11"/>
                    <a:pt x="334" y="13"/>
                    <a:pt x="327" y="15"/>
                  </a:cubicBezTo>
                  <a:cubicBezTo>
                    <a:pt x="321" y="16"/>
                    <a:pt x="301" y="17"/>
                    <a:pt x="308" y="15"/>
                  </a:cubicBezTo>
                  <a:cubicBezTo>
                    <a:pt x="315" y="14"/>
                    <a:pt x="338" y="5"/>
                    <a:pt x="333" y="6"/>
                  </a:cubicBezTo>
                  <a:cubicBezTo>
                    <a:pt x="329" y="7"/>
                    <a:pt x="315" y="6"/>
                    <a:pt x="308" y="5"/>
                  </a:cubicBezTo>
                  <a:cubicBezTo>
                    <a:pt x="301" y="5"/>
                    <a:pt x="297" y="5"/>
                    <a:pt x="293" y="3"/>
                  </a:cubicBezTo>
                  <a:cubicBezTo>
                    <a:pt x="290" y="1"/>
                    <a:pt x="290" y="1"/>
                    <a:pt x="285" y="1"/>
                  </a:cubicBezTo>
                  <a:cubicBezTo>
                    <a:pt x="281" y="1"/>
                    <a:pt x="269" y="0"/>
                    <a:pt x="272" y="3"/>
                  </a:cubicBezTo>
                  <a:cubicBezTo>
                    <a:pt x="274" y="5"/>
                    <a:pt x="281" y="9"/>
                    <a:pt x="275" y="8"/>
                  </a:cubicBezTo>
                  <a:cubicBezTo>
                    <a:pt x="269" y="7"/>
                    <a:pt x="267" y="2"/>
                    <a:pt x="261" y="2"/>
                  </a:cubicBezTo>
                  <a:cubicBezTo>
                    <a:pt x="256" y="1"/>
                    <a:pt x="239" y="3"/>
                    <a:pt x="241" y="5"/>
                  </a:cubicBezTo>
                  <a:cubicBezTo>
                    <a:pt x="243" y="6"/>
                    <a:pt x="244" y="11"/>
                    <a:pt x="250" y="12"/>
                  </a:cubicBezTo>
                  <a:cubicBezTo>
                    <a:pt x="256" y="14"/>
                    <a:pt x="242" y="13"/>
                    <a:pt x="237" y="10"/>
                  </a:cubicBezTo>
                  <a:cubicBezTo>
                    <a:pt x="233" y="7"/>
                    <a:pt x="229" y="2"/>
                    <a:pt x="225" y="2"/>
                  </a:cubicBezTo>
                  <a:cubicBezTo>
                    <a:pt x="221" y="2"/>
                    <a:pt x="184" y="2"/>
                    <a:pt x="192" y="5"/>
                  </a:cubicBezTo>
                  <a:cubicBezTo>
                    <a:pt x="199" y="8"/>
                    <a:pt x="215" y="19"/>
                    <a:pt x="213" y="19"/>
                  </a:cubicBezTo>
                  <a:cubicBezTo>
                    <a:pt x="210" y="19"/>
                    <a:pt x="203" y="26"/>
                    <a:pt x="204" y="23"/>
                  </a:cubicBezTo>
                  <a:cubicBezTo>
                    <a:pt x="206" y="20"/>
                    <a:pt x="211" y="21"/>
                    <a:pt x="205" y="18"/>
                  </a:cubicBezTo>
                  <a:cubicBezTo>
                    <a:pt x="198" y="15"/>
                    <a:pt x="194" y="9"/>
                    <a:pt x="190" y="9"/>
                  </a:cubicBezTo>
                  <a:cubicBezTo>
                    <a:pt x="186" y="8"/>
                    <a:pt x="181" y="9"/>
                    <a:pt x="172" y="7"/>
                  </a:cubicBezTo>
                  <a:cubicBezTo>
                    <a:pt x="164" y="6"/>
                    <a:pt x="153" y="7"/>
                    <a:pt x="155" y="7"/>
                  </a:cubicBezTo>
                  <a:cubicBezTo>
                    <a:pt x="156" y="7"/>
                    <a:pt x="157" y="13"/>
                    <a:pt x="163" y="13"/>
                  </a:cubicBezTo>
                  <a:cubicBezTo>
                    <a:pt x="168" y="13"/>
                    <a:pt x="178" y="14"/>
                    <a:pt x="173" y="14"/>
                  </a:cubicBezTo>
                  <a:cubicBezTo>
                    <a:pt x="168" y="14"/>
                    <a:pt x="159" y="19"/>
                    <a:pt x="154" y="16"/>
                  </a:cubicBezTo>
                  <a:cubicBezTo>
                    <a:pt x="149" y="13"/>
                    <a:pt x="145" y="10"/>
                    <a:pt x="141" y="10"/>
                  </a:cubicBezTo>
                  <a:cubicBezTo>
                    <a:pt x="137" y="10"/>
                    <a:pt x="137" y="10"/>
                    <a:pt x="141" y="12"/>
                  </a:cubicBezTo>
                  <a:cubicBezTo>
                    <a:pt x="146" y="15"/>
                    <a:pt x="148" y="22"/>
                    <a:pt x="143" y="20"/>
                  </a:cubicBezTo>
                  <a:cubicBezTo>
                    <a:pt x="138" y="18"/>
                    <a:pt x="125" y="17"/>
                    <a:pt x="127" y="17"/>
                  </a:cubicBezTo>
                  <a:cubicBezTo>
                    <a:pt x="128" y="18"/>
                    <a:pt x="139" y="21"/>
                    <a:pt x="135" y="21"/>
                  </a:cubicBezTo>
                  <a:cubicBezTo>
                    <a:pt x="131" y="21"/>
                    <a:pt x="121" y="20"/>
                    <a:pt x="124" y="24"/>
                  </a:cubicBezTo>
                  <a:cubicBezTo>
                    <a:pt x="126" y="28"/>
                    <a:pt x="148" y="34"/>
                    <a:pt x="153" y="34"/>
                  </a:cubicBezTo>
                  <a:cubicBezTo>
                    <a:pt x="157" y="35"/>
                    <a:pt x="167" y="46"/>
                    <a:pt x="162" y="42"/>
                  </a:cubicBezTo>
                  <a:cubicBezTo>
                    <a:pt x="158" y="39"/>
                    <a:pt x="150" y="37"/>
                    <a:pt x="145" y="36"/>
                  </a:cubicBezTo>
                  <a:cubicBezTo>
                    <a:pt x="140" y="36"/>
                    <a:pt x="116" y="26"/>
                    <a:pt x="120" y="28"/>
                  </a:cubicBezTo>
                  <a:cubicBezTo>
                    <a:pt x="124" y="31"/>
                    <a:pt x="133" y="36"/>
                    <a:pt x="127" y="35"/>
                  </a:cubicBezTo>
                  <a:cubicBezTo>
                    <a:pt x="121" y="34"/>
                    <a:pt x="123" y="37"/>
                    <a:pt x="118" y="34"/>
                  </a:cubicBezTo>
                  <a:cubicBezTo>
                    <a:pt x="114" y="30"/>
                    <a:pt x="109" y="25"/>
                    <a:pt x="104" y="25"/>
                  </a:cubicBezTo>
                  <a:cubicBezTo>
                    <a:pt x="100" y="24"/>
                    <a:pt x="85" y="21"/>
                    <a:pt x="83" y="22"/>
                  </a:cubicBezTo>
                  <a:cubicBezTo>
                    <a:pt x="81" y="23"/>
                    <a:pt x="92" y="25"/>
                    <a:pt x="87" y="27"/>
                  </a:cubicBezTo>
                  <a:cubicBezTo>
                    <a:pt x="83" y="28"/>
                    <a:pt x="65" y="33"/>
                    <a:pt x="69" y="33"/>
                  </a:cubicBezTo>
                  <a:cubicBezTo>
                    <a:pt x="73" y="34"/>
                    <a:pt x="77" y="31"/>
                    <a:pt x="83" y="34"/>
                  </a:cubicBezTo>
                  <a:cubicBezTo>
                    <a:pt x="89" y="37"/>
                    <a:pt x="95" y="39"/>
                    <a:pt x="90" y="39"/>
                  </a:cubicBezTo>
                  <a:cubicBezTo>
                    <a:pt x="85" y="38"/>
                    <a:pt x="82" y="38"/>
                    <a:pt x="85" y="40"/>
                  </a:cubicBezTo>
                  <a:cubicBezTo>
                    <a:pt x="87" y="41"/>
                    <a:pt x="85" y="44"/>
                    <a:pt x="82" y="41"/>
                  </a:cubicBezTo>
                  <a:cubicBezTo>
                    <a:pt x="79" y="38"/>
                    <a:pt x="77" y="34"/>
                    <a:pt x="72" y="35"/>
                  </a:cubicBezTo>
                  <a:cubicBezTo>
                    <a:pt x="68" y="35"/>
                    <a:pt x="66" y="43"/>
                    <a:pt x="62" y="40"/>
                  </a:cubicBezTo>
                  <a:cubicBezTo>
                    <a:pt x="58" y="36"/>
                    <a:pt x="60" y="34"/>
                    <a:pt x="53" y="34"/>
                  </a:cubicBezTo>
                  <a:cubicBezTo>
                    <a:pt x="47" y="34"/>
                    <a:pt x="36" y="38"/>
                    <a:pt x="36" y="40"/>
                  </a:cubicBezTo>
                  <a:cubicBezTo>
                    <a:pt x="36" y="42"/>
                    <a:pt x="33" y="45"/>
                    <a:pt x="30" y="43"/>
                  </a:cubicBezTo>
                  <a:cubicBezTo>
                    <a:pt x="27" y="41"/>
                    <a:pt x="27" y="41"/>
                    <a:pt x="23" y="41"/>
                  </a:cubicBezTo>
                  <a:cubicBezTo>
                    <a:pt x="19" y="41"/>
                    <a:pt x="12" y="45"/>
                    <a:pt x="8" y="45"/>
                  </a:cubicBezTo>
                  <a:cubicBezTo>
                    <a:pt x="4" y="45"/>
                    <a:pt x="0" y="47"/>
                    <a:pt x="3" y="48"/>
                  </a:cubicBezTo>
                  <a:cubicBezTo>
                    <a:pt x="6" y="49"/>
                    <a:pt x="7" y="50"/>
                    <a:pt x="11" y="49"/>
                  </a:cubicBezTo>
                  <a:cubicBezTo>
                    <a:pt x="16" y="49"/>
                    <a:pt x="21" y="47"/>
                    <a:pt x="24" y="48"/>
                  </a:cubicBezTo>
                  <a:cubicBezTo>
                    <a:pt x="27" y="50"/>
                    <a:pt x="24" y="50"/>
                    <a:pt x="21" y="51"/>
                  </a:cubicBezTo>
                  <a:cubicBezTo>
                    <a:pt x="18" y="51"/>
                    <a:pt x="11" y="55"/>
                    <a:pt x="17" y="54"/>
                  </a:cubicBezTo>
                  <a:cubicBezTo>
                    <a:pt x="23" y="53"/>
                    <a:pt x="39" y="53"/>
                    <a:pt x="46" y="52"/>
                  </a:cubicBezTo>
                  <a:cubicBezTo>
                    <a:pt x="52" y="51"/>
                    <a:pt x="42" y="54"/>
                    <a:pt x="36" y="54"/>
                  </a:cubicBezTo>
                  <a:cubicBezTo>
                    <a:pt x="31" y="55"/>
                    <a:pt x="21" y="62"/>
                    <a:pt x="23" y="63"/>
                  </a:cubicBezTo>
                  <a:cubicBezTo>
                    <a:pt x="24" y="65"/>
                    <a:pt x="26" y="66"/>
                    <a:pt x="32" y="66"/>
                  </a:cubicBezTo>
                  <a:cubicBezTo>
                    <a:pt x="39" y="66"/>
                    <a:pt x="50" y="68"/>
                    <a:pt x="56" y="67"/>
                  </a:cubicBezTo>
                  <a:cubicBezTo>
                    <a:pt x="62" y="66"/>
                    <a:pt x="77" y="59"/>
                    <a:pt x="83" y="59"/>
                  </a:cubicBezTo>
                  <a:cubicBezTo>
                    <a:pt x="90" y="59"/>
                    <a:pt x="93" y="59"/>
                    <a:pt x="89" y="61"/>
                  </a:cubicBezTo>
                  <a:cubicBezTo>
                    <a:pt x="85" y="62"/>
                    <a:pt x="78" y="65"/>
                    <a:pt x="71" y="66"/>
                  </a:cubicBezTo>
                  <a:cubicBezTo>
                    <a:pt x="64" y="67"/>
                    <a:pt x="43" y="70"/>
                    <a:pt x="37" y="70"/>
                  </a:cubicBezTo>
                  <a:cubicBezTo>
                    <a:pt x="31" y="69"/>
                    <a:pt x="37" y="72"/>
                    <a:pt x="43" y="73"/>
                  </a:cubicBezTo>
                  <a:cubicBezTo>
                    <a:pt x="48" y="75"/>
                    <a:pt x="50" y="81"/>
                    <a:pt x="58" y="78"/>
                  </a:cubicBezTo>
                  <a:cubicBezTo>
                    <a:pt x="66" y="76"/>
                    <a:pt x="72" y="69"/>
                    <a:pt x="78" y="69"/>
                  </a:cubicBezTo>
                  <a:cubicBezTo>
                    <a:pt x="83" y="68"/>
                    <a:pt x="113" y="63"/>
                    <a:pt x="118" y="63"/>
                  </a:cubicBezTo>
                  <a:cubicBezTo>
                    <a:pt x="124" y="62"/>
                    <a:pt x="90" y="67"/>
                    <a:pt x="82" y="70"/>
                  </a:cubicBezTo>
                  <a:cubicBezTo>
                    <a:pt x="74" y="73"/>
                    <a:pt x="66" y="80"/>
                    <a:pt x="70" y="81"/>
                  </a:cubicBezTo>
                  <a:cubicBezTo>
                    <a:pt x="75" y="82"/>
                    <a:pt x="73" y="81"/>
                    <a:pt x="84" y="82"/>
                  </a:cubicBezTo>
                  <a:cubicBezTo>
                    <a:pt x="94" y="83"/>
                    <a:pt x="99" y="83"/>
                    <a:pt x="104" y="79"/>
                  </a:cubicBezTo>
                  <a:cubicBezTo>
                    <a:pt x="109" y="76"/>
                    <a:pt x="107" y="73"/>
                    <a:pt x="112" y="74"/>
                  </a:cubicBezTo>
                  <a:cubicBezTo>
                    <a:pt x="117" y="75"/>
                    <a:pt x="105" y="77"/>
                    <a:pt x="117" y="75"/>
                  </a:cubicBezTo>
                  <a:cubicBezTo>
                    <a:pt x="128" y="74"/>
                    <a:pt x="137" y="72"/>
                    <a:pt x="132" y="74"/>
                  </a:cubicBezTo>
                  <a:cubicBezTo>
                    <a:pt x="127" y="76"/>
                    <a:pt x="109" y="81"/>
                    <a:pt x="117" y="81"/>
                  </a:cubicBezTo>
                  <a:cubicBezTo>
                    <a:pt x="125" y="80"/>
                    <a:pt x="147" y="80"/>
                    <a:pt x="153" y="77"/>
                  </a:cubicBezTo>
                  <a:cubicBezTo>
                    <a:pt x="159" y="73"/>
                    <a:pt x="167" y="69"/>
                    <a:pt x="165" y="66"/>
                  </a:cubicBezTo>
                  <a:cubicBezTo>
                    <a:pt x="163" y="62"/>
                    <a:pt x="167" y="63"/>
                    <a:pt x="169" y="63"/>
                  </a:cubicBezTo>
                  <a:cubicBezTo>
                    <a:pt x="172" y="63"/>
                    <a:pt x="173" y="61"/>
                    <a:pt x="179" y="57"/>
                  </a:cubicBezTo>
                  <a:cubicBezTo>
                    <a:pt x="185" y="54"/>
                    <a:pt x="199" y="51"/>
                    <a:pt x="193" y="54"/>
                  </a:cubicBezTo>
                  <a:cubicBezTo>
                    <a:pt x="186" y="56"/>
                    <a:pt x="183" y="62"/>
                    <a:pt x="178" y="65"/>
                  </a:cubicBezTo>
                  <a:cubicBezTo>
                    <a:pt x="173" y="69"/>
                    <a:pt x="167" y="72"/>
                    <a:pt x="174" y="72"/>
                  </a:cubicBezTo>
                  <a:cubicBezTo>
                    <a:pt x="182" y="72"/>
                    <a:pt x="207" y="71"/>
                    <a:pt x="198" y="73"/>
                  </a:cubicBezTo>
                  <a:cubicBezTo>
                    <a:pt x="189" y="74"/>
                    <a:pt x="152" y="79"/>
                    <a:pt x="162" y="79"/>
                  </a:cubicBezTo>
                  <a:cubicBezTo>
                    <a:pt x="171" y="79"/>
                    <a:pt x="188" y="82"/>
                    <a:pt x="180" y="82"/>
                  </a:cubicBezTo>
                  <a:cubicBezTo>
                    <a:pt x="172" y="83"/>
                    <a:pt x="147" y="86"/>
                    <a:pt x="140" y="86"/>
                  </a:cubicBezTo>
                  <a:cubicBezTo>
                    <a:pt x="133" y="86"/>
                    <a:pt x="111" y="88"/>
                    <a:pt x="116" y="91"/>
                  </a:cubicBezTo>
                  <a:cubicBezTo>
                    <a:pt x="121" y="94"/>
                    <a:pt x="136" y="100"/>
                    <a:pt x="135" y="102"/>
                  </a:cubicBezTo>
                  <a:cubicBezTo>
                    <a:pt x="134" y="105"/>
                    <a:pt x="135" y="109"/>
                    <a:pt x="139" y="109"/>
                  </a:cubicBezTo>
                  <a:cubicBezTo>
                    <a:pt x="143" y="109"/>
                    <a:pt x="157" y="108"/>
                    <a:pt x="154" y="109"/>
                  </a:cubicBezTo>
                  <a:cubicBezTo>
                    <a:pt x="150" y="109"/>
                    <a:pt x="139" y="113"/>
                    <a:pt x="135" y="111"/>
                  </a:cubicBezTo>
                  <a:cubicBezTo>
                    <a:pt x="131" y="108"/>
                    <a:pt x="125" y="104"/>
                    <a:pt x="120" y="101"/>
                  </a:cubicBezTo>
                  <a:cubicBezTo>
                    <a:pt x="115" y="99"/>
                    <a:pt x="110" y="92"/>
                    <a:pt x="104" y="92"/>
                  </a:cubicBezTo>
                  <a:cubicBezTo>
                    <a:pt x="98" y="91"/>
                    <a:pt x="82" y="90"/>
                    <a:pt x="78" y="89"/>
                  </a:cubicBezTo>
                  <a:cubicBezTo>
                    <a:pt x="74" y="89"/>
                    <a:pt x="71" y="88"/>
                    <a:pt x="71" y="91"/>
                  </a:cubicBezTo>
                  <a:cubicBezTo>
                    <a:pt x="70" y="94"/>
                    <a:pt x="63" y="98"/>
                    <a:pt x="73" y="98"/>
                  </a:cubicBezTo>
                  <a:cubicBezTo>
                    <a:pt x="82" y="98"/>
                    <a:pt x="90" y="99"/>
                    <a:pt x="82" y="99"/>
                  </a:cubicBezTo>
                  <a:cubicBezTo>
                    <a:pt x="74" y="99"/>
                    <a:pt x="64" y="107"/>
                    <a:pt x="74" y="107"/>
                  </a:cubicBezTo>
                  <a:cubicBezTo>
                    <a:pt x="84" y="108"/>
                    <a:pt x="88" y="108"/>
                    <a:pt x="92" y="112"/>
                  </a:cubicBezTo>
                  <a:cubicBezTo>
                    <a:pt x="95" y="115"/>
                    <a:pt x="99" y="121"/>
                    <a:pt x="106" y="124"/>
                  </a:cubicBezTo>
                  <a:cubicBezTo>
                    <a:pt x="114" y="128"/>
                    <a:pt x="117" y="131"/>
                    <a:pt x="123" y="130"/>
                  </a:cubicBezTo>
                  <a:cubicBezTo>
                    <a:pt x="129" y="129"/>
                    <a:pt x="137" y="127"/>
                    <a:pt x="136" y="129"/>
                  </a:cubicBezTo>
                  <a:cubicBezTo>
                    <a:pt x="134" y="131"/>
                    <a:pt x="137" y="134"/>
                    <a:pt x="130" y="134"/>
                  </a:cubicBezTo>
                  <a:cubicBezTo>
                    <a:pt x="123" y="133"/>
                    <a:pt x="113" y="132"/>
                    <a:pt x="118" y="134"/>
                  </a:cubicBezTo>
                  <a:cubicBezTo>
                    <a:pt x="123" y="136"/>
                    <a:pt x="133" y="143"/>
                    <a:pt x="124" y="140"/>
                  </a:cubicBezTo>
                  <a:cubicBezTo>
                    <a:pt x="115" y="137"/>
                    <a:pt x="113" y="133"/>
                    <a:pt x="105" y="132"/>
                  </a:cubicBezTo>
                  <a:cubicBezTo>
                    <a:pt x="96" y="132"/>
                    <a:pt x="88" y="130"/>
                    <a:pt x="85" y="131"/>
                  </a:cubicBezTo>
                  <a:cubicBezTo>
                    <a:pt x="83" y="132"/>
                    <a:pt x="79" y="136"/>
                    <a:pt x="74" y="136"/>
                  </a:cubicBezTo>
                  <a:cubicBezTo>
                    <a:pt x="70" y="136"/>
                    <a:pt x="68" y="137"/>
                    <a:pt x="67" y="140"/>
                  </a:cubicBezTo>
                  <a:cubicBezTo>
                    <a:pt x="66" y="143"/>
                    <a:pt x="64" y="143"/>
                    <a:pt x="61" y="144"/>
                  </a:cubicBezTo>
                  <a:cubicBezTo>
                    <a:pt x="58" y="145"/>
                    <a:pt x="59" y="151"/>
                    <a:pt x="63" y="152"/>
                  </a:cubicBezTo>
                  <a:cubicBezTo>
                    <a:pt x="66" y="152"/>
                    <a:pt x="68" y="153"/>
                    <a:pt x="72" y="151"/>
                  </a:cubicBezTo>
                  <a:cubicBezTo>
                    <a:pt x="76" y="150"/>
                    <a:pt x="71" y="155"/>
                    <a:pt x="77" y="155"/>
                  </a:cubicBezTo>
                  <a:cubicBezTo>
                    <a:pt x="82" y="154"/>
                    <a:pt x="82" y="156"/>
                    <a:pt x="87" y="153"/>
                  </a:cubicBezTo>
                  <a:cubicBezTo>
                    <a:pt x="91" y="151"/>
                    <a:pt x="94" y="139"/>
                    <a:pt x="94" y="143"/>
                  </a:cubicBezTo>
                  <a:cubicBezTo>
                    <a:pt x="94" y="147"/>
                    <a:pt x="92" y="147"/>
                    <a:pt x="96" y="147"/>
                  </a:cubicBezTo>
                  <a:cubicBezTo>
                    <a:pt x="100" y="147"/>
                    <a:pt x="91" y="151"/>
                    <a:pt x="95" y="151"/>
                  </a:cubicBezTo>
                  <a:cubicBezTo>
                    <a:pt x="98" y="151"/>
                    <a:pt x="87" y="155"/>
                    <a:pt x="92" y="155"/>
                  </a:cubicBezTo>
                  <a:cubicBezTo>
                    <a:pt x="97" y="155"/>
                    <a:pt x="76" y="159"/>
                    <a:pt x="84" y="159"/>
                  </a:cubicBezTo>
                  <a:cubicBezTo>
                    <a:pt x="92" y="159"/>
                    <a:pt x="100" y="158"/>
                    <a:pt x="94" y="162"/>
                  </a:cubicBezTo>
                  <a:cubicBezTo>
                    <a:pt x="88" y="165"/>
                    <a:pt x="82" y="170"/>
                    <a:pt x="87" y="169"/>
                  </a:cubicBezTo>
                  <a:cubicBezTo>
                    <a:pt x="92" y="168"/>
                    <a:pt x="102" y="167"/>
                    <a:pt x="99" y="167"/>
                  </a:cubicBezTo>
                  <a:cubicBezTo>
                    <a:pt x="96" y="168"/>
                    <a:pt x="93" y="169"/>
                    <a:pt x="101" y="170"/>
                  </a:cubicBezTo>
                  <a:cubicBezTo>
                    <a:pt x="108" y="170"/>
                    <a:pt x="113" y="166"/>
                    <a:pt x="118" y="160"/>
                  </a:cubicBezTo>
                  <a:cubicBezTo>
                    <a:pt x="123" y="154"/>
                    <a:pt x="128" y="154"/>
                    <a:pt x="124" y="159"/>
                  </a:cubicBezTo>
                  <a:cubicBezTo>
                    <a:pt x="120" y="163"/>
                    <a:pt x="112" y="168"/>
                    <a:pt x="109" y="171"/>
                  </a:cubicBezTo>
                  <a:cubicBezTo>
                    <a:pt x="107" y="175"/>
                    <a:pt x="105" y="174"/>
                    <a:pt x="100" y="175"/>
                  </a:cubicBezTo>
                  <a:cubicBezTo>
                    <a:pt x="95" y="175"/>
                    <a:pt x="90" y="177"/>
                    <a:pt x="85" y="174"/>
                  </a:cubicBezTo>
                  <a:cubicBezTo>
                    <a:pt x="80" y="172"/>
                    <a:pt x="80" y="171"/>
                    <a:pt x="78" y="168"/>
                  </a:cubicBezTo>
                  <a:cubicBezTo>
                    <a:pt x="76" y="164"/>
                    <a:pt x="71" y="161"/>
                    <a:pt x="64" y="161"/>
                  </a:cubicBezTo>
                  <a:cubicBezTo>
                    <a:pt x="57" y="161"/>
                    <a:pt x="44" y="160"/>
                    <a:pt x="50" y="165"/>
                  </a:cubicBezTo>
                  <a:cubicBezTo>
                    <a:pt x="55" y="170"/>
                    <a:pt x="51" y="172"/>
                    <a:pt x="60" y="173"/>
                  </a:cubicBezTo>
                  <a:cubicBezTo>
                    <a:pt x="68" y="174"/>
                    <a:pt x="58" y="176"/>
                    <a:pt x="62" y="177"/>
                  </a:cubicBezTo>
                  <a:cubicBezTo>
                    <a:pt x="65" y="178"/>
                    <a:pt x="72" y="181"/>
                    <a:pt x="70" y="18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699"/>
            <p:cNvSpPr>
              <a:spLocks/>
            </p:cNvSpPr>
            <p:nvPr/>
          </p:nvSpPr>
          <p:spPr bwMode="auto">
            <a:xfrm>
              <a:off x="7861300" y="852488"/>
              <a:ext cx="84138" cy="23812"/>
            </a:xfrm>
            <a:custGeom>
              <a:avLst/>
              <a:gdLst>
                <a:gd name="T0" fmla="*/ 149920538 w 44"/>
                <a:gd name="T1" fmla="*/ 39375129 h 12"/>
                <a:gd name="T2" fmla="*/ 138952006 w 44"/>
                <a:gd name="T3" fmla="*/ 23625473 h 12"/>
                <a:gd name="T4" fmla="*/ 40223702 w 44"/>
                <a:gd name="T5" fmla="*/ 15749653 h 12"/>
                <a:gd name="T6" fmla="*/ 25597073 w 44"/>
                <a:gd name="T7" fmla="*/ 31501289 h 12"/>
                <a:gd name="T8" fmla="*/ 91415935 w 44"/>
                <a:gd name="T9" fmla="*/ 39375129 h 12"/>
                <a:gd name="T10" fmla="*/ 149920538 w 44"/>
                <a:gd name="T11" fmla="*/ 3937512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2"/>
                <a:gd name="T20" fmla="*/ 44 w 4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2">
                  <a:moveTo>
                    <a:pt x="41" y="10"/>
                  </a:moveTo>
                  <a:cubicBezTo>
                    <a:pt x="38" y="8"/>
                    <a:pt x="42" y="7"/>
                    <a:pt x="38" y="6"/>
                  </a:cubicBezTo>
                  <a:cubicBezTo>
                    <a:pt x="33" y="5"/>
                    <a:pt x="3" y="0"/>
                    <a:pt x="11" y="4"/>
                  </a:cubicBezTo>
                  <a:cubicBezTo>
                    <a:pt x="19" y="7"/>
                    <a:pt x="0" y="8"/>
                    <a:pt x="7" y="8"/>
                  </a:cubicBezTo>
                  <a:cubicBezTo>
                    <a:pt x="15" y="8"/>
                    <a:pt x="20" y="8"/>
                    <a:pt x="25" y="10"/>
                  </a:cubicBezTo>
                  <a:cubicBezTo>
                    <a:pt x="30" y="12"/>
                    <a:pt x="44" y="12"/>
                    <a:pt x="4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700"/>
            <p:cNvSpPr>
              <a:spLocks/>
            </p:cNvSpPr>
            <p:nvPr/>
          </p:nvSpPr>
          <p:spPr bwMode="auto">
            <a:xfrm>
              <a:off x="7681913" y="871538"/>
              <a:ext cx="28575" cy="7937"/>
            </a:xfrm>
            <a:custGeom>
              <a:avLst/>
              <a:gdLst>
                <a:gd name="T0" fmla="*/ 43548304 w 15"/>
                <a:gd name="T1" fmla="*/ 11812238 h 4"/>
                <a:gd name="T2" fmla="*/ 10887076 w 15"/>
                <a:gd name="T3" fmla="*/ 0 h 4"/>
                <a:gd name="T4" fmla="*/ 43548304 w 15"/>
                <a:gd name="T5" fmla="*/ 11812238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12" y="3"/>
                  </a:moveTo>
                  <a:cubicBezTo>
                    <a:pt x="10" y="4"/>
                    <a:pt x="0" y="0"/>
                    <a:pt x="3" y="0"/>
                  </a:cubicBezTo>
                  <a:cubicBezTo>
                    <a:pt x="6" y="0"/>
                    <a:pt x="15" y="2"/>
                    <a:pt x="1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701"/>
            <p:cNvSpPr>
              <a:spLocks/>
            </p:cNvSpPr>
            <p:nvPr/>
          </p:nvSpPr>
          <p:spPr bwMode="auto">
            <a:xfrm>
              <a:off x="7810500" y="1030288"/>
              <a:ext cx="28575" cy="11112"/>
            </a:xfrm>
            <a:custGeom>
              <a:avLst/>
              <a:gdLst>
                <a:gd name="T0" fmla="*/ 36290256 w 15"/>
                <a:gd name="T1" fmla="*/ 0 h 6"/>
                <a:gd name="T2" fmla="*/ 10887076 w 15"/>
                <a:gd name="T3" fmla="*/ 13719615 h 6"/>
                <a:gd name="T4" fmla="*/ 36290256 w 15"/>
                <a:gd name="T5" fmla="*/ 0 h 6"/>
                <a:gd name="T6" fmla="*/ 0 60000 65536"/>
                <a:gd name="T7" fmla="*/ 0 60000 65536"/>
                <a:gd name="T8" fmla="*/ 0 60000 65536"/>
                <a:gd name="T9" fmla="*/ 0 w 15"/>
                <a:gd name="T10" fmla="*/ 0 h 6"/>
                <a:gd name="T11" fmla="*/ 15 w 1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6">
                  <a:moveTo>
                    <a:pt x="10" y="0"/>
                  </a:moveTo>
                  <a:cubicBezTo>
                    <a:pt x="8" y="0"/>
                    <a:pt x="0" y="3"/>
                    <a:pt x="3" y="4"/>
                  </a:cubicBezTo>
                  <a:cubicBezTo>
                    <a:pt x="5" y="6"/>
                    <a:pt x="15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702"/>
            <p:cNvSpPr>
              <a:spLocks/>
            </p:cNvSpPr>
            <p:nvPr/>
          </p:nvSpPr>
          <p:spPr bwMode="auto">
            <a:xfrm>
              <a:off x="6103938" y="1727200"/>
              <a:ext cx="20637" cy="20638"/>
            </a:xfrm>
            <a:custGeom>
              <a:avLst/>
              <a:gdLst>
                <a:gd name="T0" fmla="*/ 35197344 w 11"/>
                <a:gd name="T1" fmla="*/ 7039434 h 11"/>
                <a:gd name="T2" fmla="*/ 3519546 w 11"/>
                <a:gd name="T3" fmla="*/ 35200926 h 11"/>
                <a:gd name="T4" fmla="*/ 35197344 w 11"/>
                <a:gd name="T5" fmla="*/ 703943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0" y="2"/>
                  </a:moveTo>
                  <a:cubicBezTo>
                    <a:pt x="8" y="0"/>
                    <a:pt x="0" y="9"/>
                    <a:pt x="1" y="10"/>
                  </a:cubicBezTo>
                  <a:cubicBezTo>
                    <a:pt x="2" y="11"/>
                    <a:pt x="11" y="2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703"/>
            <p:cNvSpPr>
              <a:spLocks/>
            </p:cNvSpPr>
            <p:nvPr/>
          </p:nvSpPr>
          <p:spPr bwMode="auto">
            <a:xfrm>
              <a:off x="6134100" y="1719263"/>
              <a:ext cx="9525" cy="7937"/>
            </a:xfrm>
            <a:custGeom>
              <a:avLst/>
              <a:gdLst>
                <a:gd name="T0" fmla="*/ 0 w 5"/>
                <a:gd name="T1" fmla="*/ 7875486 h 4"/>
                <a:gd name="T2" fmla="*/ 18145126 w 5"/>
                <a:gd name="T3" fmla="*/ 7875486 h 4"/>
                <a:gd name="T4" fmla="*/ 0 w 5"/>
                <a:gd name="T5" fmla="*/ 7875486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2"/>
                  </a:moveTo>
                  <a:cubicBezTo>
                    <a:pt x="0" y="3"/>
                    <a:pt x="5" y="4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704"/>
            <p:cNvSpPr>
              <a:spLocks/>
            </p:cNvSpPr>
            <p:nvPr/>
          </p:nvSpPr>
          <p:spPr bwMode="auto">
            <a:xfrm>
              <a:off x="5629275" y="1727200"/>
              <a:ext cx="25400" cy="28575"/>
            </a:xfrm>
            <a:custGeom>
              <a:avLst/>
              <a:gdLst>
                <a:gd name="T0" fmla="*/ 41992064 w 13"/>
                <a:gd name="T1" fmla="*/ 18145128 h 15"/>
                <a:gd name="T2" fmla="*/ 26722754 w 13"/>
                <a:gd name="T3" fmla="*/ 0 h 15"/>
                <a:gd name="T4" fmla="*/ 0 w 13"/>
                <a:gd name="T5" fmla="*/ 14516100 h 15"/>
                <a:gd name="T6" fmla="*/ 41992064 w 13"/>
                <a:gd name="T7" fmla="*/ 1814512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5"/>
                <a:gd name="T14" fmla="*/ 13 w 1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5">
                  <a:moveTo>
                    <a:pt x="11" y="5"/>
                  </a:moveTo>
                  <a:cubicBezTo>
                    <a:pt x="13" y="2"/>
                    <a:pt x="8" y="0"/>
                    <a:pt x="7" y="0"/>
                  </a:cubicBezTo>
                  <a:cubicBezTo>
                    <a:pt x="5" y="0"/>
                    <a:pt x="0" y="3"/>
                    <a:pt x="0" y="4"/>
                  </a:cubicBezTo>
                  <a:cubicBezTo>
                    <a:pt x="1" y="6"/>
                    <a:pt x="6" y="15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705"/>
            <p:cNvSpPr>
              <a:spLocks/>
            </p:cNvSpPr>
            <p:nvPr/>
          </p:nvSpPr>
          <p:spPr bwMode="auto">
            <a:xfrm>
              <a:off x="2178050" y="782638"/>
              <a:ext cx="12700" cy="11112"/>
            </a:xfrm>
            <a:custGeom>
              <a:avLst/>
              <a:gdLst>
                <a:gd name="T0" fmla="*/ 23041429 w 7"/>
                <a:gd name="T1" fmla="*/ 17149522 h 6"/>
                <a:gd name="T2" fmla="*/ 6584043 w 7"/>
                <a:gd name="T3" fmla="*/ 10289712 h 6"/>
                <a:gd name="T4" fmla="*/ 23041429 w 7"/>
                <a:gd name="T5" fmla="*/ 17149522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7" y="5"/>
                  </a:moveTo>
                  <a:cubicBezTo>
                    <a:pt x="7" y="6"/>
                    <a:pt x="0" y="5"/>
                    <a:pt x="2" y="3"/>
                  </a:cubicBezTo>
                  <a:cubicBezTo>
                    <a:pt x="5" y="0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706"/>
            <p:cNvSpPr>
              <a:spLocks/>
            </p:cNvSpPr>
            <p:nvPr/>
          </p:nvSpPr>
          <p:spPr bwMode="auto">
            <a:xfrm>
              <a:off x="4041775" y="3503613"/>
              <a:ext cx="9525" cy="7937"/>
            </a:xfrm>
            <a:custGeom>
              <a:avLst/>
              <a:gdLst>
                <a:gd name="T0" fmla="*/ 18145126 w 5"/>
                <a:gd name="T1" fmla="*/ 3936751 h 4"/>
                <a:gd name="T2" fmla="*/ 3629025 w 5"/>
                <a:gd name="T3" fmla="*/ 3936751 h 4"/>
                <a:gd name="T4" fmla="*/ 18145126 w 5"/>
                <a:gd name="T5" fmla="*/ 3936751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5" y="1"/>
                  </a:moveTo>
                  <a:cubicBezTo>
                    <a:pt x="5" y="4"/>
                    <a:pt x="0" y="2"/>
                    <a:pt x="1" y="1"/>
                  </a:cubicBezTo>
                  <a:cubicBezTo>
                    <a:pt x="1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707"/>
            <p:cNvSpPr>
              <a:spLocks/>
            </p:cNvSpPr>
            <p:nvPr/>
          </p:nvSpPr>
          <p:spPr bwMode="auto">
            <a:xfrm>
              <a:off x="3976688" y="3492500"/>
              <a:ext cx="9525" cy="11113"/>
            </a:xfrm>
            <a:custGeom>
              <a:avLst/>
              <a:gdLst>
                <a:gd name="T0" fmla="*/ 18145126 w 5"/>
                <a:gd name="T1" fmla="*/ 6860425 h 6"/>
                <a:gd name="T2" fmla="*/ 0 w 5"/>
                <a:gd name="T3" fmla="*/ 10292491 h 6"/>
                <a:gd name="T4" fmla="*/ 18145126 w 5"/>
                <a:gd name="T5" fmla="*/ 6860425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2"/>
                  </a:moveTo>
                  <a:cubicBezTo>
                    <a:pt x="5" y="5"/>
                    <a:pt x="0" y="6"/>
                    <a:pt x="0" y="3"/>
                  </a:cubicBezTo>
                  <a:cubicBezTo>
                    <a:pt x="0" y="0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708"/>
            <p:cNvSpPr>
              <a:spLocks/>
            </p:cNvSpPr>
            <p:nvPr/>
          </p:nvSpPr>
          <p:spPr bwMode="auto">
            <a:xfrm>
              <a:off x="4203700" y="4387850"/>
              <a:ext cx="34925" cy="23813"/>
            </a:xfrm>
            <a:custGeom>
              <a:avLst/>
              <a:gdLst>
                <a:gd name="T0" fmla="*/ 56469836 w 18"/>
                <a:gd name="T1" fmla="*/ 20132977 h 13"/>
                <a:gd name="T2" fmla="*/ 3764138 w 18"/>
                <a:gd name="T3" fmla="*/ 16777177 h 13"/>
                <a:gd name="T4" fmla="*/ 56469836 w 18"/>
                <a:gd name="T5" fmla="*/ 20132977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15" y="6"/>
                  </a:moveTo>
                  <a:cubicBezTo>
                    <a:pt x="18" y="0"/>
                    <a:pt x="0" y="3"/>
                    <a:pt x="1" y="5"/>
                  </a:cubicBezTo>
                  <a:cubicBezTo>
                    <a:pt x="2" y="8"/>
                    <a:pt x="12" y="13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709"/>
            <p:cNvSpPr>
              <a:spLocks/>
            </p:cNvSpPr>
            <p:nvPr/>
          </p:nvSpPr>
          <p:spPr bwMode="auto">
            <a:xfrm>
              <a:off x="1236663" y="1392238"/>
              <a:ext cx="3175" cy="1587"/>
            </a:xfrm>
            <a:custGeom>
              <a:avLst/>
              <a:gdLst>
                <a:gd name="T0" fmla="*/ 5040312 w 2"/>
                <a:gd name="T1" fmla="*/ 0 h 1"/>
                <a:gd name="T2" fmla="*/ 504031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710"/>
            <p:cNvSpPr>
              <a:spLocks/>
            </p:cNvSpPr>
            <p:nvPr/>
          </p:nvSpPr>
          <p:spPr bwMode="auto">
            <a:xfrm>
              <a:off x="8489950" y="4235450"/>
              <a:ext cx="53975" cy="49213"/>
            </a:xfrm>
            <a:custGeom>
              <a:avLst/>
              <a:gdLst>
                <a:gd name="T0" fmla="*/ 48497470 w 29"/>
                <a:gd name="T1" fmla="*/ 50157511 h 26"/>
                <a:gd name="T2" fmla="*/ 20784099 w 29"/>
                <a:gd name="T3" fmla="*/ 89567663 h 26"/>
                <a:gd name="T4" fmla="*/ 72745281 w 29"/>
                <a:gd name="T5" fmla="*/ 46576320 h 26"/>
                <a:gd name="T6" fmla="*/ 90065668 w 29"/>
                <a:gd name="T7" fmla="*/ 7166170 h 26"/>
                <a:gd name="T8" fmla="*/ 48497470 w 29"/>
                <a:gd name="T9" fmla="*/ 5015751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14" y="14"/>
                  </a:moveTo>
                  <a:cubicBezTo>
                    <a:pt x="15" y="17"/>
                    <a:pt x="0" y="26"/>
                    <a:pt x="6" y="25"/>
                  </a:cubicBezTo>
                  <a:cubicBezTo>
                    <a:pt x="11" y="24"/>
                    <a:pt x="19" y="14"/>
                    <a:pt x="21" y="13"/>
                  </a:cubicBezTo>
                  <a:cubicBezTo>
                    <a:pt x="23" y="11"/>
                    <a:pt x="29" y="5"/>
                    <a:pt x="26" y="2"/>
                  </a:cubicBezTo>
                  <a:cubicBezTo>
                    <a:pt x="24" y="0"/>
                    <a:pt x="14" y="12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711"/>
            <p:cNvSpPr>
              <a:spLocks/>
            </p:cNvSpPr>
            <p:nvPr/>
          </p:nvSpPr>
          <p:spPr bwMode="auto">
            <a:xfrm>
              <a:off x="7724775" y="2214563"/>
              <a:ext cx="38100" cy="19050"/>
            </a:xfrm>
            <a:custGeom>
              <a:avLst/>
              <a:gdLst>
                <a:gd name="T0" fmla="*/ 65322455 w 20"/>
                <a:gd name="T1" fmla="*/ 10887075 h 10"/>
                <a:gd name="T2" fmla="*/ 7258049 w 20"/>
                <a:gd name="T3" fmla="*/ 3629025 h 10"/>
                <a:gd name="T4" fmla="*/ 65322455 w 20"/>
                <a:gd name="T5" fmla="*/ 10887075 h 10"/>
                <a:gd name="T6" fmla="*/ 0 60000 65536"/>
                <a:gd name="T7" fmla="*/ 0 60000 65536"/>
                <a:gd name="T8" fmla="*/ 0 60000 65536"/>
                <a:gd name="T9" fmla="*/ 0 w 20"/>
                <a:gd name="T10" fmla="*/ 0 h 10"/>
                <a:gd name="T11" fmla="*/ 20 w 2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0">
                  <a:moveTo>
                    <a:pt x="18" y="3"/>
                  </a:moveTo>
                  <a:cubicBezTo>
                    <a:pt x="20" y="0"/>
                    <a:pt x="0" y="1"/>
                    <a:pt x="2" y="1"/>
                  </a:cubicBezTo>
                  <a:cubicBezTo>
                    <a:pt x="4" y="2"/>
                    <a:pt x="15" y="10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712"/>
            <p:cNvSpPr>
              <a:spLocks/>
            </p:cNvSpPr>
            <p:nvPr/>
          </p:nvSpPr>
          <p:spPr bwMode="auto">
            <a:xfrm>
              <a:off x="8083550" y="4919663"/>
              <a:ext cx="95250" cy="80962"/>
            </a:xfrm>
            <a:custGeom>
              <a:avLst/>
              <a:gdLst>
                <a:gd name="T0" fmla="*/ 159677111 w 50"/>
                <a:gd name="T1" fmla="*/ 130055828 h 42"/>
                <a:gd name="T2" fmla="*/ 97983675 w 50"/>
                <a:gd name="T3" fmla="*/ 104045801 h 42"/>
                <a:gd name="T4" fmla="*/ 25403175 w 50"/>
                <a:gd name="T5" fmla="*/ 40874244 h 42"/>
                <a:gd name="T6" fmla="*/ 7258050 w 50"/>
                <a:gd name="T7" fmla="*/ 29726544 h 42"/>
                <a:gd name="T8" fmla="*/ 14516099 w 50"/>
                <a:gd name="T9" fmla="*/ 14864236 h 42"/>
                <a:gd name="T10" fmla="*/ 0 w 50"/>
                <a:gd name="T11" fmla="*/ 0 h 42"/>
                <a:gd name="T12" fmla="*/ 0 w 50"/>
                <a:gd name="T13" fmla="*/ 141203520 h 42"/>
                <a:gd name="T14" fmla="*/ 65322460 w 50"/>
                <a:gd name="T15" fmla="*/ 141203520 h 42"/>
                <a:gd name="T16" fmla="*/ 101612699 w 50"/>
                <a:gd name="T17" fmla="*/ 156067752 h 42"/>
                <a:gd name="T18" fmla="*/ 134273944 w 50"/>
                <a:gd name="T19" fmla="*/ 144920060 h 42"/>
                <a:gd name="T20" fmla="*/ 159677111 w 50"/>
                <a:gd name="T21" fmla="*/ 130055828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42"/>
                <a:gd name="T35" fmla="*/ 50 w 50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42">
                  <a:moveTo>
                    <a:pt x="44" y="35"/>
                  </a:moveTo>
                  <a:cubicBezTo>
                    <a:pt x="38" y="35"/>
                    <a:pt x="34" y="34"/>
                    <a:pt x="27" y="28"/>
                  </a:cubicBezTo>
                  <a:cubicBezTo>
                    <a:pt x="19" y="22"/>
                    <a:pt x="10" y="13"/>
                    <a:pt x="7" y="11"/>
                  </a:cubicBezTo>
                  <a:cubicBezTo>
                    <a:pt x="3" y="9"/>
                    <a:pt x="0" y="9"/>
                    <a:pt x="2" y="8"/>
                  </a:cubicBezTo>
                  <a:cubicBezTo>
                    <a:pt x="4" y="6"/>
                    <a:pt x="7" y="6"/>
                    <a:pt x="4" y="4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5" y="38"/>
                    <a:pt x="18" y="38"/>
                  </a:cubicBezTo>
                  <a:cubicBezTo>
                    <a:pt x="21" y="38"/>
                    <a:pt x="25" y="40"/>
                    <a:pt x="28" y="42"/>
                  </a:cubicBezTo>
                  <a:cubicBezTo>
                    <a:pt x="31" y="41"/>
                    <a:pt x="34" y="39"/>
                    <a:pt x="37" y="39"/>
                  </a:cubicBezTo>
                  <a:cubicBezTo>
                    <a:pt x="40" y="40"/>
                    <a:pt x="50" y="35"/>
                    <a:pt x="44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713"/>
            <p:cNvSpPr>
              <a:spLocks/>
            </p:cNvSpPr>
            <p:nvPr/>
          </p:nvSpPr>
          <p:spPr bwMode="auto">
            <a:xfrm>
              <a:off x="7983538" y="4910138"/>
              <a:ext cx="152400" cy="119062"/>
            </a:xfrm>
            <a:custGeom>
              <a:avLst/>
              <a:gdLst>
                <a:gd name="T0" fmla="*/ 188709288 w 80"/>
                <a:gd name="T1" fmla="*/ 158573322 h 62"/>
                <a:gd name="T2" fmla="*/ 188709288 w 80"/>
                <a:gd name="T3" fmla="*/ 18439250 h 62"/>
                <a:gd name="T4" fmla="*/ 166935146 w 80"/>
                <a:gd name="T5" fmla="*/ 11063165 h 62"/>
                <a:gd name="T6" fmla="*/ 148790028 w 80"/>
                <a:gd name="T7" fmla="*/ 7376083 h 62"/>
                <a:gd name="T8" fmla="*/ 130644910 w 80"/>
                <a:gd name="T9" fmla="*/ 18439250 h 62"/>
                <a:gd name="T10" fmla="*/ 116128785 w 80"/>
                <a:gd name="T11" fmla="*/ 18439250 h 62"/>
                <a:gd name="T12" fmla="*/ 112499762 w 80"/>
                <a:gd name="T13" fmla="*/ 36878500 h 62"/>
                <a:gd name="T14" fmla="*/ 105241715 w 80"/>
                <a:gd name="T15" fmla="*/ 59004823 h 62"/>
                <a:gd name="T16" fmla="*/ 116128785 w 80"/>
                <a:gd name="T17" fmla="*/ 62691904 h 62"/>
                <a:gd name="T18" fmla="*/ 148790028 w 80"/>
                <a:gd name="T19" fmla="*/ 59004823 h 62"/>
                <a:gd name="T20" fmla="*/ 137902957 w 80"/>
                <a:gd name="T21" fmla="*/ 77442161 h 62"/>
                <a:gd name="T22" fmla="*/ 119757809 w 80"/>
                <a:gd name="T23" fmla="*/ 95881403 h 62"/>
                <a:gd name="T24" fmla="*/ 141531981 w 80"/>
                <a:gd name="T25" fmla="*/ 114320646 h 62"/>
                <a:gd name="T26" fmla="*/ 156048075 w 80"/>
                <a:gd name="T27" fmla="*/ 125383807 h 62"/>
                <a:gd name="T28" fmla="*/ 119757809 w 80"/>
                <a:gd name="T29" fmla="*/ 121696727 h 62"/>
                <a:gd name="T30" fmla="*/ 97983667 w 80"/>
                <a:gd name="T31" fmla="*/ 121696727 h 62"/>
                <a:gd name="T32" fmla="*/ 90725620 w 80"/>
                <a:gd name="T33" fmla="*/ 118007726 h 62"/>
                <a:gd name="T34" fmla="*/ 97983667 w 80"/>
                <a:gd name="T35" fmla="*/ 103257484 h 62"/>
                <a:gd name="T36" fmla="*/ 97983667 w 80"/>
                <a:gd name="T37" fmla="*/ 88507242 h 62"/>
                <a:gd name="T38" fmla="*/ 90725620 w 80"/>
                <a:gd name="T39" fmla="*/ 92194323 h 62"/>
                <a:gd name="T40" fmla="*/ 79838549 w 80"/>
                <a:gd name="T41" fmla="*/ 106944565 h 62"/>
                <a:gd name="T42" fmla="*/ 68951478 w 80"/>
                <a:gd name="T43" fmla="*/ 106944565 h 62"/>
                <a:gd name="T44" fmla="*/ 50806346 w 80"/>
                <a:gd name="T45" fmla="*/ 103257484 h 62"/>
                <a:gd name="T46" fmla="*/ 29032196 w 80"/>
                <a:gd name="T47" fmla="*/ 99570404 h 62"/>
                <a:gd name="T48" fmla="*/ 7258049 w 80"/>
                <a:gd name="T49" fmla="*/ 118007726 h 62"/>
                <a:gd name="T50" fmla="*/ 29032196 w 80"/>
                <a:gd name="T51" fmla="*/ 110633565 h 62"/>
                <a:gd name="T52" fmla="*/ 39919275 w 80"/>
                <a:gd name="T53" fmla="*/ 114320646 h 62"/>
                <a:gd name="T54" fmla="*/ 50806346 w 80"/>
                <a:gd name="T55" fmla="*/ 118007726 h 62"/>
                <a:gd name="T56" fmla="*/ 61693416 w 80"/>
                <a:gd name="T57" fmla="*/ 125383807 h 62"/>
                <a:gd name="T58" fmla="*/ 39919275 w 80"/>
                <a:gd name="T59" fmla="*/ 129070918 h 62"/>
                <a:gd name="T60" fmla="*/ 47177322 w 80"/>
                <a:gd name="T61" fmla="*/ 143823080 h 62"/>
                <a:gd name="T62" fmla="*/ 72580502 w 80"/>
                <a:gd name="T63" fmla="*/ 143823080 h 62"/>
                <a:gd name="T64" fmla="*/ 79838549 w 80"/>
                <a:gd name="T65" fmla="*/ 154886241 h 62"/>
                <a:gd name="T66" fmla="*/ 79838549 w 80"/>
                <a:gd name="T67" fmla="*/ 162262323 h 62"/>
                <a:gd name="T68" fmla="*/ 105241715 w 80"/>
                <a:gd name="T69" fmla="*/ 162262323 h 62"/>
                <a:gd name="T70" fmla="*/ 119757809 w 80"/>
                <a:gd name="T71" fmla="*/ 158573322 h 62"/>
                <a:gd name="T72" fmla="*/ 134273933 w 80"/>
                <a:gd name="T73" fmla="*/ 180699645 h 62"/>
                <a:gd name="T74" fmla="*/ 166935146 w 80"/>
                <a:gd name="T75" fmla="*/ 199138887 h 62"/>
                <a:gd name="T76" fmla="*/ 159677099 w 80"/>
                <a:gd name="T77" fmla="*/ 188075726 h 62"/>
                <a:gd name="T78" fmla="*/ 217741476 w 80"/>
                <a:gd name="T79" fmla="*/ 213891050 h 62"/>
                <a:gd name="T80" fmla="*/ 192338311 w 80"/>
                <a:gd name="T81" fmla="*/ 173325484 h 62"/>
                <a:gd name="T82" fmla="*/ 250402749 w 80"/>
                <a:gd name="T83" fmla="*/ 180699645 h 62"/>
                <a:gd name="T84" fmla="*/ 286692985 w 80"/>
                <a:gd name="T85" fmla="*/ 173325484 h 62"/>
                <a:gd name="T86" fmla="*/ 290322008 w 80"/>
                <a:gd name="T87" fmla="*/ 173325484 h 62"/>
                <a:gd name="T88" fmla="*/ 254031772 w 80"/>
                <a:gd name="T89" fmla="*/ 158573322 h 62"/>
                <a:gd name="T90" fmla="*/ 188709288 w 80"/>
                <a:gd name="T91" fmla="*/ 158573322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"/>
                <a:gd name="T139" fmla="*/ 0 h 62"/>
                <a:gd name="T140" fmla="*/ 80 w 80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" h="62">
                  <a:moveTo>
                    <a:pt x="52" y="43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42" y="2"/>
                    <a:pt x="43" y="0"/>
                    <a:pt x="41" y="2"/>
                  </a:cubicBezTo>
                  <a:cubicBezTo>
                    <a:pt x="39" y="3"/>
                    <a:pt x="39" y="5"/>
                    <a:pt x="36" y="5"/>
                  </a:cubicBezTo>
                  <a:cubicBezTo>
                    <a:pt x="33" y="5"/>
                    <a:pt x="33" y="4"/>
                    <a:pt x="32" y="5"/>
                  </a:cubicBezTo>
                  <a:cubicBezTo>
                    <a:pt x="31" y="6"/>
                    <a:pt x="33" y="8"/>
                    <a:pt x="31" y="10"/>
                  </a:cubicBezTo>
                  <a:cubicBezTo>
                    <a:pt x="29" y="12"/>
                    <a:pt x="29" y="15"/>
                    <a:pt x="29" y="16"/>
                  </a:cubicBezTo>
                  <a:cubicBezTo>
                    <a:pt x="30" y="18"/>
                    <a:pt x="31" y="19"/>
                    <a:pt x="32" y="17"/>
                  </a:cubicBezTo>
                  <a:cubicBezTo>
                    <a:pt x="33" y="16"/>
                    <a:pt x="42" y="14"/>
                    <a:pt x="41" y="16"/>
                  </a:cubicBezTo>
                  <a:cubicBezTo>
                    <a:pt x="41" y="17"/>
                    <a:pt x="40" y="20"/>
                    <a:pt x="38" y="21"/>
                  </a:cubicBezTo>
                  <a:cubicBezTo>
                    <a:pt x="35" y="21"/>
                    <a:pt x="33" y="24"/>
                    <a:pt x="33" y="26"/>
                  </a:cubicBezTo>
                  <a:cubicBezTo>
                    <a:pt x="33" y="29"/>
                    <a:pt x="36" y="29"/>
                    <a:pt x="39" y="31"/>
                  </a:cubicBezTo>
                  <a:cubicBezTo>
                    <a:pt x="41" y="33"/>
                    <a:pt x="46" y="35"/>
                    <a:pt x="43" y="34"/>
                  </a:cubicBezTo>
                  <a:cubicBezTo>
                    <a:pt x="40" y="33"/>
                    <a:pt x="35" y="32"/>
                    <a:pt x="33" y="33"/>
                  </a:cubicBezTo>
                  <a:cubicBezTo>
                    <a:pt x="30" y="35"/>
                    <a:pt x="29" y="35"/>
                    <a:pt x="27" y="33"/>
                  </a:cubicBezTo>
                  <a:cubicBezTo>
                    <a:pt x="25" y="32"/>
                    <a:pt x="22" y="32"/>
                    <a:pt x="25" y="32"/>
                  </a:cubicBezTo>
                  <a:cubicBezTo>
                    <a:pt x="29" y="31"/>
                    <a:pt x="27" y="30"/>
                    <a:pt x="27" y="28"/>
                  </a:cubicBezTo>
                  <a:cubicBezTo>
                    <a:pt x="27" y="26"/>
                    <a:pt x="28" y="25"/>
                    <a:pt x="27" y="24"/>
                  </a:cubicBezTo>
                  <a:cubicBezTo>
                    <a:pt x="27" y="22"/>
                    <a:pt x="27" y="23"/>
                    <a:pt x="25" y="25"/>
                  </a:cubicBezTo>
                  <a:cubicBezTo>
                    <a:pt x="23" y="27"/>
                    <a:pt x="23" y="29"/>
                    <a:pt x="22" y="29"/>
                  </a:cubicBezTo>
                  <a:cubicBezTo>
                    <a:pt x="21" y="30"/>
                    <a:pt x="21" y="29"/>
                    <a:pt x="19" y="29"/>
                  </a:cubicBezTo>
                  <a:cubicBezTo>
                    <a:pt x="17" y="29"/>
                    <a:pt x="17" y="28"/>
                    <a:pt x="14" y="28"/>
                  </a:cubicBezTo>
                  <a:cubicBezTo>
                    <a:pt x="12" y="28"/>
                    <a:pt x="9" y="26"/>
                    <a:pt x="8" y="27"/>
                  </a:cubicBezTo>
                  <a:cubicBezTo>
                    <a:pt x="6" y="28"/>
                    <a:pt x="0" y="32"/>
                    <a:pt x="2" y="32"/>
                  </a:cubicBezTo>
                  <a:cubicBezTo>
                    <a:pt x="5" y="32"/>
                    <a:pt x="7" y="28"/>
                    <a:pt x="8" y="30"/>
                  </a:cubicBezTo>
                  <a:cubicBezTo>
                    <a:pt x="9" y="31"/>
                    <a:pt x="9" y="33"/>
                    <a:pt x="11" y="31"/>
                  </a:cubicBezTo>
                  <a:cubicBezTo>
                    <a:pt x="12" y="29"/>
                    <a:pt x="13" y="30"/>
                    <a:pt x="14" y="32"/>
                  </a:cubicBezTo>
                  <a:cubicBezTo>
                    <a:pt x="16" y="33"/>
                    <a:pt x="19" y="33"/>
                    <a:pt x="17" y="34"/>
                  </a:cubicBezTo>
                  <a:cubicBezTo>
                    <a:pt x="15" y="35"/>
                    <a:pt x="11" y="34"/>
                    <a:pt x="11" y="35"/>
                  </a:cubicBezTo>
                  <a:cubicBezTo>
                    <a:pt x="10" y="36"/>
                    <a:pt x="9" y="40"/>
                    <a:pt x="13" y="39"/>
                  </a:cubicBezTo>
                  <a:cubicBezTo>
                    <a:pt x="16" y="38"/>
                    <a:pt x="16" y="36"/>
                    <a:pt x="20" y="39"/>
                  </a:cubicBezTo>
                  <a:cubicBezTo>
                    <a:pt x="23" y="42"/>
                    <a:pt x="24" y="41"/>
                    <a:pt x="22" y="42"/>
                  </a:cubicBezTo>
                  <a:cubicBezTo>
                    <a:pt x="19" y="42"/>
                    <a:pt x="19" y="43"/>
                    <a:pt x="22" y="44"/>
                  </a:cubicBezTo>
                  <a:cubicBezTo>
                    <a:pt x="24" y="44"/>
                    <a:pt x="29" y="46"/>
                    <a:pt x="29" y="44"/>
                  </a:cubicBezTo>
                  <a:cubicBezTo>
                    <a:pt x="29" y="42"/>
                    <a:pt x="31" y="41"/>
                    <a:pt x="33" y="43"/>
                  </a:cubicBezTo>
                  <a:cubicBezTo>
                    <a:pt x="35" y="46"/>
                    <a:pt x="35" y="47"/>
                    <a:pt x="37" y="49"/>
                  </a:cubicBezTo>
                  <a:cubicBezTo>
                    <a:pt x="39" y="51"/>
                    <a:pt x="47" y="57"/>
                    <a:pt x="46" y="54"/>
                  </a:cubicBezTo>
                  <a:cubicBezTo>
                    <a:pt x="44" y="52"/>
                    <a:pt x="42" y="50"/>
                    <a:pt x="44" y="51"/>
                  </a:cubicBezTo>
                  <a:cubicBezTo>
                    <a:pt x="47" y="51"/>
                    <a:pt x="63" y="62"/>
                    <a:pt x="60" y="58"/>
                  </a:cubicBezTo>
                  <a:cubicBezTo>
                    <a:pt x="57" y="53"/>
                    <a:pt x="49" y="47"/>
                    <a:pt x="53" y="47"/>
                  </a:cubicBezTo>
                  <a:cubicBezTo>
                    <a:pt x="56" y="47"/>
                    <a:pt x="65" y="49"/>
                    <a:pt x="69" y="49"/>
                  </a:cubicBezTo>
                  <a:cubicBezTo>
                    <a:pt x="74" y="49"/>
                    <a:pt x="77" y="48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7" y="45"/>
                    <a:pt x="73" y="43"/>
                    <a:pt x="70" y="43"/>
                  </a:cubicBezTo>
                  <a:cubicBezTo>
                    <a:pt x="67" y="43"/>
                    <a:pt x="52" y="43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714"/>
            <p:cNvSpPr>
              <a:spLocks/>
            </p:cNvSpPr>
            <p:nvPr/>
          </p:nvSpPr>
          <p:spPr bwMode="auto">
            <a:xfrm>
              <a:off x="7966075" y="3165475"/>
              <a:ext cx="346075" cy="276225"/>
            </a:xfrm>
            <a:custGeom>
              <a:avLst/>
              <a:gdLst>
                <a:gd name="T0" fmla="*/ 595897212 w 181"/>
                <a:gd name="T1" fmla="*/ 243144632 h 145"/>
                <a:gd name="T2" fmla="*/ 632454956 w 181"/>
                <a:gd name="T3" fmla="*/ 214112444 h 145"/>
                <a:gd name="T4" fmla="*/ 658045377 w 181"/>
                <a:gd name="T5" fmla="*/ 148790022 h 145"/>
                <a:gd name="T6" fmla="*/ 603208761 w 181"/>
                <a:gd name="T7" fmla="*/ 148790022 h 145"/>
                <a:gd name="T8" fmla="*/ 599552986 w 181"/>
                <a:gd name="T9" fmla="*/ 127015881 h 145"/>
                <a:gd name="T10" fmla="*/ 570306790 w 181"/>
                <a:gd name="T11" fmla="*/ 87096593 h 145"/>
                <a:gd name="T12" fmla="*/ 552027918 w 181"/>
                <a:gd name="T13" fmla="*/ 83467570 h 145"/>
                <a:gd name="T14" fmla="*/ 541058683 w 181"/>
                <a:gd name="T15" fmla="*/ 87096593 h 145"/>
                <a:gd name="T16" fmla="*/ 511812487 w 181"/>
                <a:gd name="T17" fmla="*/ 79838546 h 145"/>
                <a:gd name="T18" fmla="*/ 511812487 w 181"/>
                <a:gd name="T19" fmla="*/ 50806343 h 145"/>
                <a:gd name="T20" fmla="*/ 522779811 w 181"/>
                <a:gd name="T21" fmla="*/ 39919273 h 145"/>
                <a:gd name="T22" fmla="*/ 409450683 w 181"/>
                <a:gd name="T23" fmla="*/ 72580499 h 145"/>
                <a:gd name="T24" fmla="*/ 343646743 w 181"/>
                <a:gd name="T25" fmla="*/ 43548297 h 145"/>
                <a:gd name="T26" fmla="*/ 244938860 w 181"/>
                <a:gd name="T27" fmla="*/ 39919273 h 145"/>
                <a:gd name="T28" fmla="*/ 160856048 w 181"/>
                <a:gd name="T29" fmla="*/ 3629024 h 145"/>
                <a:gd name="T30" fmla="*/ 91394391 w 181"/>
                <a:gd name="T31" fmla="*/ 39919273 h 145"/>
                <a:gd name="T32" fmla="*/ 102361715 w 181"/>
                <a:gd name="T33" fmla="*/ 119757804 h 145"/>
                <a:gd name="T34" fmla="*/ 87738617 w 181"/>
                <a:gd name="T35" fmla="*/ 43548297 h 145"/>
                <a:gd name="T36" fmla="*/ 65803970 w 181"/>
                <a:gd name="T37" fmla="*/ 10887074 h 145"/>
                <a:gd name="T38" fmla="*/ 29246203 w 181"/>
                <a:gd name="T39" fmla="*/ 39919273 h 145"/>
                <a:gd name="T40" fmla="*/ 3655775 w 181"/>
                <a:gd name="T41" fmla="*/ 112499757 h 145"/>
                <a:gd name="T42" fmla="*/ 36557760 w 181"/>
                <a:gd name="T43" fmla="*/ 134273928 h 145"/>
                <a:gd name="T44" fmla="*/ 54836632 w 181"/>
                <a:gd name="T45" fmla="*/ 188709280 h 145"/>
                <a:gd name="T46" fmla="*/ 102361715 w 181"/>
                <a:gd name="T47" fmla="*/ 224999515 h 145"/>
                <a:gd name="T48" fmla="*/ 153544499 w 181"/>
                <a:gd name="T49" fmla="*/ 217741468 h 145"/>
                <a:gd name="T50" fmla="*/ 208381116 w 181"/>
                <a:gd name="T51" fmla="*/ 257660786 h 145"/>
                <a:gd name="T52" fmla="*/ 266873567 w 181"/>
                <a:gd name="T53" fmla="*/ 257660786 h 145"/>
                <a:gd name="T54" fmla="*/ 270529341 w 181"/>
                <a:gd name="T55" fmla="*/ 326612232 h 145"/>
                <a:gd name="T56" fmla="*/ 277840890 w 181"/>
                <a:gd name="T57" fmla="*/ 410079771 h 145"/>
                <a:gd name="T58" fmla="*/ 299775537 w 181"/>
                <a:gd name="T59" fmla="*/ 460886100 h 145"/>
                <a:gd name="T60" fmla="*/ 365581389 w 181"/>
                <a:gd name="T61" fmla="*/ 518950595 h 145"/>
                <a:gd name="T62" fmla="*/ 394827585 w 181"/>
                <a:gd name="T63" fmla="*/ 518950595 h 145"/>
                <a:gd name="T64" fmla="*/ 460631525 w 181"/>
                <a:gd name="T65" fmla="*/ 464515124 h 145"/>
                <a:gd name="T66" fmla="*/ 460631525 w 181"/>
                <a:gd name="T67" fmla="*/ 435482936 h 145"/>
                <a:gd name="T68" fmla="*/ 427729555 w 181"/>
                <a:gd name="T69" fmla="*/ 362902466 h 145"/>
                <a:gd name="T70" fmla="*/ 500845044 w 181"/>
                <a:gd name="T71" fmla="*/ 370160513 h 145"/>
                <a:gd name="T72" fmla="*/ 530091359 w 181"/>
                <a:gd name="T73" fmla="*/ 362902466 h 145"/>
                <a:gd name="T74" fmla="*/ 628799182 w 181"/>
                <a:gd name="T75" fmla="*/ 315725161 h 145"/>
                <a:gd name="T76" fmla="*/ 625143407 w 181"/>
                <a:gd name="T77" fmla="*/ 312096138 h 1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"/>
                <a:gd name="T118" fmla="*/ 0 h 145"/>
                <a:gd name="T119" fmla="*/ 181 w 181"/>
                <a:gd name="T120" fmla="*/ 145 h 1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" h="145">
                  <a:moveTo>
                    <a:pt x="162" y="76"/>
                  </a:moveTo>
                  <a:cubicBezTo>
                    <a:pt x="162" y="74"/>
                    <a:pt x="163" y="70"/>
                    <a:pt x="163" y="67"/>
                  </a:cubicBezTo>
                  <a:cubicBezTo>
                    <a:pt x="163" y="65"/>
                    <a:pt x="169" y="65"/>
                    <a:pt x="171" y="63"/>
                  </a:cubicBezTo>
                  <a:cubicBezTo>
                    <a:pt x="173" y="60"/>
                    <a:pt x="176" y="61"/>
                    <a:pt x="173" y="59"/>
                  </a:cubicBezTo>
                  <a:cubicBezTo>
                    <a:pt x="171" y="56"/>
                    <a:pt x="167" y="53"/>
                    <a:pt x="171" y="50"/>
                  </a:cubicBezTo>
                  <a:cubicBezTo>
                    <a:pt x="174" y="48"/>
                    <a:pt x="181" y="46"/>
                    <a:pt x="180" y="41"/>
                  </a:cubicBezTo>
                  <a:cubicBezTo>
                    <a:pt x="179" y="41"/>
                    <a:pt x="178" y="41"/>
                    <a:pt x="178" y="41"/>
                  </a:cubicBezTo>
                  <a:cubicBezTo>
                    <a:pt x="171" y="41"/>
                    <a:pt x="167" y="40"/>
                    <a:pt x="165" y="41"/>
                  </a:cubicBezTo>
                  <a:cubicBezTo>
                    <a:pt x="163" y="41"/>
                    <a:pt x="153" y="42"/>
                    <a:pt x="157" y="40"/>
                  </a:cubicBezTo>
                  <a:cubicBezTo>
                    <a:pt x="161" y="38"/>
                    <a:pt x="163" y="39"/>
                    <a:pt x="164" y="35"/>
                  </a:cubicBezTo>
                  <a:cubicBezTo>
                    <a:pt x="165" y="32"/>
                    <a:pt x="168" y="30"/>
                    <a:pt x="164" y="28"/>
                  </a:cubicBezTo>
                  <a:cubicBezTo>
                    <a:pt x="160" y="27"/>
                    <a:pt x="158" y="24"/>
                    <a:pt x="156" y="24"/>
                  </a:cubicBezTo>
                  <a:cubicBezTo>
                    <a:pt x="154" y="24"/>
                    <a:pt x="156" y="26"/>
                    <a:pt x="155" y="26"/>
                  </a:cubicBezTo>
                  <a:cubicBezTo>
                    <a:pt x="154" y="25"/>
                    <a:pt x="152" y="24"/>
                    <a:pt x="151" y="23"/>
                  </a:cubicBezTo>
                  <a:cubicBezTo>
                    <a:pt x="150" y="22"/>
                    <a:pt x="150" y="24"/>
                    <a:pt x="149" y="25"/>
                  </a:cubicBezTo>
                  <a:cubicBezTo>
                    <a:pt x="148" y="26"/>
                    <a:pt x="148" y="25"/>
                    <a:pt x="148" y="24"/>
                  </a:cubicBezTo>
                  <a:cubicBezTo>
                    <a:pt x="148" y="22"/>
                    <a:pt x="146" y="19"/>
                    <a:pt x="144" y="19"/>
                  </a:cubicBezTo>
                  <a:cubicBezTo>
                    <a:pt x="142" y="19"/>
                    <a:pt x="141" y="22"/>
                    <a:pt x="140" y="22"/>
                  </a:cubicBezTo>
                  <a:cubicBezTo>
                    <a:pt x="139" y="21"/>
                    <a:pt x="139" y="20"/>
                    <a:pt x="140" y="18"/>
                  </a:cubicBezTo>
                  <a:cubicBezTo>
                    <a:pt x="141" y="16"/>
                    <a:pt x="137" y="16"/>
                    <a:pt x="140" y="14"/>
                  </a:cubicBezTo>
                  <a:cubicBezTo>
                    <a:pt x="143" y="13"/>
                    <a:pt x="151" y="14"/>
                    <a:pt x="150" y="13"/>
                  </a:cubicBezTo>
                  <a:cubicBezTo>
                    <a:pt x="148" y="11"/>
                    <a:pt x="148" y="11"/>
                    <a:pt x="143" y="11"/>
                  </a:cubicBezTo>
                  <a:cubicBezTo>
                    <a:pt x="139" y="11"/>
                    <a:pt x="129" y="9"/>
                    <a:pt x="124" y="14"/>
                  </a:cubicBezTo>
                  <a:cubicBezTo>
                    <a:pt x="120" y="18"/>
                    <a:pt x="117" y="21"/>
                    <a:pt x="112" y="20"/>
                  </a:cubicBezTo>
                  <a:cubicBezTo>
                    <a:pt x="108" y="19"/>
                    <a:pt x="103" y="19"/>
                    <a:pt x="101" y="17"/>
                  </a:cubicBezTo>
                  <a:cubicBezTo>
                    <a:pt x="98" y="15"/>
                    <a:pt x="97" y="12"/>
                    <a:pt x="94" y="12"/>
                  </a:cubicBezTo>
                  <a:cubicBezTo>
                    <a:pt x="91" y="12"/>
                    <a:pt x="78" y="14"/>
                    <a:pt x="73" y="14"/>
                  </a:cubicBezTo>
                  <a:cubicBezTo>
                    <a:pt x="69" y="14"/>
                    <a:pt x="68" y="14"/>
                    <a:pt x="67" y="11"/>
                  </a:cubicBezTo>
                  <a:cubicBezTo>
                    <a:pt x="67" y="7"/>
                    <a:pt x="65" y="1"/>
                    <a:pt x="60" y="1"/>
                  </a:cubicBezTo>
                  <a:cubicBezTo>
                    <a:pt x="56" y="1"/>
                    <a:pt x="49" y="0"/>
                    <a:pt x="44" y="1"/>
                  </a:cubicBezTo>
                  <a:cubicBezTo>
                    <a:pt x="40" y="2"/>
                    <a:pt x="34" y="5"/>
                    <a:pt x="32" y="6"/>
                  </a:cubicBezTo>
                  <a:cubicBezTo>
                    <a:pt x="31" y="6"/>
                    <a:pt x="25" y="9"/>
                    <a:pt x="25" y="11"/>
                  </a:cubicBezTo>
                  <a:cubicBezTo>
                    <a:pt x="25" y="14"/>
                    <a:pt x="32" y="22"/>
                    <a:pt x="32" y="24"/>
                  </a:cubicBezTo>
                  <a:cubicBezTo>
                    <a:pt x="31" y="27"/>
                    <a:pt x="31" y="33"/>
                    <a:pt x="28" y="33"/>
                  </a:cubicBezTo>
                  <a:cubicBezTo>
                    <a:pt x="24" y="34"/>
                    <a:pt x="16" y="25"/>
                    <a:pt x="17" y="23"/>
                  </a:cubicBezTo>
                  <a:cubicBezTo>
                    <a:pt x="17" y="21"/>
                    <a:pt x="24" y="14"/>
                    <a:pt x="24" y="12"/>
                  </a:cubicBezTo>
                  <a:cubicBezTo>
                    <a:pt x="24" y="10"/>
                    <a:pt x="18" y="6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6"/>
                    <a:pt x="8" y="10"/>
                    <a:pt x="8" y="11"/>
                  </a:cubicBezTo>
                  <a:cubicBezTo>
                    <a:pt x="7" y="14"/>
                    <a:pt x="7" y="16"/>
                    <a:pt x="6" y="19"/>
                  </a:cubicBezTo>
                  <a:cubicBezTo>
                    <a:pt x="6" y="23"/>
                    <a:pt x="3" y="29"/>
                    <a:pt x="1" y="31"/>
                  </a:cubicBezTo>
                  <a:cubicBezTo>
                    <a:pt x="0" y="34"/>
                    <a:pt x="5" y="33"/>
                    <a:pt x="7" y="33"/>
                  </a:cubicBezTo>
                  <a:cubicBezTo>
                    <a:pt x="8" y="33"/>
                    <a:pt x="10" y="34"/>
                    <a:pt x="10" y="37"/>
                  </a:cubicBezTo>
                  <a:cubicBezTo>
                    <a:pt x="10" y="40"/>
                    <a:pt x="13" y="41"/>
                    <a:pt x="16" y="43"/>
                  </a:cubicBezTo>
                  <a:cubicBezTo>
                    <a:pt x="18" y="46"/>
                    <a:pt x="16" y="49"/>
                    <a:pt x="15" y="52"/>
                  </a:cubicBezTo>
                  <a:cubicBezTo>
                    <a:pt x="14" y="55"/>
                    <a:pt x="15" y="56"/>
                    <a:pt x="17" y="59"/>
                  </a:cubicBezTo>
                  <a:cubicBezTo>
                    <a:pt x="18" y="62"/>
                    <a:pt x="26" y="61"/>
                    <a:pt x="28" y="62"/>
                  </a:cubicBezTo>
                  <a:cubicBezTo>
                    <a:pt x="30" y="63"/>
                    <a:pt x="32" y="60"/>
                    <a:pt x="34" y="60"/>
                  </a:cubicBezTo>
                  <a:cubicBezTo>
                    <a:pt x="35" y="60"/>
                    <a:pt x="39" y="59"/>
                    <a:pt x="42" y="60"/>
                  </a:cubicBezTo>
                  <a:cubicBezTo>
                    <a:pt x="46" y="61"/>
                    <a:pt x="52" y="71"/>
                    <a:pt x="54" y="73"/>
                  </a:cubicBezTo>
                  <a:cubicBezTo>
                    <a:pt x="56" y="75"/>
                    <a:pt x="56" y="73"/>
                    <a:pt x="57" y="71"/>
                  </a:cubicBezTo>
                  <a:cubicBezTo>
                    <a:pt x="59" y="70"/>
                    <a:pt x="61" y="71"/>
                    <a:pt x="64" y="73"/>
                  </a:cubicBezTo>
                  <a:cubicBezTo>
                    <a:pt x="67" y="74"/>
                    <a:pt x="71" y="73"/>
                    <a:pt x="73" y="71"/>
                  </a:cubicBezTo>
                  <a:cubicBezTo>
                    <a:pt x="76" y="70"/>
                    <a:pt x="78" y="71"/>
                    <a:pt x="79" y="73"/>
                  </a:cubicBezTo>
                  <a:cubicBezTo>
                    <a:pt x="80" y="75"/>
                    <a:pt x="74" y="82"/>
                    <a:pt x="74" y="90"/>
                  </a:cubicBezTo>
                  <a:cubicBezTo>
                    <a:pt x="74" y="98"/>
                    <a:pt x="79" y="103"/>
                    <a:pt x="80" y="107"/>
                  </a:cubicBezTo>
                  <a:cubicBezTo>
                    <a:pt x="82" y="111"/>
                    <a:pt x="79" y="112"/>
                    <a:pt x="76" y="113"/>
                  </a:cubicBezTo>
                  <a:cubicBezTo>
                    <a:pt x="73" y="115"/>
                    <a:pt x="75" y="116"/>
                    <a:pt x="78" y="118"/>
                  </a:cubicBezTo>
                  <a:cubicBezTo>
                    <a:pt x="81" y="121"/>
                    <a:pt x="82" y="123"/>
                    <a:pt x="82" y="127"/>
                  </a:cubicBezTo>
                  <a:cubicBezTo>
                    <a:pt x="83" y="129"/>
                    <a:pt x="87" y="138"/>
                    <a:pt x="91" y="139"/>
                  </a:cubicBezTo>
                  <a:cubicBezTo>
                    <a:pt x="94" y="141"/>
                    <a:pt x="98" y="144"/>
                    <a:pt x="100" y="143"/>
                  </a:cubicBezTo>
                  <a:cubicBezTo>
                    <a:pt x="101" y="141"/>
                    <a:pt x="103" y="141"/>
                    <a:pt x="104" y="141"/>
                  </a:cubicBezTo>
                  <a:cubicBezTo>
                    <a:pt x="106" y="142"/>
                    <a:pt x="105" y="145"/>
                    <a:pt x="108" y="143"/>
                  </a:cubicBezTo>
                  <a:cubicBezTo>
                    <a:pt x="111" y="141"/>
                    <a:pt x="118" y="136"/>
                    <a:pt x="121" y="134"/>
                  </a:cubicBezTo>
                  <a:cubicBezTo>
                    <a:pt x="125" y="132"/>
                    <a:pt x="123" y="130"/>
                    <a:pt x="126" y="128"/>
                  </a:cubicBezTo>
                  <a:cubicBezTo>
                    <a:pt x="129" y="125"/>
                    <a:pt x="135" y="123"/>
                    <a:pt x="132" y="122"/>
                  </a:cubicBezTo>
                  <a:cubicBezTo>
                    <a:pt x="130" y="120"/>
                    <a:pt x="127" y="123"/>
                    <a:pt x="126" y="120"/>
                  </a:cubicBezTo>
                  <a:cubicBezTo>
                    <a:pt x="125" y="116"/>
                    <a:pt x="124" y="110"/>
                    <a:pt x="122" y="106"/>
                  </a:cubicBezTo>
                  <a:cubicBezTo>
                    <a:pt x="119" y="103"/>
                    <a:pt x="114" y="101"/>
                    <a:pt x="117" y="100"/>
                  </a:cubicBezTo>
                  <a:cubicBezTo>
                    <a:pt x="120" y="99"/>
                    <a:pt x="122" y="100"/>
                    <a:pt x="127" y="101"/>
                  </a:cubicBezTo>
                  <a:cubicBezTo>
                    <a:pt x="132" y="102"/>
                    <a:pt x="136" y="101"/>
                    <a:pt x="137" y="102"/>
                  </a:cubicBezTo>
                  <a:cubicBezTo>
                    <a:pt x="138" y="103"/>
                    <a:pt x="139" y="107"/>
                    <a:pt x="141" y="105"/>
                  </a:cubicBezTo>
                  <a:cubicBezTo>
                    <a:pt x="143" y="102"/>
                    <a:pt x="141" y="100"/>
                    <a:pt x="145" y="100"/>
                  </a:cubicBezTo>
                  <a:cubicBezTo>
                    <a:pt x="148" y="100"/>
                    <a:pt x="162" y="95"/>
                    <a:pt x="167" y="91"/>
                  </a:cubicBezTo>
                  <a:cubicBezTo>
                    <a:pt x="170" y="89"/>
                    <a:pt x="172" y="88"/>
                    <a:pt x="172" y="87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72" y="87"/>
                    <a:pt x="172" y="86"/>
                    <a:pt x="171" y="86"/>
                  </a:cubicBezTo>
                  <a:cubicBezTo>
                    <a:pt x="169" y="84"/>
                    <a:pt x="162" y="78"/>
                    <a:pt x="162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715"/>
            <p:cNvSpPr>
              <a:spLocks/>
            </p:cNvSpPr>
            <p:nvPr/>
          </p:nvSpPr>
          <p:spPr bwMode="auto">
            <a:xfrm>
              <a:off x="8275638" y="3243263"/>
              <a:ext cx="120650" cy="180975"/>
            </a:xfrm>
            <a:custGeom>
              <a:avLst/>
              <a:gdLst>
                <a:gd name="T0" fmla="*/ 198046029 w 63"/>
                <a:gd name="T1" fmla="*/ 272176907 h 95"/>
                <a:gd name="T2" fmla="*/ 176041773 w 63"/>
                <a:gd name="T3" fmla="*/ 235886609 h 95"/>
                <a:gd name="T4" fmla="*/ 157702977 w 63"/>
                <a:gd name="T5" fmla="*/ 203225394 h 95"/>
                <a:gd name="T6" fmla="*/ 165039644 w 63"/>
                <a:gd name="T7" fmla="*/ 177822227 h 95"/>
                <a:gd name="T8" fmla="*/ 190711277 w 63"/>
                <a:gd name="T9" fmla="*/ 170564180 h 95"/>
                <a:gd name="T10" fmla="*/ 198046029 w 63"/>
                <a:gd name="T11" fmla="*/ 145161013 h 95"/>
                <a:gd name="T12" fmla="*/ 198046029 w 63"/>
                <a:gd name="T13" fmla="*/ 119757816 h 95"/>
                <a:gd name="T14" fmla="*/ 176041773 w 63"/>
                <a:gd name="T15" fmla="*/ 101612697 h 95"/>
                <a:gd name="T16" fmla="*/ 143033473 w 63"/>
                <a:gd name="T17" fmla="*/ 79838554 h 95"/>
                <a:gd name="T18" fmla="*/ 128363968 w 63"/>
                <a:gd name="T19" fmla="*/ 50806349 h 95"/>
                <a:gd name="T20" fmla="*/ 66014715 w 63"/>
                <a:gd name="T21" fmla="*/ 0 h 95"/>
                <a:gd name="T22" fmla="*/ 33008315 w 63"/>
                <a:gd name="T23" fmla="*/ 32661229 h 95"/>
                <a:gd name="T24" fmla="*/ 40343067 w 63"/>
                <a:gd name="T25" fmla="*/ 65322459 h 95"/>
                <a:gd name="T26" fmla="*/ 33008315 w 63"/>
                <a:gd name="T27" fmla="*/ 79838554 h 95"/>
                <a:gd name="T28" fmla="*/ 3667377 w 63"/>
                <a:gd name="T29" fmla="*/ 94354649 h 95"/>
                <a:gd name="T30" fmla="*/ 0 w 63"/>
                <a:gd name="T31" fmla="*/ 127015894 h 95"/>
                <a:gd name="T32" fmla="*/ 33008315 w 63"/>
                <a:gd name="T33" fmla="*/ 163306132 h 95"/>
                <a:gd name="T34" fmla="*/ 36675691 w 63"/>
                <a:gd name="T35" fmla="*/ 166935156 h 95"/>
                <a:gd name="T36" fmla="*/ 58679948 w 63"/>
                <a:gd name="T37" fmla="*/ 174193204 h 95"/>
                <a:gd name="T38" fmla="*/ 66014715 w 63"/>
                <a:gd name="T39" fmla="*/ 195967347 h 95"/>
                <a:gd name="T40" fmla="*/ 77018758 w 63"/>
                <a:gd name="T41" fmla="*/ 224999537 h 95"/>
                <a:gd name="T42" fmla="*/ 62347324 w 63"/>
                <a:gd name="T43" fmla="*/ 268547883 h 95"/>
                <a:gd name="T44" fmla="*/ 113692519 w 63"/>
                <a:gd name="T45" fmla="*/ 344757383 h 95"/>
                <a:gd name="T46" fmla="*/ 150368225 w 63"/>
                <a:gd name="T47" fmla="*/ 330241288 h 95"/>
                <a:gd name="T48" fmla="*/ 201713405 w 63"/>
                <a:gd name="T49" fmla="*/ 315725193 h 95"/>
                <a:gd name="T50" fmla="*/ 231054329 w 63"/>
                <a:gd name="T51" fmla="*/ 319354216 h 95"/>
                <a:gd name="T52" fmla="*/ 231054329 w 63"/>
                <a:gd name="T53" fmla="*/ 319354216 h 95"/>
                <a:gd name="T54" fmla="*/ 198046029 w 63"/>
                <a:gd name="T55" fmla="*/ 272176907 h 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5"/>
                <a:gd name="T86" fmla="*/ 63 w 63"/>
                <a:gd name="T87" fmla="*/ 95 h 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5">
                  <a:moveTo>
                    <a:pt x="54" y="75"/>
                  </a:moveTo>
                  <a:cubicBezTo>
                    <a:pt x="51" y="71"/>
                    <a:pt x="50" y="67"/>
                    <a:pt x="48" y="65"/>
                  </a:cubicBezTo>
                  <a:cubicBezTo>
                    <a:pt x="46" y="63"/>
                    <a:pt x="41" y="58"/>
                    <a:pt x="43" y="56"/>
                  </a:cubicBezTo>
                  <a:cubicBezTo>
                    <a:pt x="45" y="54"/>
                    <a:pt x="43" y="51"/>
                    <a:pt x="45" y="49"/>
                  </a:cubicBezTo>
                  <a:cubicBezTo>
                    <a:pt x="46" y="48"/>
                    <a:pt x="51" y="49"/>
                    <a:pt x="52" y="47"/>
                  </a:cubicBezTo>
                  <a:cubicBezTo>
                    <a:pt x="54" y="45"/>
                    <a:pt x="56" y="42"/>
                    <a:pt x="54" y="40"/>
                  </a:cubicBezTo>
                  <a:cubicBezTo>
                    <a:pt x="53" y="38"/>
                    <a:pt x="53" y="36"/>
                    <a:pt x="54" y="33"/>
                  </a:cubicBezTo>
                  <a:cubicBezTo>
                    <a:pt x="53" y="32"/>
                    <a:pt x="51" y="31"/>
                    <a:pt x="48" y="28"/>
                  </a:cubicBezTo>
                  <a:cubicBezTo>
                    <a:pt x="45" y="24"/>
                    <a:pt x="42" y="24"/>
                    <a:pt x="39" y="22"/>
                  </a:cubicBezTo>
                  <a:cubicBezTo>
                    <a:pt x="36" y="20"/>
                    <a:pt x="37" y="17"/>
                    <a:pt x="35" y="14"/>
                  </a:cubicBezTo>
                  <a:cubicBezTo>
                    <a:pt x="32" y="11"/>
                    <a:pt x="24" y="2"/>
                    <a:pt x="18" y="0"/>
                  </a:cubicBezTo>
                  <a:cubicBezTo>
                    <a:pt x="19" y="5"/>
                    <a:pt x="12" y="7"/>
                    <a:pt x="9" y="9"/>
                  </a:cubicBezTo>
                  <a:cubicBezTo>
                    <a:pt x="5" y="12"/>
                    <a:pt x="9" y="15"/>
                    <a:pt x="11" y="18"/>
                  </a:cubicBezTo>
                  <a:cubicBezTo>
                    <a:pt x="14" y="20"/>
                    <a:pt x="11" y="19"/>
                    <a:pt x="9" y="22"/>
                  </a:cubicBezTo>
                  <a:cubicBezTo>
                    <a:pt x="7" y="24"/>
                    <a:pt x="1" y="24"/>
                    <a:pt x="1" y="26"/>
                  </a:cubicBezTo>
                  <a:cubicBezTo>
                    <a:pt x="1" y="29"/>
                    <a:pt x="0" y="33"/>
                    <a:pt x="0" y="35"/>
                  </a:cubicBezTo>
                  <a:cubicBezTo>
                    <a:pt x="0" y="37"/>
                    <a:pt x="7" y="43"/>
                    <a:pt x="9" y="45"/>
                  </a:cubicBezTo>
                  <a:cubicBezTo>
                    <a:pt x="10" y="45"/>
                    <a:pt x="10" y="46"/>
                    <a:pt x="10" y="46"/>
                  </a:cubicBezTo>
                  <a:cubicBezTo>
                    <a:pt x="12" y="46"/>
                    <a:pt x="15" y="46"/>
                    <a:pt x="16" y="48"/>
                  </a:cubicBezTo>
                  <a:cubicBezTo>
                    <a:pt x="16" y="51"/>
                    <a:pt x="15" y="50"/>
                    <a:pt x="18" y="54"/>
                  </a:cubicBezTo>
                  <a:cubicBezTo>
                    <a:pt x="20" y="57"/>
                    <a:pt x="21" y="59"/>
                    <a:pt x="21" y="62"/>
                  </a:cubicBezTo>
                  <a:cubicBezTo>
                    <a:pt x="21" y="65"/>
                    <a:pt x="17" y="69"/>
                    <a:pt x="17" y="74"/>
                  </a:cubicBezTo>
                  <a:cubicBezTo>
                    <a:pt x="17" y="79"/>
                    <a:pt x="25" y="95"/>
                    <a:pt x="31" y="95"/>
                  </a:cubicBezTo>
                  <a:cubicBezTo>
                    <a:pt x="37" y="95"/>
                    <a:pt x="39" y="91"/>
                    <a:pt x="41" y="91"/>
                  </a:cubicBezTo>
                  <a:cubicBezTo>
                    <a:pt x="43" y="91"/>
                    <a:pt x="51" y="87"/>
                    <a:pt x="55" y="87"/>
                  </a:cubicBezTo>
                  <a:cubicBezTo>
                    <a:pt x="57" y="86"/>
                    <a:pt x="60" y="87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4"/>
                    <a:pt x="57" y="77"/>
                    <a:pt x="54" y="7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716"/>
            <p:cNvSpPr>
              <a:spLocks/>
            </p:cNvSpPr>
            <p:nvPr/>
          </p:nvSpPr>
          <p:spPr bwMode="auto">
            <a:xfrm>
              <a:off x="8353425" y="3300413"/>
              <a:ext cx="109538" cy="111125"/>
            </a:xfrm>
            <a:custGeom>
              <a:avLst/>
              <a:gdLst>
                <a:gd name="T0" fmla="*/ 177265166 w 57"/>
                <a:gd name="T1" fmla="*/ 77088189 h 58"/>
                <a:gd name="T2" fmla="*/ 210501292 w 57"/>
                <a:gd name="T3" fmla="*/ 22025743 h 58"/>
                <a:gd name="T4" fmla="*/ 162492914 w 57"/>
                <a:gd name="T5" fmla="*/ 14683827 h 58"/>
                <a:gd name="T6" fmla="*/ 125561292 w 57"/>
                <a:gd name="T7" fmla="*/ 14683827 h 58"/>
                <a:gd name="T8" fmla="*/ 103403874 w 57"/>
                <a:gd name="T9" fmla="*/ 25696699 h 58"/>
                <a:gd name="T10" fmla="*/ 84940000 w 57"/>
                <a:gd name="T11" fmla="*/ 14683827 h 58"/>
                <a:gd name="T12" fmla="*/ 73859370 w 57"/>
                <a:gd name="T13" fmla="*/ 3670957 h 58"/>
                <a:gd name="T14" fmla="*/ 55395481 w 57"/>
                <a:gd name="T15" fmla="*/ 14683827 h 58"/>
                <a:gd name="T16" fmla="*/ 48008394 w 57"/>
                <a:gd name="T17" fmla="*/ 11012872 h 58"/>
                <a:gd name="T18" fmla="*/ 48008394 w 57"/>
                <a:gd name="T19" fmla="*/ 36707658 h 58"/>
                <a:gd name="T20" fmla="*/ 40623228 w 57"/>
                <a:gd name="T21" fmla="*/ 62404350 h 58"/>
                <a:gd name="T22" fmla="*/ 14772256 w 57"/>
                <a:gd name="T23" fmla="*/ 69746277 h 58"/>
                <a:gd name="T24" fmla="*/ 7385167 w 57"/>
                <a:gd name="T25" fmla="*/ 95442968 h 58"/>
                <a:gd name="T26" fmla="*/ 25850969 w 57"/>
                <a:gd name="T27" fmla="*/ 128479686 h 58"/>
                <a:gd name="T28" fmla="*/ 48008394 w 57"/>
                <a:gd name="T29" fmla="*/ 165189245 h 58"/>
                <a:gd name="T30" fmla="*/ 81246457 w 57"/>
                <a:gd name="T31" fmla="*/ 212909756 h 58"/>
                <a:gd name="T32" fmla="*/ 81246457 w 57"/>
                <a:gd name="T33" fmla="*/ 212909756 h 58"/>
                <a:gd name="T34" fmla="*/ 99710331 w 57"/>
                <a:gd name="T35" fmla="*/ 209238800 h 58"/>
                <a:gd name="T36" fmla="*/ 114482583 w 57"/>
                <a:gd name="T37" fmla="*/ 183542109 h 58"/>
                <a:gd name="T38" fmla="*/ 155105827 w 57"/>
                <a:gd name="T39" fmla="*/ 179871153 h 58"/>
                <a:gd name="T40" fmla="*/ 173571622 w 57"/>
                <a:gd name="T41" fmla="*/ 190884020 h 58"/>
                <a:gd name="T42" fmla="*/ 195729040 w 57"/>
                <a:gd name="T43" fmla="*/ 150505421 h 58"/>
                <a:gd name="T44" fmla="*/ 177265166 w 57"/>
                <a:gd name="T45" fmla="*/ 7708818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58"/>
                <a:gd name="T71" fmla="*/ 57 w 57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58">
                  <a:moveTo>
                    <a:pt x="48" y="21"/>
                  </a:moveTo>
                  <a:cubicBezTo>
                    <a:pt x="48" y="17"/>
                    <a:pt x="52" y="11"/>
                    <a:pt x="57" y="6"/>
                  </a:cubicBezTo>
                  <a:cubicBezTo>
                    <a:pt x="51" y="5"/>
                    <a:pt x="45" y="3"/>
                    <a:pt x="44" y="4"/>
                  </a:cubicBezTo>
                  <a:cubicBezTo>
                    <a:pt x="42" y="4"/>
                    <a:pt x="39" y="3"/>
                    <a:pt x="34" y="4"/>
                  </a:cubicBezTo>
                  <a:cubicBezTo>
                    <a:pt x="30" y="5"/>
                    <a:pt x="30" y="7"/>
                    <a:pt x="28" y="7"/>
                  </a:cubicBezTo>
                  <a:cubicBezTo>
                    <a:pt x="26" y="7"/>
                    <a:pt x="24" y="6"/>
                    <a:pt x="23" y="4"/>
                  </a:cubicBezTo>
                  <a:cubicBezTo>
                    <a:pt x="22" y="1"/>
                    <a:pt x="21" y="0"/>
                    <a:pt x="20" y="1"/>
                  </a:cubicBezTo>
                  <a:cubicBezTo>
                    <a:pt x="19" y="3"/>
                    <a:pt x="18" y="5"/>
                    <a:pt x="15" y="4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6"/>
                    <a:pt x="12" y="8"/>
                    <a:pt x="13" y="10"/>
                  </a:cubicBezTo>
                  <a:cubicBezTo>
                    <a:pt x="15" y="12"/>
                    <a:pt x="13" y="15"/>
                    <a:pt x="11" y="17"/>
                  </a:cubicBezTo>
                  <a:cubicBezTo>
                    <a:pt x="10" y="19"/>
                    <a:pt x="5" y="18"/>
                    <a:pt x="4" y="19"/>
                  </a:cubicBezTo>
                  <a:cubicBezTo>
                    <a:pt x="2" y="21"/>
                    <a:pt x="4" y="24"/>
                    <a:pt x="2" y="26"/>
                  </a:cubicBezTo>
                  <a:cubicBezTo>
                    <a:pt x="0" y="28"/>
                    <a:pt x="5" y="33"/>
                    <a:pt x="7" y="35"/>
                  </a:cubicBezTo>
                  <a:cubicBezTo>
                    <a:pt x="9" y="37"/>
                    <a:pt x="10" y="41"/>
                    <a:pt x="13" y="45"/>
                  </a:cubicBezTo>
                  <a:cubicBezTo>
                    <a:pt x="16" y="47"/>
                    <a:pt x="20" y="54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4" y="58"/>
                    <a:pt x="27" y="58"/>
                    <a:pt x="27" y="57"/>
                  </a:cubicBezTo>
                  <a:cubicBezTo>
                    <a:pt x="29" y="54"/>
                    <a:pt x="28" y="50"/>
                    <a:pt x="31" y="50"/>
                  </a:cubicBezTo>
                  <a:cubicBezTo>
                    <a:pt x="35" y="50"/>
                    <a:pt x="40" y="49"/>
                    <a:pt x="42" y="49"/>
                  </a:cubicBezTo>
                  <a:cubicBezTo>
                    <a:pt x="43" y="49"/>
                    <a:pt x="45" y="51"/>
                    <a:pt x="47" y="52"/>
                  </a:cubicBezTo>
                  <a:cubicBezTo>
                    <a:pt x="49" y="49"/>
                    <a:pt x="53" y="44"/>
                    <a:pt x="53" y="41"/>
                  </a:cubicBezTo>
                  <a:cubicBezTo>
                    <a:pt x="53" y="38"/>
                    <a:pt x="48" y="25"/>
                    <a:pt x="48" y="21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717"/>
            <p:cNvSpPr>
              <a:spLocks/>
            </p:cNvSpPr>
            <p:nvPr/>
          </p:nvSpPr>
          <p:spPr bwMode="auto">
            <a:xfrm>
              <a:off x="8443913" y="3311525"/>
              <a:ext cx="76200" cy="92075"/>
            </a:xfrm>
            <a:custGeom>
              <a:avLst/>
              <a:gdLst>
                <a:gd name="T0" fmla="*/ 112499762 w 40"/>
                <a:gd name="T1" fmla="*/ 51514043 h 48"/>
                <a:gd name="T2" fmla="*/ 68951478 w 40"/>
                <a:gd name="T3" fmla="*/ 11039409 h 48"/>
                <a:gd name="T4" fmla="*/ 36290251 w 40"/>
                <a:gd name="T5" fmla="*/ 0 h 48"/>
                <a:gd name="T6" fmla="*/ 3629025 w 40"/>
                <a:gd name="T7" fmla="*/ 55193205 h 48"/>
                <a:gd name="T8" fmla="*/ 21774149 w 40"/>
                <a:gd name="T9" fmla="*/ 128786089 h 48"/>
                <a:gd name="T10" fmla="*/ 0 w 40"/>
                <a:gd name="T11" fmla="*/ 169262630 h 48"/>
                <a:gd name="T12" fmla="*/ 3629025 w 40"/>
                <a:gd name="T13" fmla="*/ 169262630 h 48"/>
                <a:gd name="T14" fmla="*/ 39919275 w 40"/>
                <a:gd name="T15" fmla="*/ 165581549 h 48"/>
                <a:gd name="T16" fmla="*/ 72580502 w 40"/>
                <a:gd name="T17" fmla="*/ 172941792 h 48"/>
                <a:gd name="T18" fmla="*/ 108870738 w 40"/>
                <a:gd name="T19" fmla="*/ 136144414 h 48"/>
                <a:gd name="T20" fmla="*/ 145161004 w 40"/>
                <a:gd name="T21" fmla="*/ 73592869 h 48"/>
                <a:gd name="T22" fmla="*/ 112499762 w 40"/>
                <a:gd name="T23" fmla="*/ 51514043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8"/>
                <a:gd name="T38" fmla="*/ 40 w 40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8">
                  <a:moveTo>
                    <a:pt x="31" y="14"/>
                  </a:moveTo>
                  <a:cubicBezTo>
                    <a:pt x="27" y="11"/>
                    <a:pt x="23" y="5"/>
                    <a:pt x="19" y="3"/>
                  </a:cubicBezTo>
                  <a:cubicBezTo>
                    <a:pt x="17" y="3"/>
                    <a:pt x="13" y="2"/>
                    <a:pt x="10" y="0"/>
                  </a:cubicBezTo>
                  <a:cubicBezTo>
                    <a:pt x="5" y="5"/>
                    <a:pt x="1" y="11"/>
                    <a:pt x="1" y="15"/>
                  </a:cubicBezTo>
                  <a:cubicBezTo>
                    <a:pt x="1" y="19"/>
                    <a:pt x="6" y="32"/>
                    <a:pt x="6" y="35"/>
                  </a:cubicBezTo>
                  <a:cubicBezTo>
                    <a:pt x="6" y="38"/>
                    <a:pt x="2" y="43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4" y="47"/>
                    <a:pt x="5" y="45"/>
                    <a:pt x="11" y="45"/>
                  </a:cubicBezTo>
                  <a:cubicBezTo>
                    <a:pt x="17" y="45"/>
                    <a:pt x="16" y="48"/>
                    <a:pt x="20" y="47"/>
                  </a:cubicBezTo>
                  <a:cubicBezTo>
                    <a:pt x="24" y="45"/>
                    <a:pt x="27" y="43"/>
                    <a:pt x="30" y="37"/>
                  </a:cubicBezTo>
                  <a:cubicBezTo>
                    <a:pt x="32" y="33"/>
                    <a:pt x="36" y="25"/>
                    <a:pt x="40" y="20"/>
                  </a:cubicBezTo>
                  <a:cubicBezTo>
                    <a:pt x="37" y="18"/>
                    <a:pt x="33" y="16"/>
                    <a:pt x="31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718"/>
            <p:cNvSpPr>
              <a:spLocks/>
            </p:cNvSpPr>
            <p:nvPr/>
          </p:nvSpPr>
          <p:spPr bwMode="auto">
            <a:xfrm>
              <a:off x="7727950" y="3141663"/>
              <a:ext cx="395288" cy="423862"/>
            </a:xfrm>
            <a:custGeom>
              <a:avLst/>
              <a:gdLst>
                <a:gd name="T0" fmla="*/ 747550734 w 207"/>
                <a:gd name="T1" fmla="*/ 433799846 h 222"/>
                <a:gd name="T2" fmla="*/ 743903391 w 207"/>
                <a:gd name="T3" fmla="*/ 309858430 h 222"/>
                <a:gd name="T4" fmla="*/ 689204714 w 207"/>
                <a:gd name="T5" fmla="*/ 309858430 h 222"/>
                <a:gd name="T6" fmla="*/ 652738930 w 207"/>
                <a:gd name="T7" fmla="*/ 309858430 h 222"/>
                <a:gd name="T8" fmla="*/ 579807360 w 207"/>
                <a:gd name="T9" fmla="*/ 262467999 h 222"/>
                <a:gd name="T10" fmla="*/ 517815908 w 207"/>
                <a:gd name="T11" fmla="*/ 258821259 h 222"/>
                <a:gd name="T12" fmla="*/ 514168566 w 207"/>
                <a:gd name="T13" fmla="*/ 200496277 h 222"/>
                <a:gd name="T14" fmla="*/ 481350004 w 207"/>
                <a:gd name="T15" fmla="*/ 164042246 h 222"/>
                <a:gd name="T16" fmla="*/ 477702662 w 207"/>
                <a:gd name="T17" fmla="*/ 113006954 h 222"/>
                <a:gd name="T18" fmla="*/ 521461341 w 207"/>
                <a:gd name="T19" fmla="*/ 54680107 h 222"/>
                <a:gd name="T20" fmla="*/ 543341576 w 207"/>
                <a:gd name="T21" fmla="*/ 36454046 h 222"/>
                <a:gd name="T22" fmla="*/ 525108683 w 207"/>
                <a:gd name="T23" fmla="*/ 7291572 h 222"/>
                <a:gd name="T24" fmla="*/ 488642779 w 207"/>
                <a:gd name="T25" fmla="*/ 36454046 h 222"/>
                <a:gd name="T26" fmla="*/ 423003985 w 207"/>
                <a:gd name="T27" fmla="*/ 61971677 h 222"/>
                <a:gd name="T28" fmla="*/ 397478318 w 207"/>
                <a:gd name="T29" fmla="*/ 69261353 h 222"/>
                <a:gd name="T30" fmla="*/ 353719758 w 207"/>
                <a:gd name="T31" fmla="*/ 105715384 h 222"/>
                <a:gd name="T32" fmla="*/ 302666514 w 207"/>
                <a:gd name="T33" fmla="*/ 189559877 h 222"/>
                <a:gd name="T34" fmla="*/ 258907954 w 207"/>
                <a:gd name="T35" fmla="*/ 174978646 h 222"/>
                <a:gd name="T36" fmla="*/ 211501993 w 207"/>
                <a:gd name="T37" fmla="*/ 153105845 h 222"/>
                <a:gd name="T38" fmla="*/ 145863198 w 207"/>
                <a:gd name="T39" fmla="*/ 149461015 h 222"/>
                <a:gd name="T40" fmla="*/ 98457266 w 207"/>
                <a:gd name="T41" fmla="*/ 174978646 h 222"/>
                <a:gd name="T42" fmla="*/ 29173017 w 207"/>
                <a:gd name="T43" fmla="*/ 156750676 h 222"/>
                <a:gd name="T44" fmla="*/ 0 w 207"/>
                <a:gd name="T45" fmla="*/ 156750676 h 222"/>
                <a:gd name="T46" fmla="*/ 3647343 w 207"/>
                <a:gd name="T47" fmla="*/ 200496277 h 222"/>
                <a:gd name="T48" fmla="*/ 58346034 w 207"/>
                <a:gd name="T49" fmla="*/ 218722338 h 222"/>
                <a:gd name="T50" fmla="*/ 87517149 w 207"/>
                <a:gd name="T51" fmla="*/ 226013908 h 222"/>
                <a:gd name="T52" fmla="*/ 123984843 w 207"/>
                <a:gd name="T53" fmla="*/ 244239969 h 222"/>
                <a:gd name="T54" fmla="*/ 120337501 w 207"/>
                <a:gd name="T55" fmla="*/ 211432677 h 222"/>
                <a:gd name="T56" fmla="*/ 160450658 w 207"/>
                <a:gd name="T57" fmla="*/ 174978646 h 222"/>
                <a:gd name="T58" fmla="*/ 200561875 w 207"/>
                <a:gd name="T59" fmla="*/ 178623476 h 222"/>
                <a:gd name="T60" fmla="*/ 222442110 w 207"/>
                <a:gd name="T61" fmla="*/ 200496277 h 222"/>
                <a:gd name="T62" fmla="*/ 244320435 w 207"/>
                <a:gd name="T63" fmla="*/ 255176429 h 222"/>
                <a:gd name="T64" fmla="*/ 269848072 w 207"/>
                <a:gd name="T65" fmla="*/ 331729322 h 222"/>
                <a:gd name="T66" fmla="*/ 277140847 w 207"/>
                <a:gd name="T67" fmla="*/ 426510185 h 222"/>
                <a:gd name="T68" fmla="*/ 211501993 w 207"/>
                <a:gd name="T69" fmla="*/ 488481847 h 222"/>
                <a:gd name="T70" fmla="*/ 189621758 w 207"/>
                <a:gd name="T71" fmla="*/ 524935998 h 222"/>
                <a:gd name="T72" fmla="*/ 215149335 w 207"/>
                <a:gd name="T73" fmla="*/ 546806889 h 222"/>
                <a:gd name="T74" fmla="*/ 295373739 w 207"/>
                <a:gd name="T75" fmla="*/ 590552490 h 222"/>
                <a:gd name="T76" fmla="*/ 339132299 w 207"/>
                <a:gd name="T77" fmla="*/ 594197321 h 222"/>
                <a:gd name="T78" fmla="*/ 393830975 w 207"/>
                <a:gd name="T79" fmla="*/ 616070121 h 222"/>
                <a:gd name="T80" fmla="*/ 459469770 w 207"/>
                <a:gd name="T81" fmla="*/ 692623014 h 222"/>
                <a:gd name="T82" fmla="*/ 528756026 w 207"/>
                <a:gd name="T83" fmla="*/ 721785475 h 222"/>
                <a:gd name="T84" fmla="*/ 572514585 w 207"/>
                <a:gd name="T85" fmla="*/ 718140645 h 222"/>
                <a:gd name="T86" fmla="*/ 616273145 w 207"/>
                <a:gd name="T87" fmla="*/ 736366706 h 222"/>
                <a:gd name="T88" fmla="*/ 612625803 w 207"/>
                <a:gd name="T89" fmla="*/ 791048708 h 222"/>
                <a:gd name="T90" fmla="*/ 634506037 w 207"/>
                <a:gd name="T91" fmla="*/ 761884337 h 222"/>
                <a:gd name="T92" fmla="*/ 634506037 w 207"/>
                <a:gd name="T93" fmla="*/ 623359782 h 222"/>
                <a:gd name="T94" fmla="*/ 627213262 w 207"/>
                <a:gd name="T95" fmla="*/ 572324520 h 222"/>
                <a:gd name="T96" fmla="*/ 630858695 w 207"/>
                <a:gd name="T97" fmla="*/ 546806889 h 222"/>
                <a:gd name="T98" fmla="*/ 703792174 w 207"/>
                <a:gd name="T99" fmla="*/ 521289258 h 222"/>
                <a:gd name="T100" fmla="*/ 740257959 w 207"/>
                <a:gd name="T101" fmla="*/ 473900616 h 2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7"/>
                <a:gd name="T154" fmla="*/ 0 h 222"/>
                <a:gd name="T155" fmla="*/ 207 w 207"/>
                <a:gd name="T156" fmla="*/ 222 h 2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7" h="222">
                  <a:moveTo>
                    <a:pt x="201" y="125"/>
                  </a:moveTo>
                  <a:cubicBezTo>
                    <a:pt x="204" y="124"/>
                    <a:pt x="207" y="123"/>
                    <a:pt x="205" y="119"/>
                  </a:cubicBezTo>
                  <a:cubicBezTo>
                    <a:pt x="204" y="115"/>
                    <a:pt x="199" y="110"/>
                    <a:pt x="199" y="102"/>
                  </a:cubicBezTo>
                  <a:cubicBezTo>
                    <a:pt x="199" y="94"/>
                    <a:pt x="205" y="87"/>
                    <a:pt x="204" y="85"/>
                  </a:cubicBezTo>
                  <a:cubicBezTo>
                    <a:pt x="203" y="83"/>
                    <a:pt x="201" y="82"/>
                    <a:pt x="198" y="83"/>
                  </a:cubicBezTo>
                  <a:cubicBezTo>
                    <a:pt x="196" y="85"/>
                    <a:pt x="192" y="86"/>
                    <a:pt x="189" y="85"/>
                  </a:cubicBezTo>
                  <a:cubicBezTo>
                    <a:pt x="186" y="83"/>
                    <a:pt x="184" y="82"/>
                    <a:pt x="182" y="83"/>
                  </a:cubicBezTo>
                  <a:cubicBezTo>
                    <a:pt x="181" y="85"/>
                    <a:pt x="181" y="87"/>
                    <a:pt x="179" y="85"/>
                  </a:cubicBezTo>
                  <a:cubicBezTo>
                    <a:pt x="177" y="83"/>
                    <a:pt x="171" y="73"/>
                    <a:pt x="167" y="72"/>
                  </a:cubicBezTo>
                  <a:cubicBezTo>
                    <a:pt x="164" y="71"/>
                    <a:pt x="160" y="72"/>
                    <a:pt x="159" y="72"/>
                  </a:cubicBezTo>
                  <a:cubicBezTo>
                    <a:pt x="157" y="72"/>
                    <a:pt x="155" y="75"/>
                    <a:pt x="153" y="74"/>
                  </a:cubicBezTo>
                  <a:cubicBezTo>
                    <a:pt x="151" y="73"/>
                    <a:pt x="143" y="74"/>
                    <a:pt x="142" y="71"/>
                  </a:cubicBezTo>
                  <a:cubicBezTo>
                    <a:pt x="140" y="68"/>
                    <a:pt x="139" y="67"/>
                    <a:pt x="140" y="64"/>
                  </a:cubicBezTo>
                  <a:cubicBezTo>
                    <a:pt x="141" y="61"/>
                    <a:pt x="143" y="58"/>
                    <a:pt x="141" y="55"/>
                  </a:cubicBezTo>
                  <a:cubicBezTo>
                    <a:pt x="138" y="53"/>
                    <a:pt x="135" y="52"/>
                    <a:pt x="135" y="49"/>
                  </a:cubicBezTo>
                  <a:cubicBezTo>
                    <a:pt x="135" y="46"/>
                    <a:pt x="133" y="45"/>
                    <a:pt x="132" y="45"/>
                  </a:cubicBezTo>
                  <a:cubicBezTo>
                    <a:pt x="130" y="45"/>
                    <a:pt x="125" y="46"/>
                    <a:pt x="126" y="43"/>
                  </a:cubicBezTo>
                  <a:cubicBezTo>
                    <a:pt x="128" y="41"/>
                    <a:pt x="131" y="35"/>
                    <a:pt x="131" y="31"/>
                  </a:cubicBezTo>
                  <a:cubicBezTo>
                    <a:pt x="132" y="28"/>
                    <a:pt x="132" y="26"/>
                    <a:pt x="133" y="23"/>
                  </a:cubicBezTo>
                  <a:cubicBezTo>
                    <a:pt x="133" y="22"/>
                    <a:pt x="138" y="18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3"/>
                    <a:pt x="146" y="10"/>
                    <a:pt x="149" y="10"/>
                  </a:cubicBezTo>
                  <a:cubicBezTo>
                    <a:pt x="152" y="9"/>
                    <a:pt x="158" y="4"/>
                    <a:pt x="154" y="2"/>
                  </a:cubicBezTo>
                  <a:cubicBezTo>
                    <a:pt x="151" y="0"/>
                    <a:pt x="146" y="0"/>
                    <a:pt x="144" y="2"/>
                  </a:cubicBezTo>
                  <a:cubicBezTo>
                    <a:pt x="143" y="4"/>
                    <a:pt x="140" y="7"/>
                    <a:pt x="139" y="7"/>
                  </a:cubicBezTo>
                  <a:cubicBezTo>
                    <a:pt x="138" y="8"/>
                    <a:pt x="136" y="9"/>
                    <a:pt x="134" y="10"/>
                  </a:cubicBezTo>
                  <a:cubicBezTo>
                    <a:pt x="133" y="11"/>
                    <a:pt x="130" y="16"/>
                    <a:pt x="128" y="16"/>
                  </a:cubicBezTo>
                  <a:cubicBezTo>
                    <a:pt x="125" y="16"/>
                    <a:pt x="118" y="14"/>
                    <a:pt x="116" y="17"/>
                  </a:cubicBezTo>
                  <a:cubicBezTo>
                    <a:pt x="114" y="20"/>
                    <a:pt x="113" y="25"/>
                    <a:pt x="111" y="23"/>
                  </a:cubicBezTo>
                  <a:cubicBezTo>
                    <a:pt x="109" y="21"/>
                    <a:pt x="110" y="20"/>
                    <a:pt x="109" y="19"/>
                  </a:cubicBezTo>
                  <a:cubicBezTo>
                    <a:pt x="107" y="18"/>
                    <a:pt x="104" y="20"/>
                    <a:pt x="103" y="21"/>
                  </a:cubicBezTo>
                  <a:cubicBezTo>
                    <a:pt x="102" y="22"/>
                    <a:pt x="98" y="25"/>
                    <a:pt x="97" y="29"/>
                  </a:cubicBezTo>
                  <a:cubicBezTo>
                    <a:pt x="96" y="34"/>
                    <a:pt x="97" y="37"/>
                    <a:pt x="95" y="40"/>
                  </a:cubicBezTo>
                  <a:cubicBezTo>
                    <a:pt x="92" y="42"/>
                    <a:pt x="85" y="48"/>
                    <a:pt x="83" y="52"/>
                  </a:cubicBezTo>
                  <a:cubicBezTo>
                    <a:pt x="81" y="55"/>
                    <a:pt x="81" y="61"/>
                    <a:pt x="80" y="60"/>
                  </a:cubicBezTo>
                  <a:cubicBezTo>
                    <a:pt x="79" y="60"/>
                    <a:pt x="74" y="51"/>
                    <a:pt x="71" y="48"/>
                  </a:cubicBezTo>
                  <a:cubicBezTo>
                    <a:pt x="68" y="45"/>
                    <a:pt x="64" y="42"/>
                    <a:pt x="64" y="44"/>
                  </a:cubicBezTo>
                  <a:cubicBezTo>
                    <a:pt x="64" y="45"/>
                    <a:pt x="60" y="44"/>
                    <a:pt x="58" y="42"/>
                  </a:cubicBezTo>
                  <a:cubicBezTo>
                    <a:pt x="56" y="41"/>
                    <a:pt x="48" y="38"/>
                    <a:pt x="46" y="38"/>
                  </a:cubicBezTo>
                  <a:cubicBezTo>
                    <a:pt x="43" y="38"/>
                    <a:pt x="41" y="39"/>
                    <a:pt x="40" y="41"/>
                  </a:cubicBezTo>
                  <a:cubicBezTo>
                    <a:pt x="38" y="42"/>
                    <a:pt x="32" y="45"/>
                    <a:pt x="31" y="45"/>
                  </a:cubicBezTo>
                  <a:cubicBezTo>
                    <a:pt x="30" y="46"/>
                    <a:pt x="30" y="47"/>
                    <a:pt x="27" y="48"/>
                  </a:cubicBezTo>
                  <a:cubicBezTo>
                    <a:pt x="24" y="48"/>
                    <a:pt x="18" y="48"/>
                    <a:pt x="16" y="46"/>
                  </a:cubicBezTo>
                  <a:cubicBezTo>
                    <a:pt x="14" y="44"/>
                    <a:pt x="11" y="44"/>
                    <a:pt x="8" y="43"/>
                  </a:cubicBezTo>
                  <a:cubicBezTo>
                    <a:pt x="7" y="42"/>
                    <a:pt x="5" y="41"/>
                    <a:pt x="3" y="39"/>
                  </a:cubicBezTo>
                  <a:cubicBezTo>
                    <a:pt x="1" y="40"/>
                    <a:pt x="0" y="42"/>
                    <a:pt x="0" y="43"/>
                  </a:cubicBezTo>
                  <a:cubicBezTo>
                    <a:pt x="1" y="46"/>
                    <a:pt x="3" y="48"/>
                    <a:pt x="3" y="50"/>
                  </a:cubicBezTo>
                  <a:cubicBezTo>
                    <a:pt x="2" y="50"/>
                    <a:pt x="1" y="53"/>
                    <a:pt x="1" y="55"/>
                  </a:cubicBezTo>
                  <a:cubicBezTo>
                    <a:pt x="2" y="55"/>
                    <a:pt x="3" y="55"/>
                    <a:pt x="4" y="55"/>
                  </a:cubicBezTo>
                  <a:cubicBezTo>
                    <a:pt x="7" y="56"/>
                    <a:pt x="14" y="57"/>
                    <a:pt x="16" y="60"/>
                  </a:cubicBezTo>
                  <a:cubicBezTo>
                    <a:pt x="19" y="62"/>
                    <a:pt x="22" y="65"/>
                    <a:pt x="22" y="64"/>
                  </a:cubicBezTo>
                  <a:cubicBezTo>
                    <a:pt x="22" y="63"/>
                    <a:pt x="23" y="60"/>
                    <a:pt x="24" y="62"/>
                  </a:cubicBezTo>
                  <a:cubicBezTo>
                    <a:pt x="25" y="64"/>
                    <a:pt x="24" y="69"/>
                    <a:pt x="28" y="69"/>
                  </a:cubicBezTo>
                  <a:cubicBezTo>
                    <a:pt x="32" y="70"/>
                    <a:pt x="33" y="68"/>
                    <a:pt x="34" y="67"/>
                  </a:cubicBezTo>
                  <a:cubicBezTo>
                    <a:pt x="36" y="67"/>
                    <a:pt x="39" y="67"/>
                    <a:pt x="37" y="64"/>
                  </a:cubicBezTo>
                  <a:cubicBezTo>
                    <a:pt x="35" y="62"/>
                    <a:pt x="32" y="60"/>
                    <a:pt x="33" y="58"/>
                  </a:cubicBezTo>
                  <a:cubicBezTo>
                    <a:pt x="33" y="57"/>
                    <a:pt x="36" y="56"/>
                    <a:pt x="37" y="54"/>
                  </a:cubicBezTo>
                  <a:cubicBezTo>
                    <a:pt x="39" y="53"/>
                    <a:pt x="41" y="50"/>
                    <a:pt x="44" y="48"/>
                  </a:cubicBezTo>
                  <a:cubicBezTo>
                    <a:pt x="46" y="45"/>
                    <a:pt x="48" y="45"/>
                    <a:pt x="50" y="45"/>
                  </a:cubicBezTo>
                  <a:cubicBezTo>
                    <a:pt x="52" y="46"/>
                    <a:pt x="53" y="48"/>
                    <a:pt x="55" y="49"/>
                  </a:cubicBezTo>
                  <a:cubicBezTo>
                    <a:pt x="56" y="50"/>
                    <a:pt x="58" y="49"/>
                    <a:pt x="58" y="51"/>
                  </a:cubicBezTo>
                  <a:cubicBezTo>
                    <a:pt x="58" y="53"/>
                    <a:pt x="61" y="53"/>
                    <a:pt x="61" y="55"/>
                  </a:cubicBezTo>
                  <a:cubicBezTo>
                    <a:pt x="61" y="56"/>
                    <a:pt x="60" y="56"/>
                    <a:pt x="60" y="58"/>
                  </a:cubicBezTo>
                  <a:cubicBezTo>
                    <a:pt x="60" y="60"/>
                    <a:pt x="64" y="68"/>
                    <a:pt x="67" y="70"/>
                  </a:cubicBezTo>
                  <a:cubicBezTo>
                    <a:pt x="69" y="71"/>
                    <a:pt x="74" y="77"/>
                    <a:pt x="74" y="81"/>
                  </a:cubicBezTo>
                  <a:cubicBezTo>
                    <a:pt x="74" y="85"/>
                    <a:pt x="74" y="88"/>
                    <a:pt x="74" y="91"/>
                  </a:cubicBezTo>
                  <a:cubicBezTo>
                    <a:pt x="74" y="93"/>
                    <a:pt x="74" y="106"/>
                    <a:pt x="73" y="109"/>
                  </a:cubicBezTo>
                  <a:cubicBezTo>
                    <a:pt x="72" y="112"/>
                    <a:pt x="77" y="114"/>
                    <a:pt x="76" y="117"/>
                  </a:cubicBezTo>
                  <a:cubicBezTo>
                    <a:pt x="75" y="119"/>
                    <a:pt x="69" y="131"/>
                    <a:pt x="65" y="132"/>
                  </a:cubicBezTo>
                  <a:cubicBezTo>
                    <a:pt x="62" y="133"/>
                    <a:pt x="60" y="132"/>
                    <a:pt x="58" y="134"/>
                  </a:cubicBezTo>
                  <a:cubicBezTo>
                    <a:pt x="55" y="137"/>
                    <a:pt x="56" y="140"/>
                    <a:pt x="55" y="141"/>
                  </a:cubicBezTo>
                  <a:cubicBezTo>
                    <a:pt x="54" y="142"/>
                    <a:pt x="52" y="142"/>
                    <a:pt x="52" y="144"/>
                  </a:cubicBezTo>
                  <a:cubicBezTo>
                    <a:pt x="52" y="144"/>
                    <a:pt x="52" y="145"/>
                    <a:pt x="52" y="146"/>
                  </a:cubicBezTo>
                  <a:cubicBezTo>
                    <a:pt x="55" y="148"/>
                    <a:pt x="58" y="149"/>
                    <a:pt x="59" y="150"/>
                  </a:cubicBezTo>
                  <a:cubicBezTo>
                    <a:pt x="62" y="151"/>
                    <a:pt x="69" y="154"/>
                    <a:pt x="70" y="157"/>
                  </a:cubicBezTo>
                  <a:cubicBezTo>
                    <a:pt x="72" y="159"/>
                    <a:pt x="76" y="162"/>
                    <a:pt x="81" y="162"/>
                  </a:cubicBezTo>
                  <a:cubicBezTo>
                    <a:pt x="85" y="162"/>
                    <a:pt x="86" y="159"/>
                    <a:pt x="89" y="160"/>
                  </a:cubicBezTo>
                  <a:cubicBezTo>
                    <a:pt x="91" y="161"/>
                    <a:pt x="92" y="162"/>
                    <a:pt x="93" y="163"/>
                  </a:cubicBezTo>
                  <a:cubicBezTo>
                    <a:pt x="95" y="164"/>
                    <a:pt x="96" y="165"/>
                    <a:pt x="99" y="165"/>
                  </a:cubicBezTo>
                  <a:cubicBezTo>
                    <a:pt x="105" y="166"/>
                    <a:pt x="105" y="165"/>
                    <a:pt x="108" y="169"/>
                  </a:cubicBezTo>
                  <a:cubicBezTo>
                    <a:pt x="112" y="172"/>
                    <a:pt x="116" y="179"/>
                    <a:pt x="119" y="180"/>
                  </a:cubicBezTo>
                  <a:cubicBezTo>
                    <a:pt x="122" y="181"/>
                    <a:pt x="124" y="188"/>
                    <a:pt x="126" y="190"/>
                  </a:cubicBezTo>
                  <a:cubicBezTo>
                    <a:pt x="128" y="193"/>
                    <a:pt x="130" y="198"/>
                    <a:pt x="132" y="198"/>
                  </a:cubicBezTo>
                  <a:cubicBezTo>
                    <a:pt x="134" y="198"/>
                    <a:pt x="143" y="200"/>
                    <a:pt x="145" y="198"/>
                  </a:cubicBezTo>
                  <a:cubicBezTo>
                    <a:pt x="148" y="195"/>
                    <a:pt x="148" y="195"/>
                    <a:pt x="151" y="196"/>
                  </a:cubicBezTo>
                  <a:cubicBezTo>
                    <a:pt x="155" y="197"/>
                    <a:pt x="155" y="198"/>
                    <a:pt x="157" y="197"/>
                  </a:cubicBezTo>
                  <a:cubicBezTo>
                    <a:pt x="159" y="196"/>
                    <a:pt x="160" y="195"/>
                    <a:pt x="162" y="197"/>
                  </a:cubicBezTo>
                  <a:cubicBezTo>
                    <a:pt x="164" y="198"/>
                    <a:pt x="169" y="199"/>
                    <a:pt x="169" y="202"/>
                  </a:cubicBezTo>
                  <a:cubicBezTo>
                    <a:pt x="168" y="204"/>
                    <a:pt x="166" y="210"/>
                    <a:pt x="164" y="212"/>
                  </a:cubicBezTo>
                  <a:cubicBezTo>
                    <a:pt x="162" y="214"/>
                    <a:pt x="168" y="217"/>
                    <a:pt x="168" y="217"/>
                  </a:cubicBezTo>
                  <a:cubicBezTo>
                    <a:pt x="168" y="217"/>
                    <a:pt x="170" y="221"/>
                    <a:pt x="169" y="222"/>
                  </a:cubicBezTo>
                  <a:cubicBezTo>
                    <a:pt x="174" y="222"/>
                    <a:pt x="174" y="212"/>
                    <a:pt x="174" y="209"/>
                  </a:cubicBezTo>
                  <a:cubicBezTo>
                    <a:pt x="174" y="205"/>
                    <a:pt x="179" y="189"/>
                    <a:pt x="179" y="184"/>
                  </a:cubicBezTo>
                  <a:cubicBezTo>
                    <a:pt x="179" y="179"/>
                    <a:pt x="177" y="175"/>
                    <a:pt x="174" y="171"/>
                  </a:cubicBezTo>
                  <a:cubicBezTo>
                    <a:pt x="172" y="168"/>
                    <a:pt x="170" y="166"/>
                    <a:pt x="170" y="163"/>
                  </a:cubicBezTo>
                  <a:cubicBezTo>
                    <a:pt x="170" y="160"/>
                    <a:pt x="168" y="158"/>
                    <a:pt x="172" y="157"/>
                  </a:cubicBezTo>
                  <a:cubicBezTo>
                    <a:pt x="177" y="155"/>
                    <a:pt x="185" y="155"/>
                    <a:pt x="181" y="153"/>
                  </a:cubicBezTo>
                  <a:cubicBezTo>
                    <a:pt x="177" y="151"/>
                    <a:pt x="173" y="152"/>
                    <a:pt x="173" y="150"/>
                  </a:cubicBezTo>
                  <a:cubicBezTo>
                    <a:pt x="173" y="147"/>
                    <a:pt x="173" y="143"/>
                    <a:pt x="173" y="143"/>
                  </a:cubicBezTo>
                  <a:cubicBezTo>
                    <a:pt x="173" y="143"/>
                    <a:pt x="187" y="145"/>
                    <a:pt x="193" y="143"/>
                  </a:cubicBezTo>
                  <a:cubicBezTo>
                    <a:pt x="199" y="140"/>
                    <a:pt x="206" y="137"/>
                    <a:pt x="207" y="139"/>
                  </a:cubicBezTo>
                  <a:cubicBezTo>
                    <a:pt x="207" y="135"/>
                    <a:pt x="206" y="133"/>
                    <a:pt x="203" y="130"/>
                  </a:cubicBezTo>
                  <a:cubicBezTo>
                    <a:pt x="200" y="128"/>
                    <a:pt x="198" y="127"/>
                    <a:pt x="201" y="12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719"/>
            <p:cNvSpPr>
              <a:spLocks/>
            </p:cNvSpPr>
            <p:nvPr/>
          </p:nvSpPr>
          <p:spPr bwMode="auto">
            <a:xfrm>
              <a:off x="7775575" y="3421063"/>
              <a:ext cx="144463" cy="166687"/>
            </a:xfrm>
            <a:custGeom>
              <a:avLst/>
              <a:gdLst>
                <a:gd name="T0" fmla="*/ 202335616 w 76"/>
                <a:gd name="T1" fmla="*/ 57406619 h 88"/>
                <a:gd name="T2" fmla="*/ 162591200 w 76"/>
                <a:gd name="T3" fmla="*/ 39466937 h 88"/>
                <a:gd name="T4" fmla="*/ 122846754 w 76"/>
                <a:gd name="T5" fmla="*/ 14352128 h 88"/>
                <a:gd name="T6" fmla="*/ 97554334 w 76"/>
                <a:gd name="T7" fmla="*/ 0 h 88"/>
                <a:gd name="T8" fmla="*/ 93942760 w 76"/>
                <a:gd name="T9" fmla="*/ 17939690 h 88"/>
                <a:gd name="T10" fmla="*/ 68650340 w 76"/>
                <a:gd name="T11" fmla="*/ 25114805 h 88"/>
                <a:gd name="T12" fmla="*/ 46971380 w 76"/>
                <a:gd name="T13" fmla="*/ 35879379 h 88"/>
                <a:gd name="T14" fmla="*/ 43357906 w 76"/>
                <a:gd name="T15" fmla="*/ 64581749 h 88"/>
                <a:gd name="T16" fmla="*/ 25292427 w 76"/>
                <a:gd name="T17" fmla="*/ 86108989 h 88"/>
                <a:gd name="T18" fmla="*/ 25292427 w 76"/>
                <a:gd name="T19" fmla="*/ 104048671 h 88"/>
                <a:gd name="T20" fmla="*/ 10838526 w 76"/>
                <a:gd name="T21" fmla="*/ 125575940 h 88"/>
                <a:gd name="T22" fmla="*/ 10838526 w 76"/>
                <a:gd name="T23" fmla="*/ 150690737 h 88"/>
                <a:gd name="T24" fmla="*/ 7226951 w 76"/>
                <a:gd name="T25" fmla="*/ 179394987 h 88"/>
                <a:gd name="T26" fmla="*/ 28905902 w 76"/>
                <a:gd name="T27" fmla="*/ 197332775 h 88"/>
                <a:gd name="T28" fmla="*/ 46971380 w 76"/>
                <a:gd name="T29" fmla="*/ 175805535 h 88"/>
                <a:gd name="T30" fmla="*/ 50584854 w 76"/>
                <a:gd name="T31" fmla="*/ 175805535 h 88"/>
                <a:gd name="T32" fmla="*/ 54196428 w 76"/>
                <a:gd name="T33" fmla="*/ 186570102 h 88"/>
                <a:gd name="T34" fmla="*/ 57809902 w 76"/>
                <a:gd name="T35" fmla="*/ 193745217 h 88"/>
                <a:gd name="T36" fmla="*/ 50584854 w 76"/>
                <a:gd name="T37" fmla="*/ 222449466 h 88"/>
                <a:gd name="T38" fmla="*/ 39744431 w 76"/>
                <a:gd name="T39" fmla="*/ 229624581 h 88"/>
                <a:gd name="T40" fmla="*/ 39744431 w 76"/>
                <a:gd name="T41" fmla="*/ 247564263 h 88"/>
                <a:gd name="T42" fmla="*/ 28905902 w 76"/>
                <a:gd name="T43" fmla="*/ 261914553 h 88"/>
                <a:gd name="T44" fmla="*/ 54196428 w 76"/>
                <a:gd name="T45" fmla="*/ 279854235 h 88"/>
                <a:gd name="T46" fmla="*/ 79488863 w 76"/>
                <a:gd name="T47" fmla="*/ 301381475 h 88"/>
                <a:gd name="T48" fmla="*/ 97554334 w 76"/>
                <a:gd name="T49" fmla="*/ 294206360 h 88"/>
                <a:gd name="T50" fmla="*/ 137300681 w 76"/>
                <a:gd name="T51" fmla="*/ 226037024 h 88"/>
                <a:gd name="T52" fmla="*/ 198724043 w 76"/>
                <a:gd name="T53" fmla="*/ 193745217 h 88"/>
                <a:gd name="T54" fmla="*/ 242081934 w 76"/>
                <a:gd name="T55" fmla="*/ 157867747 h 88"/>
                <a:gd name="T56" fmla="*/ 263760938 w 76"/>
                <a:gd name="T57" fmla="*/ 125575940 h 88"/>
                <a:gd name="T58" fmla="*/ 274599461 w 76"/>
                <a:gd name="T59" fmla="*/ 104048671 h 88"/>
                <a:gd name="T60" fmla="*/ 245693507 w 76"/>
                <a:gd name="T61" fmla="*/ 60994176 h 88"/>
                <a:gd name="T62" fmla="*/ 231241510 w 76"/>
                <a:gd name="T63" fmla="*/ 50229609 h 88"/>
                <a:gd name="T64" fmla="*/ 202335616 w 76"/>
                <a:gd name="T65" fmla="*/ 57406619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88"/>
                <a:gd name="T101" fmla="*/ 76 w 76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88">
                  <a:moveTo>
                    <a:pt x="56" y="16"/>
                  </a:moveTo>
                  <a:cubicBezTo>
                    <a:pt x="51" y="16"/>
                    <a:pt x="47" y="13"/>
                    <a:pt x="45" y="11"/>
                  </a:cubicBezTo>
                  <a:cubicBezTo>
                    <a:pt x="44" y="8"/>
                    <a:pt x="37" y="5"/>
                    <a:pt x="34" y="4"/>
                  </a:cubicBezTo>
                  <a:cubicBezTo>
                    <a:pt x="33" y="3"/>
                    <a:pt x="30" y="2"/>
                    <a:pt x="27" y="0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4" y="6"/>
                    <a:pt x="21" y="6"/>
                    <a:pt x="19" y="7"/>
                  </a:cubicBezTo>
                  <a:cubicBezTo>
                    <a:pt x="17" y="8"/>
                    <a:pt x="13" y="8"/>
                    <a:pt x="13" y="10"/>
                  </a:cubicBezTo>
                  <a:cubicBezTo>
                    <a:pt x="13" y="11"/>
                    <a:pt x="13" y="17"/>
                    <a:pt x="12" y="18"/>
                  </a:cubicBezTo>
                  <a:cubicBezTo>
                    <a:pt x="11" y="20"/>
                    <a:pt x="6" y="22"/>
                    <a:pt x="7" y="24"/>
                  </a:cubicBezTo>
                  <a:cubicBezTo>
                    <a:pt x="7" y="25"/>
                    <a:pt x="7" y="28"/>
                    <a:pt x="7" y="29"/>
                  </a:cubicBezTo>
                  <a:cubicBezTo>
                    <a:pt x="6" y="29"/>
                    <a:pt x="4" y="33"/>
                    <a:pt x="3" y="35"/>
                  </a:cubicBezTo>
                  <a:cubicBezTo>
                    <a:pt x="2" y="37"/>
                    <a:pt x="4" y="40"/>
                    <a:pt x="3" y="42"/>
                  </a:cubicBezTo>
                  <a:cubicBezTo>
                    <a:pt x="2" y="44"/>
                    <a:pt x="0" y="48"/>
                    <a:pt x="2" y="50"/>
                  </a:cubicBezTo>
                  <a:cubicBezTo>
                    <a:pt x="4" y="51"/>
                    <a:pt x="6" y="55"/>
                    <a:pt x="8" y="55"/>
                  </a:cubicBezTo>
                  <a:cubicBezTo>
                    <a:pt x="10" y="55"/>
                    <a:pt x="12" y="50"/>
                    <a:pt x="13" y="49"/>
                  </a:cubicBezTo>
                  <a:cubicBezTo>
                    <a:pt x="15" y="47"/>
                    <a:pt x="15" y="47"/>
                    <a:pt x="14" y="49"/>
                  </a:cubicBezTo>
                  <a:cubicBezTo>
                    <a:pt x="13" y="51"/>
                    <a:pt x="14" y="51"/>
                    <a:pt x="15" y="52"/>
                  </a:cubicBezTo>
                  <a:cubicBezTo>
                    <a:pt x="16" y="52"/>
                    <a:pt x="17" y="52"/>
                    <a:pt x="16" y="54"/>
                  </a:cubicBezTo>
                  <a:cubicBezTo>
                    <a:pt x="16" y="57"/>
                    <a:pt x="15" y="59"/>
                    <a:pt x="14" y="62"/>
                  </a:cubicBezTo>
                  <a:cubicBezTo>
                    <a:pt x="13" y="64"/>
                    <a:pt x="12" y="63"/>
                    <a:pt x="11" y="64"/>
                  </a:cubicBezTo>
                  <a:cubicBezTo>
                    <a:pt x="11" y="66"/>
                    <a:pt x="11" y="68"/>
                    <a:pt x="11" y="69"/>
                  </a:cubicBezTo>
                  <a:cubicBezTo>
                    <a:pt x="11" y="71"/>
                    <a:pt x="9" y="73"/>
                    <a:pt x="8" y="73"/>
                  </a:cubicBezTo>
                  <a:cubicBezTo>
                    <a:pt x="7" y="74"/>
                    <a:pt x="13" y="78"/>
                    <a:pt x="15" y="78"/>
                  </a:cubicBezTo>
                  <a:cubicBezTo>
                    <a:pt x="17" y="78"/>
                    <a:pt x="20" y="81"/>
                    <a:pt x="22" y="84"/>
                  </a:cubicBezTo>
                  <a:cubicBezTo>
                    <a:pt x="24" y="88"/>
                    <a:pt x="25" y="84"/>
                    <a:pt x="27" y="82"/>
                  </a:cubicBezTo>
                  <a:cubicBezTo>
                    <a:pt x="30" y="79"/>
                    <a:pt x="33" y="70"/>
                    <a:pt x="38" y="63"/>
                  </a:cubicBezTo>
                  <a:cubicBezTo>
                    <a:pt x="42" y="57"/>
                    <a:pt x="50" y="56"/>
                    <a:pt x="55" y="54"/>
                  </a:cubicBezTo>
                  <a:cubicBezTo>
                    <a:pt x="59" y="53"/>
                    <a:pt x="63" y="48"/>
                    <a:pt x="67" y="44"/>
                  </a:cubicBezTo>
                  <a:cubicBezTo>
                    <a:pt x="72" y="41"/>
                    <a:pt x="72" y="37"/>
                    <a:pt x="73" y="35"/>
                  </a:cubicBezTo>
                  <a:cubicBezTo>
                    <a:pt x="74" y="32"/>
                    <a:pt x="74" y="31"/>
                    <a:pt x="76" y="29"/>
                  </a:cubicBezTo>
                  <a:cubicBezTo>
                    <a:pt x="76" y="27"/>
                    <a:pt x="73" y="22"/>
                    <a:pt x="68" y="17"/>
                  </a:cubicBezTo>
                  <a:cubicBezTo>
                    <a:pt x="67" y="16"/>
                    <a:pt x="66" y="15"/>
                    <a:pt x="64" y="14"/>
                  </a:cubicBezTo>
                  <a:cubicBezTo>
                    <a:pt x="61" y="13"/>
                    <a:pt x="60" y="16"/>
                    <a:pt x="56" y="1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720"/>
            <p:cNvSpPr>
              <a:spLocks/>
            </p:cNvSpPr>
            <p:nvPr/>
          </p:nvSpPr>
          <p:spPr bwMode="auto">
            <a:xfrm>
              <a:off x="7766050" y="3452813"/>
              <a:ext cx="320675" cy="469900"/>
            </a:xfrm>
            <a:custGeom>
              <a:avLst/>
              <a:gdLst>
                <a:gd name="T0" fmla="*/ 524654888 w 168"/>
                <a:gd name="T1" fmla="*/ 178787415 h 246"/>
                <a:gd name="T2" fmla="*/ 517369079 w 168"/>
                <a:gd name="T3" fmla="*/ 124057419 h 246"/>
                <a:gd name="T4" fmla="*/ 477290325 w 168"/>
                <a:gd name="T5" fmla="*/ 120407100 h 246"/>
                <a:gd name="T6" fmla="*/ 408064635 w 168"/>
                <a:gd name="T7" fmla="*/ 127705859 h 246"/>
                <a:gd name="T8" fmla="*/ 360700191 w 168"/>
                <a:gd name="T9" fmla="*/ 62028710 h 246"/>
                <a:gd name="T10" fmla="*/ 287832550 w 168"/>
                <a:gd name="T11" fmla="*/ 7296821 h 246"/>
                <a:gd name="T12" fmla="*/ 295118360 w 168"/>
                <a:gd name="T13" fmla="*/ 43784751 h 246"/>
                <a:gd name="T14" fmla="*/ 262327444 w 168"/>
                <a:gd name="T15" fmla="*/ 98514731 h 246"/>
                <a:gd name="T16" fmla="*/ 156668828 w 168"/>
                <a:gd name="T17" fmla="*/ 167840275 h 246"/>
                <a:gd name="T18" fmla="*/ 98372777 w 168"/>
                <a:gd name="T19" fmla="*/ 244464519 h 246"/>
                <a:gd name="T20" fmla="*/ 47364459 w 168"/>
                <a:gd name="T21" fmla="*/ 204328192 h 246"/>
                <a:gd name="T22" fmla="*/ 58294128 w 168"/>
                <a:gd name="T23" fmla="*/ 171490595 h 246"/>
                <a:gd name="T24" fmla="*/ 29147064 w 168"/>
                <a:gd name="T25" fmla="*/ 193382963 h 246"/>
                <a:gd name="T26" fmla="*/ 25503205 w 168"/>
                <a:gd name="T27" fmla="*/ 284600905 h 246"/>
                <a:gd name="T28" fmla="*/ 72869580 w 168"/>
                <a:gd name="T29" fmla="*/ 346627690 h 246"/>
                <a:gd name="T30" fmla="*/ 153024969 w 168"/>
                <a:gd name="T31" fmla="*/ 496225857 h 246"/>
                <a:gd name="T32" fmla="*/ 244109997 w 168"/>
                <a:gd name="T33" fmla="*/ 671364922 h 246"/>
                <a:gd name="T34" fmla="*/ 280544832 w 168"/>
                <a:gd name="T35" fmla="*/ 733393617 h 246"/>
                <a:gd name="T36" fmla="*/ 397134966 w 168"/>
                <a:gd name="T37" fmla="*/ 806367540 h 246"/>
                <a:gd name="T38" fmla="*/ 495507713 w 168"/>
                <a:gd name="T39" fmla="*/ 875693054 h 246"/>
                <a:gd name="T40" fmla="*/ 528298748 w 168"/>
                <a:gd name="T41" fmla="*/ 897585423 h 246"/>
                <a:gd name="T42" fmla="*/ 568377382 w 168"/>
                <a:gd name="T43" fmla="*/ 857449096 h 246"/>
                <a:gd name="T44" fmla="*/ 604810248 w 168"/>
                <a:gd name="T45" fmla="*/ 791771992 h 246"/>
                <a:gd name="T46" fmla="*/ 579307051 w 168"/>
                <a:gd name="T47" fmla="*/ 744338846 h 246"/>
                <a:gd name="T48" fmla="*/ 604810248 w 168"/>
                <a:gd name="T49" fmla="*/ 689608880 h 246"/>
                <a:gd name="T50" fmla="*/ 612097966 w 168"/>
                <a:gd name="T51" fmla="*/ 616634957 h 246"/>
                <a:gd name="T52" fmla="*/ 568377382 w 168"/>
                <a:gd name="T53" fmla="*/ 540010713 h 246"/>
                <a:gd name="T54" fmla="*/ 521012938 w 168"/>
                <a:gd name="T55" fmla="*/ 536362303 h 246"/>
                <a:gd name="T56" fmla="*/ 480934185 w 168"/>
                <a:gd name="T57" fmla="*/ 492577448 h 246"/>
                <a:gd name="T58" fmla="*/ 422638163 w 168"/>
                <a:gd name="T59" fmla="*/ 463388260 h 246"/>
                <a:gd name="T60" fmla="*/ 386205297 w 168"/>
                <a:gd name="T61" fmla="*/ 412304794 h 246"/>
                <a:gd name="T62" fmla="*/ 367987910 w 168"/>
                <a:gd name="T63" fmla="*/ 339330871 h 246"/>
                <a:gd name="T64" fmla="*/ 400778825 w 168"/>
                <a:gd name="T65" fmla="*/ 299194544 h 246"/>
                <a:gd name="T66" fmla="*/ 462716797 w 168"/>
                <a:gd name="T67" fmla="*/ 229868970 h 246"/>
                <a:gd name="T68" fmla="*/ 521012938 w 168"/>
                <a:gd name="T69" fmla="*/ 215275331 h 246"/>
                <a:gd name="T70" fmla="*/ 542872276 w 168"/>
                <a:gd name="T71" fmla="*/ 215275331 h 246"/>
                <a:gd name="T72" fmla="*/ 539228417 w 168"/>
                <a:gd name="T73" fmla="*/ 197031373 h 2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246"/>
                <a:gd name="T113" fmla="*/ 168 w 168"/>
                <a:gd name="T114" fmla="*/ 246 h 2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246">
                  <a:moveTo>
                    <a:pt x="148" y="54"/>
                  </a:moveTo>
                  <a:cubicBezTo>
                    <a:pt x="148" y="54"/>
                    <a:pt x="142" y="51"/>
                    <a:pt x="144" y="49"/>
                  </a:cubicBezTo>
                  <a:cubicBezTo>
                    <a:pt x="146" y="47"/>
                    <a:pt x="148" y="41"/>
                    <a:pt x="149" y="39"/>
                  </a:cubicBezTo>
                  <a:cubicBezTo>
                    <a:pt x="149" y="36"/>
                    <a:pt x="144" y="35"/>
                    <a:pt x="142" y="34"/>
                  </a:cubicBezTo>
                  <a:cubicBezTo>
                    <a:pt x="140" y="32"/>
                    <a:pt x="139" y="33"/>
                    <a:pt x="137" y="34"/>
                  </a:cubicBezTo>
                  <a:cubicBezTo>
                    <a:pt x="135" y="35"/>
                    <a:pt x="135" y="34"/>
                    <a:pt x="131" y="33"/>
                  </a:cubicBezTo>
                  <a:cubicBezTo>
                    <a:pt x="128" y="32"/>
                    <a:pt x="128" y="32"/>
                    <a:pt x="125" y="35"/>
                  </a:cubicBezTo>
                  <a:cubicBezTo>
                    <a:pt x="123" y="37"/>
                    <a:pt x="114" y="35"/>
                    <a:pt x="112" y="35"/>
                  </a:cubicBezTo>
                  <a:cubicBezTo>
                    <a:pt x="110" y="35"/>
                    <a:pt x="108" y="30"/>
                    <a:pt x="106" y="27"/>
                  </a:cubicBezTo>
                  <a:cubicBezTo>
                    <a:pt x="104" y="25"/>
                    <a:pt x="102" y="18"/>
                    <a:pt x="99" y="17"/>
                  </a:cubicBezTo>
                  <a:cubicBezTo>
                    <a:pt x="96" y="16"/>
                    <a:pt x="92" y="9"/>
                    <a:pt x="88" y="6"/>
                  </a:cubicBezTo>
                  <a:cubicBezTo>
                    <a:pt x="85" y="2"/>
                    <a:pt x="85" y="3"/>
                    <a:pt x="79" y="2"/>
                  </a:cubicBezTo>
                  <a:cubicBezTo>
                    <a:pt x="76" y="2"/>
                    <a:pt x="75" y="1"/>
                    <a:pt x="73" y="0"/>
                  </a:cubicBezTo>
                  <a:cubicBezTo>
                    <a:pt x="78" y="5"/>
                    <a:pt x="81" y="10"/>
                    <a:pt x="81" y="12"/>
                  </a:cubicBezTo>
                  <a:cubicBezTo>
                    <a:pt x="79" y="14"/>
                    <a:pt x="79" y="15"/>
                    <a:pt x="78" y="18"/>
                  </a:cubicBezTo>
                  <a:cubicBezTo>
                    <a:pt x="77" y="20"/>
                    <a:pt x="77" y="24"/>
                    <a:pt x="72" y="27"/>
                  </a:cubicBezTo>
                  <a:cubicBezTo>
                    <a:pt x="68" y="31"/>
                    <a:pt x="64" y="36"/>
                    <a:pt x="60" y="37"/>
                  </a:cubicBezTo>
                  <a:cubicBezTo>
                    <a:pt x="55" y="39"/>
                    <a:pt x="47" y="40"/>
                    <a:pt x="43" y="46"/>
                  </a:cubicBezTo>
                  <a:cubicBezTo>
                    <a:pt x="38" y="53"/>
                    <a:pt x="35" y="62"/>
                    <a:pt x="32" y="65"/>
                  </a:cubicBezTo>
                  <a:cubicBezTo>
                    <a:pt x="30" y="67"/>
                    <a:pt x="29" y="71"/>
                    <a:pt x="27" y="67"/>
                  </a:cubicBezTo>
                  <a:cubicBezTo>
                    <a:pt x="25" y="64"/>
                    <a:pt x="22" y="61"/>
                    <a:pt x="20" y="61"/>
                  </a:cubicBezTo>
                  <a:cubicBezTo>
                    <a:pt x="18" y="61"/>
                    <a:pt x="12" y="57"/>
                    <a:pt x="13" y="56"/>
                  </a:cubicBezTo>
                  <a:cubicBezTo>
                    <a:pt x="14" y="56"/>
                    <a:pt x="16" y="54"/>
                    <a:pt x="16" y="52"/>
                  </a:cubicBezTo>
                  <a:cubicBezTo>
                    <a:pt x="16" y="51"/>
                    <a:pt x="16" y="49"/>
                    <a:pt x="16" y="47"/>
                  </a:cubicBezTo>
                  <a:cubicBezTo>
                    <a:pt x="15" y="47"/>
                    <a:pt x="15" y="47"/>
                    <a:pt x="14" y="47"/>
                  </a:cubicBezTo>
                  <a:cubicBezTo>
                    <a:pt x="12" y="49"/>
                    <a:pt x="9" y="51"/>
                    <a:pt x="8" y="53"/>
                  </a:cubicBezTo>
                  <a:cubicBezTo>
                    <a:pt x="6" y="55"/>
                    <a:pt x="0" y="60"/>
                    <a:pt x="2" y="65"/>
                  </a:cubicBezTo>
                  <a:cubicBezTo>
                    <a:pt x="4" y="70"/>
                    <a:pt x="9" y="76"/>
                    <a:pt x="7" y="78"/>
                  </a:cubicBezTo>
                  <a:cubicBezTo>
                    <a:pt x="5" y="79"/>
                    <a:pt x="3" y="79"/>
                    <a:pt x="3" y="81"/>
                  </a:cubicBezTo>
                  <a:cubicBezTo>
                    <a:pt x="4" y="84"/>
                    <a:pt x="15" y="86"/>
                    <a:pt x="20" y="95"/>
                  </a:cubicBezTo>
                  <a:cubicBezTo>
                    <a:pt x="25" y="104"/>
                    <a:pt x="29" y="109"/>
                    <a:pt x="31" y="111"/>
                  </a:cubicBezTo>
                  <a:cubicBezTo>
                    <a:pt x="32" y="113"/>
                    <a:pt x="39" y="129"/>
                    <a:pt x="42" y="136"/>
                  </a:cubicBezTo>
                  <a:cubicBezTo>
                    <a:pt x="44" y="142"/>
                    <a:pt x="62" y="172"/>
                    <a:pt x="65" y="175"/>
                  </a:cubicBezTo>
                  <a:cubicBezTo>
                    <a:pt x="67" y="179"/>
                    <a:pt x="68" y="183"/>
                    <a:pt x="67" y="184"/>
                  </a:cubicBezTo>
                  <a:cubicBezTo>
                    <a:pt x="66" y="185"/>
                    <a:pt x="66" y="183"/>
                    <a:pt x="65" y="185"/>
                  </a:cubicBezTo>
                  <a:cubicBezTo>
                    <a:pt x="65" y="187"/>
                    <a:pt x="76" y="199"/>
                    <a:pt x="77" y="201"/>
                  </a:cubicBezTo>
                  <a:cubicBezTo>
                    <a:pt x="78" y="202"/>
                    <a:pt x="79" y="204"/>
                    <a:pt x="81" y="206"/>
                  </a:cubicBezTo>
                  <a:cubicBezTo>
                    <a:pt x="83" y="207"/>
                    <a:pt x="105" y="217"/>
                    <a:pt x="109" y="221"/>
                  </a:cubicBezTo>
                  <a:cubicBezTo>
                    <a:pt x="114" y="224"/>
                    <a:pt x="131" y="233"/>
                    <a:pt x="132" y="235"/>
                  </a:cubicBezTo>
                  <a:cubicBezTo>
                    <a:pt x="132" y="237"/>
                    <a:pt x="133" y="238"/>
                    <a:pt x="136" y="240"/>
                  </a:cubicBezTo>
                  <a:cubicBezTo>
                    <a:pt x="138" y="242"/>
                    <a:pt x="144" y="245"/>
                    <a:pt x="145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51" y="245"/>
                    <a:pt x="152" y="241"/>
                    <a:pt x="152" y="240"/>
                  </a:cubicBezTo>
                  <a:cubicBezTo>
                    <a:pt x="152" y="237"/>
                    <a:pt x="155" y="237"/>
                    <a:pt x="156" y="235"/>
                  </a:cubicBezTo>
                  <a:cubicBezTo>
                    <a:pt x="156" y="234"/>
                    <a:pt x="155" y="231"/>
                    <a:pt x="157" y="228"/>
                  </a:cubicBezTo>
                  <a:cubicBezTo>
                    <a:pt x="158" y="225"/>
                    <a:pt x="166" y="220"/>
                    <a:pt x="166" y="217"/>
                  </a:cubicBezTo>
                  <a:cubicBezTo>
                    <a:pt x="166" y="214"/>
                    <a:pt x="162" y="216"/>
                    <a:pt x="160" y="213"/>
                  </a:cubicBezTo>
                  <a:cubicBezTo>
                    <a:pt x="157" y="210"/>
                    <a:pt x="159" y="206"/>
                    <a:pt x="159" y="204"/>
                  </a:cubicBezTo>
                  <a:cubicBezTo>
                    <a:pt x="159" y="202"/>
                    <a:pt x="159" y="199"/>
                    <a:pt x="162" y="197"/>
                  </a:cubicBezTo>
                  <a:cubicBezTo>
                    <a:pt x="165" y="194"/>
                    <a:pt x="166" y="193"/>
                    <a:pt x="166" y="189"/>
                  </a:cubicBezTo>
                  <a:cubicBezTo>
                    <a:pt x="165" y="186"/>
                    <a:pt x="166" y="181"/>
                    <a:pt x="166" y="175"/>
                  </a:cubicBezTo>
                  <a:cubicBezTo>
                    <a:pt x="166" y="169"/>
                    <a:pt x="168" y="169"/>
                    <a:pt x="168" y="169"/>
                  </a:cubicBezTo>
                  <a:cubicBezTo>
                    <a:pt x="168" y="169"/>
                    <a:pt x="164" y="159"/>
                    <a:pt x="162" y="156"/>
                  </a:cubicBezTo>
                  <a:cubicBezTo>
                    <a:pt x="161" y="153"/>
                    <a:pt x="157" y="148"/>
                    <a:pt x="156" y="148"/>
                  </a:cubicBezTo>
                  <a:cubicBezTo>
                    <a:pt x="154" y="147"/>
                    <a:pt x="150" y="149"/>
                    <a:pt x="148" y="149"/>
                  </a:cubicBezTo>
                  <a:cubicBezTo>
                    <a:pt x="146" y="150"/>
                    <a:pt x="143" y="147"/>
                    <a:pt x="143" y="14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7"/>
                    <a:pt x="136" y="133"/>
                    <a:pt x="132" y="135"/>
                  </a:cubicBezTo>
                  <a:cubicBezTo>
                    <a:pt x="129" y="136"/>
                    <a:pt x="127" y="135"/>
                    <a:pt x="123" y="134"/>
                  </a:cubicBezTo>
                  <a:cubicBezTo>
                    <a:pt x="118" y="133"/>
                    <a:pt x="118" y="128"/>
                    <a:pt x="116" y="127"/>
                  </a:cubicBezTo>
                  <a:cubicBezTo>
                    <a:pt x="114" y="126"/>
                    <a:pt x="111" y="127"/>
                    <a:pt x="109" y="124"/>
                  </a:cubicBezTo>
                  <a:cubicBezTo>
                    <a:pt x="108" y="120"/>
                    <a:pt x="108" y="117"/>
                    <a:pt x="106" y="113"/>
                  </a:cubicBezTo>
                  <a:cubicBezTo>
                    <a:pt x="105" y="110"/>
                    <a:pt x="100" y="107"/>
                    <a:pt x="99" y="104"/>
                  </a:cubicBezTo>
                  <a:cubicBezTo>
                    <a:pt x="98" y="101"/>
                    <a:pt x="101" y="96"/>
                    <a:pt x="101" y="93"/>
                  </a:cubicBezTo>
                  <a:cubicBezTo>
                    <a:pt x="101" y="90"/>
                    <a:pt x="106" y="89"/>
                    <a:pt x="108" y="88"/>
                  </a:cubicBezTo>
                  <a:cubicBezTo>
                    <a:pt x="111" y="87"/>
                    <a:pt x="110" y="84"/>
                    <a:pt x="110" y="82"/>
                  </a:cubicBezTo>
                  <a:cubicBezTo>
                    <a:pt x="111" y="79"/>
                    <a:pt x="110" y="71"/>
                    <a:pt x="112" y="70"/>
                  </a:cubicBezTo>
                  <a:cubicBezTo>
                    <a:pt x="113" y="68"/>
                    <a:pt x="121" y="63"/>
                    <a:pt x="127" y="63"/>
                  </a:cubicBezTo>
                  <a:cubicBezTo>
                    <a:pt x="132" y="62"/>
                    <a:pt x="135" y="62"/>
                    <a:pt x="137" y="60"/>
                  </a:cubicBezTo>
                  <a:cubicBezTo>
                    <a:pt x="139" y="58"/>
                    <a:pt x="140" y="59"/>
                    <a:pt x="143" y="59"/>
                  </a:cubicBezTo>
                  <a:cubicBezTo>
                    <a:pt x="146" y="59"/>
                    <a:pt x="147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50" y="58"/>
                    <a:pt x="148" y="54"/>
                    <a:pt x="148" y="5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721"/>
            <p:cNvSpPr>
              <a:spLocks/>
            </p:cNvSpPr>
            <p:nvPr/>
          </p:nvSpPr>
          <p:spPr bwMode="auto">
            <a:xfrm>
              <a:off x="7907338" y="3900488"/>
              <a:ext cx="217487" cy="1057275"/>
            </a:xfrm>
            <a:custGeom>
              <a:avLst/>
              <a:gdLst>
                <a:gd name="T0" fmla="*/ 363962609 w 114"/>
                <a:gd name="T1" fmla="*/ 193032816 h 554"/>
                <a:gd name="T2" fmla="*/ 342124249 w 114"/>
                <a:gd name="T3" fmla="*/ 112907026 h 554"/>
                <a:gd name="T4" fmla="*/ 316647752 w 114"/>
                <a:gd name="T5" fmla="*/ 29138036 h 554"/>
                <a:gd name="T6" fmla="*/ 258412762 w 114"/>
                <a:gd name="T7" fmla="*/ 40063849 h 554"/>
                <a:gd name="T8" fmla="*/ 254774625 w 114"/>
                <a:gd name="T9" fmla="*/ 273160545 h 554"/>
                <a:gd name="T10" fmla="*/ 240216295 w 114"/>
                <a:gd name="T11" fmla="*/ 433413974 h 554"/>
                <a:gd name="T12" fmla="*/ 192899530 w 114"/>
                <a:gd name="T13" fmla="*/ 662869386 h 554"/>
                <a:gd name="T14" fmla="*/ 192899530 w 114"/>
                <a:gd name="T15" fmla="*/ 834048622 h 554"/>
                <a:gd name="T16" fmla="*/ 98269787 w 114"/>
                <a:gd name="T17" fmla="*/ 1045293839 h 554"/>
                <a:gd name="T18" fmla="*/ 98269787 w 114"/>
                <a:gd name="T19" fmla="*/ 1183695656 h 554"/>
                <a:gd name="T20" fmla="*/ 131026403 w 114"/>
                <a:gd name="T21" fmla="*/ 1263821416 h 554"/>
                <a:gd name="T22" fmla="*/ 145584674 w 114"/>
                <a:gd name="T23" fmla="*/ 1303885250 h 554"/>
                <a:gd name="T24" fmla="*/ 131026403 w 114"/>
                <a:gd name="T25" fmla="*/ 1398580025 h 554"/>
                <a:gd name="T26" fmla="*/ 112828058 w 114"/>
                <a:gd name="T27" fmla="*/ 1449569666 h 554"/>
                <a:gd name="T28" fmla="*/ 116468103 w 114"/>
                <a:gd name="T29" fmla="*/ 1482348993 h 554"/>
                <a:gd name="T30" fmla="*/ 105549877 w 114"/>
                <a:gd name="T31" fmla="*/ 1522412828 h 554"/>
                <a:gd name="T32" fmla="*/ 61873142 w 114"/>
                <a:gd name="T33" fmla="*/ 1515128321 h 554"/>
                <a:gd name="T34" fmla="*/ 40036690 w 114"/>
                <a:gd name="T35" fmla="*/ 1536981842 h 554"/>
                <a:gd name="T36" fmla="*/ 10918230 w 114"/>
                <a:gd name="T37" fmla="*/ 1577045676 h 554"/>
                <a:gd name="T38" fmla="*/ 50954916 w 114"/>
                <a:gd name="T39" fmla="*/ 1573402469 h 554"/>
                <a:gd name="T40" fmla="*/ 61873142 w 114"/>
                <a:gd name="T41" fmla="*/ 1609825004 h 554"/>
                <a:gd name="T42" fmla="*/ 112828058 w 114"/>
                <a:gd name="T43" fmla="*/ 1649888838 h 554"/>
                <a:gd name="T44" fmla="*/ 61873142 w 114"/>
                <a:gd name="T45" fmla="*/ 1668099152 h 554"/>
                <a:gd name="T46" fmla="*/ 61873142 w 114"/>
                <a:gd name="T47" fmla="*/ 1726373299 h 554"/>
                <a:gd name="T48" fmla="*/ 80071472 w 114"/>
                <a:gd name="T49" fmla="*/ 1737299106 h 554"/>
                <a:gd name="T50" fmla="*/ 80071472 w 114"/>
                <a:gd name="T51" fmla="*/ 1770078433 h 554"/>
                <a:gd name="T52" fmla="*/ 61873142 w 114"/>
                <a:gd name="T53" fmla="*/ 1795573254 h 554"/>
                <a:gd name="T54" fmla="*/ 90991606 w 114"/>
                <a:gd name="T55" fmla="*/ 1806499060 h 554"/>
                <a:gd name="T56" fmla="*/ 80071472 w 114"/>
                <a:gd name="T57" fmla="*/ 1831993880 h 554"/>
                <a:gd name="T58" fmla="*/ 90991606 w 114"/>
                <a:gd name="T59" fmla="*/ 1846562894 h 554"/>
                <a:gd name="T60" fmla="*/ 76431428 w 114"/>
                <a:gd name="T61" fmla="*/ 1875700922 h 554"/>
                <a:gd name="T62" fmla="*/ 112828058 w 114"/>
                <a:gd name="T63" fmla="*/ 1901195743 h 554"/>
                <a:gd name="T64" fmla="*/ 127386359 w 114"/>
                <a:gd name="T65" fmla="*/ 1868416415 h 554"/>
                <a:gd name="T66" fmla="*/ 138306492 w 114"/>
                <a:gd name="T67" fmla="*/ 1882985429 h 554"/>
                <a:gd name="T68" fmla="*/ 149224718 w 114"/>
                <a:gd name="T69" fmla="*/ 1893911236 h 554"/>
                <a:gd name="T70" fmla="*/ 149224718 w 114"/>
                <a:gd name="T71" fmla="*/ 1930331863 h 554"/>
                <a:gd name="T72" fmla="*/ 211097846 w 114"/>
                <a:gd name="T73" fmla="*/ 1959469891 h 554"/>
                <a:gd name="T74" fmla="*/ 156504808 w 114"/>
                <a:gd name="T75" fmla="*/ 1977680204 h 554"/>
                <a:gd name="T76" fmla="*/ 171063078 w 114"/>
                <a:gd name="T77" fmla="*/ 1999533725 h 554"/>
                <a:gd name="T78" fmla="*/ 192899530 w 114"/>
                <a:gd name="T79" fmla="*/ 2014103216 h 554"/>
                <a:gd name="T80" fmla="*/ 229296161 w 114"/>
                <a:gd name="T81" fmla="*/ 1955828591 h 554"/>
                <a:gd name="T82" fmla="*/ 298449437 w 114"/>
                <a:gd name="T83" fmla="*/ 1912121549 h 554"/>
                <a:gd name="T84" fmla="*/ 160142944 w 114"/>
                <a:gd name="T85" fmla="*/ 1879342222 h 554"/>
                <a:gd name="T86" fmla="*/ 112828058 w 114"/>
                <a:gd name="T87" fmla="*/ 1788288746 h 554"/>
                <a:gd name="T88" fmla="*/ 152864763 w 114"/>
                <a:gd name="T89" fmla="*/ 1671740451 h 554"/>
                <a:gd name="T90" fmla="*/ 189261393 w 114"/>
                <a:gd name="T91" fmla="*/ 1529697335 h 554"/>
                <a:gd name="T92" fmla="*/ 207459709 w 114"/>
                <a:gd name="T93" fmla="*/ 1453212874 h 554"/>
                <a:gd name="T94" fmla="*/ 178341260 w 114"/>
                <a:gd name="T95" fmla="*/ 1296600743 h 554"/>
                <a:gd name="T96" fmla="*/ 225656116 w 114"/>
                <a:gd name="T97" fmla="*/ 1110852494 h 554"/>
                <a:gd name="T98" fmla="*/ 254774625 w 114"/>
                <a:gd name="T99" fmla="*/ 965165931 h 554"/>
                <a:gd name="T100" fmla="*/ 276611077 w 114"/>
                <a:gd name="T101" fmla="*/ 819481516 h 554"/>
                <a:gd name="T102" fmla="*/ 258412762 w 114"/>
                <a:gd name="T103" fmla="*/ 692005505 h 554"/>
                <a:gd name="T104" fmla="*/ 280251122 w 114"/>
                <a:gd name="T105" fmla="*/ 597310731 h 554"/>
                <a:gd name="T106" fmla="*/ 349404338 w 114"/>
                <a:gd name="T107" fmla="*/ 477119108 h 554"/>
                <a:gd name="T108" fmla="*/ 342124249 w 114"/>
                <a:gd name="T109" fmla="*/ 349645006 h 554"/>
                <a:gd name="T110" fmla="*/ 414917510 w 114"/>
                <a:gd name="T111" fmla="*/ 269517337 h 5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554"/>
                <a:gd name="T170" fmla="*/ 114 w 114"/>
                <a:gd name="T171" fmla="*/ 554 h 5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554">
                  <a:moveTo>
                    <a:pt x="104" y="73"/>
                  </a:moveTo>
                  <a:cubicBezTo>
                    <a:pt x="103" y="72"/>
                    <a:pt x="103" y="67"/>
                    <a:pt x="103" y="64"/>
                  </a:cubicBezTo>
                  <a:cubicBezTo>
                    <a:pt x="103" y="61"/>
                    <a:pt x="102" y="55"/>
                    <a:pt x="100" y="53"/>
                  </a:cubicBezTo>
                  <a:cubicBezTo>
                    <a:pt x="99" y="51"/>
                    <a:pt x="92" y="42"/>
                    <a:pt x="93" y="39"/>
                  </a:cubicBezTo>
                  <a:cubicBezTo>
                    <a:pt x="93" y="36"/>
                    <a:pt x="97" y="35"/>
                    <a:pt x="95" y="34"/>
                  </a:cubicBezTo>
                  <a:cubicBezTo>
                    <a:pt x="94" y="33"/>
                    <a:pt x="91" y="33"/>
                    <a:pt x="94" y="31"/>
                  </a:cubicBezTo>
                  <a:cubicBezTo>
                    <a:pt x="96" y="28"/>
                    <a:pt x="96" y="29"/>
                    <a:pt x="94" y="26"/>
                  </a:cubicBezTo>
                  <a:cubicBezTo>
                    <a:pt x="92" y="24"/>
                    <a:pt x="88" y="20"/>
                    <a:pt x="88" y="18"/>
                  </a:cubicBezTo>
                  <a:cubicBezTo>
                    <a:pt x="88" y="15"/>
                    <a:pt x="89" y="9"/>
                    <a:pt x="87" y="8"/>
                  </a:cubicBezTo>
                  <a:cubicBezTo>
                    <a:pt x="86" y="6"/>
                    <a:pt x="84" y="3"/>
                    <a:pt x="82" y="0"/>
                  </a:cubicBezTo>
                  <a:cubicBezTo>
                    <a:pt x="81" y="2"/>
                    <a:pt x="78" y="2"/>
                    <a:pt x="78" y="5"/>
                  </a:cubicBezTo>
                  <a:cubicBezTo>
                    <a:pt x="78" y="6"/>
                    <a:pt x="77" y="10"/>
                    <a:pt x="71" y="11"/>
                  </a:cubicBezTo>
                  <a:cubicBezTo>
                    <a:pt x="72" y="13"/>
                    <a:pt x="72" y="21"/>
                    <a:pt x="72" y="25"/>
                  </a:cubicBezTo>
                  <a:cubicBezTo>
                    <a:pt x="72" y="28"/>
                    <a:pt x="73" y="33"/>
                    <a:pt x="73" y="47"/>
                  </a:cubicBezTo>
                  <a:cubicBezTo>
                    <a:pt x="73" y="61"/>
                    <a:pt x="72" y="73"/>
                    <a:pt x="70" y="75"/>
                  </a:cubicBezTo>
                  <a:cubicBezTo>
                    <a:pt x="69" y="78"/>
                    <a:pt x="67" y="79"/>
                    <a:pt x="67" y="81"/>
                  </a:cubicBezTo>
                  <a:cubicBezTo>
                    <a:pt x="67" y="82"/>
                    <a:pt x="69" y="95"/>
                    <a:pt x="69" y="102"/>
                  </a:cubicBezTo>
                  <a:cubicBezTo>
                    <a:pt x="68" y="108"/>
                    <a:pt x="66" y="115"/>
                    <a:pt x="66" y="119"/>
                  </a:cubicBezTo>
                  <a:cubicBezTo>
                    <a:pt x="66" y="122"/>
                    <a:pt x="58" y="152"/>
                    <a:pt x="57" y="157"/>
                  </a:cubicBezTo>
                  <a:cubicBezTo>
                    <a:pt x="55" y="162"/>
                    <a:pt x="60" y="171"/>
                    <a:pt x="59" y="174"/>
                  </a:cubicBezTo>
                  <a:cubicBezTo>
                    <a:pt x="57" y="177"/>
                    <a:pt x="53" y="178"/>
                    <a:pt x="53" y="182"/>
                  </a:cubicBezTo>
                  <a:cubicBezTo>
                    <a:pt x="53" y="185"/>
                    <a:pt x="55" y="206"/>
                    <a:pt x="55" y="210"/>
                  </a:cubicBezTo>
                  <a:cubicBezTo>
                    <a:pt x="55" y="213"/>
                    <a:pt x="53" y="221"/>
                    <a:pt x="53" y="222"/>
                  </a:cubicBezTo>
                  <a:cubicBezTo>
                    <a:pt x="53" y="223"/>
                    <a:pt x="54" y="226"/>
                    <a:pt x="53" y="229"/>
                  </a:cubicBezTo>
                  <a:cubicBezTo>
                    <a:pt x="51" y="233"/>
                    <a:pt x="37" y="268"/>
                    <a:pt x="35" y="273"/>
                  </a:cubicBezTo>
                  <a:cubicBezTo>
                    <a:pt x="32" y="278"/>
                    <a:pt x="31" y="279"/>
                    <a:pt x="29" y="281"/>
                  </a:cubicBezTo>
                  <a:cubicBezTo>
                    <a:pt x="27" y="282"/>
                    <a:pt x="25" y="285"/>
                    <a:pt x="27" y="287"/>
                  </a:cubicBezTo>
                  <a:cubicBezTo>
                    <a:pt x="28" y="290"/>
                    <a:pt x="30" y="299"/>
                    <a:pt x="31" y="303"/>
                  </a:cubicBezTo>
                  <a:cubicBezTo>
                    <a:pt x="32" y="307"/>
                    <a:pt x="33" y="313"/>
                    <a:pt x="32" y="316"/>
                  </a:cubicBezTo>
                  <a:cubicBezTo>
                    <a:pt x="30" y="319"/>
                    <a:pt x="27" y="322"/>
                    <a:pt x="27" y="325"/>
                  </a:cubicBezTo>
                  <a:cubicBezTo>
                    <a:pt x="26" y="328"/>
                    <a:pt x="23" y="338"/>
                    <a:pt x="23" y="341"/>
                  </a:cubicBezTo>
                  <a:cubicBezTo>
                    <a:pt x="23" y="345"/>
                    <a:pt x="27" y="350"/>
                    <a:pt x="29" y="351"/>
                  </a:cubicBezTo>
                  <a:cubicBezTo>
                    <a:pt x="31" y="352"/>
                    <a:pt x="33" y="348"/>
                    <a:pt x="36" y="347"/>
                  </a:cubicBezTo>
                  <a:cubicBezTo>
                    <a:pt x="39" y="346"/>
                    <a:pt x="45" y="347"/>
                    <a:pt x="44" y="348"/>
                  </a:cubicBezTo>
                  <a:cubicBezTo>
                    <a:pt x="43" y="349"/>
                    <a:pt x="38" y="351"/>
                    <a:pt x="39" y="353"/>
                  </a:cubicBezTo>
                  <a:cubicBezTo>
                    <a:pt x="40" y="356"/>
                    <a:pt x="41" y="357"/>
                    <a:pt x="40" y="358"/>
                  </a:cubicBezTo>
                  <a:cubicBezTo>
                    <a:pt x="39" y="359"/>
                    <a:pt x="38" y="359"/>
                    <a:pt x="38" y="363"/>
                  </a:cubicBezTo>
                  <a:cubicBezTo>
                    <a:pt x="38" y="366"/>
                    <a:pt x="35" y="374"/>
                    <a:pt x="35" y="376"/>
                  </a:cubicBezTo>
                  <a:cubicBezTo>
                    <a:pt x="35" y="378"/>
                    <a:pt x="36" y="382"/>
                    <a:pt x="36" y="384"/>
                  </a:cubicBezTo>
                  <a:cubicBezTo>
                    <a:pt x="36" y="385"/>
                    <a:pt x="33" y="388"/>
                    <a:pt x="33" y="389"/>
                  </a:cubicBezTo>
                  <a:cubicBezTo>
                    <a:pt x="33" y="390"/>
                    <a:pt x="39" y="393"/>
                    <a:pt x="38" y="394"/>
                  </a:cubicBezTo>
                  <a:cubicBezTo>
                    <a:pt x="37" y="395"/>
                    <a:pt x="31" y="396"/>
                    <a:pt x="31" y="398"/>
                  </a:cubicBezTo>
                  <a:cubicBezTo>
                    <a:pt x="32" y="399"/>
                    <a:pt x="32" y="400"/>
                    <a:pt x="33" y="400"/>
                  </a:cubicBezTo>
                  <a:cubicBezTo>
                    <a:pt x="32" y="401"/>
                    <a:pt x="32" y="401"/>
                    <a:pt x="31" y="402"/>
                  </a:cubicBezTo>
                  <a:cubicBezTo>
                    <a:pt x="30" y="404"/>
                    <a:pt x="30" y="406"/>
                    <a:pt x="32" y="407"/>
                  </a:cubicBezTo>
                  <a:cubicBezTo>
                    <a:pt x="35" y="408"/>
                    <a:pt x="36" y="409"/>
                    <a:pt x="32" y="409"/>
                  </a:cubicBezTo>
                  <a:cubicBezTo>
                    <a:pt x="29" y="408"/>
                    <a:pt x="27" y="411"/>
                    <a:pt x="27" y="412"/>
                  </a:cubicBezTo>
                  <a:cubicBezTo>
                    <a:pt x="27" y="414"/>
                    <a:pt x="29" y="416"/>
                    <a:pt x="29" y="418"/>
                  </a:cubicBezTo>
                  <a:cubicBezTo>
                    <a:pt x="29" y="420"/>
                    <a:pt x="29" y="423"/>
                    <a:pt x="27" y="425"/>
                  </a:cubicBezTo>
                  <a:cubicBezTo>
                    <a:pt x="25" y="428"/>
                    <a:pt x="24" y="423"/>
                    <a:pt x="23" y="422"/>
                  </a:cubicBezTo>
                  <a:cubicBezTo>
                    <a:pt x="23" y="421"/>
                    <a:pt x="17" y="418"/>
                    <a:pt x="17" y="416"/>
                  </a:cubicBezTo>
                  <a:cubicBezTo>
                    <a:pt x="17" y="414"/>
                    <a:pt x="18" y="413"/>
                    <a:pt x="16" y="413"/>
                  </a:cubicBezTo>
                  <a:cubicBezTo>
                    <a:pt x="15" y="414"/>
                    <a:pt x="11" y="416"/>
                    <a:pt x="10" y="418"/>
                  </a:cubicBezTo>
                  <a:cubicBezTo>
                    <a:pt x="8" y="419"/>
                    <a:pt x="11" y="420"/>
                    <a:pt x="11" y="422"/>
                  </a:cubicBezTo>
                  <a:cubicBezTo>
                    <a:pt x="11" y="423"/>
                    <a:pt x="10" y="423"/>
                    <a:pt x="7" y="424"/>
                  </a:cubicBezTo>
                  <a:cubicBezTo>
                    <a:pt x="5" y="425"/>
                    <a:pt x="0" y="427"/>
                    <a:pt x="0" y="430"/>
                  </a:cubicBezTo>
                  <a:cubicBezTo>
                    <a:pt x="0" y="432"/>
                    <a:pt x="2" y="434"/>
                    <a:pt x="3" y="433"/>
                  </a:cubicBezTo>
                  <a:cubicBezTo>
                    <a:pt x="4" y="432"/>
                    <a:pt x="2" y="430"/>
                    <a:pt x="3" y="429"/>
                  </a:cubicBezTo>
                  <a:cubicBezTo>
                    <a:pt x="4" y="428"/>
                    <a:pt x="7" y="429"/>
                    <a:pt x="9" y="431"/>
                  </a:cubicBezTo>
                  <a:cubicBezTo>
                    <a:pt x="11" y="432"/>
                    <a:pt x="12" y="432"/>
                    <a:pt x="14" y="432"/>
                  </a:cubicBezTo>
                  <a:cubicBezTo>
                    <a:pt x="15" y="432"/>
                    <a:pt x="17" y="431"/>
                    <a:pt x="18" y="431"/>
                  </a:cubicBezTo>
                  <a:cubicBezTo>
                    <a:pt x="20" y="431"/>
                    <a:pt x="21" y="435"/>
                    <a:pt x="21" y="437"/>
                  </a:cubicBezTo>
                  <a:cubicBezTo>
                    <a:pt x="20" y="439"/>
                    <a:pt x="17" y="440"/>
                    <a:pt x="17" y="442"/>
                  </a:cubicBezTo>
                  <a:cubicBezTo>
                    <a:pt x="17" y="444"/>
                    <a:pt x="14" y="446"/>
                    <a:pt x="15" y="448"/>
                  </a:cubicBezTo>
                  <a:cubicBezTo>
                    <a:pt x="16" y="449"/>
                    <a:pt x="21" y="448"/>
                    <a:pt x="23" y="447"/>
                  </a:cubicBezTo>
                  <a:cubicBezTo>
                    <a:pt x="25" y="447"/>
                    <a:pt x="32" y="449"/>
                    <a:pt x="31" y="453"/>
                  </a:cubicBezTo>
                  <a:cubicBezTo>
                    <a:pt x="30" y="457"/>
                    <a:pt x="29" y="455"/>
                    <a:pt x="28" y="454"/>
                  </a:cubicBezTo>
                  <a:cubicBezTo>
                    <a:pt x="26" y="453"/>
                    <a:pt x="20" y="451"/>
                    <a:pt x="19" y="453"/>
                  </a:cubicBezTo>
                  <a:cubicBezTo>
                    <a:pt x="17" y="455"/>
                    <a:pt x="14" y="456"/>
                    <a:pt x="17" y="458"/>
                  </a:cubicBezTo>
                  <a:cubicBezTo>
                    <a:pt x="19" y="459"/>
                    <a:pt x="21" y="462"/>
                    <a:pt x="19" y="462"/>
                  </a:cubicBezTo>
                  <a:cubicBezTo>
                    <a:pt x="18" y="463"/>
                    <a:pt x="19" y="466"/>
                    <a:pt x="18" y="467"/>
                  </a:cubicBezTo>
                  <a:cubicBezTo>
                    <a:pt x="18" y="468"/>
                    <a:pt x="15" y="473"/>
                    <a:pt x="17" y="474"/>
                  </a:cubicBezTo>
                  <a:cubicBezTo>
                    <a:pt x="18" y="474"/>
                    <a:pt x="19" y="472"/>
                    <a:pt x="20" y="471"/>
                  </a:cubicBezTo>
                  <a:cubicBezTo>
                    <a:pt x="20" y="469"/>
                    <a:pt x="23" y="467"/>
                    <a:pt x="23" y="470"/>
                  </a:cubicBezTo>
                  <a:cubicBezTo>
                    <a:pt x="23" y="473"/>
                    <a:pt x="20" y="477"/>
                    <a:pt x="22" y="477"/>
                  </a:cubicBezTo>
                  <a:cubicBezTo>
                    <a:pt x="24" y="478"/>
                    <a:pt x="25" y="478"/>
                    <a:pt x="22" y="479"/>
                  </a:cubicBezTo>
                  <a:cubicBezTo>
                    <a:pt x="19" y="480"/>
                    <a:pt x="18" y="480"/>
                    <a:pt x="19" y="483"/>
                  </a:cubicBezTo>
                  <a:cubicBezTo>
                    <a:pt x="20" y="485"/>
                    <a:pt x="22" y="485"/>
                    <a:pt x="22" y="486"/>
                  </a:cubicBezTo>
                  <a:cubicBezTo>
                    <a:pt x="22" y="486"/>
                    <a:pt x="22" y="487"/>
                    <a:pt x="19" y="487"/>
                  </a:cubicBezTo>
                  <a:cubicBezTo>
                    <a:pt x="17" y="487"/>
                    <a:pt x="15" y="489"/>
                    <a:pt x="17" y="490"/>
                  </a:cubicBezTo>
                  <a:cubicBezTo>
                    <a:pt x="18" y="491"/>
                    <a:pt x="17" y="491"/>
                    <a:pt x="17" y="493"/>
                  </a:cubicBezTo>
                  <a:cubicBezTo>
                    <a:pt x="16" y="494"/>
                    <a:pt x="19" y="494"/>
                    <a:pt x="21" y="495"/>
                  </a:cubicBezTo>
                  <a:cubicBezTo>
                    <a:pt x="23" y="496"/>
                    <a:pt x="23" y="497"/>
                    <a:pt x="24" y="496"/>
                  </a:cubicBezTo>
                  <a:cubicBezTo>
                    <a:pt x="26" y="495"/>
                    <a:pt x="27" y="495"/>
                    <a:pt x="25" y="496"/>
                  </a:cubicBezTo>
                  <a:cubicBezTo>
                    <a:pt x="24" y="497"/>
                    <a:pt x="24" y="499"/>
                    <a:pt x="25" y="498"/>
                  </a:cubicBezTo>
                  <a:cubicBezTo>
                    <a:pt x="27" y="497"/>
                    <a:pt x="26" y="498"/>
                    <a:pt x="25" y="499"/>
                  </a:cubicBezTo>
                  <a:cubicBezTo>
                    <a:pt x="23" y="500"/>
                    <a:pt x="24" y="502"/>
                    <a:pt x="22" y="503"/>
                  </a:cubicBezTo>
                  <a:cubicBezTo>
                    <a:pt x="21" y="504"/>
                    <a:pt x="19" y="505"/>
                    <a:pt x="19" y="506"/>
                  </a:cubicBezTo>
                  <a:cubicBezTo>
                    <a:pt x="19" y="507"/>
                    <a:pt x="18" y="510"/>
                    <a:pt x="19" y="510"/>
                  </a:cubicBezTo>
                  <a:cubicBezTo>
                    <a:pt x="21" y="509"/>
                    <a:pt x="23" y="508"/>
                    <a:pt x="25" y="507"/>
                  </a:cubicBezTo>
                  <a:cubicBezTo>
                    <a:pt x="26" y="506"/>
                    <a:pt x="27" y="503"/>
                    <a:pt x="26" y="506"/>
                  </a:cubicBezTo>
                  <a:cubicBezTo>
                    <a:pt x="26" y="508"/>
                    <a:pt x="29" y="511"/>
                    <a:pt x="27" y="512"/>
                  </a:cubicBezTo>
                  <a:cubicBezTo>
                    <a:pt x="25" y="513"/>
                    <a:pt x="23" y="513"/>
                    <a:pt x="21" y="515"/>
                  </a:cubicBezTo>
                  <a:cubicBezTo>
                    <a:pt x="19" y="516"/>
                    <a:pt x="18" y="516"/>
                    <a:pt x="21" y="516"/>
                  </a:cubicBezTo>
                  <a:cubicBezTo>
                    <a:pt x="24" y="516"/>
                    <a:pt x="26" y="515"/>
                    <a:pt x="27" y="519"/>
                  </a:cubicBezTo>
                  <a:cubicBezTo>
                    <a:pt x="29" y="522"/>
                    <a:pt x="30" y="523"/>
                    <a:pt x="31" y="522"/>
                  </a:cubicBezTo>
                  <a:cubicBezTo>
                    <a:pt x="32" y="520"/>
                    <a:pt x="34" y="518"/>
                    <a:pt x="33" y="516"/>
                  </a:cubicBezTo>
                  <a:cubicBezTo>
                    <a:pt x="33" y="514"/>
                    <a:pt x="33" y="511"/>
                    <a:pt x="33" y="511"/>
                  </a:cubicBezTo>
                  <a:cubicBezTo>
                    <a:pt x="34" y="512"/>
                    <a:pt x="35" y="512"/>
                    <a:pt x="35" y="513"/>
                  </a:cubicBezTo>
                  <a:cubicBezTo>
                    <a:pt x="36" y="515"/>
                    <a:pt x="37" y="519"/>
                    <a:pt x="38" y="517"/>
                  </a:cubicBezTo>
                  <a:cubicBezTo>
                    <a:pt x="38" y="515"/>
                    <a:pt x="38" y="512"/>
                    <a:pt x="38" y="513"/>
                  </a:cubicBezTo>
                  <a:cubicBezTo>
                    <a:pt x="38" y="514"/>
                    <a:pt x="37" y="518"/>
                    <a:pt x="38" y="517"/>
                  </a:cubicBezTo>
                  <a:cubicBezTo>
                    <a:pt x="40" y="516"/>
                    <a:pt x="41" y="512"/>
                    <a:pt x="41" y="513"/>
                  </a:cubicBezTo>
                  <a:cubicBezTo>
                    <a:pt x="41" y="514"/>
                    <a:pt x="43" y="513"/>
                    <a:pt x="42" y="515"/>
                  </a:cubicBezTo>
                  <a:cubicBezTo>
                    <a:pt x="41" y="517"/>
                    <a:pt x="40" y="521"/>
                    <a:pt x="41" y="520"/>
                  </a:cubicBezTo>
                  <a:cubicBezTo>
                    <a:pt x="42" y="519"/>
                    <a:pt x="40" y="521"/>
                    <a:pt x="41" y="522"/>
                  </a:cubicBezTo>
                  <a:cubicBezTo>
                    <a:pt x="42" y="524"/>
                    <a:pt x="43" y="525"/>
                    <a:pt x="42" y="526"/>
                  </a:cubicBezTo>
                  <a:cubicBezTo>
                    <a:pt x="41" y="526"/>
                    <a:pt x="39" y="530"/>
                    <a:pt x="41" y="530"/>
                  </a:cubicBezTo>
                  <a:cubicBezTo>
                    <a:pt x="42" y="529"/>
                    <a:pt x="52" y="529"/>
                    <a:pt x="53" y="530"/>
                  </a:cubicBezTo>
                  <a:cubicBezTo>
                    <a:pt x="54" y="531"/>
                    <a:pt x="55" y="534"/>
                    <a:pt x="57" y="534"/>
                  </a:cubicBezTo>
                  <a:cubicBezTo>
                    <a:pt x="58" y="535"/>
                    <a:pt x="60" y="536"/>
                    <a:pt x="58" y="538"/>
                  </a:cubicBezTo>
                  <a:cubicBezTo>
                    <a:pt x="57" y="539"/>
                    <a:pt x="54" y="542"/>
                    <a:pt x="53" y="543"/>
                  </a:cubicBezTo>
                  <a:cubicBezTo>
                    <a:pt x="51" y="544"/>
                    <a:pt x="49" y="545"/>
                    <a:pt x="48" y="544"/>
                  </a:cubicBezTo>
                  <a:cubicBezTo>
                    <a:pt x="47" y="543"/>
                    <a:pt x="44" y="543"/>
                    <a:pt x="43" y="543"/>
                  </a:cubicBezTo>
                  <a:cubicBezTo>
                    <a:pt x="41" y="544"/>
                    <a:pt x="40" y="547"/>
                    <a:pt x="41" y="547"/>
                  </a:cubicBezTo>
                  <a:cubicBezTo>
                    <a:pt x="42" y="547"/>
                    <a:pt x="42" y="549"/>
                    <a:pt x="44" y="548"/>
                  </a:cubicBezTo>
                  <a:cubicBezTo>
                    <a:pt x="47" y="548"/>
                    <a:pt x="49" y="548"/>
                    <a:pt x="47" y="549"/>
                  </a:cubicBezTo>
                  <a:cubicBezTo>
                    <a:pt x="45" y="549"/>
                    <a:pt x="45" y="550"/>
                    <a:pt x="46" y="550"/>
                  </a:cubicBezTo>
                  <a:cubicBezTo>
                    <a:pt x="48" y="550"/>
                    <a:pt x="49" y="553"/>
                    <a:pt x="51" y="552"/>
                  </a:cubicBezTo>
                  <a:cubicBezTo>
                    <a:pt x="53" y="552"/>
                    <a:pt x="53" y="553"/>
                    <a:pt x="53" y="553"/>
                  </a:cubicBezTo>
                  <a:cubicBezTo>
                    <a:pt x="53" y="554"/>
                    <a:pt x="54" y="554"/>
                    <a:pt x="55" y="554"/>
                  </a:cubicBezTo>
                  <a:cubicBezTo>
                    <a:pt x="57" y="554"/>
                    <a:pt x="60" y="554"/>
                    <a:pt x="62" y="551"/>
                  </a:cubicBezTo>
                  <a:cubicBezTo>
                    <a:pt x="63" y="548"/>
                    <a:pt x="60" y="543"/>
                    <a:pt x="63" y="537"/>
                  </a:cubicBezTo>
                  <a:cubicBezTo>
                    <a:pt x="67" y="532"/>
                    <a:pt x="68" y="533"/>
                    <a:pt x="71" y="532"/>
                  </a:cubicBezTo>
                  <a:cubicBezTo>
                    <a:pt x="75" y="532"/>
                    <a:pt x="81" y="530"/>
                    <a:pt x="81" y="528"/>
                  </a:cubicBezTo>
                  <a:cubicBezTo>
                    <a:pt x="81" y="527"/>
                    <a:pt x="82" y="525"/>
                    <a:pt x="82" y="525"/>
                  </a:cubicBezTo>
                  <a:cubicBezTo>
                    <a:pt x="81" y="524"/>
                    <a:pt x="79" y="523"/>
                    <a:pt x="78" y="523"/>
                  </a:cubicBezTo>
                  <a:cubicBezTo>
                    <a:pt x="76" y="522"/>
                    <a:pt x="51" y="521"/>
                    <a:pt x="51" y="521"/>
                  </a:cubicBezTo>
                  <a:cubicBezTo>
                    <a:pt x="44" y="516"/>
                    <a:pt x="44" y="516"/>
                    <a:pt x="44" y="516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33" y="498"/>
                    <a:pt x="33" y="498"/>
                    <a:pt x="33" y="498"/>
                  </a:cubicBezTo>
                  <a:cubicBezTo>
                    <a:pt x="33" y="498"/>
                    <a:pt x="31" y="494"/>
                    <a:pt x="31" y="491"/>
                  </a:cubicBezTo>
                  <a:cubicBezTo>
                    <a:pt x="30" y="488"/>
                    <a:pt x="28" y="481"/>
                    <a:pt x="28" y="477"/>
                  </a:cubicBezTo>
                  <a:cubicBezTo>
                    <a:pt x="28" y="473"/>
                    <a:pt x="32" y="469"/>
                    <a:pt x="35" y="468"/>
                  </a:cubicBezTo>
                  <a:cubicBezTo>
                    <a:pt x="39" y="467"/>
                    <a:pt x="39" y="461"/>
                    <a:pt x="42" y="459"/>
                  </a:cubicBezTo>
                  <a:cubicBezTo>
                    <a:pt x="45" y="458"/>
                    <a:pt x="42" y="449"/>
                    <a:pt x="42" y="445"/>
                  </a:cubicBezTo>
                  <a:cubicBezTo>
                    <a:pt x="43" y="442"/>
                    <a:pt x="47" y="440"/>
                    <a:pt x="49" y="436"/>
                  </a:cubicBezTo>
                  <a:cubicBezTo>
                    <a:pt x="52" y="432"/>
                    <a:pt x="52" y="426"/>
                    <a:pt x="52" y="420"/>
                  </a:cubicBezTo>
                  <a:cubicBezTo>
                    <a:pt x="52" y="414"/>
                    <a:pt x="55" y="410"/>
                    <a:pt x="57" y="409"/>
                  </a:cubicBezTo>
                  <a:cubicBezTo>
                    <a:pt x="59" y="408"/>
                    <a:pt x="55" y="404"/>
                    <a:pt x="51" y="403"/>
                  </a:cubicBezTo>
                  <a:cubicBezTo>
                    <a:pt x="47" y="403"/>
                    <a:pt x="51" y="399"/>
                    <a:pt x="57" y="399"/>
                  </a:cubicBezTo>
                  <a:cubicBezTo>
                    <a:pt x="64" y="399"/>
                    <a:pt x="55" y="393"/>
                    <a:pt x="51" y="393"/>
                  </a:cubicBezTo>
                  <a:cubicBezTo>
                    <a:pt x="48" y="392"/>
                    <a:pt x="49" y="374"/>
                    <a:pt x="48" y="370"/>
                  </a:cubicBezTo>
                  <a:cubicBezTo>
                    <a:pt x="48" y="366"/>
                    <a:pt x="48" y="365"/>
                    <a:pt x="49" y="356"/>
                  </a:cubicBezTo>
                  <a:cubicBezTo>
                    <a:pt x="49" y="347"/>
                    <a:pt x="49" y="337"/>
                    <a:pt x="51" y="332"/>
                  </a:cubicBezTo>
                  <a:cubicBezTo>
                    <a:pt x="52" y="328"/>
                    <a:pt x="55" y="318"/>
                    <a:pt x="55" y="315"/>
                  </a:cubicBezTo>
                  <a:cubicBezTo>
                    <a:pt x="55" y="312"/>
                    <a:pt x="59" y="307"/>
                    <a:pt x="62" y="305"/>
                  </a:cubicBezTo>
                  <a:cubicBezTo>
                    <a:pt x="65" y="304"/>
                    <a:pt x="62" y="299"/>
                    <a:pt x="62" y="294"/>
                  </a:cubicBezTo>
                  <a:cubicBezTo>
                    <a:pt x="62" y="289"/>
                    <a:pt x="59" y="284"/>
                    <a:pt x="59" y="278"/>
                  </a:cubicBezTo>
                  <a:cubicBezTo>
                    <a:pt x="59" y="271"/>
                    <a:pt x="67" y="268"/>
                    <a:pt x="70" y="265"/>
                  </a:cubicBezTo>
                  <a:cubicBezTo>
                    <a:pt x="72" y="261"/>
                    <a:pt x="70" y="258"/>
                    <a:pt x="69" y="255"/>
                  </a:cubicBezTo>
                  <a:cubicBezTo>
                    <a:pt x="68" y="251"/>
                    <a:pt x="70" y="243"/>
                    <a:pt x="72" y="239"/>
                  </a:cubicBezTo>
                  <a:cubicBezTo>
                    <a:pt x="75" y="234"/>
                    <a:pt x="76" y="231"/>
                    <a:pt x="76" y="225"/>
                  </a:cubicBezTo>
                  <a:cubicBezTo>
                    <a:pt x="76" y="219"/>
                    <a:pt x="74" y="219"/>
                    <a:pt x="74" y="216"/>
                  </a:cubicBezTo>
                  <a:cubicBezTo>
                    <a:pt x="74" y="213"/>
                    <a:pt x="71" y="201"/>
                    <a:pt x="69" y="197"/>
                  </a:cubicBezTo>
                  <a:cubicBezTo>
                    <a:pt x="67" y="192"/>
                    <a:pt x="70" y="192"/>
                    <a:pt x="71" y="190"/>
                  </a:cubicBezTo>
                  <a:cubicBezTo>
                    <a:pt x="73" y="188"/>
                    <a:pt x="71" y="184"/>
                    <a:pt x="74" y="181"/>
                  </a:cubicBezTo>
                  <a:cubicBezTo>
                    <a:pt x="76" y="178"/>
                    <a:pt x="75" y="174"/>
                    <a:pt x="75" y="170"/>
                  </a:cubicBezTo>
                  <a:cubicBezTo>
                    <a:pt x="75" y="166"/>
                    <a:pt x="74" y="166"/>
                    <a:pt x="77" y="164"/>
                  </a:cubicBezTo>
                  <a:cubicBezTo>
                    <a:pt x="79" y="161"/>
                    <a:pt x="79" y="156"/>
                    <a:pt x="79" y="153"/>
                  </a:cubicBezTo>
                  <a:cubicBezTo>
                    <a:pt x="79" y="150"/>
                    <a:pt x="85" y="144"/>
                    <a:pt x="87" y="141"/>
                  </a:cubicBezTo>
                  <a:cubicBezTo>
                    <a:pt x="90" y="138"/>
                    <a:pt x="93" y="133"/>
                    <a:pt x="96" y="131"/>
                  </a:cubicBezTo>
                  <a:cubicBezTo>
                    <a:pt x="98" y="129"/>
                    <a:pt x="96" y="126"/>
                    <a:pt x="95" y="124"/>
                  </a:cubicBezTo>
                  <a:cubicBezTo>
                    <a:pt x="94" y="122"/>
                    <a:pt x="94" y="119"/>
                    <a:pt x="94" y="116"/>
                  </a:cubicBezTo>
                  <a:cubicBezTo>
                    <a:pt x="94" y="113"/>
                    <a:pt x="94" y="98"/>
                    <a:pt x="94" y="96"/>
                  </a:cubicBezTo>
                  <a:cubicBezTo>
                    <a:pt x="94" y="94"/>
                    <a:pt x="108" y="90"/>
                    <a:pt x="111" y="89"/>
                  </a:cubicBezTo>
                  <a:cubicBezTo>
                    <a:pt x="114" y="87"/>
                    <a:pt x="114" y="78"/>
                    <a:pt x="114" y="76"/>
                  </a:cubicBezTo>
                  <a:cubicBezTo>
                    <a:pt x="114" y="75"/>
                    <a:pt x="114" y="75"/>
                    <a:pt x="114" y="74"/>
                  </a:cubicBezTo>
                  <a:cubicBezTo>
                    <a:pt x="110" y="74"/>
                    <a:pt x="105" y="74"/>
                    <a:pt x="104" y="7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722"/>
            <p:cNvSpPr>
              <a:spLocks/>
            </p:cNvSpPr>
            <p:nvPr/>
          </p:nvSpPr>
          <p:spPr bwMode="auto">
            <a:xfrm>
              <a:off x="8061325" y="3700463"/>
              <a:ext cx="306388" cy="341312"/>
            </a:xfrm>
            <a:custGeom>
              <a:avLst/>
              <a:gdLst>
                <a:gd name="T0" fmla="*/ 546374092 w 160"/>
                <a:gd name="T1" fmla="*/ 367213571 h 179"/>
                <a:gd name="T2" fmla="*/ 462034962 w 160"/>
                <a:gd name="T3" fmla="*/ 323584759 h 179"/>
                <a:gd name="T4" fmla="*/ 451033722 w 160"/>
                <a:gd name="T5" fmla="*/ 276319737 h 179"/>
                <a:gd name="T6" fmla="*/ 454700802 w 160"/>
                <a:gd name="T7" fmla="*/ 247231897 h 179"/>
                <a:gd name="T8" fmla="*/ 443699562 w 160"/>
                <a:gd name="T9" fmla="*/ 203603085 h 179"/>
                <a:gd name="T10" fmla="*/ 374026958 w 160"/>
                <a:gd name="T11" fmla="*/ 181789633 h 179"/>
                <a:gd name="T12" fmla="*/ 333690993 w 160"/>
                <a:gd name="T13" fmla="*/ 156338063 h 179"/>
                <a:gd name="T14" fmla="*/ 260353223 w 160"/>
                <a:gd name="T15" fmla="*/ 138158915 h 179"/>
                <a:gd name="T16" fmla="*/ 209015959 w 160"/>
                <a:gd name="T17" fmla="*/ 36358311 h 179"/>
                <a:gd name="T18" fmla="*/ 205348879 w 160"/>
                <a:gd name="T19" fmla="*/ 3636212 h 179"/>
                <a:gd name="T20" fmla="*/ 135676274 w 160"/>
                <a:gd name="T21" fmla="*/ 21815366 h 179"/>
                <a:gd name="T22" fmla="*/ 73339715 w 160"/>
                <a:gd name="T23" fmla="*/ 47265037 h 179"/>
                <a:gd name="T24" fmla="*/ 3667081 w 160"/>
                <a:gd name="T25" fmla="*/ 65444200 h 179"/>
                <a:gd name="T26" fmla="*/ 25667652 w 160"/>
                <a:gd name="T27" fmla="*/ 94530074 h 179"/>
                <a:gd name="T28" fmla="*/ 40335980 w 160"/>
                <a:gd name="T29" fmla="*/ 163610485 h 179"/>
                <a:gd name="T30" fmla="*/ 25667652 w 160"/>
                <a:gd name="T31" fmla="*/ 243597592 h 179"/>
                <a:gd name="T32" fmla="*/ 18335407 w 160"/>
                <a:gd name="T33" fmla="*/ 301769400 h 179"/>
                <a:gd name="T34" fmla="*/ 7334162 w 160"/>
                <a:gd name="T35" fmla="*/ 356306844 h 179"/>
                <a:gd name="T36" fmla="*/ 3667081 w 160"/>
                <a:gd name="T37" fmla="*/ 381756508 h 179"/>
                <a:gd name="T38" fmla="*/ 25667652 w 160"/>
                <a:gd name="T39" fmla="*/ 447200678 h 179"/>
                <a:gd name="T40" fmla="*/ 47670140 w 160"/>
                <a:gd name="T41" fmla="*/ 494465700 h 179"/>
                <a:gd name="T42" fmla="*/ 44003060 w 160"/>
                <a:gd name="T43" fmla="*/ 523551693 h 179"/>
                <a:gd name="T44" fmla="*/ 80671960 w 160"/>
                <a:gd name="T45" fmla="*/ 614445527 h 179"/>
                <a:gd name="T46" fmla="*/ 121009839 w 160"/>
                <a:gd name="T47" fmla="*/ 650803823 h 179"/>
                <a:gd name="T48" fmla="*/ 172345159 w 160"/>
                <a:gd name="T49" fmla="*/ 596266379 h 179"/>
                <a:gd name="T50" fmla="*/ 231016524 w 160"/>
                <a:gd name="T51" fmla="*/ 610811223 h 179"/>
                <a:gd name="T52" fmla="*/ 286020868 w 160"/>
                <a:gd name="T53" fmla="*/ 607175012 h 179"/>
                <a:gd name="T54" fmla="*/ 355693473 w 160"/>
                <a:gd name="T55" fmla="*/ 563546200 h 179"/>
                <a:gd name="T56" fmla="*/ 388695278 w 160"/>
                <a:gd name="T57" fmla="*/ 490829489 h 179"/>
                <a:gd name="T58" fmla="*/ 520704532 w 160"/>
                <a:gd name="T59" fmla="*/ 476286552 h 179"/>
                <a:gd name="T60" fmla="*/ 568374657 w 160"/>
                <a:gd name="T61" fmla="*/ 461743615 h 179"/>
                <a:gd name="T62" fmla="*/ 572041737 w 160"/>
                <a:gd name="T63" fmla="*/ 385392719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179"/>
                <a:gd name="T98" fmla="*/ 160 w 160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179">
                  <a:moveTo>
                    <a:pt x="156" y="106"/>
                  </a:moveTo>
                  <a:cubicBezTo>
                    <a:pt x="153" y="104"/>
                    <a:pt x="149" y="103"/>
                    <a:pt x="149" y="101"/>
                  </a:cubicBezTo>
                  <a:cubicBezTo>
                    <a:pt x="149" y="99"/>
                    <a:pt x="149" y="89"/>
                    <a:pt x="149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89"/>
                    <a:pt x="125" y="85"/>
                    <a:pt x="125" y="82"/>
                  </a:cubicBezTo>
                  <a:cubicBezTo>
                    <a:pt x="125" y="79"/>
                    <a:pt x="124" y="78"/>
                    <a:pt x="123" y="76"/>
                  </a:cubicBezTo>
                  <a:cubicBezTo>
                    <a:pt x="122" y="74"/>
                    <a:pt x="120" y="74"/>
                    <a:pt x="122" y="73"/>
                  </a:cubicBezTo>
                  <a:cubicBezTo>
                    <a:pt x="123" y="71"/>
                    <a:pt x="125" y="70"/>
                    <a:pt x="124" y="68"/>
                  </a:cubicBezTo>
                  <a:cubicBezTo>
                    <a:pt x="123" y="66"/>
                    <a:pt x="120" y="64"/>
                    <a:pt x="121" y="62"/>
                  </a:cubicBezTo>
                  <a:cubicBezTo>
                    <a:pt x="121" y="59"/>
                    <a:pt x="122" y="58"/>
                    <a:pt x="121" y="56"/>
                  </a:cubicBezTo>
                  <a:cubicBezTo>
                    <a:pt x="119" y="54"/>
                    <a:pt x="116" y="52"/>
                    <a:pt x="114" y="52"/>
                  </a:cubicBezTo>
                  <a:cubicBezTo>
                    <a:pt x="111" y="52"/>
                    <a:pt x="104" y="52"/>
                    <a:pt x="102" y="50"/>
                  </a:cubicBezTo>
                  <a:cubicBezTo>
                    <a:pt x="100" y="48"/>
                    <a:pt x="100" y="47"/>
                    <a:pt x="98" y="46"/>
                  </a:cubicBezTo>
                  <a:cubicBezTo>
                    <a:pt x="95" y="46"/>
                    <a:pt x="94" y="45"/>
                    <a:pt x="91" y="43"/>
                  </a:cubicBezTo>
                  <a:cubicBezTo>
                    <a:pt x="88" y="41"/>
                    <a:pt x="85" y="39"/>
                    <a:pt x="82" y="39"/>
                  </a:cubicBezTo>
                  <a:cubicBezTo>
                    <a:pt x="79" y="38"/>
                    <a:pt x="73" y="39"/>
                    <a:pt x="71" y="38"/>
                  </a:cubicBezTo>
                  <a:cubicBezTo>
                    <a:pt x="69" y="37"/>
                    <a:pt x="56" y="25"/>
                    <a:pt x="56" y="19"/>
                  </a:cubicBezTo>
                  <a:cubicBezTo>
                    <a:pt x="56" y="13"/>
                    <a:pt x="56" y="12"/>
                    <a:pt x="57" y="10"/>
                  </a:cubicBezTo>
                  <a:cubicBezTo>
                    <a:pt x="58" y="8"/>
                    <a:pt x="58" y="8"/>
                    <a:pt x="58" y="6"/>
                  </a:cubicBezTo>
                  <a:cubicBezTo>
                    <a:pt x="58" y="4"/>
                    <a:pt x="59" y="0"/>
                    <a:pt x="56" y="1"/>
                  </a:cubicBezTo>
                  <a:cubicBezTo>
                    <a:pt x="52" y="2"/>
                    <a:pt x="46" y="4"/>
                    <a:pt x="43" y="4"/>
                  </a:cubicBezTo>
                  <a:cubicBezTo>
                    <a:pt x="40" y="3"/>
                    <a:pt x="39" y="4"/>
                    <a:pt x="37" y="6"/>
                  </a:cubicBezTo>
                  <a:cubicBezTo>
                    <a:pt x="34" y="8"/>
                    <a:pt x="25" y="13"/>
                    <a:pt x="25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6" y="19"/>
                    <a:pt x="14" y="19"/>
                  </a:cubicBezTo>
                  <a:cubicBezTo>
                    <a:pt x="12" y="19"/>
                    <a:pt x="5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3"/>
                    <a:pt x="7" y="26"/>
                  </a:cubicBezTo>
                  <a:cubicBezTo>
                    <a:pt x="9" y="29"/>
                    <a:pt x="13" y="39"/>
                    <a:pt x="13" y="39"/>
                  </a:cubicBezTo>
                  <a:cubicBezTo>
                    <a:pt x="13" y="39"/>
                    <a:pt x="11" y="39"/>
                    <a:pt x="11" y="45"/>
                  </a:cubicBezTo>
                  <a:cubicBezTo>
                    <a:pt x="11" y="51"/>
                    <a:pt x="10" y="56"/>
                    <a:pt x="11" y="59"/>
                  </a:cubicBezTo>
                  <a:cubicBezTo>
                    <a:pt x="11" y="63"/>
                    <a:pt x="10" y="64"/>
                    <a:pt x="7" y="67"/>
                  </a:cubicBezTo>
                  <a:cubicBezTo>
                    <a:pt x="4" y="69"/>
                    <a:pt x="4" y="72"/>
                    <a:pt x="4" y="74"/>
                  </a:cubicBezTo>
                  <a:cubicBezTo>
                    <a:pt x="4" y="76"/>
                    <a:pt x="2" y="80"/>
                    <a:pt x="5" y="83"/>
                  </a:cubicBezTo>
                  <a:cubicBezTo>
                    <a:pt x="7" y="86"/>
                    <a:pt x="11" y="84"/>
                    <a:pt x="11" y="87"/>
                  </a:cubicBezTo>
                  <a:cubicBezTo>
                    <a:pt x="11" y="90"/>
                    <a:pt x="3" y="95"/>
                    <a:pt x="2" y="98"/>
                  </a:cubicBezTo>
                  <a:cubicBezTo>
                    <a:pt x="0" y="101"/>
                    <a:pt x="1" y="104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3" y="108"/>
                    <a:pt x="5" y="111"/>
                    <a:pt x="6" y="113"/>
                  </a:cubicBezTo>
                  <a:cubicBezTo>
                    <a:pt x="8" y="114"/>
                    <a:pt x="7" y="120"/>
                    <a:pt x="7" y="123"/>
                  </a:cubicBezTo>
                  <a:cubicBezTo>
                    <a:pt x="7" y="125"/>
                    <a:pt x="11" y="129"/>
                    <a:pt x="13" y="131"/>
                  </a:cubicBezTo>
                  <a:cubicBezTo>
                    <a:pt x="15" y="134"/>
                    <a:pt x="15" y="133"/>
                    <a:pt x="13" y="136"/>
                  </a:cubicBezTo>
                  <a:cubicBezTo>
                    <a:pt x="10" y="138"/>
                    <a:pt x="13" y="138"/>
                    <a:pt x="14" y="139"/>
                  </a:cubicBezTo>
                  <a:cubicBezTo>
                    <a:pt x="16" y="140"/>
                    <a:pt x="12" y="141"/>
                    <a:pt x="12" y="144"/>
                  </a:cubicBezTo>
                  <a:cubicBezTo>
                    <a:pt x="11" y="147"/>
                    <a:pt x="18" y="156"/>
                    <a:pt x="19" y="158"/>
                  </a:cubicBezTo>
                  <a:cubicBezTo>
                    <a:pt x="21" y="160"/>
                    <a:pt x="22" y="166"/>
                    <a:pt x="22" y="169"/>
                  </a:cubicBezTo>
                  <a:cubicBezTo>
                    <a:pt x="22" y="172"/>
                    <a:pt x="22" y="177"/>
                    <a:pt x="23" y="178"/>
                  </a:cubicBezTo>
                  <a:cubicBezTo>
                    <a:pt x="24" y="179"/>
                    <a:pt x="29" y="179"/>
                    <a:pt x="33" y="179"/>
                  </a:cubicBezTo>
                  <a:cubicBezTo>
                    <a:pt x="33" y="176"/>
                    <a:pt x="33" y="170"/>
                    <a:pt x="36" y="170"/>
                  </a:cubicBezTo>
                  <a:cubicBezTo>
                    <a:pt x="39" y="169"/>
                    <a:pt x="45" y="164"/>
                    <a:pt x="47" y="164"/>
                  </a:cubicBezTo>
                  <a:cubicBezTo>
                    <a:pt x="49" y="164"/>
                    <a:pt x="51" y="168"/>
                    <a:pt x="54" y="168"/>
                  </a:cubicBezTo>
                  <a:cubicBezTo>
                    <a:pt x="56" y="168"/>
                    <a:pt x="59" y="168"/>
                    <a:pt x="63" y="168"/>
                  </a:cubicBezTo>
                  <a:cubicBezTo>
                    <a:pt x="67" y="168"/>
                    <a:pt x="69" y="174"/>
                    <a:pt x="71" y="174"/>
                  </a:cubicBezTo>
                  <a:cubicBezTo>
                    <a:pt x="74" y="174"/>
                    <a:pt x="77" y="169"/>
                    <a:pt x="78" y="167"/>
                  </a:cubicBezTo>
                  <a:cubicBezTo>
                    <a:pt x="79" y="165"/>
                    <a:pt x="89" y="166"/>
                    <a:pt x="92" y="167"/>
                  </a:cubicBezTo>
                  <a:cubicBezTo>
                    <a:pt x="92" y="167"/>
                    <a:pt x="97" y="156"/>
                    <a:pt x="97" y="155"/>
                  </a:cubicBezTo>
                  <a:cubicBezTo>
                    <a:pt x="97" y="154"/>
                    <a:pt x="97" y="148"/>
                    <a:pt x="98" y="146"/>
                  </a:cubicBezTo>
                  <a:cubicBezTo>
                    <a:pt x="99" y="144"/>
                    <a:pt x="102" y="137"/>
                    <a:pt x="106" y="135"/>
                  </a:cubicBezTo>
                  <a:cubicBezTo>
                    <a:pt x="110" y="134"/>
                    <a:pt x="117" y="132"/>
                    <a:pt x="120" y="132"/>
                  </a:cubicBezTo>
                  <a:cubicBezTo>
                    <a:pt x="124" y="131"/>
                    <a:pt x="139" y="128"/>
                    <a:pt x="142" y="131"/>
                  </a:cubicBezTo>
                  <a:cubicBezTo>
                    <a:pt x="144" y="133"/>
                    <a:pt x="149" y="136"/>
                    <a:pt x="153" y="138"/>
                  </a:cubicBezTo>
                  <a:cubicBezTo>
                    <a:pt x="153" y="135"/>
                    <a:pt x="154" y="130"/>
                    <a:pt x="155" y="127"/>
                  </a:cubicBezTo>
                  <a:cubicBezTo>
                    <a:pt x="158" y="123"/>
                    <a:pt x="160" y="116"/>
                    <a:pt x="159" y="113"/>
                  </a:cubicBezTo>
                  <a:cubicBezTo>
                    <a:pt x="159" y="110"/>
                    <a:pt x="159" y="107"/>
                    <a:pt x="156" y="10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723"/>
            <p:cNvSpPr>
              <a:spLocks/>
            </p:cNvSpPr>
            <p:nvPr/>
          </p:nvSpPr>
          <p:spPr bwMode="auto">
            <a:xfrm>
              <a:off x="8237538" y="3944938"/>
              <a:ext cx="214312" cy="220662"/>
            </a:xfrm>
            <a:custGeom>
              <a:avLst/>
              <a:gdLst>
                <a:gd name="T0" fmla="*/ 384456608 w 112"/>
                <a:gd name="T1" fmla="*/ 231590474 h 116"/>
                <a:gd name="T2" fmla="*/ 362487720 w 112"/>
                <a:gd name="T3" fmla="*/ 238826664 h 116"/>
                <a:gd name="T4" fmla="*/ 344179357 w 112"/>
                <a:gd name="T5" fmla="*/ 224352382 h 116"/>
                <a:gd name="T6" fmla="*/ 347841795 w 112"/>
                <a:gd name="T7" fmla="*/ 191785723 h 116"/>
                <a:gd name="T8" fmla="*/ 322210470 w 112"/>
                <a:gd name="T9" fmla="*/ 159217162 h 116"/>
                <a:gd name="T10" fmla="*/ 296581058 w 112"/>
                <a:gd name="T11" fmla="*/ 148362877 h 116"/>
                <a:gd name="T12" fmla="*/ 281935133 w 112"/>
                <a:gd name="T13" fmla="*/ 155599067 h 116"/>
                <a:gd name="T14" fmla="*/ 230672422 w 112"/>
                <a:gd name="T15" fmla="*/ 137506690 h 116"/>
                <a:gd name="T16" fmla="*/ 234334860 w 112"/>
                <a:gd name="T17" fmla="*/ 97701909 h 116"/>
                <a:gd name="T18" fmla="*/ 223349459 w 112"/>
                <a:gd name="T19" fmla="*/ 43422861 h 116"/>
                <a:gd name="T20" fmla="*/ 223349459 w 112"/>
                <a:gd name="T21" fmla="*/ 36186671 h 116"/>
                <a:gd name="T22" fmla="*/ 183074122 w 112"/>
                <a:gd name="T23" fmla="*/ 10856191 h 116"/>
                <a:gd name="T24" fmla="*/ 102521505 w 112"/>
                <a:gd name="T25" fmla="*/ 14474286 h 116"/>
                <a:gd name="T26" fmla="*/ 51260752 w 112"/>
                <a:gd name="T27" fmla="*/ 25330477 h 116"/>
                <a:gd name="T28" fmla="*/ 21968895 w 112"/>
                <a:gd name="T29" fmla="*/ 65135250 h 116"/>
                <a:gd name="T30" fmla="*/ 18308370 w 112"/>
                <a:gd name="T31" fmla="*/ 97701909 h 116"/>
                <a:gd name="T32" fmla="*/ 0 w 112"/>
                <a:gd name="T33" fmla="*/ 141124785 h 116"/>
                <a:gd name="T34" fmla="*/ 32954303 w 112"/>
                <a:gd name="T35" fmla="*/ 184547631 h 116"/>
                <a:gd name="T36" fmla="*/ 80552617 w 112"/>
                <a:gd name="T37" fmla="*/ 224352382 h 116"/>
                <a:gd name="T38" fmla="*/ 128152860 w 112"/>
                <a:gd name="T39" fmla="*/ 238826664 h 116"/>
                <a:gd name="T40" fmla="*/ 186736560 w 112"/>
                <a:gd name="T41" fmla="*/ 275013380 h 116"/>
                <a:gd name="T42" fmla="*/ 237997298 w 112"/>
                <a:gd name="T43" fmla="*/ 303961944 h 116"/>
                <a:gd name="T44" fmla="*/ 223349459 w 112"/>
                <a:gd name="T45" fmla="*/ 347384790 h 116"/>
                <a:gd name="T46" fmla="*/ 212365972 w 112"/>
                <a:gd name="T47" fmla="*/ 379951449 h 116"/>
                <a:gd name="T48" fmla="*/ 190397085 w 112"/>
                <a:gd name="T49" fmla="*/ 408900013 h 116"/>
                <a:gd name="T50" fmla="*/ 245320260 w 112"/>
                <a:gd name="T51" fmla="*/ 412518108 h 116"/>
                <a:gd name="T52" fmla="*/ 285595657 w 112"/>
                <a:gd name="T53" fmla="*/ 419756200 h 116"/>
                <a:gd name="T54" fmla="*/ 311226983 w 112"/>
                <a:gd name="T55" fmla="*/ 405281918 h 116"/>
                <a:gd name="T56" fmla="*/ 340518833 w 112"/>
                <a:gd name="T57" fmla="*/ 405281918 h 116"/>
                <a:gd name="T58" fmla="*/ 366148245 w 112"/>
                <a:gd name="T59" fmla="*/ 387189541 h 116"/>
                <a:gd name="T60" fmla="*/ 388117132 w 112"/>
                <a:gd name="T61" fmla="*/ 361859072 h 116"/>
                <a:gd name="T62" fmla="*/ 391779570 w 112"/>
                <a:gd name="T63" fmla="*/ 325672416 h 116"/>
                <a:gd name="T64" fmla="*/ 395440095 w 112"/>
                <a:gd name="T65" fmla="*/ 322054321 h 116"/>
                <a:gd name="T66" fmla="*/ 399102533 w 112"/>
                <a:gd name="T67" fmla="*/ 289487662 h 116"/>
                <a:gd name="T68" fmla="*/ 402763057 w 112"/>
                <a:gd name="T69" fmla="*/ 242444759 h 116"/>
                <a:gd name="T70" fmla="*/ 384456608 w 112"/>
                <a:gd name="T71" fmla="*/ 231590474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16"/>
                <a:gd name="T110" fmla="*/ 112 w 112"/>
                <a:gd name="T111" fmla="*/ 116 h 1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16">
                  <a:moveTo>
                    <a:pt x="105" y="64"/>
                  </a:moveTo>
                  <a:cubicBezTo>
                    <a:pt x="104" y="64"/>
                    <a:pt x="101" y="66"/>
                    <a:pt x="99" y="66"/>
                  </a:cubicBezTo>
                  <a:cubicBezTo>
                    <a:pt x="97" y="66"/>
                    <a:pt x="94" y="64"/>
                    <a:pt x="94" y="62"/>
                  </a:cubicBezTo>
                  <a:cubicBezTo>
                    <a:pt x="94" y="60"/>
                    <a:pt x="97" y="57"/>
                    <a:pt x="95" y="53"/>
                  </a:cubicBezTo>
                  <a:cubicBezTo>
                    <a:pt x="93" y="50"/>
                    <a:pt x="90" y="45"/>
                    <a:pt x="88" y="44"/>
                  </a:cubicBezTo>
                  <a:cubicBezTo>
                    <a:pt x="86" y="42"/>
                    <a:pt x="83" y="40"/>
                    <a:pt x="81" y="41"/>
                  </a:cubicBezTo>
                  <a:cubicBezTo>
                    <a:pt x="80" y="42"/>
                    <a:pt x="79" y="43"/>
                    <a:pt x="77" y="43"/>
                  </a:cubicBezTo>
                  <a:cubicBezTo>
                    <a:pt x="75" y="42"/>
                    <a:pt x="63" y="41"/>
                    <a:pt x="63" y="38"/>
                  </a:cubicBezTo>
                  <a:cubicBezTo>
                    <a:pt x="62" y="36"/>
                    <a:pt x="65" y="32"/>
                    <a:pt x="64" y="27"/>
                  </a:cubicBezTo>
                  <a:cubicBezTo>
                    <a:pt x="64" y="23"/>
                    <a:pt x="61" y="14"/>
                    <a:pt x="61" y="12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57" y="8"/>
                    <a:pt x="52" y="5"/>
                    <a:pt x="50" y="3"/>
                  </a:cubicBezTo>
                  <a:cubicBezTo>
                    <a:pt x="47" y="0"/>
                    <a:pt x="32" y="3"/>
                    <a:pt x="28" y="4"/>
                  </a:cubicBezTo>
                  <a:cubicBezTo>
                    <a:pt x="25" y="4"/>
                    <a:pt x="18" y="6"/>
                    <a:pt x="14" y="7"/>
                  </a:cubicBezTo>
                  <a:cubicBezTo>
                    <a:pt x="10" y="9"/>
                    <a:pt x="7" y="16"/>
                    <a:pt x="6" y="18"/>
                  </a:cubicBezTo>
                  <a:cubicBezTo>
                    <a:pt x="5" y="20"/>
                    <a:pt x="5" y="26"/>
                    <a:pt x="5" y="27"/>
                  </a:cubicBezTo>
                  <a:cubicBezTo>
                    <a:pt x="5" y="28"/>
                    <a:pt x="0" y="39"/>
                    <a:pt x="0" y="39"/>
                  </a:cubicBezTo>
                  <a:cubicBezTo>
                    <a:pt x="3" y="40"/>
                    <a:pt x="6" y="48"/>
                    <a:pt x="9" y="51"/>
                  </a:cubicBezTo>
                  <a:cubicBezTo>
                    <a:pt x="12" y="54"/>
                    <a:pt x="19" y="58"/>
                    <a:pt x="22" y="62"/>
                  </a:cubicBezTo>
                  <a:cubicBezTo>
                    <a:pt x="26" y="66"/>
                    <a:pt x="33" y="65"/>
                    <a:pt x="35" y="66"/>
                  </a:cubicBezTo>
                  <a:cubicBezTo>
                    <a:pt x="38" y="66"/>
                    <a:pt x="46" y="72"/>
                    <a:pt x="51" y="76"/>
                  </a:cubicBezTo>
                  <a:cubicBezTo>
                    <a:pt x="57" y="79"/>
                    <a:pt x="62" y="80"/>
                    <a:pt x="65" y="84"/>
                  </a:cubicBezTo>
                  <a:cubicBezTo>
                    <a:pt x="69" y="87"/>
                    <a:pt x="65" y="92"/>
                    <a:pt x="61" y="96"/>
                  </a:cubicBezTo>
                  <a:cubicBezTo>
                    <a:pt x="57" y="100"/>
                    <a:pt x="58" y="102"/>
                    <a:pt x="58" y="105"/>
                  </a:cubicBezTo>
                  <a:cubicBezTo>
                    <a:pt x="58" y="109"/>
                    <a:pt x="53" y="110"/>
                    <a:pt x="52" y="113"/>
                  </a:cubicBezTo>
                  <a:cubicBezTo>
                    <a:pt x="52" y="115"/>
                    <a:pt x="62" y="114"/>
                    <a:pt x="67" y="114"/>
                  </a:cubicBezTo>
                  <a:cubicBezTo>
                    <a:pt x="71" y="114"/>
                    <a:pt x="75" y="115"/>
                    <a:pt x="78" y="116"/>
                  </a:cubicBezTo>
                  <a:cubicBezTo>
                    <a:pt x="81" y="116"/>
                    <a:pt x="83" y="113"/>
                    <a:pt x="85" y="112"/>
                  </a:cubicBezTo>
                  <a:cubicBezTo>
                    <a:pt x="87" y="110"/>
                    <a:pt x="90" y="112"/>
                    <a:pt x="93" y="112"/>
                  </a:cubicBezTo>
                  <a:cubicBezTo>
                    <a:pt x="97" y="112"/>
                    <a:pt x="98" y="108"/>
                    <a:pt x="100" y="107"/>
                  </a:cubicBezTo>
                  <a:cubicBezTo>
                    <a:pt x="101" y="106"/>
                    <a:pt x="104" y="102"/>
                    <a:pt x="106" y="100"/>
                  </a:cubicBezTo>
                  <a:cubicBezTo>
                    <a:pt x="107" y="98"/>
                    <a:pt x="107" y="93"/>
                    <a:pt x="107" y="90"/>
                  </a:cubicBezTo>
                  <a:cubicBezTo>
                    <a:pt x="107" y="90"/>
                    <a:pt x="108" y="89"/>
                    <a:pt x="108" y="89"/>
                  </a:cubicBezTo>
                  <a:cubicBezTo>
                    <a:pt x="108" y="87"/>
                    <a:pt x="108" y="84"/>
                    <a:pt x="109" y="80"/>
                  </a:cubicBezTo>
                  <a:cubicBezTo>
                    <a:pt x="111" y="75"/>
                    <a:pt x="112" y="69"/>
                    <a:pt x="110" y="67"/>
                  </a:cubicBezTo>
                  <a:cubicBezTo>
                    <a:pt x="108" y="65"/>
                    <a:pt x="107" y="64"/>
                    <a:pt x="105" y="6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724"/>
            <p:cNvSpPr>
              <a:spLocks noEditPoints="1"/>
            </p:cNvSpPr>
            <p:nvPr/>
          </p:nvSpPr>
          <p:spPr bwMode="auto">
            <a:xfrm>
              <a:off x="7953375" y="3330575"/>
              <a:ext cx="987425" cy="1008063"/>
            </a:xfrm>
            <a:custGeom>
              <a:avLst/>
              <a:gdLst>
                <a:gd name="T0" fmla="*/ 1696935289 w 518"/>
                <a:gd name="T1" fmla="*/ 419184214 h 528"/>
                <a:gd name="T2" fmla="*/ 1449844689 w 518"/>
                <a:gd name="T3" fmla="*/ 364508277 h 528"/>
                <a:gd name="T4" fmla="*/ 1239090550 w 518"/>
                <a:gd name="T5" fmla="*/ 284315756 h 528"/>
                <a:gd name="T6" fmla="*/ 1162782459 w 518"/>
                <a:gd name="T7" fmla="*/ 342638284 h 528"/>
                <a:gd name="T8" fmla="*/ 1122812733 w 518"/>
                <a:gd name="T9" fmla="*/ 328057652 h 528"/>
                <a:gd name="T10" fmla="*/ 1071941308 w 518"/>
                <a:gd name="T11" fmla="*/ 313477020 h 528"/>
                <a:gd name="T12" fmla="*/ 1057406342 w 518"/>
                <a:gd name="T13" fmla="*/ 306187659 h 528"/>
                <a:gd name="T14" fmla="*/ 1097376067 w 518"/>
                <a:gd name="T15" fmla="*/ 236931030 h 528"/>
                <a:gd name="T16" fmla="*/ 1144614228 w 518"/>
                <a:gd name="T17" fmla="*/ 200480405 h 528"/>
                <a:gd name="T18" fmla="*/ 1093742803 w 518"/>
                <a:gd name="T19" fmla="*/ 43741910 h 528"/>
                <a:gd name="T20" fmla="*/ 1006534916 w 518"/>
                <a:gd name="T21" fmla="*/ 134868517 h 528"/>
                <a:gd name="T22" fmla="*/ 875719990 w 518"/>
                <a:gd name="T23" fmla="*/ 123932536 h 528"/>
                <a:gd name="T24" fmla="*/ 726738977 w 518"/>
                <a:gd name="T25" fmla="*/ 178608503 h 528"/>
                <a:gd name="T26" fmla="*/ 672234287 w 518"/>
                <a:gd name="T27" fmla="*/ 7289363 h 528"/>
                <a:gd name="T28" fmla="*/ 537786333 w 518"/>
                <a:gd name="T29" fmla="*/ 65611918 h 528"/>
                <a:gd name="T30" fmla="*/ 468746558 w 518"/>
                <a:gd name="T31" fmla="*/ 69256599 h 528"/>
                <a:gd name="T32" fmla="*/ 465113293 w 518"/>
                <a:gd name="T33" fmla="*/ 171319142 h 528"/>
                <a:gd name="T34" fmla="*/ 356102006 w 518"/>
                <a:gd name="T35" fmla="*/ 189544454 h 528"/>
                <a:gd name="T36" fmla="*/ 199852498 w 518"/>
                <a:gd name="T37" fmla="*/ 185899774 h 528"/>
                <a:gd name="T38" fmla="*/ 203487669 w 518"/>
                <a:gd name="T39" fmla="*/ 262445763 h 528"/>
                <a:gd name="T40" fmla="*/ 185319439 w 518"/>
                <a:gd name="T41" fmla="*/ 448345477 h 528"/>
                <a:gd name="T42" fmla="*/ 50871441 w 518"/>
                <a:gd name="T43" fmla="*/ 488440783 h 528"/>
                <a:gd name="T44" fmla="*/ 3633266 w 518"/>
                <a:gd name="T45" fmla="*/ 612373408 h 528"/>
                <a:gd name="T46" fmla="*/ 90843087 w 518"/>
                <a:gd name="T47" fmla="*/ 721727192 h 528"/>
                <a:gd name="T48" fmla="*/ 181684268 w 518"/>
                <a:gd name="T49" fmla="*/ 776403129 h 528"/>
                <a:gd name="T50" fmla="*/ 279793914 w 518"/>
                <a:gd name="T51" fmla="*/ 754531227 h 528"/>
                <a:gd name="T52" fmla="*/ 410606696 w 518"/>
                <a:gd name="T53" fmla="*/ 710791241 h 528"/>
                <a:gd name="T54" fmla="*/ 465113293 w 518"/>
                <a:gd name="T55" fmla="*/ 845659698 h 528"/>
                <a:gd name="T56" fmla="*/ 577757965 w 518"/>
                <a:gd name="T57" fmla="*/ 889399684 h 528"/>
                <a:gd name="T58" fmla="*/ 657699321 w 518"/>
                <a:gd name="T59" fmla="*/ 955011572 h 528"/>
                <a:gd name="T60" fmla="*/ 664965851 w 518"/>
                <a:gd name="T61" fmla="*/ 1031557741 h 528"/>
                <a:gd name="T62" fmla="*/ 784878839 w 518"/>
                <a:gd name="T63" fmla="*/ 1119041532 h 528"/>
                <a:gd name="T64" fmla="*/ 770343873 w 518"/>
                <a:gd name="T65" fmla="*/ 1312230607 h 528"/>
                <a:gd name="T66" fmla="*/ 886621690 w 518"/>
                <a:gd name="T67" fmla="*/ 1366906544 h 528"/>
                <a:gd name="T68" fmla="*/ 941128287 w 518"/>
                <a:gd name="T69" fmla="*/ 1417937801 h 528"/>
                <a:gd name="T70" fmla="*/ 962929782 w 518"/>
                <a:gd name="T71" fmla="*/ 1512709044 h 528"/>
                <a:gd name="T72" fmla="*/ 781243668 w 518"/>
                <a:gd name="T73" fmla="*/ 1727768112 h 528"/>
                <a:gd name="T74" fmla="*/ 875719990 w 518"/>
                <a:gd name="T75" fmla="*/ 1786090639 h 528"/>
                <a:gd name="T76" fmla="*/ 984731277 w 518"/>
                <a:gd name="T77" fmla="*/ 1924603777 h 528"/>
                <a:gd name="T78" fmla="*/ 1122812733 w 518"/>
                <a:gd name="T79" fmla="*/ 1756929375 h 528"/>
                <a:gd name="T80" fmla="*/ 1210020620 w 518"/>
                <a:gd name="T81" fmla="*/ 1541870307 h 528"/>
                <a:gd name="T82" fmla="*/ 1279060276 w 518"/>
                <a:gd name="T83" fmla="*/ 1439807794 h 528"/>
                <a:gd name="T84" fmla="*/ 1369903333 w 518"/>
                <a:gd name="T85" fmla="*/ 1396065899 h 528"/>
                <a:gd name="T86" fmla="*/ 1420774759 w 518"/>
                <a:gd name="T87" fmla="*/ 1366906544 h 528"/>
                <a:gd name="T88" fmla="*/ 1507984551 w 518"/>
                <a:gd name="T89" fmla="*/ 1363261864 h 528"/>
                <a:gd name="T90" fmla="*/ 1602458967 w 518"/>
                <a:gd name="T91" fmla="*/ 1250263399 h 528"/>
                <a:gd name="T92" fmla="*/ 1653332299 w 518"/>
                <a:gd name="T93" fmla="*/ 1115394942 h 528"/>
                <a:gd name="T94" fmla="*/ 1678767058 w 518"/>
                <a:gd name="T95" fmla="*/ 882110323 h 528"/>
                <a:gd name="T96" fmla="*/ 1696935289 w 518"/>
                <a:gd name="T97" fmla="*/ 852949059 h 528"/>
                <a:gd name="T98" fmla="*/ 1791411611 w 518"/>
                <a:gd name="T99" fmla="*/ 750886546 h 528"/>
                <a:gd name="T100" fmla="*/ 1097376067 w 518"/>
                <a:gd name="T101" fmla="*/ 1775154688 h 528"/>
                <a:gd name="T102" fmla="*/ 1097376067 w 518"/>
                <a:gd name="T103" fmla="*/ 1775154688 h 5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8"/>
                <a:gd name="T157" fmla="*/ 0 h 528"/>
                <a:gd name="T158" fmla="*/ 518 w 518"/>
                <a:gd name="T159" fmla="*/ 528 h 52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8" h="528">
                  <a:moveTo>
                    <a:pt x="513" y="147"/>
                  </a:moveTo>
                  <a:cubicBezTo>
                    <a:pt x="508" y="137"/>
                    <a:pt x="510" y="134"/>
                    <a:pt x="502" y="134"/>
                  </a:cubicBezTo>
                  <a:cubicBezTo>
                    <a:pt x="494" y="134"/>
                    <a:pt x="486" y="132"/>
                    <a:pt x="482" y="128"/>
                  </a:cubicBezTo>
                  <a:cubicBezTo>
                    <a:pt x="479" y="124"/>
                    <a:pt x="472" y="118"/>
                    <a:pt x="467" y="115"/>
                  </a:cubicBezTo>
                  <a:cubicBezTo>
                    <a:pt x="462" y="112"/>
                    <a:pt x="450" y="104"/>
                    <a:pt x="444" y="104"/>
                  </a:cubicBezTo>
                  <a:cubicBezTo>
                    <a:pt x="438" y="103"/>
                    <a:pt x="437" y="106"/>
                    <a:pt x="430" y="106"/>
                  </a:cubicBezTo>
                  <a:cubicBezTo>
                    <a:pt x="424" y="106"/>
                    <a:pt x="413" y="100"/>
                    <a:pt x="408" y="99"/>
                  </a:cubicBezTo>
                  <a:cubicBezTo>
                    <a:pt x="404" y="97"/>
                    <a:pt x="401" y="100"/>
                    <a:pt x="399" y="100"/>
                  </a:cubicBezTo>
                  <a:cubicBezTo>
                    <a:pt x="397" y="101"/>
                    <a:pt x="390" y="96"/>
                    <a:pt x="389" y="94"/>
                  </a:cubicBezTo>
                  <a:cubicBezTo>
                    <a:pt x="388" y="92"/>
                    <a:pt x="386" y="89"/>
                    <a:pt x="380" y="87"/>
                  </a:cubicBezTo>
                  <a:cubicBezTo>
                    <a:pt x="374" y="84"/>
                    <a:pt x="359" y="77"/>
                    <a:pt x="355" y="76"/>
                  </a:cubicBezTo>
                  <a:cubicBezTo>
                    <a:pt x="351" y="75"/>
                    <a:pt x="343" y="73"/>
                    <a:pt x="341" y="78"/>
                  </a:cubicBezTo>
                  <a:cubicBezTo>
                    <a:pt x="338" y="82"/>
                    <a:pt x="336" y="87"/>
                    <a:pt x="331" y="90"/>
                  </a:cubicBezTo>
                  <a:cubicBezTo>
                    <a:pt x="327" y="93"/>
                    <a:pt x="327" y="95"/>
                    <a:pt x="325" y="97"/>
                  </a:cubicBezTo>
                  <a:cubicBezTo>
                    <a:pt x="324" y="99"/>
                    <a:pt x="323" y="99"/>
                    <a:pt x="323" y="97"/>
                  </a:cubicBezTo>
                  <a:cubicBezTo>
                    <a:pt x="322" y="95"/>
                    <a:pt x="321" y="95"/>
                    <a:pt x="320" y="94"/>
                  </a:cubicBezTo>
                  <a:cubicBezTo>
                    <a:pt x="319" y="93"/>
                    <a:pt x="318" y="92"/>
                    <a:pt x="317" y="91"/>
                  </a:cubicBezTo>
                  <a:cubicBezTo>
                    <a:pt x="316" y="90"/>
                    <a:pt x="314" y="88"/>
                    <a:pt x="313" y="91"/>
                  </a:cubicBezTo>
                  <a:cubicBezTo>
                    <a:pt x="312" y="94"/>
                    <a:pt x="313" y="96"/>
                    <a:pt x="311" y="94"/>
                  </a:cubicBezTo>
                  <a:cubicBezTo>
                    <a:pt x="310" y="92"/>
                    <a:pt x="310" y="91"/>
                    <a:pt x="309" y="90"/>
                  </a:cubicBezTo>
                  <a:cubicBezTo>
                    <a:pt x="307" y="89"/>
                    <a:pt x="307" y="89"/>
                    <a:pt x="306" y="87"/>
                  </a:cubicBezTo>
                  <a:cubicBezTo>
                    <a:pt x="305" y="85"/>
                    <a:pt x="305" y="83"/>
                    <a:pt x="305" y="81"/>
                  </a:cubicBezTo>
                  <a:cubicBezTo>
                    <a:pt x="305" y="78"/>
                    <a:pt x="304" y="74"/>
                    <a:pt x="303" y="76"/>
                  </a:cubicBezTo>
                  <a:cubicBezTo>
                    <a:pt x="301" y="79"/>
                    <a:pt x="298" y="85"/>
                    <a:pt x="295" y="86"/>
                  </a:cubicBezTo>
                  <a:cubicBezTo>
                    <a:pt x="292" y="87"/>
                    <a:pt x="292" y="86"/>
                    <a:pt x="295" y="84"/>
                  </a:cubicBezTo>
                  <a:cubicBezTo>
                    <a:pt x="298" y="82"/>
                    <a:pt x="301" y="78"/>
                    <a:pt x="301" y="76"/>
                  </a:cubicBezTo>
                  <a:cubicBezTo>
                    <a:pt x="301" y="74"/>
                    <a:pt x="298" y="74"/>
                    <a:pt x="297" y="75"/>
                  </a:cubicBezTo>
                  <a:cubicBezTo>
                    <a:pt x="297" y="76"/>
                    <a:pt x="294" y="82"/>
                    <a:pt x="291" y="84"/>
                  </a:cubicBezTo>
                  <a:cubicBezTo>
                    <a:pt x="288" y="85"/>
                    <a:pt x="289" y="84"/>
                    <a:pt x="292" y="81"/>
                  </a:cubicBezTo>
                  <a:cubicBezTo>
                    <a:pt x="295" y="79"/>
                    <a:pt x="294" y="77"/>
                    <a:pt x="295" y="75"/>
                  </a:cubicBezTo>
                  <a:cubicBezTo>
                    <a:pt x="296" y="72"/>
                    <a:pt x="298" y="72"/>
                    <a:pt x="300" y="69"/>
                  </a:cubicBezTo>
                  <a:cubicBezTo>
                    <a:pt x="301" y="67"/>
                    <a:pt x="300" y="66"/>
                    <a:pt x="302" y="65"/>
                  </a:cubicBezTo>
                  <a:cubicBezTo>
                    <a:pt x="305" y="65"/>
                    <a:pt x="307" y="63"/>
                    <a:pt x="307" y="62"/>
                  </a:cubicBezTo>
                  <a:cubicBezTo>
                    <a:pt x="308" y="60"/>
                    <a:pt x="311" y="60"/>
                    <a:pt x="312" y="61"/>
                  </a:cubicBezTo>
                  <a:cubicBezTo>
                    <a:pt x="312" y="63"/>
                    <a:pt x="314" y="62"/>
                    <a:pt x="315" y="60"/>
                  </a:cubicBezTo>
                  <a:cubicBezTo>
                    <a:pt x="316" y="58"/>
                    <a:pt x="316" y="58"/>
                    <a:pt x="315" y="55"/>
                  </a:cubicBezTo>
                  <a:cubicBezTo>
                    <a:pt x="314" y="53"/>
                    <a:pt x="317" y="50"/>
                    <a:pt x="317" y="47"/>
                  </a:cubicBezTo>
                  <a:cubicBezTo>
                    <a:pt x="318" y="44"/>
                    <a:pt x="313" y="41"/>
                    <a:pt x="309" y="40"/>
                  </a:cubicBezTo>
                  <a:cubicBezTo>
                    <a:pt x="306" y="39"/>
                    <a:pt x="305" y="31"/>
                    <a:pt x="304" y="25"/>
                  </a:cubicBezTo>
                  <a:cubicBezTo>
                    <a:pt x="303" y="20"/>
                    <a:pt x="303" y="15"/>
                    <a:pt x="301" y="12"/>
                  </a:cubicBezTo>
                  <a:cubicBezTo>
                    <a:pt x="300" y="12"/>
                    <a:pt x="299" y="11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3" y="15"/>
                    <a:pt x="289" y="23"/>
                    <a:pt x="287" y="27"/>
                  </a:cubicBezTo>
                  <a:cubicBezTo>
                    <a:pt x="284" y="33"/>
                    <a:pt x="281" y="35"/>
                    <a:pt x="277" y="37"/>
                  </a:cubicBezTo>
                  <a:cubicBezTo>
                    <a:pt x="273" y="38"/>
                    <a:pt x="274" y="35"/>
                    <a:pt x="268" y="35"/>
                  </a:cubicBezTo>
                  <a:cubicBezTo>
                    <a:pt x="262" y="35"/>
                    <a:pt x="261" y="37"/>
                    <a:pt x="258" y="36"/>
                  </a:cubicBezTo>
                  <a:cubicBezTo>
                    <a:pt x="255" y="36"/>
                    <a:pt x="254" y="33"/>
                    <a:pt x="252" y="33"/>
                  </a:cubicBezTo>
                  <a:cubicBezTo>
                    <a:pt x="250" y="33"/>
                    <a:pt x="245" y="34"/>
                    <a:pt x="241" y="34"/>
                  </a:cubicBezTo>
                  <a:cubicBezTo>
                    <a:pt x="238" y="34"/>
                    <a:pt x="239" y="38"/>
                    <a:pt x="237" y="41"/>
                  </a:cubicBezTo>
                  <a:cubicBezTo>
                    <a:pt x="236" y="44"/>
                    <a:pt x="227" y="40"/>
                    <a:pt x="224" y="41"/>
                  </a:cubicBezTo>
                  <a:cubicBezTo>
                    <a:pt x="220" y="41"/>
                    <a:pt x="212" y="45"/>
                    <a:pt x="210" y="45"/>
                  </a:cubicBezTo>
                  <a:cubicBezTo>
                    <a:pt x="208" y="45"/>
                    <a:pt x="206" y="49"/>
                    <a:pt x="200" y="49"/>
                  </a:cubicBezTo>
                  <a:cubicBezTo>
                    <a:pt x="194" y="49"/>
                    <a:pt x="186" y="33"/>
                    <a:pt x="186" y="28"/>
                  </a:cubicBezTo>
                  <a:cubicBezTo>
                    <a:pt x="186" y="23"/>
                    <a:pt x="190" y="19"/>
                    <a:pt x="190" y="16"/>
                  </a:cubicBezTo>
                  <a:cubicBezTo>
                    <a:pt x="190" y="13"/>
                    <a:pt x="189" y="11"/>
                    <a:pt x="187" y="8"/>
                  </a:cubicBezTo>
                  <a:cubicBezTo>
                    <a:pt x="184" y="4"/>
                    <a:pt x="185" y="5"/>
                    <a:pt x="185" y="2"/>
                  </a:cubicBezTo>
                  <a:cubicBezTo>
                    <a:pt x="184" y="0"/>
                    <a:pt x="181" y="0"/>
                    <a:pt x="179" y="0"/>
                  </a:cubicBezTo>
                  <a:cubicBezTo>
                    <a:pt x="179" y="1"/>
                    <a:pt x="177" y="2"/>
                    <a:pt x="174" y="4"/>
                  </a:cubicBezTo>
                  <a:cubicBezTo>
                    <a:pt x="169" y="8"/>
                    <a:pt x="155" y="13"/>
                    <a:pt x="152" y="13"/>
                  </a:cubicBezTo>
                  <a:cubicBezTo>
                    <a:pt x="148" y="13"/>
                    <a:pt x="150" y="15"/>
                    <a:pt x="148" y="18"/>
                  </a:cubicBezTo>
                  <a:cubicBezTo>
                    <a:pt x="146" y="20"/>
                    <a:pt x="145" y="16"/>
                    <a:pt x="144" y="15"/>
                  </a:cubicBezTo>
                  <a:cubicBezTo>
                    <a:pt x="143" y="14"/>
                    <a:pt x="139" y="15"/>
                    <a:pt x="134" y="14"/>
                  </a:cubicBezTo>
                  <a:cubicBezTo>
                    <a:pt x="129" y="13"/>
                    <a:pt x="127" y="12"/>
                    <a:pt x="124" y="13"/>
                  </a:cubicBezTo>
                  <a:cubicBezTo>
                    <a:pt x="121" y="14"/>
                    <a:pt x="126" y="16"/>
                    <a:pt x="129" y="19"/>
                  </a:cubicBezTo>
                  <a:cubicBezTo>
                    <a:pt x="131" y="23"/>
                    <a:pt x="132" y="29"/>
                    <a:pt x="133" y="33"/>
                  </a:cubicBezTo>
                  <a:cubicBezTo>
                    <a:pt x="134" y="36"/>
                    <a:pt x="137" y="33"/>
                    <a:pt x="139" y="35"/>
                  </a:cubicBezTo>
                  <a:cubicBezTo>
                    <a:pt x="142" y="36"/>
                    <a:pt x="136" y="38"/>
                    <a:pt x="133" y="41"/>
                  </a:cubicBezTo>
                  <a:cubicBezTo>
                    <a:pt x="130" y="43"/>
                    <a:pt x="132" y="45"/>
                    <a:pt x="128" y="47"/>
                  </a:cubicBezTo>
                  <a:cubicBezTo>
                    <a:pt x="125" y="49"/>
                    <a:pt x="118" y="54"/>
                    <a:pt x="115" y="56"/>
                  </a:cubicBezTo>
                  <a:cubicBezTo>
                    <a:pt x="112" y="58"/>
                    <a:pt x="113" y="55"/>
                    <a:pt x="111" y="54"/>
                  </a:cubicBezTo>
                  <a:cubicBezTo>
                    <a:pt x="110" y="54"/>
                    <a:pt x="108" y="54"/>
                    <a:pt x="107" y="56"/>
                  </a:cubicBezTo>
                  <a:cubicBezTo>
                    <a:pt x="105" y="57"/>
                    <a:pt x="101" y="54"/>
                    <a:pt x="98" y="52"/>
                  </a:cubicBezTo>
                  <a:cubicBezTo>
                    <a:pt x="94" y="51"/>
                    <a:pt x="90" y="42"/>
                    <a:pt x="89" y="40"/>
                  </a:cubicBezTo>
                  <a:cubicBezTo>
                    <a:pt x="88" y="38"/>
                    <a:pt x="81" y="41"/>
                    <a:pt x="75" y="44"/>
                  </a:cubicBezTo>
                  <a:cubicBezTo>
                    <a:pt x="69" y="46"/>
                    <a:pt x="55" y="44"/>
                    <a:pt x="55" y="44"/>
                  </a:cubicBezTo>
                  <a:cubicBezTo>
                    <a:pt x="55" y="44"/>
                    <a:pt x="55" y="48"/>
                    <a:pt x="55" y="51"/>
                  </a:cubicBezTo>
                  <a:cubicBezTo>
                    <a:pt x="55" y="53"/>
                    <a:pt x="59" y="52"/>
                    <a:pt x="63" y="54"/>
                  </a:cubicBezTo>
                  <a:cubicBezTo>
                    <a:pt x="67" y="56"/>
                    <a:pt x="59" y="56"/>
                    <a:pt x="54" y="58"/>
                  </a:cubicBezTo>
                  <a:cubicBezTo>
                    <a:pt x="50" y="59"/>
                    <a:pt x="52" y="61"/>
                    <a:pt x="52" y="64"/>
                  </a:cubicBezTo>
                  <a:cubicBezTo>
                    <a:pt x="52" y="67"/>
                    <a:pt x="54" y="69"/>
                    <a:pt x="56" y="72"/>
                  </a:cubicBezTo>
                  <a:cubicBezTo>
                    <a:pt x="59" y="76"/>
                    <a:pt x="61" y="80"/>
                    <a:pt x="61" y="85"/>
                  </a:cubicBezTo>
                  <a:cubicBezTo>
                    <a:pt x="61" y="90"/>
                    <a:pt x="56" y="106"/>
                    <a:pt x="56" y="110"/>
                  </a:cubicBezTo>
                  <a:cubicBezTo>
                    <a:pt x="56" y="113"/>
                    <a:pt x="56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9" y="123"/>
                    <a:pt x="48" y="123"/>
                    <a:pt x="45" y="123"/>
                  </a:cubicBezTo>
                  <a:cubicBezTo>
                    <a:pt x="42" y="123"/>
                    <a:pt x="41" y="122"/>
                    <a:pt x="39" y="124"/>
                  </a:cubicBezTo>
                  <a:cubicBezTo>
                    <a:pt x="37" y="126"/>
                    <a:pt x="34" y="126"/>
                    <a:pt x="29" y="127"/>
                  </a:cubicBezTo>
                  <a:cubicBezTo>
                    <a:pt x="23" y="127"/>
                    <a:pt x="15" y="132"/>
                    <a:pt x="14" y="134"/>
                  </a:cubicBezTo>
                  <a:cubicBezTo>
                    <a:pt x="12" y="135"/>
                    <a:pt x="13" y="143"/>
                    <a:pt x="12" y="146"/>
                  </a:cubicBezTo>
                  <a:cubicBezTo>
                    <a:pt x="12" y="148"/>
                    <a:pt x="13" y="151"/>
                    <a:pt x="10" y="152"/>
                  </a:cubicBezTo>
                  <a:cubicBezTo>
                    <a:pt x="8" y="153"/>
                    <a:pt x="3" y="154"/>
                    <a:pt x="3" y="157"/>
                  </a:cubicBezTo>
                  <a:cubicBezTo>
                    <a:pt x="3" y="160"/>
                    <a:pt x="0" y="165"/>
                    <a:pt x="1" y="168"/>
                  </a:cubicBezTo>
                  <a:cubicBezTo>
                    <a:pt x="2" y="171"/>
                    <a:pt x="7" y="174"/>
                    <a:pt x="8" y="177"/>
                  </a:cubicBezTo>
                  <a:cubicBezTo>
                    <a:pt x="10" y="181"/>
                    <a:pt x="10" y="184"/>
                    <a:pt x="11" y="188"/>
                  </a:cubicBezTo>
                  <a:cubicBezTo>
                    <a:pt x="13" y="191"/>
                    <a:pt x="16" y="190"/>
                    <a:pt x="18" y="191"/>
                  </a:cubicBezTo>
                  <a:cubicBezTo>
                    <a:pt x="20" y="192"/>
                    <a:pt x="20" y="197"/>
                    <a:pt x="25" y="198"/>
                  </a:cubicBezTo>
                  <a:cubicBezTo>
                    <a:pt x="29" y="199"/>
                    <a:pt x="31" y="200"/>
                    <a:pt x="34" y="199"/>
                  </a:cubicBezTo>
                  <a:cubicBezTo>
                    <a:pt x="38" y="197"/>
                    <a:pt x="45" y="191"/>
                    <a:pt x="45" y="191"/>
                  </a:cubicBezTo>
                  <a:cubicBezTo>
                    <a:pt x="45" y="211"/>
                    <a:pt x="45" y="211"/>
                    <a:pt x="45" y="211"/>
                  </a:cubicBezTo>
                  <a:cubicBezTo>
                    <a:pt x="45" y="211"/>
                    <a:pt x="48" y="214"/>
                    <a:pt x="50" y="213"/>
                  </a:cubicBezTo>
                  <a:cubicBezTo>
                    <a:pt x="52" y="213"/>
                    <a:pt x="56" y="211"/>
                    <a:pt x="58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62" y="211"/>
                    <a:pt x="69" y="213"/>
                    <a:pt x="71" y="213"/>
                  </a:cubicBezTo>
                  <a:cubicBezTo>
                    <a:pt x="73" y="213"/>
                    <a:pt x="77" y="207"/>
                    <a:pt x="77" y="207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2" y="207"/>
                    <a:pt x="91" y="202"/>
                    <a:pt x="94" y="200"/>
                  </a:cubicBezTo>
                  <a:cubicBezTo>
                    <a:pt x="96" y="198"/>
                    <a:pt x="97" y="197"/>
                    <a:pt x="100" y="198"/>
                  </a:cubicBezTo>
                  <a:cubicBezTo>
                    <a:pt x="103" y="198"/>
                    <a:pt x="109" y="196"/>
                    <a:pt x="113" y="195"/>
                  </a:cubicBezTo>
                  <a:cubicBezTo>
                    <a:pt x="116" y="194"/>
                    <a:pt x="115" y="198"/>
                    <a:pt x="115" y="200"/>
                  </a:cubicBezTo>
                  <a:cubicBezTo>
                    <a:pt x="115" y="202"/>
                    <a:pt x="115" y="202"/>
                    <a:pt x="114" y="204"/>
                  </a:cubicBezTo>
                  <a:cubicBezTo>
                    <a:pt x="113" y="206"/>
                    <a:pt x="113" y="207"/>
                    <a:pt x="113" y="213"/>
                  </a:cubicBezTo>
                  <a:cubicBezTo>
                    <a:pt x="113" y="219"/>
                    <a:pt x="126" y="231"/>
                    <a:pt x="128" y="232"/>
                  </a:cubicBezTo>
                  <a:cubicBezTo>
                    <a:pt x="130" y="233"/>
                    <a:pt x="136" y="232"/>
                    <a:pt x="139" y="233"/>
                  </a:cubicBezTo>
                  <a:cubicBezTo>
                    <a:pt x="142" y="233"/>
                    <a:pt x="145" y="235"/>
                    <a:pt x="148" y="237"/>
                  </a:cubicBezTo>
                  <a:cubicBezTo>
                    <a:pt x="151" y="239"/>
                    <a:pt x="152" y="240"/>
                    <a:pt x="155" y="240"/>
                  </a:cubicBezTo>
                  <a:cubicBezTo>
                    <a:pt x="157" y="241"/>
                    <a:pt x="157" y="242"/>
                    <a:pt x="159" y="244"/>
                  </a:cubicBezTo>
                  <a:cubicBezTo>
                    <a:pt x="161" y="246"/>
                    <a:pt x="168" y="246"/>
                    <a:pt x="171" y="246"/>
                  </a:cubicBezTo>
                  <a:cubicBezTo>
                    <a:pt x="173" y="246"/>
                    <a:pt x="176" y="248"/>
                    <a:pt x="178" y="250"/>
                  </a:cubicBezTo>
                  <a:cubicBezTo>
                    <a:pt x="179" y="252"/>
                    <a:pt x="178" y="253"/>
                    <a:pt x="178" y="256"/>
                  </a:cubicBezTo>
                  <a:cubicBezTo>
                    <a:pt x="177" y="258"/>
                    <a:pt x="180" y="260"/>
                    <a:pt x="181" y="262"/>
                  </a:cubicBezTo>
                  <a:cubicBezTo>
                    <a:pt x="182" y="264"/>
                    <a:pt x="180" y="265"/>
                    <a:pt x="179" y="267"/>
                  </a:cubicBezTo>
                  <a:cubicBezTo>
                    <a:pt x="177" y="268"/>
                    <a:pt x="179" y="268"/>
                    <a:pt x="180" y="270"/>
                  </a:cubicBezTo>
                  <a:cubicBezTo>
                    <a:pt x="181" y="272"/>
                    <a:pt x="182" y="273"/>
                    <a:pt x="182" y="276"/>
                  </a:cubicBezTo>
                  <a:cubicBezTo>
                    <a:pt x="182" y="279"/>
                    <a:pt x="183" y="283"/>
                    <a:pt x="183" y="283"/>
                  </a:cubicBezTo>
                  <a:cubicBezTo>
                    <a:pt x="206" y="283"/>
                    <a:pt x="206" y="283"/>
                    <a:pt x="206" y="283"/>
                  </a:cubicBezTo>
                  <a:cubicBezTo>
                    <a:pt x="206" y="283"/>
                    <a:pt x="206" y="293"/>
                    <a:pt x="206" y="295"/>
                  </a:cubicBezTo>
                  <a:cubicBezTo>
                    <a:pt x="206" y="297"/>
                    <a:pt x="210" y="298"/>
                    <a:pt x="213" y="300"/>
                  </a:cubicBezTo>
                  <a:cubicBezTo>
                    <a:pt x="216" y="301"/>
                    <a:pt x="216" y="304"/>
                    <a:pt x="216" y="307"/>
                  </a:cubicBezTo>
                  <a:cubicBezTo>
                    <a:pt x="217" y="310"/>
                    <a:pt x="215" y="317"/>
                    <a:pt x="212" y="321"/>
                  </a:cubicBezTo>
                  <a:cubicBezTo>
                    <a:pt x="210" y="325"/>
                    <a:pt x="210" y="332"/>
                    <a:pt x="210" y="334"/>
                  </a:cubicBezTo>
                  <a:cubicBezTo>
                    <a:pt x="210" y="336"/>
                    <a:pt x="213" y="345"/>
                    <a:pt x="213" y="349"/>
                  </a:cubicBezTo>
                  <a:cubicBezTo>
                    <a:pt x="214" y="354"/>
                    <a:pt x="211" y="358"/>
                    <a:pt x="212" y="360"/>
                  </a:cubicBezTo>
                  <a:cubicBezTo>
                    <a:pt x="212" y="363"/>
                    <a:pt x="224" y="364"/>
                    <a:pt x="226" y="365"/>
                  </a:cubicBezTo>
                  <a:cubicBezTo>
                    <a:pt x="228" y="365"/>
                    <a:pt x="229" y="364"/>
                    <a:pt x="230" y="363"/>
                  </a:cubicBezTo>
                  <a:cubicBezTo>
                    <a:pt x="232" y="362"/>
                    <a:pt x="235" y="364"/>
                    <a:pt x="237" y="366"/>
                  </a:cubicBezTo>
                  <a:cubicBezTo>
                    <a:pt x="239" y="367"/>
                    <a:pt x="242" y="372"/>
                    <a:pt x="244" y="375"/>
                  </a:cubicBezTo>
                  <a:cubicBezTo>
                    <a:pt x="246" y="379"/>
                    <a:pt x="243" y="382"/>
                    <a:pt x="243" y="384"/>
                  </a:cubicBezTo>
                  <a:cubicBezTo>
                    <a:pt x="243" y="386"/>
                    <a:pt x="246" y="388"/>
                    <a:pt x="248" y="388"/>
                  </a:cubicBezTo>
                  <a:cubicBezTo>
                    <a:pt x="250" y="388"/>
                    <a:pt x="253" y="386"/>
                    <a:pt x="254" y="386"/>
                  </a:cubicBezTo>
                  <a:cubicBezTo>
                    <a:pt x="256" y="386"/>
                    <a:pt x="257" y="387"/>
                    <a:pt x="259" y="389"/>
                  </a:cubicBezTo>
                  <a:cubicBezTo>
                    <a:pt x="261" y="391"/>
                    <a:pt x="260" y="397"/>
                    <a:pt x="258" y="402"/>
                  </a:cubicBezTo>
                  <a:cubicBezTo>
                    <a:pt x="257" y="406"/>
                    <a:pt x="257" y="409"/>
                    <a:pt x="257" y="411"/>
                  </a:cubicBezTo>
                  <a:cubicBezTo>
                    <a:pt x="258" y="410"/>
                    <a:pt x="260" y="411"/>
                    <a:pt x="262" y="411"/>
                  </a:cubicBezTo>
                  <a:cubicBezTo>
                    <a:pt x="265" y="411"/>
                    <a:pt x="262" y="411"/>
                    <a:pt x="265" y="415"/>
                  </a:cubicBezTo>
                  <a:cubicBezTo>
                    <a:pt x="269" y="420"/>
                    <a:pt x="268" y="423"/>
                    <a:pt x="268" y="428"/>
                  </a:cubicBezTo>
                  <a:cubicBezTo>
                    <a:pt x="268" y="434"/>
                    <a:pt x="260" y="434"/>
                    <a:pt x="252" y="437"/>
                  </a:cubicBezTo>
                  <a:cubicBezTo>
                    <a:pt x="245" y="440"/>
                    <a:pt x="238" y="450"/>
                    <a:pt x="233" y="457"/>
                  </a:cubicBezTo>
                  <a:cubicBezTo>
                    <a:pt x="227" y="463"/>
                    <a:pt x="222" y="469"/>
                    <a:pt x="215" y="474"/>
                  </a:cubicBezTo>
                  <a:cubicBezTo>
                    <a:pt x="214" y="474"/>
                    <a:pt x="213" y="475"/>
                    <a:pt x="213" y="476"/>
                  </a:cubicBezTo>
                  <a:cubicBezTo>
                    <a:pt x="217" y="478"/>
                    <a:pt x="223" y="474"/>
                    <a:pt x="226" y="474"/>
                  </a:cubicBezTo>
                  <a:cubicBezTo>
                    <a:pt x="230" y="474"/>
                    <a:pt x="236" y="487"/>
                    <a:pt x="237" y="488"/>
                  </a:cubicBezTo>
                  <a:cubicBezTo>
                    <a:pt x="239" y="490"/>
                    <a:pt x="240" y="490"/>
                    <a:pt x="241" y="490"/>
                  </a:cubicBezTo>
                  <a:cubicBezTo>
                    <a:pt x="243" y="490"/>
                    <a:pt x="243" y="487"/>
                    <a:pt x="245" y="489"/>
                  </a:cubicBezTo>
                  <a:cubicBezTo>
                    <a:pt x="247" y="491"/>
                    <a:pt x="254" y="495"/>
                    <a:pt x="257" y="497"/>
                  </a:cubicBezTo>
                  <a:cubicBezTo>
                    <a:pt x="259" y="500"/>
                    <a:pt x="265" y="503"/>
                    <a:pt x="265" y="508"/>
                  </a:cubicBezTo>
                  <a:cubicBezTo>
                    <a:pt x="265" y="511"/>
                    <a:pt x="270" y="523"/>
                    <a:pt x="271" y="528"/>
                  </a:cubicBezTo>
                  <a:cubicBezTo>
                    <a:pt x="273" y="526"/>
                    <a:pt x="275" y="524"/>
                    <a:pt x="276" y="522"/>
                  </a:cubicBezTo>
                  <a:cubicBezTo>
                    <a:pt x="279" y="519"/>
                    <a:pt x="282" y="509"/>
                    <a:pt x="284" y="506"/>
                  </a:cubicBezTo>
                  <a:cubicBezTo>
                    <a:pt x="287" y="502"/>
                    <a:pt x="291" y="500"/>
                    <a:pt x="294" y="498"/>
                  </a:cubicBezTo>
                  <a:cubicBezTo>
                    <a:pt x="297" y="496"/>
                    <a:pt x="307" y="486"/>
                    <a:pt x="309" y="482"/>
                  </a:cubicBezTo>
                  <a:cubicBezTo>
                    <a:pt x="311" y="478"/>
                    <a:pt x="313" y="467"/>
                    <a:pt x="319" y="461"/>
                  </a:cubicBezTo>
                  <a:cubicBezTo>
                    <a:pt x="325" y="456"/>
                    <a:pt x="331" y="454"/>
                    <a:pt x="332" y="450"/>
                  </a:cubicBezTo>
                  <a:cubicBezTo>
                    <a:pt x="334" y="446"/>
                    <a:pt x="334" y="441"/>
                    <a:pt x="335" y="437"/>
                  </a:cubicBezTo>
                  <a:cubicBezTo>
                    <a:pt x="336" y="433"/>
                    <a:pt x="332" y="429"/>
                    <a:pt x="333" y="423"/>
                  </a:cubicBezTo>
                  <a:cubicBezTo>
                    <a:pt x="335" y="417"/>
                    <a:pt x="336" y="414"/>
                    <a:pt x="335" y="412"/>
                  </a:cubicBezTo>
                  <a:cubicBezTo>
                    <a:pt x="335" y="410"/>
                    <a:pt x="334" y="411"/>
                    <a:pt x="335" y="409"/>
                  </a:cubicBezTo>
                  <a:cubicBezTo>
                    <a:pt x="336" y="407"/>
                    <a:pt x="339" y="409"/>
                    <a:pt x="341" y="406"/>
                  </a:cubicBezTo>
                  <a:cubicBezTo>
                    <a:pt x="344" y="403"/>
                    <a:pt x="349" y="397"/>
                    <a:pt x="352" y="395"/>
                  </a:cubicBezTo>
                  <a:cubicBezTo>
                    <a:pt x="355" y="393"/>
                    <a:pt x="357" y="392"/>
                    <a:pt x="358" y="391"/>
                  </a:cubicBezTo>
                  <a:cubicBezTo>
                    <a:pt x="360" y="390"/>
                    <a:pt x="367" y="385"/>
                    <a:pt x="371" y="385"/>
                  </a:cubicBezTo>
                  <a:cubicBezTo>
                    <a:pt x="375" y="385"/>
                    <a:pt x="379" y="389"/>
                    <a:pt x="379" y="386"/>
                  </a:cubicBezTo>
                  <a:cubicBezTo>
                    <a:pt x="378" y="384"/>
                    <a:pt x="375" y="384"/>
                    <a:pt x="377" y="383"/>
                  </a:cubicBezTo>
                  <a:cubicBezTo>
                    <a:pt x="378" y="382"/>
                    <a:pt x="381" y="381"/>
                    <a:pt x="385" y="380"/>
                  </a:cubicBezTo>
                  <a:cubicBezTo>
                    <a:pt x="388" y="379"/>
                    <a:pt x="388" y="377"/>
                    <a:pt x="387" y="376"/>
                  </a:cubicBezTo>
                  <a:cubicBezTo>
                    <a:pt x="386" y="375"/>
                    <a:pt x="390" y="375"/>
                    <a:pt x="390" y="374"/>
                  </a:cubicBezTo>
                  <a:cubicBezTo>
                    <a:pt x="391" y="373"/>
                    <a:pt x="391" y="374"/>
                    <a:pt x="391" y="375"/>
                  </a:cubicBezTo>
                  <a:cubicBezTo>
                    <a:pt x="391" y="376"/>
                    <a:pt x="394" y="376"/>
                    <a:pt x="398" y="375"/>
                  </a:cubicBezTo>
                  <a:cubicBezTo>
                    <a:pt x="402" y="375"/>
                    <a:pt x="404" y="372"/>
                    <a:pt x="406" y="371"/>
                  </a:cubicBezTo>
                  <a:cubicBezTo>
                    <a:pt x="408" y="371"/>
                    <a:pt x="407" y="372"/>
                    <a:pt x="407" y="373"/>
                  </a:cubicBezTo>
                  <a:cubicBezTo>
                    <a:pt x="407" y="374"/>
                    <a:pt x="411" y="375"/>
                    <a:pt x="415" y="374"/>
                  </a:cubicBezTo>
                  <a:cubicBezTo>
                    <a:pt x="419" y="372"/>
                    <a:pt x="422" y="374"/>
                    <a:pt x="422" y="370"/>
                  </a:cubicBezTo>
                  <a:cubicBezTo>
                    <a:pt x="422" y="367"/>
                    <a:pt x="428" y="364"/>
                    <a:pt x="430" y="362"/>
                  </a:cubicBezTo>
                  <a:cubicBezTo>
                    <a:pt x="432" y="361"/>
                    <a:pt x="434" y="359"/>
                    <a:pt x="434" y="354"/>
                  </a:cubicBezTo>
                  <a:cubicBezTo>
                    <a:pt x="434" y="349"/>
                    <a:pt x="438" y="346"/>
                    <a:pt x="441" y="343"/>
                  </a:cubicBezTo>
                  <a:cubicBezTo>
                    <a:pt x="443" y="341"/>
                    <a:pt x="446" y="335"/>
                    <a:pt x="448" y="333"/>
                  </a:cubicBezTo>
                  <a:cubicBezTo>
                    <a:pt x="449" y="331"/>
                    <a:pt x="450" y="331"/>
                    <a:pt x="451" y="328"/>
                  </a:cubicBezTo>
                  <a:cubicBezTo>
                    <a:pt x="452" y="326"/>
                    <a:pt x="451" y="320"/>
                    <a:pt x="451" y="316"/>
                  </a:cubicBezTo>
                  <a:cubicBezTo>
                    <a:pt x="452" y="311"/>
                    <a:pt x="454" y="307"/>
                    <a:pt x="455" y="306"/>
                  </a:cubicBezTo>
                  <a:cubicBezTo>
                    <a:pt x="457" y="305"/>
                    <a:pt x="460" y="305"/>
                    <a:pt x="460" y="299"/>
                  </a:cubicBezTo>
                  <a:cubicBezTo>
                    <a:pt x="460" y="294"/>
                    <a:pt x="459" y="287"/>
                    <a:pt x="461" y="282"/>
                  </a:cubicBezTo>
                  <a:cubicBezTo>
                    <a:pt x="464" y="277"/>
                    <a:pt x="461" y="265"/>
                    <a:pt x="461" y="259"/>
                  </a:cubicBezTo>
                  <a:cubicBezTo>
                    <a:pt x="462" y="253"/>
                    <a:pt x="461" y="244"/>
                    <a:pt x="462" y="242"/>
                  </a:cubicBezTo>
                  <a:cubicBezTo>
                    <a:pt x="463" y="240"/>
                    <a:pt x="466" y="240"/>
                    <a:pt x="464" y="238"/>
                  </a:cubicBezTo>
                  <a:cubicBezTo>
                    <a:pt x="462" y="236"/>
                    <a:pt x="460" y="234"/>
                    <a:pt x="462" y="235"/>
                  </a:cubicBezTo>
                  <a:cubicBezTo>
                    <a:pt x="464" y="236"/>
                    <a:pt x="467" y="239"/>
                    <a:pt x="466" y="237"/>
                  </a:cubicBezTo>
                  <a:cubicBezTo>
                    <a:pt x="466" y="236"/>
                    <a:pt x="466" y="234"/>
                    <a:pt x="467" y="234"/>
                  </a:cubicBezTo>
                  <a:cubicBezTo>
                    <a:pt x="467" y="235"/>
                    <a:pt x="468" y="235"/>
                    <a:pt x="469" y="235"/>
                  </a:cubicBezTo>
                  <a:cubicBezTo>
                    <a:pt x="470" y="236"/>
                    <a:pt x="471" y="238"/>
                    <a:pt x="474" y="234"/>
                  </a:cubicBezTo>
                  <a:cubicBezTo>
                    <a:pt x="476" y="230"/>
                    <a:pt x="479" y="225"/>
                    <a:pt x="482" y="219"/>
                  </a:cubicBezTo>
                  <a:cubicBezTo>
                    <a:pt x="485" y="213"/>
                    <a:pt x="488" y="208"/>
                    <a:pt x="493" y="206"/>
                  </a:cubicBezTo>
                  <a:cubicBezTo>
                    <a:pt x="498" y="203"/>
                    <a:pt x="500" y="201"/>
                    <a:pt x="502" y="197"/>
                  </a:cubicBezTo>
                  <a:cubicBezTo>
                    <a:pt x="505" y="194"/>
                    <a:pt x="515" y="182"/>
                    <a:pt x="516" y="175"/>
                  </a:cubicBezTo>
                  <a:cubicBezTo>
                    <a:pt x="517" y="169"/>
                    <a:pt x="518" y="157"/>
                    <a:pt x="513" y="147"/>
                  </a:cubicBezTo>
                  <a:close/>
                  <a:moveTo>
                    <a:pt x="302" y="487"/>
                  </a:moveTo>
                  <a:cubicBezTo>
                    <a:pt x="300" y="488"/>
                    <a:pt x="292" y="498"/>
                    <a:pt x="287" y="499"/>
                  </a:cubicBezTo>
                  <a:cubicBezTo>
                    <a:pt x="281" y="500"/>
                    <a:pt x="296" y="491"/>
                    <a:pt x="295" y="488"/>
                  </a:cubicBezTo>
                  <a:cubicBezTo>
                    <a:pt x="295" y="486"/>
                    <a:pt x="305" y="474"/>
                    <a:pt x="307" y="476"/>
                  </a:cubicBezTo>
                  <a:cubicBezTo>
                    <a:pt x="310" y="479"/>
                    <a:pt x="304" y="485"/>
                    <a:pt x="302" y="4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725"/>
            <p:cNvSpPr>
              <a:spLocks/>
            </p:cNvSpPr>
            <p:nvPr/>
          </p:nvSpPr>
          <p:spPr bwMode="auto">
            <a:xfrm>
              <a:off x="8335963" y="4235450"/>
              <a:ext cx="134937" cy="136525"/>
            </a:xfrm>
            <a:custGeom>
              <a:avLst/>
              <a:gdLst>
                <a:gd name="T0" fmla="*/ 208092100 w 70"/>
                <a:gd name="T1" fmla="*/ 82696221 h 72"/>
                <a:gd name="T2" fmla="*/ 163501224 w 70"/>
                <a:gd name="T3" fmla="*/ 53933055 h 72"/>
                <a:gd name="T4" fmla="*/ 148636956 w 70"/>
                <a:gd name="T5" fmla="*/ 57528212 h 72"/>
                <a:gd name="T6" fmla="*/ 133772688 w 70"/>
                <a:gd name="T7" fmla="*/ 50337899 h 72"/>
                <a:gd name="T8" fmla="*/ 92898331 w 70"/>
                <a:gd name="T9" fmla="*/ 0 h 72"/>
                <a:gd name="T10" fmla="*/ 44590891 w 70"/>
                <a:gd name="T11" fmla="*/ 7190315 h 72"/>
                <a:gd name="T12" fmla="*/ 29726616 w 70"/>
                <a:gd name="T13" fmla="*/ 71910751 h 72"/>
                <a:gd name="T14" fmla="*/ 29726616 w 70"/>
                <a:gd name="T15" fmla="*/ 136629291 h 72"/>
                <a:gd name="T16" fmla="*/ 7431172 w 70"/>
                <a:gd name="T17" fmla="*/ 161797285 h 72"/>
                <a:gd name="T18" fmla="*/ 18578897 w 70"/>
                <a:gd name="T19" fmla="*/ 219325483 h 72"/>
                <a:gd name="T20" fmla="*/ 29726616 w 70"/>
                <a:gd name="T21" fmla="*/ 219325483 h 72"/>
                <a:gd name="T22" fmla="*/ 78034063 w 70"/>
                <a:gd name="T23" fmla="*/ 230112849 h 72"/>
                <a:gd name="T24" fmla="*/ 107760671 w 70"/>
                <a:gd name="T25" fmla="*/ 244493476 h 72"/>
                <a:gd name="T26" fmla="*/ 130058067 w 70"/>
                <a:gd name="T27" fmla="*/ 255280902 h 72"/>
                <a:gd name="T28" fmla="*/ 156068126 w 70"/>
                <a:gd name="T29" fmla="*/ 248088633 h 72"/>
                <a:gd name="T30" fmla="*/ 193227832 w 70"/>
                <a:gd name="T31" fmla="*/ 251685746 h 72"/>
                <a:gd name="T32" fmla="*/ 241535257 w 70"/>
                <a:gd name="T33" fmla="*/ 219325483 h 72"/>
                <a:gd name="T34" fmla="*/ 260114207 w 70"/>
                <a:gd name="T35" fmla="*/ 194157489 h 72"/>
                <a:gd name="T36" fmla="*/ 237818708 w 70"/>
                <a:gd name="T37" fmla="*/ 122246738 h 72"/>
                <a:gd name="T38" fmla="*/ 208092100 w 70"/>
                <a:gd name="T39" fmla="*/ 82696221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"/>
                <a:gd name="T61" fmla="*/ 0 h 72"/>
                <a:gd name="T62" fmla="*/ 70 w 70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" h="72">
                  <a:moveTo>
                    <a:pt x="56" y="23"/>
                  </a:moveTo>
                  <a:cubicBezTo>
                    <a:pt x="53" y="21"/>
                    <a:pt x="46" y="17"/>
                    <a:pt x="44" y="15"/>
                  </a:cubicBezTo>
                  <a:cubicBezTo>
                    <a:pt x="42" y="13"/>
                    <a:pt x="42" y="16"/>
                    <a:pt x="40" y="16"/>
                  </a:cubicBezTo>
                  <a:cubicBezTo>
                    <a:pt x="39" y="16"/>
                    <a:pt x="38" y="16"/>
                    <a:pt x="36" y="14"/>
                  </a:cubicBezTo>
                  <a:cubicBezTo>
                    <a:pt x="35" y="13"/>
                    <a:pt x="29" y="0"/>
                    <a:pt x="25" y="0"/>
                  </a:cubicBezTo>
                  <a:cubicBezTo>
                    <a:pt x="22" y="0"/>
                    <a:pt x="16" y="4"/>
                    <a:pt x="12" y="2"/>
                  </a:cubicBezTo>
                  <a:cubicBezTo>
                    <a:pt x="8" y="8"/>
                    <a:pt x="9" y="16"/>
                    <a:pt x="8" y="20"/>
                  </a:cubicBezTo>
                  <a:cubicBezTo>
                    <a:pt x="6" y="24"/>
                    <a:pt x="8" y="34"/>
                    <a:pt x="8" y="38"/>
                  </a:cubicBezTo>
                  <a:cubicBezTo>
                    <a:pt x="7" y="41"/>
                    <a:pt x="5" y="42"/>
                    <a:pt x="2" y="45"/>
                  </a:cubicBezTo>
                  <a:cubicBezTo>
                    <a:pt x="0" y="47"/>
                    <a:pt x="3" y="56"/>
                    <a:pt x="5" y="61"/>
                  </a:cubicBezTo>
                  <a:cubicBezTo>
                    <a:pt x="6" y="61"/>
                    <a:pt x="7" y="61"/>
                    <a:pt x="8" y="61"/>
                  </a:cubicBezTo>
                  <a:cubicBezTo>
                    <a:pt x="10" y="63"/>
                    <a:pt x="19" y="64"/>
                    <a:pt x="21" y="64"/>
                  </a:cubicBezTo>
                  <a:cubicBezTo>
                    <a:pt x="23" y="64"/>
                    <a:pt x="26" y="67"/>
                    <a:pt x="29" y="68"/>
                  </a:cubicBezTo>
                  <a:cubicBezTo>
                    <a:pt x="31" y="69"/>
                    <a:pt x="32" y="72"/>
                    <a:pt x="35" y="71"/>
                  </a:cubicBezTo>
                  <a:cubicBezTo>
                    <a:pt x="38" y="70"/>
                    <a:pt x="38" y="69"/>
                    <a:pt x="42" y="69"/>
                  </a:cubicBezTo>
                  <a:cubicBezTo>
                    <a:pt x="46" y="69"/>
                    <a:pt x="48" y="72"/>
                    <a:pt x="52" y="70"/>
                  </a:cubicBezTo>
                  <a:cubicBezTo>
                    <a:pt x="57" y="68"/>
                    <a:pt x="63" y="65"/>
                    <a:pt x="65" y="61"/>
                  </a:cubicBezTo>
                  <a:cubicBezTo>
                    <a:pt x="66" y="59"/>
                    <a:pt x="68" y="57"/>
                    <a:pt x="70" y="54"/>
                  </a:cubicBezTo>
                  <a:cubicBezTo>
                    <a:pt x="69" y="49"/>
                    <a:pt x="64" y="37"/>
                    <a:pt x="64" y="34"/>
                  </a:cubicBezTo>
                  <a:cubicBezTo>
                    <a:pt x="64" y="29"/>
                    <a:pt x="58" y="26"/>
                    <a:pt x="56" y="23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726"/>
            <p:cNvSpPr>
              <a:spLocks/>
            </p:cNvSpPr>
            <p:nvPr/>
          </p:nvSpPr>
          <p:spPr bwMode="auto">
            <a:xfrm>
              <a:off x="7961313" y="4013200"/>
              <a:ext cx="504825" cy="896938"/>
            </a:xfrm>
            <a:custGeom>
              <a:avLst/>
              <a:gdLst>
                <a:gd name="T0" fmla="*/ 743950020 w 265"/>
                <a:gd name="T1" fmla="*/ 495300605 h 470"/>
                <a:gd name="T2" fmla="*/ 899998024 w 265"/>
                <a:gd name="T3" fmla="*/ 287711038 h 470"/>
                <a:gd name="T4" fmla="*/ 936288257 w 265"/>
                <a:gd name="T5" fmla="*/ 193021067 h 470"/>
                <a:gd name="T6" fmla="*/ 889110954 w 265"/>
                <a:gd name="T7" fmla="*/ 258575827 h 470"/>
                <a:gd name="T8" fmla="*/ 809272440 w 265"/>
                <a:gd name="T9" fmla="*/ 291352223 h 470"/>
                <a:gd name="T10" fmla="*/ 736691974 w 265"/>
                <a:gd name="T11" fmla="*/ 251291548 h 470"/>
                <a:gd name="T12" fmla="*/ 711288810 w 265"/>
                <a:gd name="T13" fmla="*/ 145676112 h 470"/>
                <a:gd name="T14" fmla="*/ 558869831 w 265"/>
                <a:gd name="T15" fmla="*/ 54629250 h 470"/>
                <a:gd name="T16" fmla="*/ 449999012 w 265"/>
                <a:gd name="T17" fmla="*/ 36419505 h 470"/>
                <a:gd name="T18" fmla="*/ 362902452 w 265"/>
                <a:gd name="T19" fmla="*/ 0 h 470"/>
                <a:gd name="T20" fmla="*/ 301209055 w 265"/>
                <a:gd name="T21" fmla="*/ 109256592 h 470"/>
                <a:gd name="T22" fmla="*/ 243144623 w 265"/>
                <a:gd name="T23" fmla="*/ 236724837 h 470"/>
                <a:gd name="T24" fmla="*/ 185080249 w 265"/>
                <a:gd name="T25" fmla="*/ 342340273 h 470"/>
                <a:gd name="T26" fmla="*/ 166935133 w 265"/>
                <a:gd name="T27" fmla="*/ 444312555 h 470"/>
                <a:gd name="T28" fmla="*/ 166935133 w 265"/>
                <a:gd name="T29" fmla="*/ 571778981 h 470"/>
                <a:gd name="T30" fmla="*/ 148790016 w 265"/>
                <a:gd name="T31" fmla="*/ 713813848 h 470"/>
                <a:gd name="T32" fmla="*/ 123386823 w 265"/>
                <a:gd name="T33" fmla="*/ 855848714 h 470"/>
                <a:gd name="T34" fmla="*/ 83467566 w 265"/>
                <a:gd name="T35" fmla="*/ 994240486 h 470"/>
                <a:gd name="T36" fmla="*/ 83467566 w 265"/>
                <a:gd name="T37" fmla="*/ 1216398851 h 470"/>
                <a:gd name="T38" fmla="*/ 105241706 w 265"/>
                <a:gd name="T39" fmla="*/ 1274669272 h 470"/>
                <a:gd name="T40" fmla="*/ 50806341 w 265"/>
                <a:gd name="T41" fmla="*/ 1405776765 h 470"/>
                <a:gd name="T42" fmla="*/ 0 w 265"/>
                <a:gd name="T43" fmla="*/ 1522317606 h 470"/>
                <a:gd name="T44" fmla="*/ 58064388 w 265"/>
                <a:gd name="T45" fmla="*/ 1606082052 h 470"/>
                <a:gd name="T46" fmla="*/ 181451226 w 265"/>
                <a:gd name="T47" fmla="*/ 1689846497 h 470"/>
                <a:gd name="T48" fmla="*/ 217741459 w 265"/>
                <a:gd name="T49" fmla="*/ 1693487683 h 470"/>
                <a:gd name="T50" fmla="*/ 217741459 w 265"/>
                <a:gd name="T51" fmla="*/ 1580588027 h 470"/>
                <a:gd name="T52" fmla="*/ 221370483 w 265"/>
                <a:gd name="T53" fmla="*/ 1551452817 h 470"/>
                <a:gd name="T54" fmla="*/ 246773646 w 265"/>
                <a:gd name="T55" fmla="*/ 1558737096 h 470"/>
                <a:gd name="T56" fmla="*/ 312096125 w 265"/>
                <a:gd name="T57" fmla="*/ 1467690279 h 470"/>
                <a:gd name="T58" fmla="*/ 355644405 w 265"/>
                <a:gd name="T59" fmla="*/ 1416702230 h 470"/>
                <a:gd name="T60" fmla="*/ 319354172 w 265"/>
                <a:gd name="T61" fmla="*/ 1369357274 h 470"/>
                <a:gd name="T62" fmla="*/ 308467102 w 265"/>
                <a:gd name="T63" fmla="*/ 1274669272 h 470"/>
                <a:gd name="T64" fmla="*/ 384676592 w 265"/>
                <a:gd name="T65" fmla="*/ 1216398851 h 470"/>
                <a:gd name="T66" fmla="*/ 420966825 w 265"/>
                <a:gd name="T67" fmla="*/ 1143559871 h 470"/>
                <a:gd name="T68" fmla="*/ 439111942 w 265"/>
                <a:gd name="T69" fmla="*/ 1110783475 h 470"/>
                <a:gd name="T70" fmla="*/ 464515105 w 265"/>
                <a:gd name="T71" fmla="*/ 1085289450 h 470"/>
                <a:gd name="T72" fmla="*/ 406450732 w 265"/>
                <a:gd name="T73" fmla="*/ 1067079705 h 470"/>
                <a:gd name="T74" fmla="*/ 479031198 w 265"/>
                <a:gd name="T75" fmla="*/ 1027019029 h 470"/>
                <a:gd name="T76" fmla="*/ 529837644 w 265"/>
                <a:gd name="T77" fmla="*/ 976032650 h 470"/>
                <a:gd name="T78" fmla="*/ 555240807 w 265"/>
                <a:gd name="T79" fmla="*/ 899552484 h 470"/>
                <a:gd name="T80" fmla="*/ 653224437 w 265"/>
                <a:gd name="T81" fmla="*/ 892268204 h 470"/>
                <a:gd name="T82" fmla="*/ 794756347 w 265"/>
                <a:gd name="T83" fmla="*/ 812144944 h 470"/>
                <a:gd name="T84" fmla="*/ 772982207 w 265"/>
                <a:gd name="T85" fmla="*/ 735666687 h 470"/>
                <a:gd name="T86" fmla="*/ 722175880 w 265"/>
                <a:gd name="T87" fmla="*/ 655543427 h 470"/>
                <a:gd name="T88" fmla="*/ 722175880 w 265"/>
                <a:gd name="T89" fmla="*/ 586347541 h 4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470"/>
                <a:gd name="T137" fmla="*/ 265 w 265"/>
                <a:gd name="T138" fmla="*/ 470 h 4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470">
                  <a:moveTo>
                    <a:pt x="199" y="161"/>
                  </a:moveTo>
                  <a:cubicBezTo>
                    <a:pt x="202" y="158"/>
                    <a:pt x="204" y="157"/>
                    <a:pt x="205" y="154"/>
                  </a:cubicBezTo>
                  <a:cubicBezTo>
                    <a:pt x="205" y="150"/>
                    <a:pt x="203" y="140"/>
                    <a:pt x="205" y="136"/>
                  </a:cubicBezTo>
                  <a:cubicBezTo>
                    <a:pt x="206" y="132"/>
                    <a:pt x="205" y="120"/>
                    <a:pt x="211" y="116"/>
                  </a:cubicBezTo>
                  <a:cubicBezTo>
                    <a:pt x="218" y="111"/>
                    <a:pt x="223" y="105"/>
                    <a:pt x="229" y="99"/>
                  </a:cubicBezTo>
                  <a:cubicBezTo>
                    <a:pt x="234" y="92"/>
                    <a:pt x="241" y="82"/>
                    <a:pt x="248" y="79"/>
                  </a:cubicBezTo>
                  <a:cubicBezTo>
                    <a:pt x="256" y="76"/>
                    <a:pt x="264" y="76"/>
                    <a:pt x="264" y="70"/>
                  </a:cubicBezTo>
                  <a:cubicBezTo>
                    <a:pt x="264" y="65"/>
                    <a:pt x="265" y="62"/>
                    <a:pt x="261" y="57"/>
                  </a:cubicBezTo>
                  <a:cubicBezTo>
                    <a:pt x="258" y="53"/>
                    <a:pt x="261" y="53"/>
                    <a:pt x="258" y="53"/>
                  </a:cubicBezTo>
                  <a:cubicBezTo>
                    <a:pt x="255" y="53"/>
                    <a:pt x="252" y="51"/>
                    <a:pt x="252" y="54"/>
                  </a:cubicBezTo>
                  <a:cubicBezTo>
                    <a:pt x="252" y="57"/>
                    <a:pt x="252" y="62"/>
                    <a:pt x="251" y="64"/>
                  </a:cubicBezTo>
                  <a:cubicBezTo>
                    <a:pt x="249" y="66"/>
                    <a:pt x="246" y="70"/>
                    <a:pt x="245" y="71"/>
                  </a:cubicBezTo>
                  <a:cubicBezTo>
                    <a:pt x="243" y="72"/>
                    <a:pt x="242" y="76"/>
                    <a:pt x="238" y="76"/>
                  </a:cubicBezTo>
                  <a:cubicBezTo>
                    <a:pt x="235" y="76"/>
                    <a:pt x="232" y="74"/>
                    <a:pt x="230" y="76"/>
                  </a:cubicBezTo>
                  <a:cubicBezTo>
                    <a:pt x="228" y="77"/>
                    <a:pt x="226" y="80"/>
                    <a:pt x="223" y="80"/>
                  </a:cubicBezTo>
                  <a:cubicBezTo>
                    <a:pt x="220" y="79"/>
                    <a:pt x="216" y="78"/>
                    <a:pt x="212" y="78"/>
                  </a:cubicBezTo>
                  <a:cubicBezTo>
                    <a:pt x="207" y="78"/>
                    <a:pt x="197" y="79"/>
                    <a:pt x="197" y="77"/>
                  </a:cubicBezTo>
                  <a:cubicBezTo>
                    <a:pt x="198" y="74"/>
                    <a:pt x="203" y="73"/>
                    <a:pt x="203" y="69"/>
                  </a:cubicBezTo>
                  <a:cubicBezTo>
                    <a:pt x="203" y="66"/>
                    <a:pt x="202" y="64"/>
                    <a:pt x="206" y="60"/>
                  </a:cubicBezTo>
                  <a:cubicBezTo>
                    <a:pt x="210" y="56"/>
                    <a:pt x="214" y="51"/>
                    <a:pt x="210" y="48"/>
                  </a:cubicBezTo>
                  <a:cubicBezTo>
                    <a:pt x="207" y="44"/>
                    <a:pt x="202" y="43"/>
                    <a:pt x="196" y="40"/>
                  </a:cubicBezTo>
                  <a:cubicBezTo>
                    <a:pt x="191" y="36"/>
                    <a:pt x="183" y="30"/>
                    <a:pt x="180" y="30"/>
                  </a:cubicBezTo>
                  <a:cubicBezTo>
                    <a:pt x="178" y="29"/>
                    <a:pt x="171" y="30"/>
                    <a:pt x="167" y="26"/>
                  </a:cubicBezTo>
                  <a:cubicBezTo>
                    <a:pt x="164" y="22"/>
                    <a:pt x="157" y="18"/>
                    <a:pt x="154" y="15"/>
                  </a:cubicBezTo>
                  <a:cubicBezTo>
                    <a:pt x="151" y="12"/>
                    <a:pt x="148" y="4"/>
                    <a:pt x="145" y="3"/>
                  </a:cubicBezTo>
                  <a:cubicBezTo>
                    <a:pt x="142" y="2"/>
                    <a:pt x="132" y="1"/>
                    <a:pt x="131" y="3"/>
                  </a:cubicBezTo>
                  <a:cubicBezTo>
                    <a:pt x="130" y="5"/>
                    <a:pt x="127" y="10"/>
                    <a:pt x="124" y="10"/>
                  </a:cubicBezTo>
                  <a:cubicBezTo>
                    <a:pt x="122" y="10"/>
                    <a:pt x="120" y="4"/>
                    <a:pt x="116" y="4"/>
                  </a:cubicBezTo>
                  <a:cubicBezTo>
                    <a:pt x="112" y="4"/>
                    <a:pt x="109" y="4"/>
                    <a:pt x="107" y="4"/>
                  </a:cubicBezTo>
                  <a:cubicBezTo>
                    <a:pt x="104" y="4"/>
                    <a:pt x="102" y="0"/>
                    <a:pt x="100" y="0"/>
                  </a:cubicBezTo>
                  <a:cubicBezTo>
                    <a:pt x="98" y="0"/>
                    <a:pt x="92" y="5"/>
                    <a:pt x="89" y="6"/>
                  </a:cubicBezTo>
                  <a:cubicBezTo>
                    <a:pt x="86" y="6"/>
                    <a:pt x="86" y="14"/>
                    <a:pt x="86" y="17"/>
                  </a:cubicBezTo>
                  <a:cubicBezTo>
                    <a:pt x="86" y="19"/>
                    <a:pt x="86" y="28"/>
                    <a:pt x="83" y="30"/>
                  </a:cubicBezTo>
                  <a:cubicBezTo>
                    <a:pt x="80" y="31"/>
                    <a:pt x="66" y="35"/>
                    <a:pt x="66" y="37"/>
                  </a:cubicBezTo>
                  <a:cubicBezTo>
                    <a:pt x="66" y="39"/>
                    <a:pt x="66" y="54"/>
                    <a:pt x="66" y="57"/>
                  </a:cubicBezTo>
                  <a:cubicBezTo>
                    <a:pt x="66" y="60"/>
                    <a:pt x="66" y="63"/>
                    <a:pt x="67" y="65"/>
                  </a:cubicBezTo>
                  <a:cubicBezTo>
                    <a:pt x="68" y="67"/>
                    <a:pt x="70" y="70"/>
                    <a:pt x="68" y="72"/>
                  </a:cubicBezTo>
                  <a:cubicBezTo>
                    <a:pt x="65" y="74"/>
                    <a:pt x="62" y="79"/>
                    <a:pt x="59" y="82"/>
                  </a:cubicBezTo>
                  <a:cubicBezTo>
                    <a:pt x="57" y="85"/>
                    <a:pt x="51" y="91"/>
                    <a:pt x="51" y="94"/>
                  </a:cubicBezTo>
                  <a:cubicBezTo>
                    <a:pt x="51" y="97"/>
                    <a:pt x="51" y="102"/>
                    <a:pt x="49" y="105"/>
                  </a:cubicBezTo>
                  <a:cubicBezTo>
                    <a:pt x="46" y="107"/>
                    <a:pt x="47" y="107"/>
                    <a:pt x="47" y="111"/>
                  </a:cubicBezTo>
                  <a:cubicBezTo>
                    <a:pt x="47" y="115"/>
                    <a:pt x="48" y="119"/>
                    <a:pt x="46" y="122"/>
                  </a:cubicBezTo>
                  <a:cubicBezTo>
                    <a:pt x="43" y="125"/>
                    <a:pt x="45" y="129"/>
                    <a:pt x="43" y="131"/>
                  </a:cubicBezTo>
                  <a:cubicBezTo>
                    <a:pt x="42" y="133"/>
                    <a:pt x="39" y="133"/>
                    <a:pt x="41" y="138"/>
                  </a:cubicBezTo>
                  <a:cubicBezTo>
                    <a:pt x="43" y="142"/>
                    <a:pt x="46" y="154"/>
                    <a:pt x="46" y="157"/>
                  </a:cubicBezTo>
                  <a:cubicBezTo>
                    <a:pt x="46" y="160"/>
                    <a:pt x="48" y="160"/>
                    <a:pt x="48" y="166"/>
                  </a:cubicBezTo>
                  <a:cubicBezTo>
                    <a:pt x="48" y="172"/>
                    <a:pt x="47" y="175"/>
                    <a:pt x="44" y="180"/>
                  </a:cubicBezTo>
                  <a:cubicBezTo>
                    <a:pt x="42" y="184"/>
                    <a:pt x="40" y="192"/>
                    <a:pt x="41" y="196"/>
                  </a:cubicBezTo>
                  <a:cubicBezTo>
                    <a:pt x="42" y="199"/>
                    <a:pt x="44" y="202"/>
                    <a:pt x="42" y="206"/>
                  </a:cubicBezTo>
                  <a:cubicBezTo>
                    <a:pt x="39" y="209"/>
                    <a:pt x="31" y="212"/>
                    <a:pt x="31" y="219"/>
                  </a:cubicBezTo>
                  <a:cubicBezTo>
                    <a:pt x="31" y="225"/>
                    <a:pt x="34" y="230"/>
                    <a:pt x="34" y="235"/>
                  </a:cubicBezTo>
                  <a:cubicBezTo>
                    <a:pt x="34" y="240"/>
                    <a:pt x="37" y="245"/>
                    <a:pt x="34" y="246"/>
                  </a:cubicBezTo>
                  <a:cubicBezTo>
                    <a:pt x="31" y="248"/>
                    <a:pt x="27" y="253"/>
                    <a:pt x="27" y="256"/>
                  </a:cubicBezTo>
                  <a:cubicBezTo>
                    <a:pt x="27" y="259"/>
                    <a:pt x="24" y="269"/>
                    <a:pt x="23" y="273"/>
                  </a:cubicBezTo>
                  <a:cubicBezTo>
                    <a:pt x="21" y="278"/>
                    <a:pt x="21" y="288"/>
                    <a:pt x="21" y="297"/>
                  </a:cubicBezTo>
                  <a:cubicBezTo>
                    <a:pt x="20" y="306"/>
                    <a:pt x="20" y="307"/>
                    <a:pt x="20" y="311"/>
                  </a:cubicBezTo>
                  <a:cubicBezTo>
                    <a:pt x="21" y="315"/>
                    <a:pt x="20" y="333"/>
                    <a:pt x="23" y="334"/>
                  </a:cubicBezTo>
                  <a:cubicBezTo>
                    <a:pt x="27" y="334"/>
                    <a:pt x="36" y="340"/>
                    <a:pt x="29" y="340"/>
                  </a:cubicBezTo>
                  <a:cubicBezTo>
                    <a:pt x="23" y="340"/>
                    <a:pt x="19" y="344"/>
                    <a:pt x="23" y="344"/>
                  </a:cubicBezTo>
                  <a:cubicBezTo>
                    <a:pt x="27" y="345"/>
                    <a:pt x="31" y="349"/>
                    <a:pt x="29" y="350"/>
                  </a:cubicBezTo>
                  <a:cubicBezTo>
                    <a:pt x="27" y="351"/>
                    <a:pt x="24" y="355"/>
                    <a:pt x="24" y="361"/>
                  </a:cubicBezTo>
                  <a:cubicBezTo>
                    <a:pt x="24" y="367"/>
                    <a:pt x="24" y="373"/>
                    <a:pt x="21" y="377"/>
                  </a:cubicBezTo>
                  <a:cubicBezTo>
                    <a:pt x="19" y="381"/>
                    <a:pt x="15" y="383"/>
                    <a:pt x="14" y="386"/>
                  </a:cubicBezTo>
                  <a:cubicBezTo>
                    <a:pt x="14" y="390"/>
                    <a:pt x="17" y="399"/>
                    <a:pt x="14" y="400"/>
                  </a:cubicBezTo>
                  <a:cubicBezTo>
                    <a:pt x="11" y="402"/>
                    <a:pt x="11" y="408"/>
                    <a:pt x="7" y="409"/>
                  </a:cubicBezTo>
                  <a:cubicBezTo>
                    <a:pt x="4" y="410"/>
                    <a:pt x="0" y="414"/>
                    <a:pt x="0" y="418"/>
                  </a:cubicBezTo>
                  <a:cubicBezTo>
                    <a:pt x="0" y="422"/>
                    <a:pt x="2" y="429"/>
                    <a:pt x="3" y="432"/>
                  </a:cubicBezTo>
                  <a:cubicBezTo>
                    <a:pt x="3" y="435"/>
                    <a:pt x="5" y="439"/>
                    <a:pt x="5" y="439"/>
                  </a:cubicBezTo>
                  <a:cubicBezTo>
                    <a:pt x="16" y="441"/>
                    <a:pt x="16" y="441"/>
                    <a:pt x="16" y="441"/>
                  </a:cubicBezTo>
                  <a:cubicBezTo>
                    <a:pt x="16" y="457"/>
                    <a:pt x="16" y="457"/>
                    <a:pt x="16" y="457"/>
                  </a:cubicBezTo>
                  <a:cubicBezTo>
                    <a:pt x="23" y="462"/>
                    <a:pt x="23" y="462"/>
                    <a:pt x="23" y="462"/>
                  </a:cubicBezTo>
                  <a:cubicBezTo>
                    <a:pt x="23" y="462"/>
                    <a:pt x="48" y="463"/>
                    <a:pt x="50" y="464"/>
                  </a:cubicBezTo>
                  <a:cubicBezTo>
                    <a:pt x="51" y="464"/>
                    <a:pt x="53" y="465"/>
                    <a:pt x="54" y="466"/>
                  </a:cubicBezTo>
                  <a:cubicBezTo>
                    <a:pt x="54" y="466"/>
                    <a:pt x="54" y="466"/>
                    <a:pt x="54" y="466"/>
                  </a:cubicBezTo>
                  <a:cubicBezTo>
                    <a:pt x="55" y="464"/>
                    <a:pt x="57" y="463"/>
                    <a:pt x="60" y="465"/>
                  </a:cubicBezTo>
                  <a:cubicBezTo>
                    <a:pt x="63" y="467"/>
                    <a:pt x="67" y="470"/>
                    <a:pt x="67" y="468"/>
                  </a:cubicBezTo>
                  <a:cubicBezTo>
                    <a:pt x="66" y="466"/>
                    <a:pt x="59" y="457"/>
                    <a:pt x="59" y="452"/>
                  </a:cubicBezTo>
                  <a:cubicBezTo>
                    <a:pt x="59" y="446"/>
                    <a:pt x="55" y="438"/>
                    <a:pt x="60" y="434"/>
                  </a:cubicBezTo>
                  <a:cubicBezTo>
                    <a:pt x="64" y="430"/>
                    <a:pt x="68" y="431"/>
                    <a:pt x="66" y="428"/>
                  </a:cubicBezTo>
                  <a:cubicBezTo>
                    <a:pt x="64" y="426"/>
                    <a:pt x="63" y="428"/>
                    <a:pt x="61" y="427"/>
                  </a:cubicBezTo>
                  <a:cubicBezTo>
                    <a:pt x="59" y="427"/>
                    <a:pt x="59" y="426"/>
                    <a:pt x="61" y="426"/>
                  </a:cubicBezTo>
                  <a:cubicBezTo>
                    <a:pt x="63" y="426"/>
                    <a:pt x="64" y="426"/>
                    <a:pt x="64" y="425"/>
                  </a:cubicBezTo>
                  <a:cubicBezTo>
                    <a:pt x="64" y="423"/>
                    <a:pt x="65" y="423"/>
                    <a:pt x="65" y="424"/>
                  </a:cubicBezTo>
                  <a:cubicBezTo>
                    <a:pt x="65" y="426"/>
                    <a:pt x="66" y="428"/>
                    <a:pt x="68" y="428"/>
                  </a:cubicBezTo>
                  <a:cubicBezTo>
                    <a:pt x="69" y="429"/>
                    <a:pt x="73" y="429"/>
                    <a:pt x="75" y="426"/>
                  </a:cubicBezTo>
                  <a:cubicBezTo>
                    <a:pt x="77" y="424"/>
                    <a:pt x="76" y="415"/>
                    <a:pt x="77" y="413"/>
                  </a:cubicBezTo>
                  <a:cubicBezTo>
                    <a:pt x="78" y="410"/>
                    <a:pt x="81" y="405"/>
                    <a:pt x="86" y="403"/>
                  </a:cubicBezTo>
                  <a:cubicBezTo>
                    <a:pt x="91" y="400"/>
                    <a:pt x="100" y="395"/>
                    <a:pt x="100" y="394"/>
                  </a:cubicBezTo>
                  <a:cubicBezTo>
                    <a:pt x="100" y="392"/>
                    <a:pt x="99" y="390"/>
                    <a:pt x="98" y="390"/>
                  </a:cubicBezTo>
                  <a:cubicBezTo>
                    <a:pt x="96" y="391"/>
                    <a:pt x="96" y="390"/>
                    <a:pt x="98" y="389"/>
                  </a:cubicBezTo>
                  <a:cubicBezTo>
                    <a:pt x="100" y="388"/>
                    <a:pt x="102" y="386"/>
                    <a:pt x="102" y="384"/>
                  </a:cubicBezTo>
                  <a:cubicBezTo>
                    <a:pt x="103" y="381"/>
                    <a:pt x="102" y="379"/>
                    <a:pt x="99" y="378"/>
                  </a:cubicBezTo>
                  <a:cubicBezTo>
                    <a:pt x="95" y="377"/>
                    <a:pt x="90" y="378"/>
                    <a:pt x="88" y="376"/>
                  </a:cubicBezTo>
                  <a:cubicBezTo>
                    <a:pt x="87" y="375"/>
                    <a:pt x="87" y="374"/>
                    <a:pt x="85" y="374"/>
                  </a:cubicBezTo>
                  <a:cubicBezTo>
                    <a:pt x="84" y="373"/>
                    <a:pt x="78" y="370"/>
                    <a:pt x="78" y="364"/>
                  </a:cubicBezTo>
                  <a:cubicBezTo>
                    <a:pt x="78" y="359"/>
                    <a:pt x="81" y="352"/>
                    <a:pt x="85" y="350"/>
                  </a:cubicBezTo>
                  <a:cubicBezTo>
                    <a:pt x="89" y="347"/>
                    <a:pt x="96" y="342"/>
                    <a:pt x="99" y="343"/>
                  </a:cubicBezTo>
                  <a:cubicBezTo>
                    <a:pt x="101" y="343"/>
                    <a:pt x="103" y="345"/>
                    <a:pt x="104" y="344"/>
                  </a:cubicBezTo>
                  <a:cubicBezTo>
                    <a:pt x="105" y="342"/>
                    <a:pt x="103" y="337"/>
                    <a:pt x="106" y="334"/>
                  </a:cubicBezTo>
                  <a:cubicBezTo>
                    <a:pt x="108" y="332"/>
                    <a:pt x="110" y="329"/>
                    <a:pt x="109" y="326"/>
                  </a:cubicBezTo>
                  <a:cubicBezTo>
                    <a:pt x="108" y="324"/>
                    <a:pt x="107" y="322"/>
                    <a:pt x="108" y="321"/>
                  </a:cubicBezTo>
                  <a:cubicBezTo>
                    <a:pt x="110" y="319"/>
                    <a:pt x="113" y="316"/>
                    <a:pt x="116" y="314"/>
                  </a:cubicBezTo>
                  <a:cubicBezTo>
                    <a:pt x="118" y="312"/>
                    <a:pt x="121" y="312"/>
                    <a:pt x="119" y="311"/>
                  </a:cubicBezTo>
                  <a:cubicBezTo>
                    <a:pt x="117" y="309"/>
                    <a:pt x="114" y="308"/>
                    <a:pt x="114" y="306"/>
                  </a:cubicBezTo>
                  <a:cubicBezTo>
                    <a:pt x="115" y="304"/>
                    <a:pt x="119" y="304"/>
                    <a:pt x="121" y="305"/>
                  </a:cubicBezTo>
                  <a:cubicBezTo>
                    <a:pt x="123" y="305"/>
                    <a:pt x="125" y="309"/>
                    <a:pt x="127" y="309"/>
                  </a:cubicBezTo>
                  <a:cubicBezTo>
                    <a:pt x="129" y="309"/>
                    <a:pt x="132" y="306"/>
                    <a:pt x="131" y="303"/>
                  </a:cubicBezTo>
                  <a:cubicBezTo>
                    <a:pt x="130" y="300"/>
                    <a:pt x="130" y="298"/>
                    <a:pt x="128" y="298"/>
                  </a:cubicBezTo>
                  <a:cubicBezTo>
                    <a:pt x="126" y="299"/>
                    <a:pt x="125" y="301"/>
                    <a:pt x="123" y="302"/>
                  </a:cubicBezTo>
                  <a:cubicBezTo>
                    <a:pt x="121" y="302"/>
                    <a:pt x="119" y="301"/>
                    <a:pt x="117" y="299"/>
                  </a:cubicBezTo>
                  <a:cubicBezTo>
                    <a:pt x="114" y="298"/>
                    <a:pt x="112" y="297"/>
                    <a:pt x="112" y="293"/>
                  </a:cubicBezTo>
                  <a:cubicBezTo>
                    <a:pt x="112" y="288"/>
                    <a:pt x="110" y="281"/>
                    <a:pt x="111" y="278"/>
                  </a:cubicBezTo>
                  <a:cubicBezTo>
                    <a:pt x="111" y="275"/>
                    <a:pt x="113" y="275"/>
                    <a:pt x="115" y="276"/>
                  </a:cubicBezTo>
                  <a:cubicBezTo>
                    <a:pt x="118" y="277"/>
                    <a:pt x="126" y="282"/>
                    <a:pt x="132" y="282"/>
                  </a:cubicBezTo>
                  <a:cubicBezTo>
                    <a:pt x="139" y="282"/>
                    <a:pt x="143" y="280"/>
                    <a:pt x="145" y="279"/>
                  </a:cubicBezTo>
                  <a:cubicBezTo>
                    <a:pt x="147" y="278"/>
                    <a:pt x="148" y="275"/>
                    <a:pt x="147" y="274"/>
                  </a:cubicBezTo>
                  <a:cubicBezTo>
                    <a:pt x="147" y="272"/>
                    <a:pt x="146" y="270"/>
                    <a:pt x="146" y="268"/>
                  </a:cubicBezTo>
                  <a:cubicBezTo>
                    <a:pt x="146" y="265"/>
                    <a:pt x="151" y="259"/>
                    <a:pt x="151" y="258"/>
                  </a:cubicBezTo>
                  <a:cubicBezTo>
                    <a:pt x="151" y="256"/>
                    <a:pt x="147" y="252"/>
                    <a:pt x="148" y="248"/>
                  </a:cubicBezTo>
                  <a:cubicBezTo>
                    <a:pt x="149" y="245"/>
                    <a:pt x="152" y="245"/>
                    <a:pt x="153" y="247"/>
                  </a:cubicBezTo>
                  <a:cubicBezTo>
                    <a:pt x="153" y="249"/>
                    <a:pt x="153" y="253"/>
                    <a:pt x="154" y="251"/>
                  </a:cubicBezTo>
                  <a:cubicBezTo>
                    <a:pt x="154" y="249"/>
                    <a:pt x="154" y="249"/>
                    <a:pt x="159" y="248"/>
                  </a:cubicBezTo>
                  <a:cubicBezTo>
                    <a:pt x="164" y="248"/>
                    <a:pt x="171" y="248"/>
                    <a:pt x="180" y="245"/>
                  </a:cubicBezTo>
                  <a:cubicBezTo>
                    <a:pt x="190" y="242"/>
                    <a:pt x="199" y="241"/>
                    <a:pt x="202" y="239"/>
                  </a:cubicBezTo>
                  <a:cubicBezTo>
                    <a:pt x="205" y="237"/>
                    <a:pt x="210" y="236"/>
                    <a:pt x="211" y="233"/>
                  </a:cubicBezTo>
                  <a:cubicBezTo>
                    <a:pt x="211" y="229"/>
                    <a:pt x="216" y="225"/>
                    <a:pt x="219" y="223"/>
                  </a:cubicBezTo>
                  <a:cubicBezTo>
                    <a:pt x="222" y="220"/>
                    <a:pt x="222" y="218"/>
                    <a:pt x="222" y="215"/>
                  </a:cubicBezTo>
                  <a:cubicBezTo>
                    <a:pt x="222" y="211"/>
                    <a:pt x="222" y="209"/>
                    <a:pt x="220" y="208"/>
                  </a:cubicBezTo>
                  <a:cubicBezTo>
                    <a:pt x="217" y="207"/>
                    <a:pt x="213" y="205"/>
                    <a:pt x="213" y="202"/>
                  </a:cubicBezTo>
                  <a:cubicBezTo>
                    <a:pt x="213" y="200"/>
                    <a:pt x="216" y="195"/>
                    <a:pt x="216" y="194"/>
                  </a:cubicBezTo>
                  <a:cubicBezTo>
                    <a:pt x="216" y="193"/>
                    <a:pt x="211" y="186"/>
                    <a:pt x="206" y="185"/>
                  </a:cubicBezTo>
                  <a:cubicBezTo>
                    <a:pt x="201" y="183"/>
                    <a:pt x="198" y="184"/>
                    <a:pt x="199" y="180"/>
                  </a:cubicBezTo>
                  <a:cubicBezTo>
                    <a:pt x="199" y="179"/>
                    <a:pt x="201" y="178"/>
                    <a:pt x="202" y="177"/>
                  </a:cubicBezTo>
                  <a:cubicBezTo>
                    <a:pt x="202" y="177"/>
                    <a:pt x="202" y="177"/>
                    <a:pt x="202" y="177"/>
                  </a:cubicBezTo>
                  <a:cubicBezTo>
                    <a:pt x="200" y="172"/>
                    <a:pt x="197" y="163"/>
                    <a:pt x="199" y="16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727"/>
            <p:cNvSpPr>
              <a:spLocks/>
            </p:cNvSpPr>
            <p:nvPr/>
          </p:nvSpPr>
          <p:spPr bwMode="auto">
            <a:xfrm>
              <a:off x="7615238" y="3076575"/>
              <a:ext cx="106362" cy="111125"/>
            </a:xfrm>
            <a:custGeom>
              <a:avLst/>
              <a:gdLst>
                <a:gd name="T0" fmla="*/ 144297167 w 56"/>
                <a:gd name="T1" fmla="*/ 198225932 h 58"/>
                <a:gd name="T2" fmla="*/ 176764159 w 56"/>
                <a:gd name="T3" fmla="*/ 209238800 h 58"/>
                <a:gd name="T4" fmla="*/ 176764159 w 56"/>
                <a:gd name="T5" fmla="*/ 209238800 h 58"/>
                <a:gd name="T6" fmla="*/ 165941828 w 56"/>
                <a:gd name="T7" fmla="*/ 190884020 h 58"/>
                <a:gd name="T8" fmla="*/ 176764159 w 56"/>
                <a:gd name="T9" fmla="*/ 146834465 h 58"/>
                <a:gd name="T10" fmla="*/ 187586489 w 56"/>
                <a:gd name="T11" fmla="*/ 77088189 h 58"/>
                <a:gd name="T12" fmla="*/ 202015630 w 56"/>
                <a:gd name="T13" fmla="*/ 29367655 h 58"/>
                <a:gd name="T14" fmla="*/ 202015630 w 56"/>
                <a:gd name="T15" fmla="*/ 7341914 h 58"/>
                <a:gd name="T16" fmla="*/ 198408820 w 56"/>
                <a:gd name="T17" fmla="*/ 0 h 58"/>
                <a:gd name="T18" fmla="*/ 176764159 w 56"/>
                <a:gd name="T19" fmla="*/ 11012872 h 58"/>
                <a:gd name="T20" fmla="*/ 129868026 w 56"/>
                <a:gd name="T21" fmla="*/ 14683827 h 58"/>
                <a:gd name="T22" fmla="*/ 86578674 w 56"/>
                <a:gd name="T23" fmla="*/ 58733394 h 58"/>
                <a:gd name="T24" fmla="*/ 68540823 w 56"/>
                <a:gd name="T25" fmla="*/ 51391482 h 58"/>
                <a:gd name="T26" fmla="*/ 39682527 w 56"/>
                <a:gd name="T27" fmla="*/ 69746277 h 58"/>
                <a:gd name="T28" fmla="*/ 28860189 w 56"/>
                <a:gd name="T29" fmla="*/ 99113924 h 58"/>
                <a:gd name="T30" fmla="*/ 0 w 56"/>
                <a:gd name="T31" fmla="*/ 106455836 h 58"/>
                <a:gd name="T32" fmla="*/ 0 w 56"/>
                <a:gd name="T33" fmla="*/ 106455836 h 58"/>
                <a:gd name="T34" fmla="*/ 0 w 56"/>
                <a:gd name="T35" fmla="*/ 106455836 h 58"/>
                <a:gd name="T36" fmla="*/ 46896147 w 56"/>
                <a:gd name="T37" fmla="*/ 157847333 h 58"/>
                <a:gd name="T38" fmla="*/ 90185484 w 56"/>
                <a:gd name="T39" fmla="*/ 190884020 h 58"/>
                <a:gd name="T40" fmla="*/ 144297167 w 56"/>
                <a:gd name="T41" fmla="*/ 198225932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58"/>
                <a:gd name="T65" fmla="*/ 56 w 56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58">
                  <a:moveTo>
                    <a:pt x="40" y="54"/>
                  </a:moveTo>
                  <a:cubicBezTo>
                    <a:pt x="41" y="55"/>
                    <a:pt x="44" y="58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7" y="55"/>
                    <a:pt x="46" y="53"/>
                    <a:pt x="46" y="52"/>
                  </a:cubicBezTo>
                  <a:cubicBezTo>
                    <a:pt x="45" y="49"/>
                    <a:pt x="49" y="45"/>
                    <a:pt x="49" y="40"/>
                  </a:cubicBezTo>
                  <a:cubicBezTo>
                    <a:pt x="50" y="35"/>
                    <a:pt x="52" y="26"/>
                    <a:pt x="52" y="21"/>
                  </a:cubicBezTo>
                  <a:cubicBezTo>
                    <a:pt x="52" y="16"/>
                    <a:pt x="56" y="12"/>
                    <a:pt x="56" y="8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1"/>
                    <a:pt x="56" y="0"/>
                    <a:pt x="55" y="0"/>
                  </a:cubicBezTo>
                  <a:cubicBezTo>
                    <a:pt x="53" y="0"/>
                    <a:pt x="51" y="1"/>
                    <a:pt x="49" y="3"/>
                  </a:cubicBezTo>
                  <a:cubicBezTo>
                    <a:pt x="45" y="7"/>
                    <a:pt x="39" y="4"/>
                    <a:pt x="36" y="4"/>
                  </a:cubicBezTo>
                  <a:cubicBezTo>
                    <a:pt x="33" y="4"/>
                    <a:pt x="26" y="14"/>
                    <a:pt x="24" y="16"/>
                  </a:cubicBezTo>
                  <a:cubicBezTo>
                    <a:pt x="22" y="18"/>
                    <a:pt x="22" y="14"/>
                    <a:pt x="19" y="14"/>
                  </a:cubicBezTo>
                  <a:cubicBezTo>
                    <a:pt x="15" y="14"/>
                    <a:pt x="13" y="17"/>
                    <a:pt x="11" y="19"/>
                  </a:cubicBezTo>
                  <a:cubicBezTo>
                    <a:pt x="9" y="21"/>
                    <a:pt x="9" y="26"/>
                    <a:pt x="8" y="27"/>
                  </a:cubicBezTo>
                  <a:cubicBezTo>
                    <a:pt x="7" y="28"/>
                    <a:pt x="3" y="28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1"/>
                    <a:pt x="8" y="39"/>
                    <a:pt x="13" y="43"/>
                  </a:cubicBezTo>
                  <a:cubicBezTo>
                    <a:pt x="16" y="47"/>
                    <a:pt x="22" y="50"/>
                    <a:pt x="25" y="52"/>
                  </a:cubicBezTo>
                  <a:cubicBezTo>
                    <a:pt x="30" y="52"/>
                    <a:pt x="38" y="52"/>
                    <a:pt x="40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728"/>
            <p:cNvSpPr>
              <a:spLocks/>
            </p:cNvSpPr>
            <p:nvPr/>
          </p:nvSpPr>
          <p:spPr bwMode="auto">
            <a:xfrm>
              <a:off x="7654925" y="3176588"/>
              <a:ext cx="79375" cy="69850"/>
            </a:xfrm>
            <a:custGeom>
              <a:avLst/>
              <a:gdLst>
                <a:gd name="T0" fmla="*/ 142423925 w 41"/>
                <a:gd name="T1" fmla="*/ 89098387 h 37"/>
                <a:gd name="T2" fmla="*/ 153668067 w 41"/>
                <a:gd name="T3" fmla="*/ 74843330 h 37"/>
                <a:gd name="T4" fmla="*/ 142423925 w 41"/>
                <a:gd name="T5" fmla="*/ 57022133 h 37"/>
                <a:gd name="T6" fmla="*/ 104943421 w 41"/>
                <a:gd name="T7" fmla="*/ 17819301 h 37"/>
                <a:gd name="T8" fmla="*/ 104943421 w 41"/>
                <a:gd name="T9" fmla="*/ 17819301 h 37"/>
                <a:gd name="T10" fmla="*/ 71212931 w 41"/>
                <a:gd name="T11" fmla="*/ 7128475 h 37"/>
                <a:gd name="T12" fmla="*/ 14992193 w 41"/>
                <a:gd name="T13" fmla="*/ 0 h 37"/>
                <a:gd name="T14" fmla="*/ 18740244 w 41"/>
                <a:gd name="T15" fmla="*/ 7128475 h 37"/>
                <a:gd name="T16" fmla="*/ 14992193 w 41"/>
                <a:gd name="T17" fmla="*/ 21383538 h 37"/>
                <a:gd name="T18" fmla="*/ 3748048 w 41"/>
                <a:gd name="T19" fmla="*/ 42767075 h 37"/>
                <a:gd name="T20" fmla="*/ 11244146 w 41"/>
                <a:gd name="T21" fmla="*/ 57022133 h 37"/>
                <a:gd name="T22" fmla="*/ 29984387 w 41"/>
                <a:gd name="T23" fmla="*/ 67714857 h 37"/>
                <a:gd name="T24" fmla="*/ 48724631 w 41"/>
                <a:gd name="T25" fmla="*/ 60586369 h 37"/>
                <a:gd name="T26" fmla="*/ 26236339 w 41"/>
                <a:gd name="T27" fmla="*/ 42767075 h 37"/>
                <a:gd name="T28" fmla="*/ 37480489 w 41"/>
                <a:gd name="T29" fmla="*/ 49895548 h 37"/>
                <a:gd name="T30" fmla="*/ 59968773 w 41"/>
                <a:gd name="T31" fmla="*/ 67714857 h 37"/>
                <a:gd name="T32" fmla="*/ 74960978 w 41"/>
                <a:gd name="T33" fmla="*/ 78405678 h 37"/>
                <a:gd name="T34" fmla="*/ 104943421 w 41"/>
                <a:gd name="T35" fmla="*/ 96226860 h 37"/>
                <a:gd name="T36" fmla="*/ 116187563 w 41"/>
                <a:gd name="T37" fmla="*/ 128301241 h 37"/>
                <a:gd name="T38" fmla="*/ 146171973 w 41"/>
                <a:gd name="T39" fmla="*/ 131865478 h 37"/>
                <a:gd name="T40" fmla="*/ 153668067 w 41"/>
                <a:gd name="T41" fmla="*/ 114046154 h 37"/>
                <a:gd name="T42" fmla="*/ 142423925 w 41"/>
                <a:gd name="T43" fmla="*/ 89098387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37"/>
                <a:gd name="T68" fmla="*/ 41 w 41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37">
                  <a:moveTo>
                    <a:pt x="38" y="25"/>
                  </a:moveTo>
                  <a:cubicBezTo>
                    <a:pt x="38" y="24"/>
                    <a:pt x="39" y="22"/>
                    <a:pt x="41" y="21"/>
                  </a:cubicBezTo>
                  <a:cubicBezTo>
                    <a:pt x="40" y="19"/>
                    <a:pt x="39" y="18"/>
                    <a:pt x="38" y="16"/>
                  </a:cubicBezTo>
                  <a:cubicBezTo>
                    <a:pt x="36" y="14"/>
                    <a:pt x="31" y="9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6"/>
                    <a:pt x="20" y="3"/>
                    <a:pt x="19" y="2"/>
                  </a:cubicBezTo>
                  <a:cubicBezTo>
                    <a:pt x="17" y="0"/>
                    <a:pt x="9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7" y="3"/>
                    <a:pt x="4" y="4"/>
                    <a:pt x="4" y="6"/>
                  </a:cubicBezTo>
                  <a:cubicBezTo>
                    <a:pt x="3" y="8"/>
                    <a:pt x="0" y="10"/>
                    <a:pt x="1" y="12"/>
                  </a:cubicBezTo>
                  <a:cubicBezTo>
                    <a:pt x="1" y="14"/>
                    <a:pt x="1" y="16"/>
                    <a:pt x="3" y="16"/>
                  </a:cubicBezTo>
                  <a:cubicBezTo>
                    <a:pt x="6" y="16"/>
                    <a:pt x="5" y="18"/>
                    <a:pt x="8" y="19"/>
                  </a:cubicBezTo>
                  <a:cubicBezTo>
                    <a:pt x="10" y="20"/>
                    <a:pt x="13" y="19"/>
                    <a:pt x="13" y="17"/>
                  </a:cubicBezTo>
                  <a:cubicBezTo>
                    <a:pt x="13" y="16"/>
                    <a:pt x="8" y="13"/>
                    <a:pt x="7" y="12"/>
                  </a:cubicBezTo>
                  <a:cubicBezTo>
                    <a:pt x="7" y="11"/>
                    <a:pt x="9" y="13"/>
                    <a:pt x="10" y="14"/>
                  </a:cubicBezTo>
                  <a:cubicBezTo>
                    <a:pt x="13" y="16"/>
                    <a:pt x="15" y="16"/>
                    <a:pt x="16" y="19"/>
                  </a:cubicBezTo>
                  <a:cubicBezTo>
                    <a:pt x="18" y="22"/>
                    <a:pt x="18" y="22"/>
                    <a:pt x="20" y="22"/>
                  </a:cubicBezTo>
                  <a:cubicBezTo>
                    <a:pt x="22" y="22"/>
                    <a:pt x="26" y="25"/>
                    <a:pt x="28" y="27"/>
                  </a:cubicBezTo>
                  <a:cubicBezTo>
                    <a:pt x="29" y="30"/>
                    <a:pt x="30" y="34"/>
                    <a:pt x="31" y="36"/>
                  </a:cubicBezTo>
                  <a:cubicBezTo>
                    <a:pt x="33" y="37"/>
                    <a:pt x="36" y="37"/>
                    <a:pt x="39" y="37"/>
                  </a:cubicBezTo>
                  <a:cubicBezTo>
                    <a:pt x="39" y="35"/>
                    <a:pt x="40" y="32"/>
                    <a:pt x="41" y="32"/>
                  </a:cubicBezTo>
                  <a:cubicBezTo>
                    <a:pt x="41" y="30"/>
                    <a:pt x="39" y="28"/>
                    <a:pt x="38" y="2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729"/>
            <p:cNvSpPr>
              <a:spLocks/>
            </p:cNvSpPr>
            <p:nvPr/>
          </p:nvSpPr>
          <p:spPr bwMode="auto">
            <a:xfrm>
              <a:off x="7554913" y="3090863"/>
              <a:ext cx="55562" cy="33337"/>
            </a:xfrm>
            <a:custGeom>
              <a:avLst/>
              <a:gdLst>
                <a:gd name="T0" fmla="*/ 36707328 w 29"/>
                <a:gd name="T1" fmla="*/ 6860013 h 18"/>
                <a:gd name="T2" fmla="*/ 36707328 w 29"/>
                <a:gd name="T3" fmla="*/ 0 h 18"/>
                <a:gd name="T4" fmla="*/ 0 w 29"/>
                <a:gd name="T5" fmla="*/ 34301921 h 18"/>
                <a:gd name="T6" fmla="*/ 55061942 w 29"/>
                <a:gd name="T7" fmla="*/ 54881953 h 18"/>
                <a:gd name="T8" fmla="*/ 99111116 w 29"/>
                <a:gd name="T9" fmla="*/ 58311959 h 18"/>
                <a:gd name="T10" fmla="*/ 102782039 w 29"/>
                <a:gd name="T11" fmla="*/ 58311959 h 18"/>
                <a:gd name="T12" fmla="*/ 99111116 w 29"/>
                <a:gd name="T13" fmla="*/ 30871915 h 18"/>
                <a:gd name="T14" fmla="*/ 36707328 w 29"/>
                <a:gd name="T15" fmla="*/ 686001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8"/>
                <a:gd name="T26" fmla="*/ 29 w 29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8">
                  <a:moveTo>
                    <a:pt x="10" y="2"/>
                  </a:moveTo>
                  <a:cubicBezTo>
                    <a:pt x="10" y="2"/>
                    <a:pt x="10" y="1"/>
                    <a:pt x="1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12" y="15"/>
                    <a:pt x="15" y="16"/>
                  </a:cubicBezTo>
                  <a:cubicBezTo>
                    <a:pt x="19" y="18"/>
                    <a:pt x="24" y="18"/>
                    <a:pt x="27" y="17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8" y="14"/>
                    <a:pt x="29" y="11"/>
                    <a:pt x="27" y="9"/>
                  </a:cubicBezTo>
                  <a:cubicBezTo>
                    <a:pt x="25" y="7"/>
                    <a:pt x="12" y="4"/>
                    <a:pt x="10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730"/>
            <p:cNvSpPr>
              <a:spLocks/>
            </p:cNvSpPr>
            <p:nvPr/>
          </p:nvSpPr>
          <p:spPr bwMode="auto">
            <a:xfrm>
              <a:off x="7499350" y="3006725"/>
              <a:ext cx="93663" cy="103188"/>
            </a:xfrm>
            <a:custGeom>
              <a:avLst/>
              <a:gdLst>
                <a:gd name="T0" fmla="*/ 142497757 w 49"/>
                <a:gd name="T1" fmla="*/ 142409014 h 54"/>
                <a:gd name="T2" fmla="*/ 179035873 w 49"/>
                <a:gd name="T3" fmla="*/ 102242111 h 54"/>
                <a:gd name="T4" fmla="*/ 179035873 w 49"/>
                <a:gd name="T5" fmla="*/ 102242111 h 54"/>
                <a:gd name="T6" fmla="*/ 171728250 w 49"/>
                <a:gd name="T7" fmla="*/ 102242111 h 54"/>
                <a:gd name="T8" fmla="*/ 157113003 w 49"/>
                <a:gd name="T9" fmla="*/ 91286988 h 54"/>
                <a:gd name="T10" fmla="*/ 142497757 w 49"/>
                <a:gd name="T11" fmla="*/ 91286988 h 54"/>
                <a:gd name="T12" fmla="*/ 142497757 w 49"/>
                <a:gd name="T13" fmla="*/ 0 h 54"/>
                <a:gd name="T14" fmla="*/ 62113857 w 49"/>
                <a:gd name="T15" fmla="*/ 0 h 54"/>
                <a:gd name="T16" fmla="*/ 47498610 w 49"/>
                <a:gd name="T17" fmla="*/ 25560050 h 54"/>
                <a:gd name="T18" fmla="*/ 84036741 w 49"/>
                <a:gd name="T19" fmla="*/ 80333776 h 54"/>
                <a:gd name="T20" fmla="*/ 21922877 w 49"/>
                <a:gd name="T21" fmla="*/ 87635280 h 54"/>
                <a:gd name="T22" fmla="*/ 0 w 49"/>
                <a:gd name="T23" fmla="*/ 153362226 h 54"/>
                <a:gd name="T24" fmla="*/ 7307625 w 49"/>
                <a:gd name="T25" fmla="*/ 160665641 h 54"/>
                <a:gd name="T26" fmla="*/ 43845754 w 49"/>
                <a:gd name="T27" fmla="*/ 186225684 h 54"/>
                <a:gd name="T28" fmla="*/ 98651988 w 49"/>
                <a:gd name="T29" fmla="*/ 197180807 h 54"/>
                <a:gd name="T30" fmla="*/ 105959611 w 49"/>
                <a:gd name="T31" fmla="*/ 197180807 h 54"/>
                <a:gd name="T32" fmla="*/ 142497757 w 49"/>
                <a:gd name="T33" fmla="*/ 160665641 h 54"/>
                <a:gd name="T34" fmla="*/ 142497757 w 49"/>
                <a:gd name="T35" fmla="*/ 14240901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4"/>
                <a:gd name="T56" fmla="*/ 49 w 49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4">
                  <a:moveTo>
                    <a:pt x="39" y="39"/>
                  </a:moveTo>
                  <a:cubicBezTo>
                    <a:pt x="39" y="36"/>
                    <a:pt x="45" y="31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8"/>
                    <a:pt x="48" y="28"/>
                    <a:pt x="47" y="28"/>
                  </a:cubicBezTo>
                  <a:cubicBezTo>
                    <a:pt x="45" y="27"/>
                    <a:pt x="44" y="26"/>
                    <a:pt x="4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4" y="6"/>
                    <a:pt x="13" y="7"/>
                  </a:cubicBezTo>
                  <a:cubicBezTo>
                    <a:pt x="11" y="9"/>
                    <a:pt x="21" y="17"/>
                    <a:pt x="23" y="22"/>
                  </a:cubicBezTo>
                  <a:cubicBezTo>
                    <a:pt x="26" y="26"/>
                    <a:pt x="9" y="23"/>
                    <a:pt x="6" y="24"/>
                  </a:cubicBezTo>
                  <a:cubicBezTo>
                    <a:pt x="4" y="24"/>
                    <a:pt x="1" y="35"/>
                    <a:pt x="0" y="42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6" y="47"/>
                    <a:pt x="9" y="51"/>
                    <a:pt x="12" y="51"/>
                  </a:cubicBezTo>
                  <a:cubicBezTo>
                    <a:pt x="16" y="52"/>
                    <a:pt x="24" y="52"/>
                    <a:pt x="27" y="54"/>
                  </a:cubicBezTo>
                  <a:cubicBezTo>
                    <a:pt x="28" y="54"/>
                    <a:pt x="28" y="54"/>
                    <a:pt x="29" y="5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1"/>
                    <a:pt x="39" y="3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731"/>
            <p:cNvSpPr>
              <a:spLocks/>
            </p:cNvSpPr>
            <p:nvPr/>
          </p:nvSpPr>
          <p:spPr bwMode="auto">
            <a:xfrm>
              <a:off x="6878638" y="2605088"/>
              <a:ext cx="755650" cy="481012"/>
            </a:xfrm>
            <a:custGeom>
              <a:avLst/>
              <a:gdLst>
                <a:gd name="T0" fmla="*/ 1267156441 w 396"/>
                <a:gd name="T1" fmla="*/ 845275550 h 252"/>
                <a:gd name="T2" fmla="*/ 1245309385 w 396"/>
                <a:gd name="T3" fmla="*/ 765120264 h 252"/>
                <a:gd name="T4" fmla="*/ 1332699517 w 396"/>
                <a:gd name="T5" fmla="*/ 765120264 h 252"/>
                <a:gd name="T6" fmla="*/ 1383677253 w 396"/>
                <a:gd name="T7" fmla="*/ 743260946 h 252"/>
                <a:gd name="T8" fmla="*/ 1409165167 w 396"/>
                <a:gd name="T9" fmla="*/ 637600578 h 252"/>
                <a:gd name="T10" fmla="*/ 1409165167 w 396"/>
                <a:gd name="T11" fmla="*/ 579306519 h 252"/>
                <a:gd name="T12" fmla="*/ 1259874725 w 396"/>
                <a:gd name="T13" fmla="*/ 670391463 h 252"/>
                <a:gd name="T14" fmla="*/ 1216178705 w 396"/>
                <a:gd name="T15" fmla="*/ 728687431 h 252"/>
                <a:gd name="T16" fmla="*/ 1117865999 w 396"/>
                <a:gd name="T17" fmla="*/ 732329379 h 252"/>
                <a:gd name="T18" fmla="*/ 1041398440 w 396"/>
                <a:gd name="T19" fmla="*/ 717755864 h 252"/>
                <a:gd name="T20" fmla="*/ 957650836 w 396"/>
                <a:gd name="T21" fmla="*/ 626670919 h 252"/>
                <a:gd name="T22" fmla="*/ 921236531 w 396"/>
                <a:gd name="T23" fmla="*/ 473646031 h 252"/>
                <a:gd name="T24" fmla="*/ 946726354 w 396"/>
                <a:gd name="T25" fmla="*/ 364343716 h 252"/>
                <a:gd name="T26" fmla="*/ 862977079 w 396"/>
                <a:gd name="T27" fmla="*/ 327908974 h 252"/>
                <a:gd name="T28" fmla="*/ 801076769 w 396"/>
                <a:gd name="T29" fmla="*/ 233180114 h 252"/>
                <a:gd name="T30" fmla="*/ 699121297 w 396"/>
                <a:gd name="T31" fmla="*/ 153024828 h 252"/>
                <a:gd name="T32" fmla="*/ 604447540 w 396"/>
                <a:gd name="T33" fmla="*/ 167598343 h 252"/>
                <a:gd name="T34" fmla="*/ 502493976 w 396"/>
                <a:gd name="T35" fmla="*/ 51008271 h 252"/>
                <a:gd name="T36" fmla="*/ 422385441 w 396"/>
                <a:gd name="T37" fmla="*/ 72869513 h 252"/>
                <a:gd name="T38" fmla="*/ 109237218 w 396"/>
                <a:gd name="T39" fmla="*/ 0 h 252"/>
                <a:gd name="T40" fmla="*/ 14565344 w 396"/>
                <a:gd name="T41" fmla="*/ 43720559 h 252"/>
                <a:gd name="T42" fmla="*/ 76465680 w 396"/>
                <a:gd name="T43" fmla="*/ 163954487 h 252"/>
                <a:gd name="T44" fmla="*/ 145649644 w 396"/>
                <a:gd name="T45" fmla="*/ 262327203 h 252"/>
                <a:gd name="T46" fmla="*/ 109237218 w 396"/>
                <a:gd name="T47" fmla="*/ 265971059 h 252"/>
                <a:gd name="T48" fmla="*/ 192986522 w 396"/>
                <a:gd name="T49" fmla="*/ 316979315 h 252"/>
                <a:gd name="T50" fmla="*/ 240323400 w 396"/>
                <a:gd name="T51" fmla="*/ 389846889 h 252"/>
                <a:gd name="T52" fmla="*/ 287658430 w 396"/>
                <a:gd name="T53" fmla="*/ 448142857 h 252"/>
                <a:gd name="T54" fmla="*/ 353201506 w 396"/>
                <a:gd name="T55" fmla="*/ 502793180 h 252"/>
                <a:gd name="T56" fmla="*/ 349560648 w 396"/>
                <a:gd name="T57" fmla="*/ 459072516 h 252"/>
                <a:gd name="T58" fmla="*/ 302223770 w 396"/>
                <a:gd name="T59" fmla="*/ 429925487 h 252"/>
                <a:gd name="T60" fmla="*/ 298582912 w 396"/>
                <a:gd name="T61" fmla="*/ 397134601 h 252"/>
                <a:gd name="T62" fmla="*/ 258529658 w 396"/>
                <a:gd name="T63" fmla="*/ 313335460 h 252"/>
                <a:gd name="T64" fmla="*/ 192986522 w 396"/>
                <a:gd name="T65" fmla="*/ 218606599 h 252"/>
                <a:gd name="T66" fmla="*/ 149290502 w 396"/>
                <a:gd name="T67" fmla="*/ 163954487 h 252"/>
                <a:gd name="T68" fmla="*/ 105596360 w 396"/>
                <a:gd name="T69" fmla="*/ 58294074 h 252"/>
                <a:gd name="T70" fmla="*/ 142008786 w 396"/>
                <a:gd name="T71" fmla="*/ 61937930 h 252"/>
                <a:gd name="T72" fmla="*/ 192986522 w 396"/>
                <a:gd name="T73" fmla="*/ 76511460 h 252"/>
                <a:gd name="T74" fmla="*/ 222117202 w 396"/>
                <a:gd name="T75" fmla="*/ 185815714 h 252"/>
                <a:gd name="T76" fmla="*/ 236680634 w 396"/>
                <a:gd name="T77" fmla="*/ 189457661 h 252"/>
                <a:gd name="T78" fmla="*/ 302223770 w 396"/>
                <a:gd name="T79" fmla="*/ 251397544 h 252"/>
                <a:gd name="T80" fmla="*/ 338636166 w 396"/>
                <a:gd name="T81" fmla="*/ 295118089 h 252"/>
                <a:gd name="T82" fmla="*/ 371407704 w 396"/>
                <a:gd name="T83" fmla="*/ 324265118 h 252"/>
                <a:gd name="T84" fmla="*/ 393254760 w 396"/>
                <a:gd name="T85" fmla="*/ 375273375 h 252"/>
                <a:gd name="T86" fmla="*/ 429667157 w 396"/>
                <a:gd name="T87" fmla="*/ 408064260 h 252"/>
                <a:gd name="T88" fmla="*/ 477004035 w 396"/>
                <a:gd name="T89" fmla="*/ 455428660 h 252"/>
                <a:gd name="T90" fmla="*/ 553471712 w 396"/>
                <a:gd name="T91" fmla="*/ 546515633 h 252"/>
                <a:gd name="T92" fmla="*/ 564394286 w 396"/>
                <a:gd name="T93" fmla="*/ 575662663 h 252"/>
                <a:gd name="T94" fmla="*/ 560753428 w 396"/>
                <a:gd name="T95" fmla="*/ 619383207 h 252"/>
                <a:gd name="T96" fmla="*/ 597165824 w 396"/>
                <a:gd name="T97" fmla="*/ 695896546 h 252"/>
                <a:gd name="T98" fmla="*/ 673631475 w 396"/>
                <a:gd name="T99" fmla="*/ 746902893 h 252"/>
                <a:gd name="T100" fmla="*/ 811999343 w 396"/>
                <a:gd name="T101" fmla="*/ 805198861 h 252"/>
                <a:gd name="T102" fmla="*/ 957650836 w 396"/>
                <a:gd name="T103" fmla="*/ 859850973 h 252"/>
                <a:gd name="T104" fmla="*/ 1052322922 w 396"/>
                <a:gd name="T105" fmla="*/ 841633603 h 252"/>
                <a:gd name="T106" fmla="*/ 1146994771 w 396"/>
                <a:gd name="T107" fmla="*/ 881710291 h 252"/>
                <a:gd name="T108" fmla="*/ 1205256131 w 396"/>
                <a:gd name="T109" fmla="*/ 852563262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252"/>
                <a:gd name="T167" fmla="*/ 396 w 396"/>
                <a:gd name="T168" fmla="*/ 252 h 2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252">
                  <a:moveTo>
                    <a:pt x="331" y="234"/>
                  </a:moveTo>
                  <a:cubicBezTo>
                    <a:pt x="334" y="233"/>
                    <a:pt x="351" y="236"/>
                    <a:pt x="348" y="232"/>
                  </a:cubicBezTo>
                  <a:cubicBezTo>
                    <a:pt x="346" y="227"/>
                    <a:pt x="336" y="219"/>
                    <a:pt x="338" y="217"/>
                  </a:cubicBezTo>
                  <a:cubicBezTo>
                    <a:pt x="339" y="216"/>
                    <a:pt x="342" y="210"/>
                    <a:pt x="342" y="210"/>
                  </a:cubicBezTo>
                  <a:cubicBezTo>
                    <a:pt x="364" y="210"/>
                    <a:pt x="364" y="210"/>
                    <a:pt x="364" y="210"/>
                  </a:cubicBezTo>
                  <a:cubicBezTo>
                    <a:pt x="366" y="210"/>
                    <a:pt x="366" y="210"/>
                    <a:pt x="366" y="210"/>
                  </a:cubicBezTo>
                  <a:cubicBezTo>
                    <a:pt x="366" y="210"/>
                    <a:pt x="373" y="200"/>
                    <a:pt x="376" y="201"/>
                  </a:cubicBezTo>
                  <a:cubicBezTo>
                    <a:pt x="377" y="202"/>
                    <a:pt x="379" y="203"/>
                    <a:pt x="380" y="204"/>
                  </a:cubicBezTo>
                  <a:cubicBezTo>
                    <a:pt x="382" y="201"/>
                    <a:pt x="385" y="195"/>
                    <a:pt x="385" y="192"/>
                  </a:cubicBezTo>
                  <a:cubicBezTo>
                    <a:pt x="385" y="189"/>
                    <a:pt x="383" y="180"/>
                    <a:pt x="387" y="175"/>
                  </a:cubicBezTo>
                  <a:cubicBezTo>
                    <a:pt x="391" y="170"/>
                    <a:pt x="396" y="167"/>
                    <a:pt x="395" y="164"/>
                  </a:cubicBezTo>
                  <a:cubicBezTo>
                    <a:pt x="394" y="161"/>
                    <a:pt x="395" y="158"/>
                    <a:pt x="387" y="159"/>
                  </a:cubicBezTo>
                  <a:cubicBezTo>
                    <a:pt x="380" y="159"/>
                    <a:pt x="355" y="161"/>
                    <a:pt x="350" y="166"/>
                  </a:cubicBezTo>
                  <a:cubicBezTo>
                    <a:pt x="346" y="171"/>
                    <a:pt x="348" y="180"/>
                    <a:pt x="346" y="184"/>
                  </a:cubicBezTo>
                  <a:cubicBezTo>
                    <a:pt x="344" y="187"/>
                    <a:pt x="336" y="194"/>
                    <a:pt x="336" y="195"/>
                  </a:cubicBezTo>
                  <a:cubicBezTo>
                    <a:pt x="335" y="196"/>
                    <a:pt x="336" y="199"/>
                    <a:pt x="334" y="200"/>
                  </a:cubicBezTo>
                  <a:cubicBezTo>
                    <a:pt x="333" y="200"/>
                    <a:pt x="330" y="198"/>
                    <a:pt x="327" y="197"/>
                  </a:cubicBezTo>
                  <a:cubicBezTo>
                    <a:pt x="325" y="197"/>
                    <a:pt x="313" y="199"/>
                    <a:pt x="307" y="201"/>
                  </a:cubicBezTo>
                  <a:cubicBezTo>
                    <a:pt x="302" y="203"/>
                    <a:pt x="298" y="205"/>
                    <a:pt x="295" y="203"/>
                  </a:cubicBezTo>
                  <a:cubicBezTo>
                    <a:pt x="292" y="201"/>
                    <a:pt x="291" y="198"/>
                    <a:pt x="286" y="197"/>
                  </a:cubicBezTo>
                  <a:cubicBezTo>
                    <a:pt x="281" y="196"/>
                    <a:pt x="274" y="196"/>
                    <a:pt x="271" y="188"/>
                  </a:cubicBezTo>
                  <a:cubicBezTo>
                    <a:pt x="269" y="181"/>
                    <a:pt x="266" y="177"/>
                    <a:pt x="263" y="172"/>
                  </a:cubicBezTo>
                  <a:cubicBezTo>
                    <a:pt x="259" y="167"/>
                    <a:pt x="257" y="162"/>
                    <a:pt x="254" y="151"/>
                  </a:cubicBezTo>
                  <a:cubicBezTo>
                    <a:pt x="251" y="140"/>
                    <a:pt x="253" y="133"/>
                    <a:pt x="253" y="130"/>
                  </a:cubicBezTo>
                  <a:cubicBezTo>
                    <a:pt x="254" y="127"/>
                    <a:pt x="251" y="118"/>
                    <a:pt x="252" y="113"/>
                  </a:cubicBezTo>
                  <a:cubicBezTo>
                    <a:pt x="253" y="109"/>
                    <a:pt x="259" y="105"/>
                    <a:pt x="260" y="100"/>
                  </a:cubicBezTo>
                  <a:cubicBezTo>
                    <a:pt x="260" y="99"/>
                    <a:pt x="260" y="97"/>
                    <a:pt x="260" y="96"/>
                  </a:cubicBezTo>
                  <a:cubicBezTo>
                    <a:pt x="251" y="94"/>
                    <a:pt x="239" y="91"/>
                    <a:pt x="237" y="90"/>
                  </a:cubicBezTo>
                  <a:cubicBezTo>
                    <a:pt x="234" y="88"/>
                    <a:pt x="231" y="84"/>
                    <a:pt x="231" y="79"/>
                  </a:cubicBezTo>
                  <a:cubicBezTo>
                    <a:pt x="231" y="73"/>
                    <a:pt x="225" y="68"/>
                    <a:pt x="220" y="64"/>
                  </a:cubicBezTo>
                  <a:cubicBezTo>
                    <a:pt x="214" y="60"/>
                    <a:pt x="214" y="54"/>
                    <a:pt x="211" y="49"/>
                  </a:cubicBezTo>
                  <a:cubicBezTo>
                    <a:pt x="209" y="44"/>
                    <a:pt x="197" y="42"/>
                    <a:pt x="192" y="42"/>
                  </a:cubicBezTo>
                  <a:cubicBezTo>
                    <a:pt x="187" y="41"/>
                    <a:pt x="184" y="53"/>
                    <a:pt x="181" y="53"/>
                  </a:cubicBezTo>
                  <a:cubicBezTo>
                    <a:pt x="178" y="53"/>
                    <a:pt x="169" y="48"/>
                    <a:pt x="166" y="46"/>
                  </a:cubicBezTo>
                  <a:cubicBezTo>
                    <a:pt x="164" y="44"/>
                    <a:pt x="161" y="30"/>
                    <a:pt x="161" y="3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3" y="10"/>
                    <a:pt x="4" y="12"/>
                  </a:cubicBezTo>
                  <a:cubicBezTo>
                    <a:pt x="7" y="16"/>
                    <a:pt x="14" y="30"/>
                    <a:pt x="17" y="35"/>
                  </a:cubicBezTo>
                  <a:cubicBezTo>
                    <a:pt x="20" y="41"/>
                    <a:pt x="18" y="43"/>
                    <a:pt x="21" y="45"/>
                  </a:cubicBezTo>
                  <a:cubicBezTo>
                    <a:pt x="25" y="48"/>
                    <a:pt x="36" y="56"/>
                    <a:pt x="38" y="59"/>
                  </a:cubicBezTo>
                  <a:cubicBezTo>
                    <a:pt x="40" y="63"/>
                    <a:pt x="40" y="69"/>
                    <a:pt x="40" y="72"/>
                  </a:cubicBezTo>
                  <a:cubicBezTo>
                    <a:pt x="41" y="75"/>
                    <a:pt x="40" y="74"/>
                    <a:pt x="38" y="72"/>
                  </a:cubicBezTo>
                  <a:cubicBezTo>
                    <a:pt x="35" y="70"/>
                    <a:pt x="28" y="70"/>
                    <a:pt x="30" y="73"/>
                  </a:cubicBezTo>
                  <a:cubicBezTo>
                    <a:pt x="32" y="76"/>
                    <a:pt x="41" y="84"/>
                    <a:pt x="45" y="84"/>
                  </a:cubicBezTo>
                  <a:cubicBezTo>
                    <a:pt x="48" y="84"/>
                    <a:pt x="50" y="85"/>
                    <a:pt x="53" y="87"/>
                  </a:cubicBezTo>
                  <a:cubicBezTo>
                    <a:pt x="55" y="89"/>
                    <a:pt x="65" y="97"/>
                    <a:pt x="66" y="99"/>
                  </a:cubicBezTo>
                  <a:cubicBezTo>
                    <a:pt x="67" y="101"/>
                    <a:pt x="68" y="105"/>
                    <a:pt x="66" y="107"/>
                  </a:cubicBezTo>
                  <a:cubicBezTo>
                    <a:pt x="65" y="110"/>
                    <a:pt x="63" y="111"/>
                    <a:pt x="65" y="113"/>
                  </a:cubicBezTo>
                  <a:cubicBezTo>
                    <a:pt x="67" y="115"/>
                    <a:pt x="76" y="120"/>
                    <a:pt x="79" y="123"/>
                  </a:cubicBezTo>
                  <a:cubicBezTo>
                    <a:pt x="82" y="126"/>
                    <a:pt x="89" y="132"/>
                    <a:pt x="91" y="135"/>
                  </a:cubicBezTo>
                  <a:cubicBezTo>
                    <a:pt x="94" y="139"/>
                    <a:pt x="95" y="140"/>
                    <a:pt x="97" y="138"/>
                  </a:cubicBezTo>
                  <a:cubicBezTo>
                    <a:pt x="98" y="137"/>
                    <a:pt x="101" y="133"/>
                    <a:pt x="100" y="131"/>
                  </a:cubicBezTo>
                  <a:cubicBezTo>
                    <a:pt x="98" y="129"/>
                    <a:pt x="96" y="128"/>
                    <a:pt x="96" y="126"/>
                  </a:cubicBezTo>
                  <a:cubicBezTo>
                    <a:pt x="95" y="123"/>
                    <a:pt x="96" y="122"/>
                    <a:pt x="93" y="121"/>
                  </a:cubicBezTo>
                  <a:cubicBezTo>
                    <a:pt x="89" y="120"/>
                    <a:pt x="85" y="122"/>
                    <a:pt x="83" y="118"/>
                  </a:cubicBezTo>
                  <a:cubicBezTo>
                    <a:pt x="81" y="113"/>
                    <a:pt x="85" y="112"/>
                    <a:pt x="85" y="111"/>
                  </a:cubicBezTo>
                  <a:cubicBezTo>
                    <a:pt x="85" y="110"/>
                    <a:pt x="83" y="110"/>
                    <a:pt x="82" y="109"/>
                  </a:cubicBezTo>
                  <a:cubicBezTo>
                    <a:pt x="81" y="108"/>
                    <a:pt x="76" y="98"/>
                    <a:pt x="76" y="95"/>
                  </a:cubicBezTo>
                  <a:cubicBezTo>
                    <a:pt x="75" y="92"/>
                    <a:pt x="73" y="88"/>
                    <a:pt x="71" y="86"/>
                  </a:cubicBezTo>
                  <a:cubicBezTo>
                    <a:pt x="69" y="84"/>
                    <a:pt x="60" y="74"/>
                    <a:pt x="58" y="73"/>
                  </a:cubicBezTo>
                  <a:cubicBezTo>
                    <a:pt x="57" y="71"/>
                    <a:pt x="55" y="63"/>
                    <a:pt x="53" y="60"/>
                  </a:cubicBezTo>
                  <a:cubicBezTo>
                    <a:pt x="51" y="57"/>
                    <a:pt x="48" y="56"/>
                    <a:pt x="47" y="55"/>
                  </a:cubicBezTo>
                  <a:cubicBezTo>
                    <a:pt x="45" y="53"/>
                    <a:pt x="45" y="48"/>
                    <a:pt x="41" y="45"/>
                  </a:cubicBezTo>
                  <a:cubicBezTo>
                    <a:pt x="37" y="42"/>
                    <a:pt x="34" y="40"/>
                    <a:pt x="33" y="37"/>
                  </a:cubicBezTo>
                  <a:cubicBezTo>
                    <a:pt x="33" y="34"/>
                    <a:pt x="29" y="18"/>
                    <a:pt x="29" y="16"/>
                  </a:cubicBezTo>
                  <a:cubicBezTo>
                    <a:pt x="29" y="14"/>
                    <a:pt x="29" y="12"/>
                    <a:pt x="33" y="13"/>
                  </a:cubicBezTo>
                  <a:cubicBezTo>
                    <a:pt x="37" y="15"/>
                    <a:pt x="37" y="18"/>
                    <a:pt x="39" y="17"/>
                  </a:cubicBezTo>
                  <a:cubicBezTo>
                    <a:pt x="41" y="17"/>
                    <a:pt x="44" y="16"/>
                    <a:pt x="46" y="18"/>
                  </a:cubicBezTo>
                  <a:cubicBezTo>
                    <a:pt x="47" y="20"/>
                    <a:pt x="51" y="19"/>
                    <a:pt x="53" y="21"/>
                  </a:cubicBezTo>
                  <a:cubicBezTo>
                    <a:pt x="54" y="22"/>
                    <a:pt x="54" y="31"/>
                    <a:pt x="58" y="39"/>
                  </a:cubicBezTo>
                  <a:cubicBezTo>
                    <a:pt x="62" y="47"/>
                    <a:pt x="62" y="49"/>
                    <a:pt x="61" y="51"/>
                  </a:cubicBezTo>
                  <a:cubicBezTo>
                    <a:pt x="61" y="52"/>
                    <a:pt x="58" y="57"/>
                    <a:pt x="60" y="56"/>
                  </a:cubicBezTo>
                  <a:cubicBezTo>
                    <a:pt x="63" y="54"/>
                    <a:pt x="61" y="48"/>
                    <a:pt x="65" y="52"/>
                  </a:cubicBezTo>
                  <a:cubicBezTo>
                    <a:pt x="68" y="56"/>
                    <a:pt x="69" y="59"/>
                    <a:pt x="73" y="62"/>
                  </a:cubicBezTo>
                  <a:cubicBezTo>
                    <a:pt x="78" y="66"/>
                    <a:pt x="80" y="68"/>
                    <a:pt x="83" y="69"/>
                  </a:cubicBezTo>
                  <a:cubicBezTo>
                    <a:pt x="86" y="70"/>
                    <a:pt x="83" y="72"/>
                    <a:pt x="86" y="75"/>
                  </a:cubicBezTo>
                  <a:cubicBezTo>
                    <a:pt x="88" y="78"/>
                    <a:pt x="92" y="79"/>
                    <a:pt x="93" y="81"/>
                  </a:cubicBezTo>
                  <a:cubicBezTo>
                    <a:pt x="94" y="83"/>
                    <a:pt x="95" y="87"/>
                    <a:pt x="97" y="87"/>
                  </a:cubicBezTo>
                  <a:cubicBezTo>
                    <a:pt x="99" y="87"/>
                    <a:pt x="102" y="86"/>
                    <a:pt x="102" y="89"/>
                  </a:cubicBezTo>
                  <a:cubicBezTo>
                    <a:pt x="102" y="92"/>
                    <a:pt x="99" y="93"/>
                    <a:pt x="101" y="96"/>
                  </a:cubicBezTo>
                  <a:cubicBezTo>
                    <a:pt x="102" y="100"/>
                    <a:pt x="106" y="101"/>
                    <a:pt x="108" y="103"/>
                  </a:cubicBezTo>
                  <a:cubicBezTo>
                    <a:pt x="111" y="104"/>
                    <a:pt x="111" y="106"/>
                    <a:pt x="113" y="106"/>
                  </a:cubicBezTo>
                  <a:cubicBezTo>
                    <a:pt x="115" y="107"/>
                    <a:pt x="118" y="110"/>
                    <a:pt x="118" y="112"/>
                  </a:cubicBezTo>
                  <a:cubicBezTo>
                    <a:pt x="118" y="113"/>
                    <a:pt x="121" y="115"/>
                    <a:pt x="122" y="116"/>
                  </a:cubicBezTo>
                  <a:cubicBezTo>
                    <a:pt x="123" y="117"/>
                    <a:pt x="128" y="121"/>
                    <a:pt x="131" y="125"/>
                  </a:cubicBezTo>
                  <a:cubicBezTo>
                    <a:pt x="133" y="128"/>
                    <a:pt x="143" y="136"/>
                    <a:pt x="146" y="140"/>
                  </a:cubicBezTo>
                  <a:cubicBezTo>
                    <a:pt x="149" y="144"/>
                    <a:pt x="152" y="147"/>
                    <a:pt x="152" y="150"/>
                  </a:cubicBezTo>
                  <a:cubicBezTo>
                    <a:pt x="151" y="153"/>
                    <a:pt x="148" y="155"/>
                    <a:pt x="150" y="155"/>
                  </a:cubicBezTo>
                  <a:cubicBezTo>
                    <a:pt x="152" y="156"/>
                    <a:pt x="154" y="155"/>
                    <a:pt x="155" y="158"/>
                  </a:cubicBezTo>
                  <a:cubicBezTo>
                    <a:pt x="156" y="160"/>
                    <a:pt x="153" y="164"/>
                    <a:pt x="152" y="167"/>
                  </a:cubicBezTo>
                  <a:cubicBezTo>
                    <a:pt x="151" y="169"/>
                    <a:pt x="155" y="168"/>
                    <a:pt x="154" y="170"/>
                  </a:cubicBezTo>
                  <a:cubicBezTo>
                    <a:pt x="153" y="171"/>
                    <a:pt x="149" y="174"/>
                    <a:pt x="151" y="177"/>
                  </a:cubicBezTo>
                  <a:cubicBezTo>
                    <a:pt x="152" y="179"/>
                    <a:pt x="161" y="190"/>
                    <a:pt x="164" y="191"/>
                  </a:cubicBezTo>
                  <a:cubicBezTo>
                    <a:pt x="166" y="193"/>
                    <a:pt x="171" y="192"/>
                    <a:pt x="174" y="196"/>
                  </a:cubicBezTo>
                  <a:cubicBezTo>
                    <a:pt x="177" y="201"/>
                    <a:pt x="181" y="204"/>
                    <a:pt x="185" y="205"/>
                  </a:cubicBezTo>
                  <a:cubicBezTo>
                    <a:pt x="189" y="206"/>
                    <a:pt x="197" y="207"/>
                    <a:pt x="199" y="208"/>
                  </a:cubicBezTo>
                  <a:cubicBezTo>
                    <a:pt x="201" y="209"/>
                    <a:pt x="215" y="218"/>
                    <a:pt x="223" y="221"/>
                  </a:cubicBezTo>
                  <a:cubicBezTo>
                    <a:pt x="230" y="225"/>
                    <a:pt x="238" y="227"/>
                    <a:pt x="245" y="230"/>
                  </a:cubicBezTo>
                  <a:cubicBezTo>
                    <a:pt x="251" y="233"/>
                    <a:pt x="259" y="234"/>
                    <a:pt x="263" y="236"/>
                  </a:cubicBezTo>
                  <a:cubicBezTo>
                    <a:pt x="266" y="238"/>
                    <a:pt x="274" y="238"/>
                    <a:pt x="278" y="236"/>
                  </a:cubicBezTo>
                  <a:cubicBezTo>
                    <a:pt x="282" y="234"/>
                    <a:pt x="285" y="231"/>
                    <a:pt x="289" y="231"/>
                  </a:cubicBezTo>
                  <a:cubicBezTo>
                    <a:pt x="293" y="231"/>
                    <a:pt x="298" y="230"/>
                    <a:pt x="303" y="234"/>
                  </a:cubicBezTo>
                  <a:cubicBezTo>
                    <a:pt x="308" y="238"/>
                    <a:pt x="313" y="239"/>
                    <a:pt x="315" y="242"/>
                  </a:cubicBezTo>
                  <a:cubicBezTo>
                    <a:pt x="317" y="244"/>
                    <a:pt x="321" y="249"/>
                    <a:pt x="325" y="252"/>
                  </a:cubicBezTo>
                  <a:cubicBezTo>
                    <a:pt x="326" y="245"/>
                    <a:pt x="329" y="234"/>
                    <a:pt x="331" y="2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732"/>
            <p:cNvSpPr>
              <a:spLocks/>
            </p:cNvSpPr>
            <p:nvPr/>
          </p:nvSpPr>
          <p:spPr bwMode="auto">
            <a:xfrm>
              <a:off x="7570788" y="3054350"/>
              <a:ext cx="149225" cy="77788"/>
            </a:xfrm>
            <a:custGeom>
              <a:avLst/>
              <a:gdLst>
                <a:gd name="T0" fmla="*/ 113462640 w 78"/>
                <a:gd name="T1" fmla="*/ 140384580 h 41"/>
                <a:gd name="T2" fmla="*/ 124444065 w 78"/>
                <a:gd name="T3" fmla="*/ 111587823 h 41"/>
                <a:gd name="T4" fmla="*/ 153724707 w 78"/>
                <a:gd name="T5" fmla="*/ 93590342 h 41"/>
                <a:gd name="T6" fmla="*/ 172025807 w 78"/>
                <a:gd name="T7" fmla="*/ 100790473 h 41"/>
                <a:gd name="T8" fmla="*/ 215945769 w 78"/>
                <a:gd name="T9" fmla="*/ 57593470 h 41"/>
                <a:gd name="T10" fmla="*/ 263527540 w 78"/>
                <a:gd name="T11" fmla="*/ 53994353 h 41"/>
                <a:gd name="T12" fmla="*/ 285488477 w 78"/>
                <a:gd name="T13" fmla="*/ 43195106 h 41"/>
                <a:gd name="T14" fmla="*/ 278168803 w 78"/>
                <a:gd name="T15" fmla="*/ 39595989 h 41"/>
                <a:gd name="T16" fmla="*/ 234246868 w 78"/>
                <a:gd name="T17" fmla="*/ 7200132 h 41"/>
                <a:gd name="T18" fmla="*/ 172025807 w 78"/>
                <a:gd name="T19" fmla="*/ 3599118 h 41"/>
                <a:gd name="T20" fmla="*/ 120784228 w 78"/>
                <a:gd name="T21" fmla="*/ 14398367 h 41"/>
                <a:gd name="T22" fmla="*/ 80522191 w 78"/>
                <a:gd name="T23" fmla="*/ 3599118 h 41"/>
                <a:gd name="T24" fmla="*/ 40262052 w 78"/>
                <a:gd name="T25" fmla="*/ 10799251 h 41"/>
                <a:gd name="T26" fmla="*/ 40262052 w 78"/>
                <a:gd name="T27" fmla="*/ 10799251 h 41"/>
                <a:gd name="T28" fmla="*/ 3659838 w 78"/>
                <a:gd name="T29" fmla="*/ 50395236 h 41"/>
                <a:gd name="T30" fmla="*/ 3659838 w 78"/>
                <a:gd name="T31" fmla="*/ 75592862 h 41"/>
                <a:gd name="T32" fmla="*/ 65882842 w 78"/>
                <a:gd name="T33" fmla="*/ 100790473 h 41"/>
                <a:gd name="T34" fmla="*/ 69542679 w 78"/>
                <a:gd name="T35" fmla="*/ 129587230 h 41"/>
                <a:gd name="T36" fmla="*/ 95163454 w 78"/>
                <a:gd name="T37" fmla="*/ 125986216 h 41"/>
                <a:gd name="T38" fmla="*/ 84182028 w 78"/>
                <a:gd name="T39" fmla="*/ 147584710 h 41"/>
                <a:gd name="T40" fmla="*/ 84182028 w 78"/>
                <a:gd name="T41" fmla="*/ 147584710 h 41"/>
                <a:gd name="T42" fmla="*/ 113462640 w 78"/>
                <a:gd name="T43" fmla="*/ 140384580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41"/>
                <a:gd name="T68" fmla="*/ 78 w 78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41">
                  <a:moveTo>
                    <a:pt x="31" y="39"/>
                  </a:moveTo>
                  <a:cubicBezTo>
                    <a:pt x="32" y="38"/>
                    <a:pt x="32" y="33"/>
                    <a:pt x="34" y="31"/>
                  </a:cubicBezTo>
                  <a:cubicBezTo>
                    <a:pt x="36" y="29"/>
                    <a:pt x="38" y="26"/>
                    <a:pt x="42" y="26"/>
                  </a:cubicBezTo>
                  <a:cubicBezTo>
                    <a:pt x="45" y="26"/>
                    <a:pt x="45" y="30"/>
                    <a:pt x="47" y="28"/>
                  </a:cubicBezTo>
                  <a:cubicBezTo>
                    <a:pt x="49" y="26"/>
                    <a:pt x="56" y="16"/>
                    <a:pt x="59" y="16"/>
                  </a:cubicBezTo>
                  <a:cubicBezTo>
                    <a:pt x="62" y="16"/>
                    <a:pt x="68" y="19"/>
                    <a:pt x="72" y="15"/>
                  </a:cubicBezTo>
                  <a:cubicBezTo>
                    <a:pt x="74" y="13"/>
                    <a:pt x="76" y="12"/>
                    <a:pt x="78" y="12"/>
                  </a:cubicBezTo>
                  <a:cubicBezTo>
                    <a:pt x="78" y="11"/>
                    <a:pt x="77" y="11"/>
                    <a:pt x="76" y="11"/>
                  </a:cubicBezTo>
                  <a:cubicBezTo>
                    <a:pt x="72" y="10"/>
                    <a:pt x="68" y="4"/>
                    <a:pt x="64" y="2"/>
                  </a:cubicBezTo>
                  <a:cubicBezTo>
                    <a:pt x="60" y="0"/>
                    <a:pt x="54" y="0"/>
                    <a:pt x="47" y="1"/>
                  </a:cubicBezTo>
                  <a:cubicBezTo>
                    <a:pt x="40" y="1"/>
                    <a:pt x="37" y="5"/>
                    <a:pt x="33" y="4"/>
                  </a:cubicBezTo>
                  <a:cubicBezTo>
                    <a:pt x="28" y="3"/>
                    <a:pt x="27" y="1"/>
                    <a:pt x="22" y="1"/>
                  </a:cubicBezTo>
                  <a:cubicBezTo>
                    <a:pt x="18" y="2"/>
                    <a:pt x="15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6"/>
                    <a:pt x="1" y="11"/>
                    <a:pt x="1" y="14"/>
                  </a:cubicBezTo>
                  <a:cubicBezTo>
                    <a:pt x="1" y="17"/>
                    <a:pt x="0" y="19"/>
                    <a:pt x="1" y="21"/>
                  </a:cubicBezTo>
                  <a:cubicBezTo>
                    <a:pt x="3" y="23"/>
                    <a:pt x="16" y="26"/>
                    <a:pt x="18" y="28"/>
                  </a:cubicBezTo>
                  <a:cubicBezTo>
                    <a:pt x="20" y="30"/>
                    <a:pt x="19" y="33"/>
                    <a:pt x="19" y="36"/>
                  </a:cubicBezTo>
                  <a:cubicBezTo>
                    <a:pt x="22" y="34"/>
                    <a:pt x="27" y="34"/>
                    <a:pt x="26" y="35"/>
                  </a:cubicBezTo>
                  <a:cubicBezTo>
                    <a:pt x="24" y="36"/>
                    <a:pt x="22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6" y="40"/>
                    <a:pt x="30" y="40"/>
                    <a:pt x="31" y="3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733"/>
            <p:cNvSpPr>
              <a:spLocks/>
            </p:cNvSpPr>
            <p:nvPr/>
          </p:nvSpPr>
          <p:spPr bwMode="auto">
            <a:xfrm>
              <a:off x="7573963" y="2987675"/>
              <a:ext cx="30162" cy="66675"/>
            </a:xfrm>
            <a:custGeom>
              <a:avLst/>
              <a:gdLst>
                <a:gd name="T0" fmla="*/ 42643407 w 16"/>
                <a:gd name="T1" fmla="*/ 3629024 h 35"/>
                <a:gd name="T2" fmla="*/ 7106920 w 16"/>
                <a:gd name="T3" fmla="*/ 36290249 h 35"/>
                <a:gd name="T4" fmla="*/ 0 w 16"/>
                <a:gd name="T5" fmla="*/ 36290249 h 35"/>
                <a:gd name="T6" fmla="*/ 0 w 16"/>
                <a:gd name="T7" fmla="*/ 127015879 h 35"/>
                <a:gd name="T8" fmla="*/ 14215725 w 16"/>
                <a:gd name="T9" fmla="*/ 127015879 h 35"/>
                <a:gd name="T10" fmla="*/ 14215725 w 16"/>
                <a:gd name="T11" fmla="*/ 127015879 h 35"/>
                <a:gd name="T12" fmla="*/ 17769187 w 16"/>
                <a:gd name="T13" fmla="*/ 116128779 h 35"/>
                <a:gd name="T14" fmla="*/ 42643407 w 16"/>
                <a:gd name="T15" fmla="*/ 58064390 h 35"/>
                <a:gd name="T16" fmla="*/ 56859128 w 16"/>
                <a:gd name="T17" fmla="*/ 14516097 h 35"/>
                <a:gd name="T18" fmla="*/ 56859128 w 16"/>
                <a:gd name="T19" fmla="*/ 14516097 h 35"/>
                <a:gd name="T20" fmla="*/ 56859128 w 16"/>
                <a:gd name="T21" fmla="*/ 14516097 h 35"/>
                <a:gd name="T22" fmla="*/ 42643407 w 16"/>
                <a:gd name="T23" fmla="*/ 362902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5"/>
                <a:gd name="T38" fmla="*/ 16 w 16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5">
                  <a:moveTo>
                    <a:pt x="12" y="1"/>
                  </a:moveTo>
                  <a:cubicBezTo>
                    <a:pt x="9" y="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4"/>
                    <a:pt x="3" y="34"/>
                    <a:pt x="5" y="32"/>
                  </a:cubicBezTo>
                  <a:cubicBezTo>
                    <a:pt x="9" y="29"/>
                    <a:pt x="13" y="22"/>
                    <a:pt x="12" y="16"/>
                  </a:cubicBezTo>
                  <a:cubicBezTo>
                    <a:pt x="12" y="9"/>
                    <a:pt x="14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734"/>
            <p:cNvSpPr>
              <a:spLocks/>
            </p:cNvSpPr>
            <p:nvPr/>
          </p:nvSpPr>
          <p:spPr bwMode="auto">
            <a:xfrm>
              <a:off x="7942263" y="2941638"/>
              <a:ext cx="66675" cy="57150"/>
            </a:xfrm>
            <a:custGeom>
              <a:avLst/>
              <a:gdLst>
                <a:gd name="T0" fmla="*/ 123386826 w 35"/>
                <a:gd name="T1" fmla="*/ 25403176 h 30"/>
                <a:gd name="T2" fmla="*/ 87096592 w 35"/>
                <a:gd name="T3" fmla="*/ 10887076 h 30"/>
                <a:gd name="T4" fmla="*/ 54435366 w 35"/>
                <a:gd name="T5" fmla="*/ 14516100 h 30"/>
                <a:gd name="T6" fmla="*/ 65322451 w 35"/>
                <a:gd name="T7" fmla="*/ 29032200 h 30"/>
                <a:gd name="T8" fmla="*/ 79838545 w 35"/>
                <a:gd name="T9" fmla="*/ 50806352 h 30"/>
                <a:gd name="T10" fmla="*/ 97983662 w 35"/>
                <a:gd name="T11" fmla="*/ 76209535 h 30"/>
                <a:gd name="T12" fmla="*/ 79838545 w 35"/>
                <a:gd name="T13" fmla="*/ 90725632 h 30"/>
                <a:gd name="T14" fmla="*/ 58064390 w 35"/>
                <a:gd name="T15" fmla="*/ 87096608 h 30"/>
                <a:gd name="T16" fmla="*/ 47177319 w 35"/>
                <a:gd name="T17" fmla="*/ 76209535 h 30"/>
                <a:gd name="T18" fmla="*/ 14516097 w 35"/>
                <a:gd name="T19" fmla="*/ 83467584 h 30"/>
                <a:gd name="T20" fmla="*/ 7258049 w 35"/>
                <a:gd name="T21" fmla="*/ 94354656 h 30"/>
                <a:gd name="T22" fmla="*/ 29032195 w 35"/>
                <a:gd name="T23" fmla="*/ 101612704 h 30"/>
                <a:gd name="T24" fmla="*/ 123386826 w 35"/>
                <a:gd name="T25" fmla="*/ 101612704 h 30"/>
                <a:gd name="T26" fmla="*/ 127015879 w 35"/>
                <a:gd name="T27" fmla="*/ 101612704 h 30"/>
                <a:gd name="T28" fmla="*/ 127015879 w 35"/>
                <a:gd name="T29" fmla="*/ 101612704 h 30"/>
                <a:gd name="T30" fmla="*/ 123386826 w 35"/>
                <a:gd name="T31" fmla="*/ 25403176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30"/>
                <a:gd name="T50" fmla="*/ 35 w 35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30">
                  <a:moveTo>
                    <a:pt x="34" y="7"/>
                  </a:moveTo>
                  <a:cubicBezTo>
                    <a:pt x="31" y="6"/>
                    <a:pt x="27" y="5"/>
                    <a:pt x="24" y="3"/>
                  </a:cubicBezTo>
                  <a:cubicBezTo>
                    <a:pt x="19" y="0"/>
                    <a:pt x="15" y="3"/>
                    <a:pt x="15" y="4"/>
                  </a:cubicBezTo>
                  <a:cubicBezTo>
                    <a:pt x="14" y="6"/>
                    <a:pt x="15" y="7"/>
                    <a:pt x="18" y="8"/>
                  </a:cubicBezTo>
                  <a:cubicBezTo>
                    <a:pt x="21" y="9"/>
                    <a:pt x="21" y="12"/>
                    <a:pt x="22" y="14"/>
                  </a:cubicBezTo>
                  <a:cubicBezTo>
                    <a:pt x="22" y="16"/>
                    <a:pt x="26" y="19"/>
                    <a:pt x="27" y="21"/>
                  </a:cubicBezTo>
                  <a:cubicBezTo>
                    <a:pt x="27" y="22"/>
                    <a:pt x="25" y="25"/>
                    <a:pt x="22" y="25"/>
                  </a:cubicBezTo>
                  <a:cubicBezTo>
                    <a:pt x="19" y="25"/>
                    <a:pt x="14" y="24"/>
                    <a:pt x="16" y="24"/>
                  </a:cubicBezTo>
                  <a:cubicBezTo>
                    <a:pt x="17" y="23"/>
                    <a:pt x="16" y="21"/>
                    <a:pt x="13" y="21"/>
                  </a:cubicBezTo>
                  <a:cubicBezTo>
                    <a:pt x="10" y="21"/>
                    <a:pt x="8" y="23"/>
                    <a:pt x="4" y="23"/>
                  </a:cubicBezTo>
                  <a:cubicBezTo>
                    <a:pt x="0" y="23"/>
                    <a:pt x="2" y="26"/>
                    <a:pt x="2" y="26"/>
                  </a:cubicBezTo>
                  <a:cubicBezTo>
                    <a:pt x="2" y="26"/>
                    <a:pt x="6" y="29"/>
                    <a:pt x="8" y="28"/>
                  </a:cubicBezTo>
                  <a:cubicBezTo>
                    <a:pt x="10" y="26"/>
                    <a:pt x="28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2"/>
                    <a:pt x="34" y="13"/>
                    <a:pt x="34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735"/>
            <p:cNvSpPr>
              <a:spLocks/>
            </p:cNvSpPr>
            <p:nvPr/>
          </p:nvSpPr>
          <p:spPr bwMode="auto">
            <a:xfrm>
              <a:off x="8007350" y="2944813"/>
              <a:ext cx="90488" cy="63500"/>
            </a:xfrm>
            <a:custGeom>
              <a:avLst/>
              <a:gdLst>
                <a:gd name="T0" fmla="*/ 131492277 w 48"/>
                <a:gd name="T1" fmla="*/ 59243563 h 33"/>
                <a:gd name="T2" fmla="*/ 81738945 w 48"/>
                <a:gd name="T3" fmla="*/ 22215376 h 33"/>
                <a:gd name="T4" fmla="*/ 28430197 w 48"/>
                <a:gd name="T5" fmla="*/ 3702242 h 33"/>
                <a:gd name="T6" fmla="*/ 7107078 w 48"/>
                <a:gd name="T7" fmla="*/ 3702242 h 33"/>
                <a:gd name="T8" fmla="*/ 7107078 w 48"/>
                <a:gd name="T9" fmla="*/ 18513135 h 33"/>
                <a:gd name="T10" fmla="*/ 0 w 48"/>
                <a:gd name="T11" fmla="*/ 18513135 h 33"/>
                <a:gd name="T12" fmla="*/ 3553539 w 48"/>
                <a:gd name="T13" fmla="*/ 96269834 h 33"/>
                <a:gd name="T14" fmla="*/ 3553539 w 48"/>
                <a:gd name="T15" fmla="*/ 96269834 h 33"/>
                <a:gd name="T16" fmla="*/ 17769583 w 48"/>
                <a:gd name="T17" fmla="*/ 118487127 h 33"/>
                <a:gd name="T18" fmla="*/ 31985627 w 48"/>
                <a:gd name="T19" fmla="*/ 96269834 h 33"/>
                <a:gd name="T20" fmla="*/ 74631869 w 48"/>
                <a:gd name="T21" fmla="*/ 85163112 h 33"/>
                <a:gd name="T22" fmla="*/ 106615596 w 48"/>
                <a:gd name="T23" fmla="*/ 88865353 h 33"/>
                <a:gd name="T24" fmla="*/ 138601239 w 48"/>
                <a:gd name="T25" fmla="*/ 88865353 h 33"/>
                <a:gd name="T26" fmla="*/ 159924352 w 48"/>
                <a:gd name="T27" fmla="*/ 81458947 h 33"/>
                <a:gd name="T28" fmla="*/ 131492277 w 48"/>
                <a:gd name="T29" fmla="*/ 5924356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3"/>
                <a:gd name="T47" fmla="*/ 48 w 4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3">
                  <a:moveTo>
                    <a:pt x="37" y="16"/>
                  </a:moveTo>
                  <a:cubicBezTo>
                    <a:pt x="32" y="15"/>
                    <a:pt x="28" y="9"/>
                    <a:pt x="23" y="6"/>
                  </a:cubicBezTo>
                  <a:cubicBezTo>
                    <a:pt x="18" y="3"/>
                    <a:pt x="12" y="1"/>
                    <a:pt x="8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11"/>
                    <a:pt x="1" y="20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6"/>
                    <a:pt x="3" y="30"/>
                    <a:pt x="5" y="32"/>
                  </a:cubicBezTo>
                  <a:cubicBezTo>
                    <a:pt x="7" y="33"/>
                    <a:pt x="8" y="29"/>
                    <a:pt x="9" y="26"/>
                  </a:cubicBezTo>
                  <a:cubicBezTo>
                    <a:pt x="10" y="22"/>
                    <a:pt x="18" y="23"/>
                    <a:pt x="21" y="23"/>
                  </a:cubicBezTo>
                  <a:cubicBezTo>
                    <a:pt x="23" y="23"/>
                    <a:pt x="26" y="24"/>
                    <a:pt x="30" y="24"/>
                  </a:cubicBezTo>
                  <a:cubicBezTo>
                    <a:pt x="34" y="24"/>
                    <a:pt x="35" y="22"/>
                    <a:pt x="39" y="24"/>
                  </a:cubicBezTo>
                  <a:cubicBezTo>
                    <a:pt x="42" y="27"/>
                    <a:pt x="41" y="24"/>
                    <a:pt x="45" y="22"/>
                  </a:cubicBezTo>
                  <a:cubicBezTo>
                    <a:pt x="48" y="19"/>
                    <a:pt x="42" y="16"/>
                    <a:pt x="37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736"/>
            <p:cNvSpPr>
              <a:spLocks/>
            </p:cNvSpPr>
            <p:nvPr/>
          </p:nvSpPr>
          <p:spPr bwMode="auto">
            <a:xfrm>
              <a:off x="5600687" y="1267836"/>
              <a:ext cx="954696" cy="655986"/>
            </a:xfrm>
            <a:custGeom>
              <a:avLst/>
              <a:gdLst>
                <a:gd name="T0" fmla="*/ 906079 w 501"/>
                <a:gd name="T1" fmla="*/ 589217 h 343"/>
                <a:gd name="T2" fmla="*/ 818333 w 501"/>
                <a:gd name="T3" fmla="*/ 478620 h 343"/>
                <a:gd name="T4" fmla="*/ 766829 w 501"/>
                <a:gd name="T5" fmla="*/ 505316 h 343"/>
                <a:gd name="T6" fmla="*/ 700065 w 501"/>
                <a:gd name="T7" fmla="*/ 461458 h 343"/>
                <a:gd name="T8" fmla="*/ 675267 w 501"/>
                <a:gd name="T9" fmla="*/ 78181 h 343"/>
                <a:gd name="T10" fmla="*/ 581798 w 501"/>
                <a:gd name="T11" fmla="*/ 61019 h 343"/>
                <a:gd name="T12" fmla="*/ 415843 w 501"/>
                <a:gd name="T13" fmla="*/ 41951 h 343"/>
                <a:gd name="T14" fmla="*/ 370062 w 501"/>
                <a:gd name="T15" fmla="*/ 20975 h 343"/>
                <a:gd name="T16" fmla="*/ 316651 w 501"/>
                <a:gd name="T17" fmla="*/ 15255 h 343"/>
                <a:gd name="T18" fmla="*/ 284223 w 501"/>
                <a:gd name="T19" fmla="*/ 1907 h 343"/>
                <a:gd name="T20" fmla="*/ 207921 w 501"/>
                <a:gd name="T21" fmla="*/ 40044 h 343"/>
                <a:gd name="T22" fmla="*/ 169771 w 501"/>
                <a:gd name="T23" fmla="*/ 49578 h 343"/>
                <a:gd name="T24" fmla="*/ 83932 w 501"/>
                <a:gd name="T25" fmla="*/ 112504 h 343"/>
                <a:gd name="T26" fmla="*/ 51503 w 501"/>
                <a:gd name="T27" fmla="*/ 141107 h 343"/>
                <a:gd name="T28" fmla="*/ 135435 w 501"/>
                <a:gd name="T29" fmla="*/ 190685 h 343"/>
                <a:gd name="T30" fmla="*/ 137343 w 501"/>
                <a:gd name="T31" fmla="*/ 198313 h 343"/>
                <a:gd name="T32" fmla="*/ 190754 w 501"/>
                <a:gd name="T33" fmla="*/ 207847 h 343"/>
                <a:gd name="T34" fmla="*/ 156418 w 501"/>
                <a:gd name="T35" fmla="*/ 230729 h 343"/>
                <a:gd name="T36" fmla="*/ 62949 w 501"/>
                <a:gd name="T37" fmla="*/ 219288 h 343"/>
                <a:gd name="T38" fmla="*/ 20983 w 501"/>
                <a:gd name="T39" fmla="*/ 240263 h 343"/>
                <a:gd name="T40" fmla="*/ 40058 w 501"/>
                <a:gd name="T41" fmla="*/ 266959 h 343"/>
                <a:gd name="T42" fmla="*/ 93469 w 501"/>
                <a:gd name="T43" fmla="*/ 293655 h 343"/>
                <a:gd name="T44" fmla="*/ 144973 w 501"/>
                <a:gd name="T45" fmla="*/ 289841 h 343"/>
                <a:gd name="T46" fmla="*/ 169771 w 501"/>
                <a:gd name="T47" fmla="*/ 295562 h 343"/>
                <a:gd name="T48" fmla="*/ 141158 w 501"/>
                <a:gd name="T49" fmla="*/ 335606 h 343"/>
                <a:gd name="T50" fmla="*/ 87747 w 501"/>
                <a:gd name="T51" fmla="*/ 356581 h 343"/>
                <a:gd name="T52" fmla="*/ 76301 w 501"/>
                <a:gd name="T53" fmla="*/ 377557 h 343"/>
                <a:gd name="T54" fmla="*/ 61041 w 501"/>
                <a:gd name="T55" fmla="*/ 427135 h 343"/>
                <a:gd name="T56" fmla="*/ 91562 w 501"/>
                <a:gd name="T57" fmla="*/ 442389 h 343"/>
                <a:gd name="T58" fmla="*/ 101099 w 501"/>
                <a:gd name="T59" fmla="*/ 448110 h 343"/>
                <a:gd name="T60" fmla="*/ 82024 w 501"/>
                <a:gd name="T61" fmla="*/ 459551 h 343"/>
                <a:gd name="T62" fmla="*/ 141158 w 501"/>
                <a:gd name="T63" fmla="*/ 448110 h 343"/>
                <a:gd name="T64" fmla="*/ 148788 w 501"/>
                <a:gd name="T65" fmla="*/ 499595 h 343"/>
                <a:gd name="T66" fmla="*/ 175493 w 501"/>
                <a:gd name="T67" fmla="*/ 511036 h 343"/>
                <a:gd name="T68" fmla="*/ 211736 w 501"/>
                <a:gd name="T69" fmla="*/ 514850 h 343"/>
                <a:gd name="T70" fmla="*/ 236534 w 501"/>
                <a:gd name="T71" fmla="*/ 501502 h 343"/>
                <a:gd name="T72" fmla="*/ 255610 w 501"/>
                <a:gd name="T73" fmla="*/ 516757 h 343"/>
                <a:gd name="T74" fmla="*/ 263240 w 501"/>
                <a:gd name="T75" fmla="*/ 528198 h 343"/>
                <a:gd name="T76" fmla="*/ 259425 w 501"/>
                <a:gd name="T77" fmla="*/ 560614 h 343"/>
                <a:gd name="T78" fmla="*/ 186938 w 501"/>
                <a:gd name="T79" fmla="*/ 614006 h 343"/>
                <a:gd name="T80" fmla="*/ 169771 w 501"/>
                <a:gd name="T81" fmla="*/ 619727 h 343"/>
                <a:gd name="T82" fmla="*/ 160233 w 501"/>
                <a:gd name="T83" fmla="*/ 631168 h 343"/>
                <a:gd name="T84" fmla="*/ 181216 w 501"/>
                <a:gd name="T85" fmla="*/ 640702 h 343"/>
                <a:gd name="T86" fmla="*/ 213644 w 501"/>
                <a:gd name="T87" fmla="*/ 619727 h 343"/>
                <a:gd name="T88" fmla="*/ 286130 w 501"/>
                <a:gd name="T89" fmla="*/ 568242 h 343"/>
                <a:gd name="T90" fmla="*/ 362432 w 501"/>
                <a:gd name="T91" fmla="*/ 518664 h 343"/>
                <a:gd name="T92" fmla="*/ 375784 w 501"/>
                <a:gd name="T93" fmla="*/ 459551 h 343"/>
                <a:gd name="T94" fmla="*/ 433010 w 501"/>
                <a:gd name="T95" fmla="*/ 421414 h 343"/>
                <a:gd name="T96" fmla="*/ 417750 w 501"/>
                <a:gd name="T97" fmla="*/ 450017 h 343"/>
                <a:gd name="T98" fmla="*/ 404397 w 501"/>
                <a:gd name="T99" fmla="*/ 497688 h 343"/>
                <a:gd name="T100" fmla="*/ 492144 w 501"/>
                <a:gd name="T101" fmla="*/ 463365 h 343"/>
                <a:gd name="T102" fmla="*/ 547463 w 501"/>
                <a:gd name="T103" fmla="*/ 442389 h 343"/>
                <a:gd name="T104" fmla="*/ 623764 w 501"/>
                <a:gd name="T105" fmla="*/ 467179 h 343"/>
                <a:gd name="T106" fmla="*/ 700065 w 501"/>
                <a:gd name="T107" fmla="*/ 476713 h 343"/>
                <a:gd name="T108" fmla="*/ 780182 w 501"/>
                <a:gd name="T109" fmla="*/ 532012 h 343"/>
                <a:gd name="T110" fmla="*/ 808795 w 501"/>
                <a:gd name="T111" fmla="*/ 526291 h 343"/>
                <a:gd name="T112" fmla="*/ 835500 w 501"/>
                <a:gd name="T113" fmla="*/ 530105 h 343"/>
                <a:gd name="T114" fmla="*/ 869836 w 501"/>
                <a:gd name="T115" fmla="*/ 554894 h 343"/>
                <a:gd name="T116" fmla="*/ 867928 w 501"/>
                <a:gd name="T117" fmla="*/ 573962 h 343"/>
                <a:gd name="T118" fmla="*/ 900357 w 501"/>
                <a:gd name="T119" fmla="*/ 625447 h 343"/>
                <a:gd name="T120" fmla="*/ 919432 w 501"/>
                <a:gd name="T121" fmla="*/ 629261 h 343"/>
                <a:gd name="T122" fmla="*/ 951860 w 501"/>
                <a:gd name="T123" fmla="*/ 638795 h 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1"/>
                <a:gd name="T187" fmla="*/ 0 h 343"/>
                <a:gd name="T188" fmla="*/ 501 w 501"/>
                <a:gd name="T189" fmla="*/ 343 h 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1" h="343">
                  <a:moveTo>
                    <a:pt x="501" y="333"/>
                  </a:moveTo>
                  <a:cubicBezTo>
                    <a:pt x="501" y="332"/>
                    <a:pt x="498" y="332"/>
                    <a:pt x="498" y="329"/>
                  </a:cubicBezTo>
                  <a:cubicBezTo>
                    <a:pt x="497" y="326"/>
                    <a:pt x="500" y="324"/>
                    <a:pt x="500" y="323"/>
                  </a:cubicBezTo>
                  <a:cubicBezTo>
                    <a:pt x="500" y="322"/>
                    <a:pt x="478" y="312"/>
                    <a:pt x="475" y="309"/>
                  </a:cubicBezTo>
                  <a:cubicBezTo>
                    <a:pt x="472" y="307"/>
                    <a:pt x="457" y="281"/>
                    <a:pt x="455" y="278"/>
                  </a:cubicBezTo>
                  <a:cubicBezTo>
                    <a:pt x="453" y="274"/>
                    <a:pt x="446" y="270"/>
                    <a:pt x="443" y="266"/>
                  </a:cubicBezTo>
                  <a:cubicBezTo>
                    <a:pt x="439" y="263"/>
                    <a:pt x="436" y="261"/>
                    <a:pt x="434" y="258"/>
                  </a:cubicBezTo>
                  <a:cubicBezTo>
                    <a:pt x="431" y="256"/>
                    <a:pt x="431" y="252"/>
                    <a:pt x="429" y="251"/>
                  </a:cubicBezTo>
                  <a:cubicBezTo>
                    <a:pt x="427" y="250"/>
                    <a:pt x="426" y="250"/>
                    <a:pt x="424" y="252"/>
                  </a:cubicBezTo>
                  <a:cubicBezTo>
                    <a:pt x="422" y="254"/>
                    <a:pt x="419" y="253"/>
                    <a:pt x="416" y="254"/>
                  </a:cubicBezTo>
                  <a:cubicBezTo>
                    <a:pt x="412" y="254"/>
                    <a:pt x="416" y="255"/>
                    <a:pt x="415" y="258"/>
                  </a:cubicBezTo>
                  <a:cubicBezTo>
                    <a:pt x="414" y="261"/>
                    <a:pt x="405" y="265"/>
                    <a:pt x="402" y="265"/>
                  </a:cubicBezTo>
                  <a:cubicBezTo>
                    <a:pt x="400" y="265"/>
                    <a:pt x="391" y="256"/>
                    <a:pt x="387" y="251"/>
                  </a:cubicBezTo>
                  <a:cubicBezTo>
                    <a:pt x="382" y="246"/>
                    <a:pt x="382" y="248"/>
                    <a:pt x="381" y="245"/>
                  </a:cubicBezTo>
                  <a:cubicBezTo>
                    <a:pt x="379" y="242"/>
                    <a:pt x="380" y="242"/>
                    <a:pt x="376" y="240"/>
                  </a:cubicBezTo>
                  <a:cubicBezTo>
                    <a:pt x="372" y="238"/>
                    <a:pt x="369" y="241"/>
                    <a:pt x="367" y="242"/>
                  </a:cubicBezTo>
                  <a:cubicBezTo>
                    <a:pt x="365" y="243"/>
                    <a:pt x="364" y="241"/>
                    <a:pt x="362" y="240"/>
                  </a:cubicBezTo>
                  <a:cubicBezTo>
                    <a:pt x="359" y="239"/>
                    <a:pt x="360" y="240"/>
                    <a:pt x="359" y="241"/>
                  </a:cubicBezTo>
                  <a:cubicBezTo>
                    <a:pt x="357" y="242"/>
                    <a:pt x="354" y="241"/>
                    <a:pt x="354" y="2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3" y="40"/>
                    <a:pt x="352" y="40"/>
                    <a:pt x="352" y="40"/>
                  </a:cubicBezTo>
                  <a:cubicBezTo>
                    <a:pt x="346" y="38"/>
                    <a:pt x="338" y="34"/>
                    <a:pt x="333" y="32"/>
                  </a:cubicBezTo>
                  <a:cubicBezTo>
                    <a:pt x="328" y="30"/>
                    <a:pt x="309" y="32"/>
                    <a:pt x="305" y="32"/>
                  </a:cubicBezTo>
                  <a:cubicBezTo>
                    <a:pt x="300" y="32"/>
                    <a:pt x="289" y="28"/>
                    <a:pt x="280" y="27"/>
                  </a:cubicBezTo>
                  <a:cubicBezTo>
                    <a:pt x="270" y="27"/>
                    <a:pt x="258" y="24"/>
                    <a:pt x="251" y="22"/>
                  </a:cubicBezTo>
                  <a:cubicBezTo>
                    <a:pt x="243" y="20"/>
                    <a:pt x="235" y="20"/>
                    <a:pt x="231" y="21"/>
                  </a:cubicBezTo>
                  <a:cubicBezTo>
                    <a:pt x="226" y="21"/>
                    <a:pt x="221" y="22"/>
                    <a:pt x="218" y="22"/>
                  </a:cubicBezTo>
                  <a:cubicBezTo>
                    <a:pt x="215" y="22"/>
                    <a:pt x="210" y="19"/>
                    <a:pt x="208" y="19"/>
                  </a:cubicBezTo>
                  <a:cubicBezTo>
                    <a:pt x="205" y="18"/>
                    <a:pt x="199" y="19"/>
                    <a:pt x="202" y="17"/>
                  </a:cubicBezTo>
                  <a:cubicBezTo>
                    <a:pt x="204" y="16"/>
                    <a:pt x="204" y="12"/>
                    <a:pt x="204" y="12"/>
                  </a:cubicBezTo>
                  <a:cubicBezTo>
                    <a:pt x="204" y="11"/>
                    <a:pt x="196" y="11"/>
                    <a:pt x="194" y="11"/>
                  </a:cubicBezTo>
                  <a:cubicBezTo>
                    <a:pt x="193" y="11"/>
                    <a:pt x="191" y="11"/>
                    <a:pt x="187" y="11"/>
                  </a:cubicBezTo>
                  <a:cubicBezTo>
                    <a:pt x="182" y="12"/>
                    <a:pt x="175" y="14"/>
                    <a:pt x="175" y="11"/>
                  </a:cubicBezTo>
                  <a:cubicBezTo>
                    <a:pt x="175" y="8"/>
                    <a:pt x="175" y="7"/>
                    <a:pt x="172" y="7"/>
                  </a:cubicBezTo>
                  <a:cubicBezTo>
                    <a:pt x="169" y="7"/>
                    <a:pt x="168" y="6"/>
                    <a:pt x="166" y="8"/>
                  </a:cubicBezTo>
                  <a:cubicBezTo>
                    <a:pt x="163" y="11"/>
                    <a:pt x="162" y="13"/>
                    <a:pt x="160" y="11"/>
                  </a:cubicBezTo>
                  <a:cubicBezTo>
                    <a:pt x="157" y="10"/>
                    <a:pt x="154" y="8"/>
                    <a:pt x="156" y="7"/>
                  </a:cubicBezTo>
                  <a:cubicBezTo>
                    <a:pt x="157" y="7"/>
                    <a:pt x="163" y="6"/>
                    <a:pt x="162" y="5"/>
                  </a:cubicBezTo>
                  <a:cubicBezTo>
                    <a:pt x="161" y="3"/>
                    <a:pt x="157" y="2"/>
                    <a:pt x="149" y="1"/>
                  </a:cubicBezTo>
                  <a:cubicBezTo>
                    <a:pt x="143" y="0"/>
                    <a:pt x="141" y="9"/>
                    <a:pt x="134" y="11"/>
                  </a:cubicBezTo>
                  <a:cubicBezTo>
                    <a:pt x="127" y="14"/>
                    <a:pt x="119" y="10"/>
                    <a:pt x="112" y="12"/>
                  </a:cubicBezTo>
                  <a:cubicBezTo>
                    <a:pt x="104" y="14"/>
                    <a:pt x="103" y="17"/>
                    <a:pt x="105" y="18"/>
                  </a:cubicBezTo>
                  <a:cubicBezTo>
                    <a:pt x="108" y="19"/>
                    <a:pt x="111" y="20"/>
                    <a:pt x="109" y="21"/>
                  </a:cubicBezTo>
                  <a:cubicBezTo>
                    <a:pt x="108" y="22"/>
                    <a:pt x="104" y="19"/>
                    <a:pt x="104" y="20"/>
                  </a:cubicBezTo>
                  <a:cubicBezTo>
                    <a:pt x="104" y="21"/>
                    <a:pt x="107" y="26"/>
                    <a:pt x="105" y="26"/>
                  </a:cubicBezTo>
                  <a:cubicBezTo>
                    <a:pt x="103" y="26"/>
                    <a:pt x="103" y="18"/>
                    <a:pt x="100" y="19"/>
                  </a:cubicBezTo>
                  <a:cubicBezTo>
                    <a:pt x="97" y="21"/>
                    <a:pt x="94" y="26"/>
                    <a:pt x="89" y="26"/>
                  </a:cubicBezTo>
                  <a:cubicBezTo>
                    <a:pt x="84" y="27"/>
                    <a:pt x="80" y="24"/>
                    <a:pt x="76" y="28"/>
                  </a:cubicBezTo>
                  <a:cubicBezTo>
                    <a:pt x="71" y="32"/>
                    <a:pt x="65" y="36"/>
                    <a:pt x="63" y="40"/>
                  </a:cubicBezTo>
                  <a:cubicBezTo>
                    <a:pt x="62" y="45"/>
                    <a:pt x="64" y="49"/>
                    <a:pt x="57" y="53"/>
                  </a:cubicBezTo>
                  <a:cubicBezTo>
                    <a:pt x="51" y="57"/>
                    <a:pt x="47" y="58"/>
                    <a:pt x="44" y="59"/>
                  </a:cubicBezTo>
                  <a:cubicBezTo>
                    <a:pt x="42" y="59"/>
                    <a:pt x="29" y="59"/>
                    <a:pt x="26" y="60"/>
                  </a:cubicBezTo>
                  <a:cubicBezTo>
                    <a:pt x="23" y="60"/>
                    <a:pt x="25" y="63"/>
                    <a:pt x="23" y="66"/>
                  </a:cubicBezTo>
                  <a:cubicBezTo>
                    <a:pt x="21" y="68"/>
                    <a:pt x="18" y="70"/>
                    <a:pt x="19" y="71"/>
                  </a:cubicBezTo>
                  <a:cubicBezTo>
                    <a:pt x="20" y="71"/>
                    <a:pt x="25" y="72"/>
                    <a:pt x="27" y="74"/>
                  </a:cubicBezTo>
                  <a:cubicBezTo>
                    <a:pt x="28" y="76"/>
                    <a:pt x="31" y="76"/>
                    <a:pt x="34" y="78"/>
                  </a:cubicBezTo>
                  <a:cubicBezTo>
                    <a:pt x="38" y="81"/>
                    <a:pt x="54" y="89"/>
                    <a:pt x="55" y="93"/>
                  </a:cubicBezTo>
                  <a:cubicBezTo>
                    <a:pt x="56" y="96"/>
                    <a:pt x="57" y="98"/>
                    <a:pt x="59" y="99"/>
                  </a:cubicBezTo>
                  <a:cubicBezTo>
                    <a:pt x="62" y="100"/>
                    <a:pt x="68" y="101"/>
                    <a:pt x="71" y="100"/>
                  </a:cubicBezTo>
                  <a:cubicBezTo>
                    <a:pt x="73" y="98"/>
                    <a:pt x="73" y="98"/>
                    <a:pt x="74" y="99"/>
                  </a:cubicBezTo>
                  <a:cubicBezTo>
                    <a:pt x="76" y="100"/>
                    <a:pt x="81" y="99"/>
                    <a:pt x="82" y="100"/>
                  </a:cubicBezTo>
                  <a:cubicBezTo>
                    <a:pt x="83" y="102"/>
                    <a:pt x="81" y="106"/>
                    <a:pt x="79" y="105"/>
                  </a:cubicBezTo>
                  <a:cubicBezTo>
                    <a:pt x="76" y="104"/>
                    <a:pt x="73" y="102"/>
                    <a:pt x="72" y="104"/>
                  </a:cubicBezTo>
                  <a:cubicBezTo>
                    <a:pt x="70" y="106"/>
                    <a:pt x="72" y="106"/>
                    <a:pt x="75" y="108"/>
                  </a:cubicBezTo>
                  <a:cubicBezTo>
                    <a:pt x="78" y="110"/>
                    <a:pt x="80" y="114"/>
                    <a:pt x="83" y="114"/>
                  </a:cubicBezTo>
                  <a:cubicBezTo>
                    <a:pt x="85" y="113"/>
                    <a:pt x="86" y="112"/>
                    <a:pt x="88" y="110"/>
                  </a:cubicBezTo>
                  <a:cubicBezTo>
                    <a:pt x="91" y="108"/>
                    <a:pt x="97" y="109"/>
                    <a:pt x="100" y="109"/>
                  </a:cubicBezTo>
                  <a:cubicBezTo>
                    <a:pt x="103" y="110"/>
                    <a:pt x="103" y="114"/>
                    <a:pt x="98" y="114"/>
                  </a:cubicBezTo>
                  <a:cubicBezTo>
                    <a:pt x="93" y="114"/>
                    <a:pt x="90" y="115"/>
                    <a:pt x="91" y="117"/>
                  </a:cubicBezTo>
                  <a:cubicBezTo>
                    <a:pt x="91" y="119"/>
                    <a:pt x="91" y="120"/>
                    <a:pt x="89" y="118"/>
                  </a:cubicBezTo>
                  <a:cubicBezTo>
                    <a:pt x="87" y="117"/>
                    <a:pt x="85" y="119"/>
                    <a:pt x="82" y="121"/>
                  </a:cubicBezTo>
                  <a:cubicBezTo>
                    <a:pt x="79" y="123"/>
                    <a:pt x="57" y="123"/>
                    <a:pt x="54" y="120"/>
                  </a:cubicBezTo>
                  <a:cubicBezTo>
                    <a:pt x="51" y="118"/>
                    <a:pt x="52" y="116"/>
                    <a:pt x="54" y="114"/>
                  </a:cubicBezTo>
                  <a:cubicBezTo>
                    <a:pt x="56" y="112"/>
                    <a:pt x="56" y="111"/>
                    <a:pt x="53" y="111"/>
                  </a:cubicBezTo>
                  <a:cubicBezTo>
                    <a:pt x="50" y="111"/>
                    <a:pt x="35" y="113"/>
                    <a:pt x="33" y="115"/>
                  </a:cubicBezTo>
                  <a:cubicBezTo>
                    <a:pt x="30" y="116"/>
                    <a:pt x="28" y="117"/>
                    <a:pt x="30" y="118"/>
                  </a:cubicBezTo>
                  <a:cubicBezTo>
                    <a:pt x="32" y="120"/>
                    <a:pt x="31" y="122"/>
                    <a:pt x="28" y="120"/>
                  </a:cubicBezTo>
                  <a:cubicBezTo>
                    <a:pt x="25" y="119"/>
                    <a:pt x="19" y="120"/>
                    <a:pt x="17" y="122"/>
                  </a:cubicBezTo>
                  <a:cubicBezTo>
                    <a:pt x="14" y="124"/>
                    <a:pt x="15" y="125"/>
                    <a:pt x="11" y="126"/>
                  </a:cubicBezTo>
                  <a:cubicBezTo>
                    <a:pt x="8" y="126"/>
                    <a:pt x="5" y="129"/>
                    <a:pt x="3" y="130"/>
                  </a:cubicBezTo>
                  <a:cubicBezTo>
                    <a:pt x="0" y="132"/>
                    <a:pt x="0" y="133"/>
                    <a:pt x="4" y="134"/>
                  </a:cubicBezTo>
                  <a:cubicBezTo>
                    <a:pt x="9" y="136"/>
                    <a:pt x="15" y="137"/>
                    <a:pt x="19" y="138"/>
                  </a:cubicBezTo>
                  <a:cubicBezTo>
                    <a:pt x="23" y="138"/>
                    <a:pt x="24" y="139"/>
                    <a:pt x="21" y="140"/>
                  </a:cubicBezTo>
                  <a:cubicBezTo>
                    <a:pt x="19" y="142"/>
                    <a:pt x="14" y="143"/>
                    <a:pt x="17" y="145"/>
                  </a:cubicBezTo>
                  <a:cubicBezTo>
                    <a:pt x="20" y="147"/>
                    <a:pt x="21" y="150"/>
                    <a:pt x="22" y="152"/>
                  </a:cubicBezTo>
                  <a:cubicBezTo>
                    <a:pt x="22" y="154"/>
                    <a:pt x="30" y="154"/>
                    <a:pt x="34" y="155"/>
                  </a:cubicBezTo>
                  <a:cubicBezTo>
                    <a:pt x="38" y="156"/>
                    <a:pt x="41" y="153"/>
                    <a:pt x="49" y="154"/>
                  </a:cubicBezTo>
                  <a:cubicBezTo>
                    <a:pt x="57" y="154"/>
                    <a:pt x="58" y="154"/>
                    <a:pt x="60" y="154"/>
                  </a:cubicBezTo>
                  <a:cubicBezTo>
                    <a:pt x="62" y="154"/>
                    <a:pt x="62" y="152"/>
                    <a:pt x="63" y="153"/>
                  </a:cubicBezTo>
                  <a:cubicBezTo>
                    <a:pt x="65" y="154"/>
                    <a:pt x="68" y="158"/>
                    <a:pt x="68" y="157"/>
                  </a:cubicBezTo>
                  <a:cubicBezTo>
                    <a:pt x="69" y="157"/>
                    <a:pt x="73" y="153"/>
                    <a:pt x="76" y="152"/>
                  </a:cubicBezTo>
                  <a:cubicBezTo>
                    <a:pt x="79" y="151"/>
                    <a:pt x="84" y="149"/>
                    <a:pt x="86" y="148"/>
                  </a:cubicBezTo>
                  <a:cubicBezTo>
                    <a:pt x="87" y="148"/>
                    <a:pt x="88" y="146"/>
                    <a:pt x="90" y="146"/>
                  </a:cubicBezTo>
                  <a:cubicBezTo>
                    <a:pt x="91" y="146"/>
                    <a:pt x="94" y="149"/>
                    <a:pt x="94" y="151"/>
                  </a:cubicBezTo>
                  <a:cubicBezTo>
                    <a:pt x="93" y="152"/>
                    <a:pt x="91" y="155"/>
                    <a:pt x="89" y="155"/>
                  </a:cubicBezTo>
                  <a:cubicBezTo>
                    <a:pt x="87" y="155"/>
                    <a:pt x="91" y="160"/>
                    <a:pt x="92" y="162"/>
                  </a:cubicBezTo>
                  <a:cubicBezTo>
                    <a:pt x="93" y="164"/>
                    <a:pt x="95" y="167"/>
                    <a:pt x="94" y="169"/>
                  </a:cubicBezTo>
                  <a:cubicBezTo>
                    <a:pt x="94" y="172"/>
                    <a:pt x="90" y="177"/>
                    <a:pt x="83" y="177"/>
                  </a:cubicBezTo>
                  <a:cubicBezTo>
                    <a:pt x="77" y="177"/>
                    <a:pt x="75" y="175"/>
                    <a:pt x="74" y="176"/>
                  </a:cubicBezTo>
                  <a:cubicBezTo>
                    <a:pt x="73" y="177"/>
                    <a:pt x="69" y="184"/>
                    <a:pt x="66" y="185"/>
                  </a:cubicBezTo>
                  <a:cubicBezTo>
                    <a:pt x="62" y="186"/>
                    <a:pt x="57" y="184"/>
                    <a:pt x="54" y="183"/>
                  </a:cubicBezTo>
                  <a:cubicBezTo>
                    <a:pt x="52" y="181"/>
                    <a:pt x="49" y="182"/>
                    <a:pt x="47" y="184"/>
                  </a:cubicBezTo>
                  <a:cubicBezTo>
                    <a:pt x="45" y="186"/>
                    <a:pt x="49" y="186"/>
                    <a:pt x="46" y="187"/>
                  </a:cubicBezTo>
                  <a:cubicBezTo>
                    <a:pt x="44" y="187"/>
                    <a:pt x="43" y="189"/>
                    <a:pt x="41" y="191"/>
                  </a:cubicBezTo>
                  <a:cubicBezTo>
                    <a:pt x="39" y="192"/>
                    <a:pt x="46" y="191"/>
                    <a:pt x="46" y="192"/>
                  </a:cubicBezTo>
                  <a:cubicBezTo>
                    <a:pt x="46" y="194"/>
                    <a:pt x="43" y="193"/>
                    <a:pt x="43" y="195"/>
                  </a:cubicBezTo>
                  <a:cubicBezTo>
                    <a:pt x="43" y="197"/>
                    <a:pt x="43" y="197"/>
                    <a:pt x="40" y="198"/>
                  </a:cubicBezTo>
                  <a:cubicBezTo>
                    <a:pt x="36" y="198"/>
                    <a:pt x="31" y="203"/>
                    <a:pt x="31" y="206"/>
                  </a:cubicBezTo>
                  <a:cubicBezTo>
                    <a:pt x="30" y="209"/>
                    <a:pt x="32" y="208"/>
                    <a:pt x="32" y="210"/>
                  </a:cubicBezTo>
                  <a:cubicBezTo>
                    <a:pt x="31" y="212"/>
                    <a:pt x="26" y="214"/>
                    <a:pt x="26" y="215"/>
                  </a:cubicBezTo>
                  <a:cubicBezTo>
                    <a:pt x="26" y="217"/>
                    <a:pt x="30" y="222"/>
                    <a:pt x="32" y="224"/>
                  </a:cubicBezTo>
                  <a:cubicBezTo>
                    <a:pt x="33" y="226"/>
                    <a:pt x="35" y="219"/>
                    <a:pt x="38" y="217"/>
                  </a:cubicBezTo>
                  <a:cubicBezTo>
                    <a:pt x="41" y="215"/>
                    <a:pt x="46" y="212"/>
                    <a:pt x="41" y="217"/>
                  </a:cubicBezTo>
                  <a:cubicBezTo>
                    <a:pt x="36" y="222"/>
                    <a:pt x="35" y="222"/>
                    <a:pt x="39" y="226"/>
                  </a:cubicBezTo>
                  <a:cubicBezTo>
                    <a:pt x="42" y="229"/>
                    <a:pt x="47" y="232"/>
                    <a:pt x="48" y="232"/>
                  </a:cubicBezTo>
                  <a:cubicBezTo>
                    <a:pt x="50" y="232"/>
                    <a:pt x="57" y="226"/>
                    <a:pt x="56" y="227"/>
                  </a:cubicBezTo>
                  <a:cubicBezTo>
                    <a:pt x="56" y="228"/>
                    <a:pt x="55" y="231"/>
                    <a:pt x="56" y="231"/>
                  </a:cubicBezTo>
                  <a:cubicBezTo>
                    <a:pt x="57" y="232"/>
                    <a:pt x="60" y="233"/>
                    <a:pt x="59" y="234"/>
                  </a:cubicBezTo>
                  <a:cubicBezTo>
                    <a:pt x="58" y="235"/>
                    <a:pt x="54" y="236"/>
                    <a:pt x="53" y="235"/>
                  </a:cubicBezTo>
                  <a:cubicBezTo>
                    <a:pt x="52" y="234"/>
                    <a:pt x="52" y="234"/>
                    <a:pt x="49" y="235"/>
                  </a:cubicBezTo>
                  <a:cubicBezTo>
                    <a:pt x="46" y="236"/>
                    <a:pt x="43" y="227"/>
                    <a:pt x="41" y="230"/>
                  </a:cubicBezTo>
                  <a:cubicBezTo>
                    <a:pt x="38" y="233"/>
                    <a:pt x="35" y="237"/>
                    <a:pt x="37" y="238"/>
                  </a:cubicBezTo>
                  <a:cubicBezTo>
                    <a:pt x="38" y="239"/>
                    <a:pt x="40" y="240"/>
                    <a:pt x="43" y="241"/>
                  </a:cubicBezTo>
                  <a:cubicBezTo>
                    <a:pt x="46" y="242"/>
                    <a:pt x="50" y="249"/>
                    <a:pt x="52" y="251"/>
                  </a:cubicBezTo>
                  <a:cubicBezTo>
                    <a:pt x="55" y="252"/>
                    <a:pt x="60" y="249"/>
                    <a:pt x="64" y="249"/>
                  </a:cubicBezTo>
                  <a:cubicBezTo>
                    <a:pt x="68" y="248"/>
                    <a:pt x="72" y="249"/>
                    <a:pt x="72" y="246"/>
                  </a:cubicBezTo>
                  <a:cubicBezTo>
                    <a:pt x="72" y="243"/>
                    <a:pt x="71" y="238"/>
                    <a:pt x="74" y="235"/>
                  </a:cubicBezTo>
                  <a:cubicBezTo>
                    <a:pt x="77" y="232"/>
                    <a:pt x="83" y="232"/>
                    <a:pt x="79" y="235"/>
                  </a:cubicBezTo>
                  <a:cubicBezTo>
                    <a:pt x="74" y="238"/>
                    <a:pt x="71" y="242"/>
                    <a:pt x="75" y="247"/>
                  </a:cubicBezTo>
                  <a:cubicBezTo>
                    <a:pt x="79" y="252"/>
                    <a:pt x="82" y="256"/>
                    <a:pt x="81" y="257"/>
                  </a:cubicBezTo>
                  <a:cubicBezTo>
                    <a:pt x="81" y="258"/>
                    <a:pt x="78" y="261"/>
                    <a:pt x="78" y="262"/>
                  </a:cubicBezTo>
                  <a:cubicBezTo>
                    <a:pt x="79" y="263"/>
                    <a:pt x="83" y="265"/>
                    <a:pt x="83" y="266"/>
                  </a:cubicBezTo>
                  <a:cubicBezTo>
                    <a:pt x="82" y="267"/>
                    <a:pt x="81" y="270"/>
                    <a:pt x="79" y="271"/>
                  </a:cubicBezTo>
                  <a:cubicBezTo>
                    <a:pt x="78" y="272"/>
                    <a:pt x="74" y="277"/>
                    <a:pt x="80" y="274"/>
                  </a:cubicBezTo>
                  <a:cubicBezTo>
                    <a:pt x="86" y="272"/>
                    <a:pt x="91" y="267"/>
                    <a:pt x="92" y="268"/>
                  </a:cubicBezTo>
                  <a:cubicBezTo>
                    <a:pt x="92" y="269"/>
                    <a:pt x="89" y="275"/>
                    <a:pt x="90" y="274"/>
                  </a:cubicBezTo>
                  <a:cubicBezTo>
                    <a:pt x="91" y="273"/>
                    <a:pt x="94" y="268"/>
                    <a:pt x="97" y="267"/>
                  </a:cubicBezTo>
                  <a:cubicBezTo>
                    <a:pt x="100" y="266"/>
                    <a:pt x="101" y="267"/>
                    <a:pt x="104" y="268"/>
                  </a:cubicBezTo>
                  <a:cubicBezTo>
                    <a:pt x="106" y="269"/>
                    <a:pt x="109" y="269"/>
                    <a:pt x="111" y="270"/>
                  </a:cubicBezTo>
                  <a:cubicBezTo>
                    <a:pt x="112" y="271"/>
                    <a:pt x="115" y="277"/>
                    <a:pt x="117" y="277"/>
                  </a:cubicBezTo>
                  <a:cubicBezTo>
                    <a:pt x="118" y="277"/>
                    <a:pt x="119" y="276"/>
                    <a:pt x="119" y="273"/>
                  </a:cubicBezTo>
                  <a:cubicBezTo>
                    <a:pt x="119" y="270"/>
                    <a:pt x="123" y="268"/>
                    <a:pt x="123" y="265"/>
                  </a:cubicBezTo>
                  <a:cubicBezTo>
                    <a:pt x="124" y="262"/>
                    <a:pt x="124" y="261"/>
                    <a:pt x="124" y="263"/>
                  </a:cubicBezTo>
                  <a:cubicBezTo>
                    <a:pt x="125" y="265"/>
                    <a:pt x="127" y="265"/>
                    <a:pt x="129" y="266"/>
                  </a:cubicBezTo>
                  <a:cubicBezTo>
                    <a:pt x="131" y="266"/>
                    <a:pt x="130" y="266"/>
                    <a:pt x="127" y="267"/>
                  </a:cubicBezTo>
                  <a:cubicBezTo>
                    <a:pt x="124" y="267"/>
                    <a:pt x="123" y="269"/>
                    <a:pt x="125" y="271"/>
                  </a:cubicBezTo>
                  <a:cubicBezTo>
                    <a:pt x="126" y="273"/>
                    <a:pt x="130" y="274"/>
                    <a:pt x="134" y="271"/>
                  </a:cubicBezTo>
                  <a:cubicBezTo>
                    <a:pt x="137" y="268"/>
                    <a:pt x="140" y="271"/>
                    <a:pt x="141" y="269"/>
                  </a:cubicBezTo>
                  <a:cubicBezTo>
                    <a:pt x="142" y="267"/>
                    <a:pt x="147" y="263"/>
                    <a:pt x="147" y="263"/>
                  </a:cubicBezTo>
                  <a:cubicBezTo>
                    <a:pt x="147" y="264"/>
                    <a:pt x="145" y="265"/>
                    <a:pt x="144" y="268"/>
                  </a:cubicBezTo>
                  <a:cubicBezTo>
                    <a:pt x="142" y="270"/>
                    <a:pt x="139" y="275"/>
                    <a:pt x="138" y="277"/>
                  </a:cubicBezTo>
                  <a:cubicBezTo>
                    <a:pt x="137" y="279"/>
                    <a:pt x="137" y="281"/>
                    <a:pt x="139" y="281"/>
                  </a:cubicBezTo>
                  <a:cubicBezTo>
                    <a:pt x="141" y="281"/>
                    <a:pt x="140" y="283"/>
                    <a:pt x="138" y="283"/>
                  </a:cubicBezTo>
                  <a:cubicBezTo>
                    <a:pt x="136" y="283"/>
                    <a:pt x="136" y="284"/>
                    <a:pt x="135" y="286"/>
                  </a:cubicBezTo>
                  <a:cubicBezTo>
                    <a:pt x="134" y="288"/>
                    <a:pt x="133" y="294"/>
                    <a:pt x="136" y="294"/>
                  </a:cubicBezTo>
                  <a:cubicBezTo>
                    <a:pt x="138" y="294"/>
                    <a:pt x="139" y="295"/>
                    <a:pt x="135" y="296"/>
                  </a:cubicBezTo>
                  <a:cubicBezTo>
                    <a:pt x="131" y="296"/>
                    <a:pt x="126" y="301"/>
                    <a:pt x="123" y="305"/>
                  </a:cubicBezTo>
                  <a:cubicBezTo>
                    <a:pt x="120" y="310"/>
                    <a:pt x="116" y="309"/>
                    <a:pt x="112" y="311"/>
                  </a:cubicBezTo>
                  <a:cubicBezTo>
                    <a:pt x="109" y="313"/>
                    <a:pt x="99" y="319"/>
                    <a:pt x="98" y="322"/>
                  </a:cubicBezTo>
                  <a:cubicBezTo>
                    <a:pt x="97" y="325"/>
                    <a:pt x="98" y="326"/>
                    <a:pt x="99" y="326"/>
                  </a:cubicBezTo>
                  <a:cubicBezTo>
                    <a:pt x="100" y="326"/>
                    <a:pt x="99" y="327"/>
                    <a:pt x="97" y="327"/>
                  </a:cubicBezTo>
                  <a:cubicBezTo>
                    <a:pt x="95" y="327"/>
                    <a:pt x="93" y="328"/>
                    <a:pt x="92" y="327"/>
                  </a:cubicBezTo>
                  <a:cubicBezTo>
                    <a:pt x="91" y="325"/>
                    <a:pt x="91" y="325"/>
                    <a:pt x="89" y="325"/>
                  </a:cubicBezTo>
                  <a:cubicBezTo>
                    <a:pt x="86" y="325"/>
                    <a:pt x="80" y="325"/>
                    <a:pt x="77" y="329"/>
                  </a:cubicBezTo>
                  <a:cubicBezTo>
                    <a:pt x="73" y="333"/>
                    <a:pt x="71" y="336"/>
                    <a:pt x="71" y="336"/>
                  </a:cubicBezTo>
                  <a:cubicBezTo>
                    <a:pt x="71" y="337"/>
                    <a:pt x="70" y="343"/>
                    <a:pt x="75" y="340"/>
                  </a:cubicBezTo>
                  <a:cubicBezTo>
                    <a:pt x="80" y="337"/>
                    <a:pt x="83" y="332"/>
                    <a:pt x="84" y="331"/>
                  </a:cubicBezTo>
                  <a:cubicBezTo>
                    <a:pt x="86" y="330"/>
                    <a:pt x="88" y="330"/>
                    <a:pt x="87" y="331"/>
                  </a:cubicBezTo>
                  <a:cubicBezTo>
                    <a:pt x="86" y="331"/>
                    <a:pt x="84" y="335"/>
                    <a:pt x="87" y="335"/>
                  </a:cubicBezTo>
                  <a:cubicBezTo>
                    <a:pt x="90" y="334"/>
                    <a:pt x="91" y="332"/>
                    <a:pt x="92" y="332"/>
                  </a:cubicBezTo>
                  <a:cubicBezTo>
                    <a:pt x="93" y="333"/>
                    <a:pt x="93" y="335"/>
                    <a:pt x="95" y="336"/>
                  </a:cubicBezTo>
                  <a:cubicBezTo>
                    <a:pt x="96" y="336"/>
                    <a:pt x="101" y="335"/>
                    <a:pt x="100" y="333"/>
                  </a:cubicBezTo>
                  <a:cubicBezTo>
                    <a:pt x="99" y="331"/>
                    <a:pt x="101" y="331"/>
                    <a:pt x="102" y="330"/>
                  </a:cubicBezTo>
                  <a:cubicBezTo>
                    <a:pt x="104" y="328"/>
                    <a:pt x="106" y="328"/>
                    <a:pt x="108" y="328"/>
                  </a:cubicBezTo>
                  <a:cubicBezTo>
                    <a:pt x="110" y="328"/>
                    <a:pt x="110" y="327"/>
                    <a:pt x="112" y="325"/>
                  </a:cubicBezTo>
                  <a:cubicBezTo>
                    <a:pt x="114" y="324"/>
                    <a:pt x="128" y="321"/>
                    <a:pt x="127" y="320"/>
                  </a:cubicBezTo>
                  <a:cubicBezTo>
                    <a:pt x="126" y="318"/>
                    <a:pt x="123" y="317"/>
                    <a:pt x="126" y="315"/>
                  </a:cubicBezTo>
                  <a:cubicBezTo>
                    <a:pt x="128" y="313"/>
                    <a:pt x="152" y="303"/>
                    <a:pt x="152" y="301"/>
                  </a:cubicBezTo>
                  <a:cubicBezTo>
                    <a:pt x="152" y="300"/>
                    <a:pt x="147" y="299"/>
                    <a:pt x="150" y="298"/>
                  </a:cubicBezTo>
                  <a:cubicBezTo>
                    <a:pt x="154" y="296"/>
                    <a:pt x="158" y="294"/>
                    <a:pt x="162" y="292"/>
                  </a:cubicBezTo>
                  <a:cubicBezTo>
                    <a:pt x="166" y="290"/>
                    <a:pt x="174" y="283"/>
                    <a:pt x="177" y="283"/>
                  </a:cubicBezTo>
                  <a:cubicBezTo>
                    <a:pt x="180" y="283"/>
                    <a:pt x="181" y="283"/>
                    <a:pt x="181" y="278"/>
                  </a:cubicBezTo>
                  <a:cubicBezTo>
                    <a:pt x="181" y="273"/>
                    <a:pt x="188" y="275"/>
                    <a:pt x="190" y="272"/>
                  </a:cubicBezTo>
                  <a:cubicBezTo>
                    <a:pt x="192" y="268"/>
                    <a:pt x="185" y="266"/>
                    <a:pt x="183" y="265"/>
                  </a:cubicBezTo>
                  <a:cubicBezTo>
                    <a:pt x="180" y="264"/>
                    <a:pt x="181" y="259"/>
                    <a:pt x="184" y="256"/>
                  </a:cubicBezTo>
                  <a:cubicBezTo>
                    <a:pt x="188" y="254"/>
                    <a:pt x="193" y="253"/>
                    <a:pt x="196" y="251"/>
                  </a:cubicBezTo>
                  <a:cubicBezTo>
                    <a:pt x="198" y="248"/>
                    <a:pt x="202" y="245"/>
                    <a:pt x="197" y="241"/>
                  </a:cubicBezTo>
                  <a:cubicBezTo>
                    <a:pt x="193" y="238"/>
                    <a:pt x="198" y="241"/>
                    <a:pt x="199" y="241"/>
                  </a:cubicBezTo>
                  <a:cubicBezTo>
                    <a:pt x="201" y="242"/>
                    <a:pt x="204" y="241"/>
                    <a:pt x="206" y="238"/>
                  </a:cubicBezTo>
                  <a:cubicBezTo>
                    <a:pt x="208" y="234"/>
                    <a:pt x="212" y="231"/>
                    <a:pt x="215" y="228"/>
                  </a:cubicBezTo>
                  <a:cubicBezTo>
                    <a:pt x="218" y="226"/>
                    <a:pt x="224" y="221"/>
                    <a:pt x="227" y="221"/>
                  </a:cubicBezTo>
                  <a:cubicBezTo>
                    <a:pt x="231" y="220"/>
                    <a:pt x="233" y="222"/>
                    <a:pt x="237" y="223"/>
                  </a:cubicBezTo>
                  <a:cubicBezTo>
                    <a:pt x="241" y="223"/>
                    <a:pt x="240" y="227"/>
                    <a:pt x="235" y="227"/>
                  </a:cubicBezTo>
                  <a:cubicBezTo>
                    <a:pt x="231" y="227"/>
                    <a:pt x="229" y="226"/>
                    <a:pt x="227" y="227"/>
                  </a:cubicBezTo>
                  <a:cubicBezTo>
                    <a:pt x="225" y="228"/>
                    <a:pt x="219" y="232"/>
                    <a:pt x="219" y="236"/>
                  </a:cubicBezTo>
                  <a:cubicBezTo>
                    <a:pt x="219" y="240"/>
                    <a:pt x="214" y="244"/>
                    <a:pt x="213" y="249"/>
                  </a:cubicBezTo>
                  <a:cubicBezTo>
                    <a:pt x="211" y="254"/>
                    <a:pt x="210" y="254"/>
                    <a:pt x="215" y="253"/>
                  </a:cubicBezTo>
                  <a:cubicBezTo>
                    <a:pt x="219" y="252"/>
                    <a:pt x="222" y="254"/>
                    <a:pt x="218" y="256"/>
                  </a:cubicBezTo>
                  <a:cubicBezTo>
                    <a:pt x="213" y="257"/>
                    <a:pt x="210" y="260"/>
                    <a:pt x="212" y="261"/>
                  </a:cubicBezTo>
                  <a:cubicBezTo>
                    <a:pt x="213" y="261"/>
                    <a:pt x="219" y="262"/>
                    <a:pt x="223" y="259"/>
                  </a:cubicBezTo>
                  <a:cubicBezTo>
                    <a:pt x="228" y="256"/>
                    <a:pt x="230" y="255"/>
                    <a:pt x="234" y="253"/>
                  </a:cubicBezTo>
                  <a:cubicBezTo>
                    <a:pt x="237" y="251"/>
                    <a:pt x="245" y="247"/>
                    <a:pt x="247" y="246"/>
                  </a:cubicBezTo>
                  <a:cubicBezTo>
                    <a:pt x="250" y="246"/>
                    <a:pt x="257" y="245"/>
                    <a:pt x="258" y="243"/>
                  </a:cubicBezTo>
                  <a:cubicBezTo>
                    <a:pt x="260" y="240"/>
                    <a:pt x="257" y="234"/>
                    <a:pt x="257" y="232"/>
                  </a:cubicBezTo>
                  <a:cubicBezTo>
                    <a:pt x="257" y="230"/>
                    <a:pt x="261" y="225"/>
                    <a:pt x="263" y="226"/>
                  </a:cubicBezTo>
                  <a:cubicBezTo>
                    <a:pt x="264" y="226"/>
                    <a:pt x="269" y="227"/>
                    <a:pt x="272" y="226"/>
                  </a:cubicBezTo>
                  <a:cubicBezTo>
                    <a:pt x="275" y="226"/>
                    <a:pt x="285" y="231"/>
                    <a:pt x="287" y="232"/>
                  </a:cubicBezTo>
                  <a:cubicBezTo>
                    <a:pt x="289" y="234"/>
                    <a:pt x="297" y="240"/>
                    <a:pt x="298" y="239"/>
                  </a:cubicBezTo>
                  <a:cubicBezTo>
                    <a:pt x="299" y="238"/>
                    <a:pt x="305" y="231"/>
                    <a:pt x="304" y="234"/>
                  </a:cubicBezTo>
                  <a:cubicBezTo>
                    <a:pt x="303" y="238"/>
                    <a:pt x="307" y="242"/>
                    <a:pt x="310" y="244"/>
                  </a:cubicBezTo>
                  <a:cubicBezTo>
                    <a:pt x="313" y="246"/>
                    <a:pt x="322" y="245"/>
                    <a:pt x="327" y="245"/>
                  </a:cubicBezTo>
                  <a:cubicBezTo>
                    <a:pt x="332" y="245"/>
                    <a:pt x="333" y="244"/>
                    <a:pt x="334" y="244"/>
                  </a:cubicBezTo>
                  <a:cubicBezTo>
                    <a:pt x="336" y="244"/>
                    <a:pt x="342" y="246"/>
                    <a:pt x="345" y="245"/>
                  </a:cubicBezTo>
                  <a:cubicBezTo>
                    <a:pt x="347" y="244"/>
                    <a:pt x="345" y="246"/>
                    <a:pt x="348" y="249"/>
                  </a:cubicBezTo>
                  <a:cubicBezTo>
                    <a:pt x="352" y="251"/>
                    <a:pt x="363" y="254"/>
                    <a:pt x="367" y="250"/>
                  </a:cubicBezTo>
                  <a:cubicBezTo>
                    <a:pt x="371" y="247"/>
                    <a:pt x="374" y="246"/>
                    <a:pt x="374" y="248"/>
                  </a:cubicBezTo>
                  <a:cubicBezTo>
                    <a:pt x="374" y="251"/>
                    <a:pt x="370" y="255"/>
                    <a:pt x="371" y="256"/>
                  </a:cubicBezTo>
                  <a:cubicBezTo>
                    <a:pt x="372" y="257"/>
                    <a:pt x="385" y="261"/>
                    <a:pt x="390" y="265"/>
                  </a:cubicBezTo>
                  <a:cubicBezTo>
                    <a:pt x="394" y="268"/>
                    <a:pt x="406" y="279"/>
                    <a:pt x="409" y="279"/>
                  </a:cubicBezTo>
                  <a:cubicBezTo>
                    <a:pt x="411" y="279"/>
                    <a:pt x="416" y="276"/>
                    <a:pt x="416" y="275"/>
                  </a:cubicBezTo>
                  <a:cubicBezTo>
                    <a:pt x="416" y="274"/>
                    <a:pt x="413" y="270"/>
                    <a:pt x="414" y="269"/>
                  </a:cubicBezTo>
                  <a:cubicBezTo>
                    <a:pt x="414" y="268"/>
                    <a:pt x="419" y="270"/>
                    <a:pt x="420" y="271"/>
                  </a:cubicBezTo>
                  <a:cubicBezTo>
                    <a:pt x="420" y="271"/>
                    <a:pt x="422" y="276"/>
                    <a:pt x="424" y="276"/>
                  </a:cubicBezTo>
                  <a:cubicBezTo>
                    <a:pt x="425" y="276"/>
                    <a:pt x="430" y="277"/>
                    <a:pt x="431" y="276"/>
                  </a:cubicBezTo>
                  <a:cubicBezTo>
                    <a:pt x="431" y="276"/>
                    <a:pt x="428" y="268"/>
                    <a:pt x="427" y="265"/>
                  </a:cubicBezTo>
                  <a:cubicBezTo>
                    <a:pt x="427" y="262"/>
                    <a:pt x="426" y="259"/>
                    <a:pt x="428" y="261"/>
                  </a:cubicBezTo>
                  <a:cubicBezTo>
                    <a:pt x="430" y="264"/>
                    <a:pt x="435" y="275"/>
                    <a:pt x="438" y="278"/>
                  </a:cubicBezTo>
                  <a:cubicBezTo>
                    <a:pt x="441" y="280"/>
                    <a:pt x="442" y="283"/>
                    <a:pt x="444" y="281"/>
                  </a:cubicBezTo>
                  <a:cubicBezTo>
                    <a:pt x="446" y="279"/>
                    <a:pt x="449" y="274"/>
                    <a:pt x="447" y="277"/>
                  </a:cubicBezTo>
                  <a:cubicBezTo>
                    <a:pt x="446" y="280"/>
                    <a:pt x="448" y="284"/>
                    <a:pt x="451" y="287"/>
                  </a:cubicBezTo>
                  <a:cubicBezTo>
                    <a:pt x="455" y="289"/>
                    <a:pt x="455" y="291"/>
                    <a:pt x="456" y="291"/>
                  </a:cubicBezTo>
                  <a:cubicBezTo>
                    <a:pt x="458" y="291"/>
                    <a:pt x="456" y="292"/>
                    <a:pt x="455" y="293"/>
                  </a:cubicBezTo>
                  <a:cubicBezTo>
                    <a:pt x="454" y="294"/>
                    <a:pt x="456" y="296"/>
                    <a:pt x="457" y="296"/>
                  </a:cubicBezTo>
                  <a:cubicBezTo>
                    <a:pt x="458" y="296"/>
                    <a:pt x="458" y="297"/>
                    <a:pt x="457" y="298"/>
                  </a:cubicBezTo>
                  <a:cubicBezTo>
                    <a:pt x="455" y="299"/>
                    <a:pt x="454" y="300"/>
                    <a:pt x="455" y="301"/>
                  </a:cubicBezTo>
                  <a:cubicBezTo>
                    <a:pt x="457" y="301"/>
                    <a:pt x="461" y="304"/>
                    <a:pt x="463" y="306"/>
                  </a:cubicBezTo>
                  <a:cubicBezTo>
                    <a:pt x="465" y="308"/>
                    <a:pt x="473" y="318"/>
                    <a:pt x="474" y="318"/>
                  </a:cubicBezTo>
                  <a:cubicBezTo>
                    <a:pt x="475" y="318"/>
                    <a:pt x="478" y="317"/>
                    <a:pt x="477" y="318"/>
                  </a:cubicBezTo>
                  <a:cubicBezTo>
                    <a:pt x="476" y="319"/>
                    <a:pt x="472" y="326"/>
                    <a:pt x="472" y="328"/>
                  </a:cubicBezTo>
                  <a:cubicBezTo>
                    <a:pt x="473" y="330"/>
                    <a:pt x="475" y="330"/>
                    <a:pt x="475" y="328"/>
                  </a:cubicBezTo>
                  <a:cubicBezTo>
                    <a:pt x="476" y="325"/>
                    <a:pt x="477" y="323"/>
                    <a:pt x="478" y="328"/>
                  </a:cubicBezTo>
                  <a:cubicBezTo>
                    <a:pt x="480" y="332"/>
                    <a:pt x="481" y="335"/>
                    <a:pt x="482" y="333"/>
                  </a:cubicBezTo>
                  <a:cubicBezTo>
                    <a:pt x="482" y="332"/>
                    <a:pt x="482" y="329"/>
                    <a:pt x="482" y="330"/>
                  </a:cubicBezTo>
                  <a:cubicBezTo>
                    <a:pt x="483" y="332"/>
                    <a:pt x="484" y="335"/>
                    <a:pt x="486" y="335"/>
                  </a:cubicBezTo>
                  <a:cubicBezTo>
                    <a:pt x="488" y="335"/>
                    <a:pt x="487" y="334"/>
                    <a:pt x="489" y="336"/>
                  </a:cubicBezTo>
                  <a:cubicBezTo>
                    <a:pt x="492" y="339"/>
                    <a:pt x="497" y="339"/>
                    <a:pt x="498" y="338"/>
                  </a:cubicBezTo>
                  <a:cubicBezTo>
                    <a:pt x="499" y="336"/>
                    <a:pt x="499" y="333"/>
                    <a:pt x="499" y="335"/>
                  </a:cubicBezTo>
                  <a:cubicBezTo>
                    <a:pt x="499" y="335"/>
                    <a:pt x="500" y="336"/>
                    <a:pt x="500" y="337"/>
                  </a:cubicBezTo>
                  <a:cubicBezTo>
                    <a:pt x="501" y="335"/>
                    <a:pt x="501" y="333"/>
                    <a:pt x="501" y="33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95" name="Freeform 737"/>
            <p:cNvSpPr>
              <a:spLocks/>
            </p:cNvSpPr>
            <p:nvPr/>
          </p:nvSpPr>
          <p:spPr bwMode="auto">
            <a:xfrm>
              <a:off x="6689041" y="2106042"/>
              <a:ext cx="1441592" cy="713253"/>
            </a:xfrm>
            <a:custGeom>
              <a:avLst/>
              <a:gdLst>
                <a:gd name="T0" fmla="*/ 498081 w 757"/>
                <a:gd name="T1" fmla="*/ 559405 h 375"/>
                <a:gd name="T2" fmla="*/ 610674 w 757"/>
                <a:gd name="T3" fmla="*/ 624319 h 375"/>
                <a:gd name="T4" fmla="*/ 681283 w 757"/>
                <a:gd name="T5" fmla="*/ 645320 h 375"/>
                <a:gd name="T6" fmla="*/ 738534 w 757"/>
                <a:gd name="T7" fmla="*/ 605227 h 375"/>
                <a:gd name="T8" fmla="*/ 797693 w 757"/>
                <a:gd name="T9" fmla="*/ 586134 h 375"/>
                <a:gd name="T10" fmla="*/ 881660 w 757"/>
                <a:gd name="T11" fmla="*/ 603317 h 375"/>
                <a:gd name="T12" fmla="*/ 874027 w 757"/>
                <a:gd name="T13" fmla="*/ 574679 h 375"/>
                <a:gd name="T14" fmla="*/ 902652 w 757"/>
                <a:gd name="T15" fmla="*/ 567042 h 375"/>
                <a:gd name="T16" fmla="*/ 982803 w 757"/>
                <a:gd name="T17" fmla="*/ 582316 h 375"/>
                <a:gd name="T18" fmla="*/ 1045779 w 757"/>
                <a:gd name="T19" fmla="*/ 630047 h 375"/>
                <a:gd name="T20" fmla="*/ 1068679 w 757"/>
                <a:gd name="T21" fmla="*/ 668231 h 375"/>
                <a:gd name="T22" fmla="*/ 1099213 w 757"/>
                <a:gd name="T23" fmla="*/ 714053 h 375"/>
                <a:gd name="T24" fmla="*/ 1083946 w 757"/>
                <a:gd name="T25" fmla="*/ 588043 h 375"/>
                <a:gd name="T26" fmla="*/ 1135472 w 757"/>
                <a:gd name="T27" fmla="*/ 479217 h 375"/>
                <a:gd name="T28" fmla="*/ 1206081 w 757"/>
                <a:gd name="T29" fmla="*/ 437214 h 375"/>
                <a:gd name="T30" fmla="*/ 1200356 w 757"/>
                <a:gd name="T31" fmla="*/ 421940 h 375"/>
                <a:gd name="T32" fmla="*/ 1217531 w 757"/>
                <a:gd name="T33" fmla="*/ 410485 h 375"/>
                <a:gd name="T34" fmla="*/ 1207989 w 757"/>
                <a:gd name="T35" fmla="*/ 406666 h 375"/>
                <a:gd name="T36" fmla="*/ 1196539 w 757"/>
                <a:gd name="T37" fmla="*/ 378028 h 375"/>
                <a:gd name="T38" fmla="*/ 1181272 w 757"/>
                <a:gd name="T39" fmla="*/ 343662 h 375"/>
                <a:gd name="T40" fmla="*/ 1198447 w 757"/>
                <a:gd name="T41" fmla="*/ 341753 h 375"/>
                <a:gd name="T42" fmla="*/ 1211806 w 757"/>
                <a:gd name="T43" fmla="*/ 339843 h 375"/>
                <a:gd name="T44" fmla="*/ 1238523 w 757"/>
                <a:gd name="T45" fmla="*/ 334116 h 375"/>
                <a:gd name="T46" fmla="*/ 1236614 w 757"/>
                <a:gd name="T47" fmla="*/ 315023 h 375"/>
                <a:gd name="T48" fmla="*/ 1265240 w 757"/>
                <a:gd name="T49" fmla="*/ 261565 h 375"/>
                <a:gd name="T50" fmla="*/ 1330124 w 757"/>
                <a:gd name="T51" fmla="*/ 248200 h 375"/>
                <a:gd name="T52" fmla="*/ 1356841 w 757"/>
                <a:gd name="T53" fmla="*/ 244382 h 375"/>
                <a:gd name="T54" fmla="*/ 1353024 w 757"/>
                <a:gd name="T55" fmla="*/ 236745 h 375"/>
                <a:gd name="T56" fmla="*/ 1353024 w 757"/>
                <a:gd name="T57" fmla="*/ 190923 h 375"/>
                <a:gd name="T58" fmla="*/ 1389283 w 757"/>
                <a:gd name="T59" fmla="*/ 168012 h 375"/>
                <a:gd name="T60" fmla="*/ 1442717 w 757"/>
                <a:gd name="T61" fmla="*/ 143192 h 375"/>
                <a:gd name="T62" fmla="*/ 1408366 w 757"/>
                <a:gd name="T63" fmla="*/ 66823 h 375"/>
                <a:gd name="T64" fmla="*/ 1356841 w 757"/>
                <a:gd name="T65" fmla="*/ 108826 h 375"/>
                <a:gd name="T66" fmla="*/ 1206081 w 757"/>
                <a:gd name="T67" fmla="*/ 168012 h 375"/>
                <a:gd name="T68" fmla="*/ 1135472 w 757"/>
                <a:gd name="T69" fmla="*/ 194742 h 375"/>
                <a:gd name="T70" fmla="*/ 1043871 w 757"/>
                <a:gd name="T71" fmla="*/ 244382 h 375"/>
                <a:gd name="T72" fmla="*/ 1051504 w 757"/>
                <a:gd name="T73" fmla="*/ 202379 h 375"/>
                <a:gd name="T74" fmla="*/ 1017154 w 757"/>
                <a:gd name="T75" fmla="*/ 173740 h 375"/>
                <a:gd name="T76" fmla="*/ 977078 w 757"/>
                <a:gd name="T77" fmla="*/ 141283 h 375"/>
                <a:gd name="T78" fmla="*/ 938911 w 757"/>
                <a:gd name="T79" fmla="*/ 236745 h 375"/>
                <a:gd name="T80" fmla="*/ 916011 w 757"/>
                <a:gd name="T81" fmla="*/ 150829 h 375"/>
                <a:gd name="T82" fmla="*/ 1005703 w 757"/>
                <a:gd name="T83" fmla="*/ 97371 h 375"/>
                <a:gd name="T84" fmla="*/ 906469 w 757"/>
                <a:gd name="T85" fmla="*/ 76369 h 375"/>
                <a:gd name="T86" fmla="*/ 841585 w 757"/>
                <a:gd name="T87" fmla="*/ 80188 h 375"/>
                <a:gd name="T88" fmla="*/ 843493 w 757"/>
                <a:gd name="T89" fmla="*/ 38185 h 375"/>
                <a:gd name="T90" fmla="*/ 767159 w 757"/>
                <a:gd name="T91" fmla="*/ 26729 h 375"/>
                <a:gd name="T92" fmla="*/ 49617 w 757"/>
                <a:gd name="T93" fmla="*/ 15274 h 375"/>
                <a:gd name="T94" fmla="*/ 49617 w 757"/>
                <a:gd name="T95" fmla="*/ 45822 h 375"/>
                <a:gd name="T96" fmla="*/ 34350 w 757"/>
                <a:gd name="T97" fmla="*/ 101189 h 375"/>
                <a:gd name="T98" fmla="*/ 11450 w 757"/>
                <a:gd name="T99" fmla="*/ 231017 h 375"/>
                <a:gd name="T100" fmla="*/ 43892 w 757"/>
                <a:gd name="T101" fmla="*/ 341753 h 375"/>
                <a:gd name="T102" fmla="*/ 64884 w 757"/>
                <a:gd name="T103" fmla="*/ 379937 h 375"/>
                <a:gd name="T104" fmla="*/ 143127 w 757"/>
                <a:gd name="T105" fmla="*/ 463943 h 375"/>
                <a:gd name="T106" fmla="*/ 339687 w 757"/>
                <a:gd name="T107" fmla="*/ 538403 h 3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7"/>
                <a:gd name="T163" fmla="*/ 0 h 375"/>
                <a:gd name="T164" fmla="*/ 757 w 757"/>
                <a:gd name="T165" fmla="*/ 375 h 3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7" h="375">
                  <a:moveTo>
                    <a:pt x="178" y="282"/>
                  </a:moveTo>
                  <a:cubicBezTo>
                    <a:pt x="216" y="283"/>
                    <a:pt x="216" y="283"/>
                    <a:pt x="216" y="283"/>
                  </a:cubicBezTo>
                  <a:cubicBezTo>
                    <a:pt x="219" y="277"/>
                    <a:pt x="219" y="277"/>
                    <a:pt x="219" y="277"/>
                  </a:cubicBezTo>
                  <a:cubicBezTo>
                    <a:pt x="238" y="277"/>
                    <a:pt x="238" y="277"/>
                    <a:pt x="238" y="277"/>
                  </a:cubicBezTo>
                  <a:cubicBezTo>
                    <a:pt x="261" y="293"/>
                    <a:pt x="261" y="293"/>
                    <a:pt x="261" y="293"/>
                  </a:cubicBezTo>
                  <a:cubicBezTo>
                    <a:pt x="261" y="293"/>
                    <a:pt x="264" y="307"/>
                    <a:pt x="266" y="309"/>
                  </a:cubicBezTo>
                  <a:cubicBezTo>
                    <a:pt x="269" y="311"/>
                    <a:pt x="278" y="316"/>
                    <a:pt x="281" y="316"/>
                  </a:cubicBezTo>
                  <a:cubicBezTo>
                    <a:pt x="284" y="316"/>
                    <a:pt x="287" y="304"/>
                    <a:pt x="292" y="305"/>
                  </a:cubicBezTo>
                  <a:cubicBezTo>
                    <a:pt x="297" y="305"/>
                    <a:pt x="309" y="307"/>
                    <a:pt x="311" y="312"/>
                  </a:cubicBezTo>
                  <a:cubicBezTo>
                    <a:pt x="314" y="317"/>
                    <a:pt x="314" y="323"/>
                    <a:pt x="320" y="327"/>
                  </a:cubicBezTo>
                  <a:cubicBezTo>
                    <a:pt x="325" y="331"/>
                    <a:pt x="331" y="336"/>
                    <a:pt x="331" y="342"/>
                  </a:cubicBezTo>
                  <a:cubicBezTo>
                    <a:pt x="331" y="347"/>
                    <a:pt x="334" y="351"/>
                    <a:pt x="337" y="353"/>
                  </a:cubicBezTo>
                  <a:cubicBezTo>
                    <a:pt x="339" y="354"/>
                    <a:pt x="351" y="357"/>
                    <a:pt x="360" y="359"/>
                  </a:cubicBezTo>
                  <a:cubicBezTo>
                    <a:pt x="359" y="353"/>
                    <a:pt x="355" y="344"/>
                    <a:pt x="354" y="341"/>
                  </a:cubicBezTo>
                  <a:cubicBezTo>
                    <a:pt x="354" y="338"/>
                    <a:pt x="355" y="342"/>
                    <a:pt x="357" y="338"/>
                  </a:cubicBezTo>
                  <a:cubicBezTo>
                    <a:pt x="359" y="335"/>
                    <a:pt x="356" y="334"/>
                    <a:pt x="358" y="333"/>
                  </a:cubicBezTo>
                  <a:cubicBezTo>
                    <a:pt x="359" y="332"/>
                    <a:pt x="360" y="332"/>
                    <a:pt x="362" y="331"/>
                  </a:cubicBezTo>
                  <a:cubicBezTo>
                    <a:pt x="364" y="329"/>
                    <a:pt x="370" y="327"/>
                    <a:pt x="370" y="323"/>
                  </a:cubicBezTo>
                  <a:cubicBezTo>
                    <a:pt x="371" y="320"/>
                    <a:pt x="372" y="321"/>
                    <a:pt x="373" y="322"/>
                  </a:cubicBezTo>
                  <a:cubicBezTo>
                    <a:pt x="375" y="323"/>
                    <a:pt x="382" y="319"/>
                    <a:pt x="387" y="317"/>
                  </a:cubicBezTo>
                  <a:cubicBezTo>
                    <a:pt x="391" y="314"/>
                    <a:pt x="394" y="311"/>
                    <a:pt x="392" y="310"/>
                  </a:cubicBezTo>
                  <a:cubicBezTo>
                    <a:pt x="390" y="309"/>
                    <a:pt x="385" y="306"/>
                    <a:pt x="389" y="307"/>
                  </a:cubicBezTo>
                  <a:cubicBezTo>
                    <a:pt x="393" y="308"/>
                    <a:pt x="393" y="310"/>
                    <a:pt x="397" y="309"/>
                  </a:cubicBezTo>
                  <a:cubicBezTo>
                    <a:pt x="400" y="307"/>
                    <a:pt x="401" y="304"/>
                    <a:pt x="406" y="305"/>
                  </a:cubicBezTo>
                  <a:cubicBezTo>
                    <a:pt x="411" y="305"/>
                    <a:pt x="415" y="305"/>
                    <a:pt x="418" y="307"/>
                  </a:cubicBezTo>
                  <a:cubicBezTo>
                    <a:pt x="421" y="310"/>
                    <a:pt x="423" y="310"/>
                    <a:pt x="425" y="309"/>
                  </a:cubicBezTo>
                  <a:cubicBezTo>
                    <a:pt x="427" y="307"/>
                    <a:pt x="429" y="306"/>
                    <a:pt x="433" y="307"/>
                  </a:cubicBezTo>
                  <a:cubicBezTo>
                    <a:pt x="436" y="309"/>
                    <a:pt x="440" y="314"/>
                    <a:pt x="443" y="314"/>
                  </a:cubicBezTo>
                  <a:cubicBezTo>
                    <a:pt x="446" y="314"/>
                    <a:pt x="451" y="307"/>
                    <a:pt x="453" y="308"/>
                  </a:cubicBezTo>
                  <a:cubicBezTo>
                    <a:pt x="455" y="309"/>
                    <a:pt x="462" y="315"/>
                    <a:pt x="462" y="316"/>
                  </a:cubicBezTo>
                  <a:cubicBezTo>
                    <a:pt x="462" y="317"/>
                    <a:pt x="465" y="315"/>
                    <a:pt x="465" y="314"/>
                  </a:cubicBezTo>
                  <a:cubicBezTo>
                    <a:pt x="466" y="313"/>
                    <a:pt x="466" y="314"/>
                    <a:pt x="464" y="312"/>
                  </a:cubicBezTo>
                  <a:cubicBezTo>
                    <a:pt x="462" y="310"/>
                    <a:pt x="457" y="308"/>
                    <a:pt x="459" y="307"/>
                  </a:cubicBezTo>
                  <a:cubicBezTo>
                    <a:pt x="461" y="305"/>
                    <a:pt x="462" y="307"/>
                    <a:pt x="460" y="305"/>
                  </a:cubicBezTo>
                  <a:cubicBezTo>
                    <a:pt x="459" y="303"/>
                    <a:pt x="458" y="302"/>
                    <a:pt x="458" y="301"/>
                  </a:cubicBezTo>
                  <a:cubicBezTo>
                    <a:pt x="458" y="300"/>
                    <a:pt x="457" y="299"/>
                    <a:pt x="456" y="300"/>
                  </a:cubicBezTo>
                  <a:cubicBezTo>
                    <a:pt x="454" y="301"/>
                    <a:pt x="447" y="301"/>
                    <a:pt x="447" y="299"/>
                  </a:cubicBezTo>
                  <a:cubicBezTo>
                    <a:pt x="448" y="297"/>
                    <a:pt x="451" y="296"/>
                    <a:pt x="453" y="297"/>
                  </a:cubicBezTo>
                  <a:cubicBezTo>
                    <a:pt x="454" y="298"/>
                    <a:pt x="455" y="300"/>
                    <a:pt x="460" y="299"/>
                  </a:cubicBezTo>
                  <a:cubicBezTo>
                    <a:pt x="464" y="297"/>
                    <a:pt x="469" y="297"/>
                    <a:pt x="473" y="297"/>
                  </a:cubicBezTo>
                  <a:cubicBezTo>
                    <a:pt x="477" y="297"/>
                    <a:pt x="479" y="295"/>
                    <a:pt x="481" y="296"/>
                  </a:cubicBezTo>
                  <a:cubicBezTo>
                    <a:pt x="482" y="297"/>
                    <a:pt x="481" y="298"/>
                    <a:pt x="483" y="298"/>
                  </a:cubicBezTo>
                  <a:cubicBezTo>
                    <a:pt x="485" y="298"/>
                    <a:pt x="488" y="297"/>
                    <a:pt x="493" y="297"/>
                  </a:cubicBezTo>
                  <a:cubicBezTo>
                    <a:pt x="497" y="297"/>
                    <a:pt x="504" y="296"/>
                    <a:pt x="508" y="298"/>
                  </a:cubicBezTo>
                  <a:cubicBezTo>
                    <a:pt x="511" y="300"/>
                    <a:pt x="512" y="304"/>
                    <a:pt x="515" y="305"/>
                  </a:cubicBezTo>
                  <a:cubicBezTo>
                    <a:pt x="517" y="307"/>
                    <a:pt x="517" y="307"/>
                    <a:pt x="521" y="306"/>
                  </a:cubicBezTo>
                  <a:cubicBezTo>
                    <a:pt x="524" y="305"/>
                    <a:pt x="529" y="301"/>
                    <a:pt x="530" y="301"/>
                  </a:cubicBezTo>
                  <a:cubicBezTo>
                    <a:pt x="532" y="302"/>
                    <a:pt x="537" y="309"/>
                    <a:pt x="540" y="311"/>
                  </a:cubicBezTo>
                  <a:cubicBezTo>
                    <a:pt x="544" y="313"/>
                    <a:pt x="550" y="318"/>
                    <a:pt x="549" y="320"/>
                  </a:cubicBezTo>
                  <a:cubicBezTo>
                    <a:pt x="549" y="323"/>
                    <a:pt x="548" y="327"/>
                    <a:pt x="548" y="330"/>
                  </a:cubicBezTo>
                  <a:cubicBezTo>
                    <a:pt x="548" y="332"/>
                    <a:pt x="550" y="333"/>
                    <a:pt x="551" y="334"/>
                  </a:cubicBezTo>
                  <a:cubicBezTo>
                    <a:pt x="552" y="335"/>
                    <a:pt x="550" y="333"/>
                    <a:pt x="550" y="337"/>
                  </a:cubicBezTo>
                  <a:cubicBezTo>
                    <a:pt x="550" y="340"/>
                    <a:pt x="550" y="343"/>
                    <a:pt x="552" y="345"/>
                  </a:cubicBezTo>
                  <a:cubicBezTo>
                    <a:pt x="555" y="347"/>
                    <a:pt x="557" y="347"/>
                    <a:pt x="557" y="349"/>
                  </a:cubicBezTo>
                  <a:cubicBezTo>
                    <a:pt x="557" y="350"/>
                    <a:pt x="559" y="349"/>
                    <a:pt x="560" y="350"/>
                  </a:cubicBezTo>
                  <a:cubicBezTo>
                    <a:pt x="560" y="351"/>
                    <a:pt x="558" y="354"/>
                    <a:pt x="560" y="357"/>
                  </a:cubicBezTo>
                  <a:cubicBezTo>
                    <a:pt x="562" y="361"/>
                    <a:pt x="565" y="361"/>
                    <a:pt x="566" y="363"/>
                  </a:cubicBezTo>
                  <a:cubicBezTo>
                    <a:pt x="568" y="364"/>
                    <a:pt x="571" y="372"/>
                    <a:pt x="572" y="372"/>
                  </a:cubicBezTo>
                  <a:cubicBezTo>
                    <a:pt x="573" y="373"/>
                    <a:pt x="576" y="369"/>
                    <a:pt x="577" y="370"/>
                  </a:cubicBezTo>
                  <a:cubicBezTo>
                    <a:pt x="578" y="370"/>
                    <a:pt x="577" y="373"/>
                    <a:pt x="576" y="374"/>
                  </a:cubicBezTo>
                  <a:cubicBezTo>
                    <a:pt x="576" y="375"/>
                    <a:pt x="579" y="375"/>
                    <a:pt x="579" y="373"/>
                  </a:cubicBezTo>
                  <a:cubicBezTo>
                    <a:pt x="579" y="371"/>
                    <a:pt x="578" y="366"/>
                    <a:pt x="581" y="362"/>
                  </a:cubicBezTo>
                  <a:cubicBezTo>
                    <a:pt x="583" y="357"/>
                    <a:pt x="584" y="345"/>
                    <a:pt x="580" y="339"/>
                  </a:cubicBezTo>
                  <a:cubicBezTo>
                    <a:pt x="577" y="333"/>
                    <a:pt x="575" y="329"/>
                    <a:pt x="574" y="325"/>
                  </a:cubicBezTo>
                  <a:cubicBezTo>
                    <a:pt x="573" y="320"/>
                    <a:pt x="570" y="313"/>
                    <a:pt x="568" y="308"/>
                  </a:cubicBezTo>
                  <a:cubicBezTo>
                    <a:pt x="566" y="303"/>
                    <a:pt x="562" y="293"/>
                    <a:pt x="563" y="287"/>
                  </a:cubicBezTo>
                  <a:cubicBezTo>
                    <a:pt x="564" y="280"/>
                    <a:pt x="569" y="276"/>
                    <a:pt x="572" y="272"/>
                  </a:cubicBezTo>
                  <a:cubicBezTo>
                    <a:pt x="575" y="267"/>
                    <a:pt x="581" y="265"/>
                    <a:pt x="584" y="263"/>
                  </a:cubicBezTo>
                  <a:cubicBezTo>
                    <a:pt x="586" y="260"/>
                    <a:pt x="590" y="258"/>
                    <a:pt x="592" y="255"/>
                  </a:cubicBezTo>
                  <a:cubicBezTo>
                    <a:pt x="594" y="253"/>
                    <a:pt x="593" y="252"/>
                    <a:pt x="595" y="251"/>
                  </a:cubicBezTo>
                  <a:cubicBezTo>
                    <a:pt x="597" y="249"/>
                    <a:pt x="600" y="247"/>
                    <a:pt x="604" y="246"/>
                  </a:cubicBezTo>
                  <a:cubicBezTo>
                    <a:pt x="607" y="245"/>
                    <a:pt x="609" y="244"/>
                    <a:pt x="611" y="243"/>
                  </a:cubicBezTo>
                  <a:cubicBezTo>
                    <a:pt x="612" y="242"/>
                    <a:pt x="618" y="236"/>
                    <a:pt x="621" y="234"/>
                  </a:cubicBezTo>
                  <a:cubicBezTo>
                    <a:pt x="624" y="232"/>
                    <a:pt x="630" y="234"/>
                    <a:pt x="631" y="232"/>
                  </a:cubicBezTo>
                  <a:cubicBezTo>
                    <a:pt x="633" y="230"/>
                    <a:pt x="634" y="228"/>
                    <a:pt x="632" y="229"/>
                  </a:cubicBezTo>
                  <a:cubicBezTo>
                    <a:pt x="630" y="230"/>
                    <a:pt x="623" y="231"/>
                    <a:pt x="624" y="230"/>
                  </a:cubicBezTo>
                  <a:cubicBezTo>
                    <a:pt x="625" y="229"/>
                    <a:pt x="627" y="229"/>
                    <a:pt x="628" y="228"/>
                  </a:cubicBezTo>
                  <a:cubicBezTo>
                    <a:pt x="628" y="227"/>
                    <a:pt x="627" y="225"/>
                    <a:pt x="626" y="224"/>
                  </a:cubicBezTo>
                  <a:cubicBezTo>
                    <a:pt x="625" y="222"/>
                    <a:pt x="625" y="221"/>
                    <a:pt x="627" y="221"/>
                  </a:cubicBezTo>
                  <a:cubicBezTo>
                    <a:pt x="629" y="222"/>
                    <a:pt x="629" y="222"/>
                    <a:pt x="629" y="221"/>
                  </a:cubicBezTo>
                  <a:cubicBezTo>
                    <a:pt x="629" y="220"/>
                    <a:pt x="630" y="219"/>
                    <a:pt x="630" y="220"/>
                  </a:cubicBezTo>
                  <a:cubicBezTo>
                    <a:pt x="630" y="222"/>
                    <a:pt x="630" y="224"/>
                    <a:pt x="632" y="224"/>
                  </a:cubicBezTo>
                  <a:cubicBezTo>
                    <a:pt x="634" y="224"/>
                    <a:pt x="635" y="222"/>
                    <a:pt x="638" y="220"/>
                  </a:cubicBezTo>
                  <a:cubicBezTo>
                    <a:pt x="640" y="218"/>
                    <a:pt x="641" y="215"/>
                    <a:pt x="641" y="214"/>
                  </a:cubicBezTo>
                  <a:cubicBezTo>
                    <a:pt x="641" y="213"/>
                    <a:pt x="639" y="214"/>
                    <a:pt x="638" y="215"/>
                  </a:cubicBezTo>
                  <a:cubicBezTo>
                    <a:pt x="637" y="216"/>
                    <a:pt x="635" y="217"/>
                    <a:pt x="635" y="216"/>
                  </a:cubicBezTo>
                  <a:cubicBezTo>
                    <a:pt x="634" y="215"/>
                    <a:pt x="635" y="215"/>
                    <a:pt x="632" y="214"/>
                  </a:cubicBezTo>
                  <a:cubicBezTo>
                    <a:pt x="630" y="214"/>
                    <a:pt x="627" y="215"/>
                    <a:pt x="627" y="214"/>
                  </a:cubicBezTo>
                  <a:cubicBezTo>
                    <a:pt x="626" y="213"/>
                    <a:pt x="625" y="211"/>
                    <a:pt x="627" y="212"/>
                  </a:cubicBezTo>
                  <a:cubicBezTo>
                    <a:pt x="629" y="213"/>
                    <a:pt x="631" y="215"/>
                    <a:pt x="633" y="213"/>
                  </a:cubicBezTo>
                  <a:cubicBezTo>
                    <a:pt x="634" y="210"/>
                    <a:pt x="635" y="210"/>
                    <a:pt x="637" y="211"/>
                  </a:cubicBezTo>
                  <a:cubicBezTo>
                    <a:pt x="639" y="211"/>
                    <a:pt x="639" y="211"/>
                    <a:pt x="638" y="209"/>
                  </a:cubicBezTo>
                  <a:cubicBezTo>
                    <a:pt x="636" y="207"/>
                    <a:pt x="636" y="207"/>
                    <a:pt x="636" y="205"/>
                  </a:cubicBezTo>
                  <a:cubicBezTo>
                    <a:pt x="637" y="203"/>
                    <a:pt x="637" y="201"/>
                    <a:pt x="635" y="200"/>
                  </a:cubicBezTo>
                  <a:cubicBezTo>
                    <a:pt x="634" y="199"/>
                    <a:pt x="629" y="200"/>
                    <a:pt x="627" y="198"/>
                  </a:cubicBezTo>
                  <a:cubicBezTo>
                    <a:pt x="625" y="196"/>
                    <a:pt x="623" y="195"/>
                    <a:pt x="622" y="194"/>
                  </a:cubicBezTo>
                  <a:cubicBezTo>
                    <a:pt x="620" y="193"/>
                    <a:pt x="623" y="193"/>
                    <a:pt x="624" y="193"/>
                  </a:cubicBezTo>
                  <a:cubicBezTo>
                    <a:pt x="626" y="193"/>
                    <a:pt x="630" y="194"/>
                    <a:pt x="631" y="193"/>
                  </a:cubicBezTo>
                  <a:cubicBezTo>
                    <a:pt x="632" y="192"/>
                    <a:pt x="631" y="190"/>
                    <a:pt x="630" y="189"/>
                  </a:cubicBezTo>
                  <a:cubicBezTo>
                    <a:pt x="628" y="188"/>
                    <a:pt x="620" y="182"/>
                    <a:pt x="619" y="180"/>
                  </a:cubicBezTo>
                  <a:cubicBezTo>
                    <a:pt x="618" y="177"/>
                    <a:pt x="618" y="175"/>
                    <a:pt x="620" y="174"/>
                  </a:cubicBezTo>
                  <a:cubicBezTo>
                    <a:pt x="621" y="172"/>
                    <a:pt x="622" y="170"/>
                    <a:pt x="622" y="168"/>
                  </a:cubicBezTo>
                  <a:cubicBezTo>
                    <a:pt x="622" y="167"/>
                    <a:pt x="624" y="170"/>
                    <a:pt x="623" y="171"/>
                  </a:cubicBezTo>
                  <a:cubicBezTo>
                    <a:pt x="623" y="173"/>
                    <a:pt x="621" y="173"/>
                    <a:pt x="622" y="174"/>
                  </a:cubicBezTo>
                  <a:cubicBezTo>
                    <a:pt x="623" y="176"/>
                    <a:pt x="627" y="180"/>
                    <a:pt x="628" y="179"/>
                  </a:cubicBezTo>
                  <a:cubicBezTo>
                    <a:pt x="629" y="179"/>
                    <a:pt x="629" y="176"/>
                    <a:pt x="629" y="173"/>
                  </a:cubicBezTo>
                  <a:cubicBezTo>
                    <a:pt x="630" y="170"/>
                    <a:pt x="629" y="166"/>
                    <a:pt x="630" y="164"/>
                  </a:cubicBezTo>
                  <a:cubicBezTo>
                    <a:pt x="632" y="163"/>
                    <a:pt x="636" y="158"/>
                    <a:pt x="636" y="159"/>
                  </a:cubicBezTo>
                  <a:cubicBezTo>
                    <a:pt x="636" y="161"/>
                    <a:pt x="632" y="161"/>
                    <a:pt x="633" y="167"/>
                  </a:cubicBezTo>
                  <a:cubicBezTo>
                    <a:pt x="634" y="173"/>
                    <a:pt x="632" y="175"/>
                    <a:pt x="635" y="178"/>
                  </a:cubicBezTo>
                  <a:cubicBezTo>
                    <a:pt x="638" y="180"/>
                    <a:pt x="641" y="184"/>
                    <a:pt x="641" y="186"/>
                  </a:cubicBezTo>
                  <a:cubicBezTo>
                    <a:pt x="641" y="189"/>
                    <a:pt x="637" y="191"/>
                    <a:pt x="636" y="194"/>
                  </a:cubicBezTo>
                  <a:cubicBezTo>
                    <a:pt x="636" y="197"/>
                    <a:pt x="636" y="198"/>
                    <a:pt x="637" y="197"/>
                  </a:cubicBezTo>
                  <a:cubicBezTo>
                    <a:pt x="637" y="196"/>
                    <a:pt x="640" y="191"/>
                    <a:pt x="642" y="189"/>
                  </a:cubicBezTo>
                  <a:cubicBezTo>
                    <a:pt x="644" y="187"/>
                    <a:pt x="650" y="179"/>
                    <a:pt x="649" y="175"/>
                  </a:cubicBezTo>
                  <a:cubicBezTo>
                    <a:pt x="648" y="172"/>
                    <a:pt x="642" y="164"/>
                    <a:pt x="642" y="161"/>
                  </a:cubicBezTo>
                  <a:cubicBezTo>
                    <a:pt x="641" y="159"/>
                    <a:pt x="641" y="157"/>
                    <a:pt x="643" y="156"/>
                  </a:cubicBezTo>
                  <a:cubicBezTo>
                    <a:pt x="646" y="154"/>
                    <a:pt x="650" y="154"/>
                    <a:pt x="648" y="155"/>
                  </a:cubicBezTo>
                  <a:cubicBezTo>
                    <a:pt x="645" y="157"/>
                    <a:pt x="644" y="156"/>
                    <a:pt x="644" y="159"/>
                  </a:cubicBezTo>
                  <a:cubicBezTo>
                    <a:pt x="644" y="162"/>
                    <a:pt x="646" y="163"/>
                    <a:pt x="648" y="165"/>
                  </a:cubicBezTo>
                  <a:cubicBezTo>
                    <a:pt x="650" y="167"/>
                    <a:pt x="651" y="170"/>
                    <a:pt x="652" y="167"/>
                  </a:cubicBezTo>
                  <a:cubicBezTo>
                    <a:pt x="654" y="165"/>
                    <a:pt x="657" y="162"/>
                    <a:pt x="659" y="158"/>
                  </a:cubicBezTo>
                  <a:cubicBezTo>
                    <a:pt x="662" y="154"/>
                    <a:pt x="664" y="150"/>
                    <a:pt x="662" y="147"/>
                  </a:cubicBezTo>
                  <a:cubicBezTo>
                    <a:pt x="661" y="145"/>
                    <a:pt x="660" y="142"/>
                    <a:pt x="661" y="142"/>
                  </a:cubicBezTo>
                  <a:cubicBezTo>
                    <a:pt x="662" y="141"/>
                    <a:pt x="662" y="138"/>
                    <a:pt x="663" y="137"/>
                  </a:cubicBezTo>
                  <a:cubicBezTo>
                    <a:pt x="663" y="135"/>
                    <a:pt x="664" y="136"/>
                    <a:pt x="664" y="138"/>
                  </a:cubicBezTo>
                  <a:cubicBezTo>
                    <a:pt x="664" y="139"/>
                    <a:pt x="662" y="142"/>
                    <a:pt x="664" y="141"/>
                  </a:cubicBezTo>
                  <a:cubicBezTo>
                    <a:pt x="667" y="139"/>
                    <a:pt x="668" y="138"/>
                    <a:pt x="672" y="135"/>
                  </a:cubicBezTo>
                  <a:cubicBezTo>
                    <a:pt x="677" y="133"/>
                    <a:pt x="679" y="132"/>
                    <a:pt x="684" y="132"/>
                  </a:cubicBezTo>
                  <a:cubicBezTo>
                    <a:pt x="689" y="132"/>
                    <a:pt x="696" y="133"/>
                    <a:pt x="697" y="130"/>
                  </a:cubicBezTo>
                  <a:cubicBezTo>
                    <a:pt x="697" y="128"/>
                    <a:pt x="696" y="124"/>
                    <a:pt x="698" y="126"/>
                  </a:cubicBezTo>
                  <a:cubicBezTo>
                    <a:pt x="700" y="127"/>
                    <a:pt x="697" y="130"/>
                    <a:pt x="700" y="130"/>
                  </a:cubicBezTo>
                  <a:cubicBezTo>
                    <a:pt x="703" y="130"/>
                    <a:pt x="705" y="129"/>
                    <a:pt x="706" y="127"/>
                  </a:cubicBezTo>
                  <a:cubicBezTo>
                    <a:pt x="708" y="126"/>
                    <a:pt x="707" y="127"/>
                    <a:pt x="708" y="128"/>
                  </a:cubicBezTo>
                  <a:cubicBezTo>
                    <a:pt x="708" y="130"/>
                    <a:pt x="709" y="129"/>
                    <a:pt x="711" y="128"/>
                  </a:cubicBezTo>
                  <a:cubicBezTo>
                    <a:pt x="713" y="127"/>
                    <a:pt x="717" y="126"/>
                    <a:pt x="717" y="125"/>
                  </a:cubicBezTo>
                  <a:cubicBezTo>
                    <a:pt x="718" y="124"/>
                    <a:pt x="718" y="122"/>
                    <a:pt x="716" y="121"/>
                  </a:cubicBezTo>
                  <a:cubicBezTo>
                    <a:pt x="713" y="120"/>
                    <a:pt x="712" y="121"/>
                    <a:pt x="713" y="121"/>
                  </a:cubicBezTo>
                  <a:cubicBezTo>
                    <a:pt x="714" y="122"/>
                    <a:pt x="715" y="124"/>
                    <a:pt x="713" y="125"/>
                  </a:cubicBezTo>
                  <a:cubicBezTo>
                    <a:pt x="711" y="125"/>
                    <a:pt x="710" y="125"/>
                    <a:pt x="709" y="124"/>
                  </a:cubicBezTo>
                  <a:cubicBezTo>
                    <a:pt x="709" y="122"/>
                    <a:pt x="707" y="118"/>
                    <a:pt x="705" y="117"/>
                  </a:cubicBezTo>
                  <a:cubicBezTo>
                    <a:pt x="704" y="116"/>
                    <a:pt x="704" y="116"/>
                    <a:pt x="705" y="114"/>
                  </a:cubicBezTo>
                  <a:cubicBezTo>
                    <a:pt x="706" y="113"/>
                    <a:pt x="706" y="112"/>
                    <a:pt x="706" y="110"/>
                  </a:cubicBezTo>
                  <a:cubicBezTo>
                    <a:pt x="705" y="108"/>
                    <a:pt x="704" y="109"/>
                    <a:pt x="706" y="106"/>
                  </a:cubicBezTo>
                  <a:cubicBezTo>
                    <a:pt x="708" y="104"/>
                    <a:pt x="708" y="103"/>
                    <a:pt x="709" y="100"/>
                  </a:cubicBezTo>
                  <a:cubicBezTo>
                    <a:pt x="711" y="98"/>
                    <a:pt x="712" y="97"/>
                    <a:pt x="713" y="96"/>
                  </a:cubicBezTo>
                  <a:cubicBezTo>
                    <a:pt x="714" y="94"/>
                    <a:pt x="715" y="93"/>
                    <a:pt x="716" y="93"/>
                  </a:cubicBezTo>
                  <a:cubicBezTo>
                    <a:pt x="718" y="93"/>
                    <a:pt x="719" y="91"/>
                    <a:pt x="720" y="90"/>
                  </a:cubicBezTo>
                  <a:cubicBezTo>
                    <a:pt x="720" y="90"/>
                    <a:pt x="719" y="90"/>
                    <a:pt x="721" y="91"/>
                  </a:cubicBezTo>
                  <a:cubicBezTo>
                    <a:pt x="722" y="91"/>
                    <a:pt x="726" y="91"/>
                    <a:pt x="728" y="88"/>
                  </a:cubicBezTo>
                  <a:cubicBezTo>
                    <a:pt x="730" y="84"/>
                    <a:pt x="730" y="81"/>
                    <a:pt x="731" y="82"/>
                  </a:cubicBezTo>
                  <a:cubicBezTo>
                    <a:pt x="732" y="83"/>
                    <a:pt x="732" y="86"/>
                    <a:pt x="735" y="86"/>
                  </a:cubicBezTo>
                  <a:cubicBezTo>
                    <a:pt x="737" y="86"/>
                    <a:pt x="739" y="84"/>
                    <a:pt x="741" y="83"/>
                  </a:cubicBezTo>
                  <a:cubicBezTo>
                    <a:pt x="743" y="82"/>
                    <a:pt x="745" y="83"/>
                    <a:pt x="749" y="80"/>
                  </a:cubicBezTo>
                  <a:cubicBezTo>
                    <a:pt x="752" y="78"/>
                    <a:pt x="754" y="78"/>
                    <a:pt x="756" y="75"/>
                  </a:cubicBezTo>
                  <a:cubicBezTo>
                    <a:pt x="756" y="75"/>
                    <a:pt x="757" y="75"/>
                    <a:pt x="757" y="75"/>
                  </a:cubicBezTo>
                  <a:cubicBezTo>
                    <a:pt x="755" y="72"/>
                    <a:pt x="751" y="68"/>
                    <a:pt x="751" y="66"/>
                  </a:cubicBezTo>
                  <a:cubicBezTo>
                    <a:pt x="751" y="62"/>
                    <a:pt x="745" y="64"/>
                    <a:pt x="745" y="60"/>
                  </a:cubicBezTo>
                  <a:cubicBezTo>
                    <a:pt x="745" y="56"/>
                    <a:pt x="745" y="49"/>
                    <a:pt x="745" y="44"/>
                  </a:cubicBezTo>
                  <a:cubicBezTo>
                    <a:pt x="745" y="38"/>
                    <a:pt x="741" y="35"/>
                    <a:pt x="738" y="35"/>
                  </a:cubicBezTo>
                  <a:cubicBezTo>
                    <a:pt x="734" y="34"/>
                    <a:pt x="735" y="37"/>
                    <a:pt x="732" y="37"/>
                  </a:cubicBezTo>
                  <a:cubicBezTo>
                    <a:pt x="729" y="37"/>
                    <a:pt x="727" y="33"/>
                    <a:pt x="726" y="32"/>
                  </a:cubicBezTo>
                  <a:cubicBezTo>
                    <a:pt x="725" y="32"/>
                    <a:pt x="716" y="43"/>
                    <a:pt x="715" y="45"/>
                  </a:cubicBezTo>
                  <a:cubicBezTo>
                    <a:pt x="713" y="47"/>
                    <a:pt x="714" y="49"/>
                    <a:pt x="714" y="51"/>
                  </a:cubicBezTo>
                  <a:cubicBezTo>
                    <a:pt x="713" y="53"/>
                    <a:pt x="713" y="54"/>
                    <a:pt x="711" y="57"/>
                  </a:cubicBezTo>
                  <a:cubicBezTo>
                    <a:pt x="710" y="60"/>
                    <a:pt x="705" y="68"/>
                    <a:pt x="705" y="68"/>
                  </a:cubicBezTo>
                  <a:cubicBezTo>
                    <a:pt x="700" y="68"/>
                    <a:pt x="700" y="68"/>
                    <a:pt x="700" y="68"/>
                  </a:cubicBezTo>
                  <a:cubicBezTo>
                    <a:pt x="696" y="73"/>
                    <a:pt x="696" y="73"/>
                    <a:pt x="696" y="73"/>
                  </a:cubicBezTo>
                  <a:cubicBezTo>
                    <a:pt x="649" y="73"/>
                    <a:pt x="649" y="73"/>
                    <a:pt x="649" y="73"/>
                  </a:cubicBezTo>
                  <a:cubicBezTo>
                    <a:pt x="632" y="88"/>
                    <a:pt x="632" y="88"/>
                    <a:pt x="632" y="88"/>
                  </a:cubicBezTo>
                  <a:cubicBezTo>
                    <a:pt x="633" y="90"/>
                    <a:pt x="633" y="92"/>
                    <a:pt x="633" y="93"/>
                  </a:cubicBezTo>
                  <a:cubicBezTo>
                    <a:pt x="633" y="95"/>
                    <a:pt x="628" y="100"/>
                    <a:pt x="626" y="100"/>
                  </a:cubicBezTo>
                  <a:cubicBezTo>
                    <a:pt x="625" y="100"/>
                    <a:pt x="614" y="101"/>
                    <a:pt x="611" y="100"/>
                  </a:cubicBezTo>
                  <a:cubicBezTo>
                    <a:pt x="608" y="99"/>
                    <a:pt x="601" y="101"/>
                    <a:pt x="597" y="102"/>
                  </a:cubicBezTo>
                  <a:cubicBezTo>
                    <a:pt x="596" y="102"/>
                    <a:pt x="595" y="102"/>
                    <a:pt x="595" y="102"/>
                  </a:cubicBezTo>
                  <a:cubicBezTo>
                    <a:pt x="595" y="104"/>
                    <a:pt x="595" y="106"/>
                    <a:pt x="595" y="108"/>
                  </a:cubicBezTo>
                  <a:cubicBezTo>
                    <a:pt x="595" y="108"/>
                    <a:pt x="595" y="108"/>
                    <a:pt x="595" y="108"/>
                  </a:cubicBezTo>
                  <a:cubicBezTo>
                    <a:pt x="597" y="108"/>
                    <a:pt x="598" y="108"/>
                    <a:pt x="597" y="109"/>
                  </a:cubicBezTo>
                  <a:cubicBezTo>
                    <a:pt x="595" y="115"/>
                    <a:pt x="580" y="120"/>
                    <a:pt x="571" y="125"/>
                  </a:cubicBezTo>
                  <a:cubicBezTo>
                    <a:pt x="564" y="129"/>
                    <a:pt x="552" y="131"/>
                    <a:pt x="547" y="128"/>
                  </a:cubicBezTo>
                  <a:cubicBezTo>
                    <a:pt x="541" y="126"/>
                    <a:pt x="538" y="124"/>
                    <a:pt x="539" y="122"/>
                  </a:cubicBezTo>
                  <a:cubicBezTo>
                    <a:pt x="540" y="119"/>
                    <a:pt x="547" y="113"/>
                    <a:pt x="546" y="116"/>
                  </a:cubicBezTo>
                  <a:cubicBezTo>
                    <a:pt x="545" y="117"/>
                    <a:pt x="545" y="118"/>
                    <a:pt x="545" y="119"/>
                  </a:cubicBezTo>
                  <a:cubicBezTo>
                    <a:pt x="545" y="119"/>
                    <a:pt x="545" y="119"/>
                    <a:pt x="545" y="119"/>
                  </a:cubicBezTo>
                  <a:cubicBezTo>
                    <a:pt x="547" y="114"/>
                    <a:pt x="549" y="109"/>
                    <a:pt x="551" y="106"/>
                  </a:cubicBezTo>
                  <a:cubicBezTo>
                    <a:pt x="551" y="106"/>
                    <a:pt x="551" y="106"/>
                    <a:pt x="551" y="106"/>
                  </a:cubicBezTo>
                  <a:cubicBezTo>
                    <a:pt x="550" y="104"/>
                    <a:pt x="549" y="98"/>
                    <a:pt x="549" y="96"/>
                  </a:cubicBezTo>
                  <a:cubicBezTo>
                    <a:pt x="549" y="95"/>
                    <a:pt x="548" y="89"/>
                    <a:pt x="546" y="90"/>
                  </a:cubicBezTo>
                  <a:cubicBezTo>
                    <a:pt x="544" y="91"/>
                    <a:pt x="537" y="97"/>
                    <a:pt x="535" y="95"/>
                  </a:cubicBezTo>
                  <a:cubicBezTo>
                    <a:pt x="533" y="93"/>
                    <a:pt x="530" y="93"/>
                    <a:pt x="533" y="91"/>
                  </a:cubicBezTo>
                  <a:cubicBezTo>
                    <a:pt x="536" y="88"/>
                    <a:pt x="541" y="83"/>
                    <a:pt x="541" y="79"/>
                  </a:cubicBezTo>
                  <a:cubicBezTo>
                    <a:pt x="540" y="75"/>
                    <a:pt x="540" y="71"/>
                    <a:pt x="537" y="68"/>
                  </a:cubicBezTo>
                  <a:cubicBezTo>
                    <a:pt x="533" y="66"/>
                    <a:pt x="522" y="61"/>
                    <a:pt x="521" y="63"/>
                  </a:cubicBezTo>
                  <a:cubicBezTo>
                    <a:pt x="519" y="64"/>
                    <a:pt x="517" y="66"/>
                    <a:pt x="515" y="68"/>
                  </a:cubicBezTo>
                  <a:cubicBezTo>
                    <a:pt x="513" y="69"/>
                    <a:pt x="515" y="75"/>
                    <a:pt x="512" y="74"/>
                  </a:cubicBezTo>
                  <a:cubicBezTo>
                    <a:pt x="510" y="73"/>
                    <a:pt x="508" y="73"/>
                    <a:pt x="507" y="73"/>
                  </a:cubicBezTo>
                  <a:cubicBezTo>
                    <a:pt x="506" y="73"/>
                    <a:pt x="502" y="82"/>
                    <a:pt x="501" y="84"/>
                  </a:cubicBezTo>
                  <a:cubicBezTo>
                    <a:pt x="501" y="87"/>
                    <a:pt x="499" y="94"/>
                    <a:pt x="499" y="97"/>
                  </a:cubicBezTo>
                  <a:cubicBezTo>
                    <a:pt x="500" y="100"/>
                    <a:pt x="503" y="114"/>
                    <a:pt x="501" y="117"/>
                  </a:cubicBezTo>
                  <a:cubicBezTo>
                    <a:pt x="498" y="119"/>
                    <a:pt x="494" y="124"/>
                    <a:pt x="492" y="124"/>
                  </a:cubicBezTo>
                  <a:cubicBezTo>
                    <a:pt x="491" y="125"/>
                    <a:pt x="486" y="128"/>
                    <a:pt x="486" y="125"/>
                  </a:cubicBezTo>
                  <a:cubicBezTo>
                    <a:pt x="486" y="121"/>
                    <a:pt x="482" y="114"/>
                    <a:pt x="482" y="110"/>
                  </a:cubicBezTo>
                  <a:cubicBezTo>
                    <a:pt x="482" y="106"/>
                    <a:pt x="484" y="91"/>
                    <a:pt x="485" y="86"/>
                  </a:cubicBezTo>
                  <a:cubicBezTo>
                    <a:pt x="486" y="81"/>
                    <a:pt x="488" y="75"/>
                    <a:pt x="485" y="78"/>
                  </a:cubicBezTo>
                  <a:cubicBezTo>
                    <a:pt x="483" y="80"/>
                    <a:pt x="478" y="84"/>
                    <a:pt x="480" y="79"/>
                  </a:cubicBezTo>
                  <a:cubicBezTo>
                    <a:pt x="482" y="75"/>
                    <a:pt x="488" y="65"/>
                    <a:pt x="491" y="63"/>
                  </a:cubicBezTo>
                  <a:cubicBezTo>
                    <a:pt x="493" y="61"/>
                    <a:pt x="492" y="62"/>
                    <a:pt x="498" y="61"/>
                  </a:cubicBezTo>
                  <a:cubicBezTo>
                    <a:pt x="505" y="60"/>
                    <a:pt x="509" y="56"/>
                    <a:pt x="516" y="57"/>
                  </a:cubicBezTo>
                  <a:cubicBezTo>
                    <a:pt x="522" y="57"/>
                    <a:pt x="535" y="60"/>
                    <a:pt x="532" y="56"/>
                  </a:cubicBezTo>
                  <a:cubicBezTo>
                    <a:pt x="530" y="53"/>
                    <a:pt x="529" y="51"/>
                    <a:pt x="527" y="51"/>
                  </a:cubicBezTo>
                  <a:cubicBezTo>
                    <a:pt x="525" y="50"/>
                    <a:pt x="520" y="52"/>
                    <a:pt x="520" y="49"/>
                  </a:cubicBezTo>
                  <a:cubicBezTo>
                    <a:pt x="520" y="46"/>
                    <a:pt x="521" y="44"/>
                    <a:pt x="518" y="44"/>
                  </a:cubicBezTo>
                  <a:cubicBezTo>
                    <a:pt x="515" y="45"/>
                    <a:pt x="498" y="49"/>
                    <a:pt x="495" y="49"/>
                  </a:cubicBezTo>
                  <a:cubicBezTo>
                    <a:pt x="492" y="49"/>
                    <a:pt x="483" y="43"/>
                    <a:pt x="481" y="42"/>
                  </a:cubicBezTo>
                  <a:cubicBezTo>
                    <a:pt x="478" y="41"/>
                    <a:pt x="473" y="41"/>
                    <a:pt x="475" y="40"/>
                  </a:cubicBezTo>
                  <a:cubicBezTo>
                    <a:pt x="476" y="38"/>
                    <a:pt x="484" y="32"/>
                    <a:pt x="481" y="32"/>
                  </a:cubicBezTo>
                  <a:cubicBezTo>
                    <a:pt x="478" y="32"/>
                    <a:pt x="471" y="37"/>
                    <a:pt x="468" y="39"/>
                  </a:cubicBezTo>
                  <a:cubicBezTo>
                    <a:pt x="465" y="41"/>
                    <a:pt x="460" y="42"/>
                    <a:pt x="458" y="43"/>
                  </a:cubicBezTo>
                  <a:cubicBezTo>
                    <a:pt x="455" y="44"/>
                    <a:pt x="453" y="47"/>
                    <a:pt x="449" y="46"/>
                  </a:cubicBezTo>
                  <a:cubicBezTo>
                    <a:pt x="444" y="45"/>
                    <a:pt x="444" y="41"/>
                    <a:pt x="441" y="42"/>
                  </a:cubicBezTo>
                  <a:cubicBezTo>
                    <a:pt x="438" y="42"/>
                    <a:pt x="430" y="45"/>
                    <a:pt x="429" y="43"/>
                  </a:cubicBezTo>
                  <a:cubicBezTo>
                    <a:pt x="428" y="41"/>
                    <a:pt x="440" y="32"/>
                    <a:pt x="446" y="29"/>
                  </a:cubicBezTo>
                  <a:cubicBezTo>
                    <a:pt x="449" y="27"/>
                    <a:pt x="453" y="26"/>
                    <a:pt x="457" y="24"/>
                  </a:cubicBezTo>
                  <a:cubicBezTo>
                    <a:pt x="455" y="23"/>
                    <a:pt x="453" y="22"/>
                    <a:pt x="452" y="22"/>
                  </a:cubicBezTo>
                  <a:cubicBezTo>
                    <a:pt x="449" y="21"/>
                    <a:pt x="443" y="21"/>
                    <a:pt x="442" y="20"/>
                  </a:cubicBezTo>
                  <a:cubicBezTo>
                    <a:pt x="441" y="20"/>
                    <a:pt x="438" y="23"/>
                    <a:pt x="435" y="24"/>
                  </a:cubicBezTo>
                  <a:cubicBezTo>
                    <a:pt x="433" y="25"/>
                    <a:pt x="431" y="22"/>
                    <a:pt x="427" y="19"/>
                  </a:cubicBezTo>
                  <a:cubicBezTo>
                    <a:pt x="423" y="16"/>
                    <a:pt x="424" y="20"/>
                    <a:pt x="420" y="17"/>
                  </a:cubicBezTo>
                  <a:cubicBezTo>
                    <a:pt x="416" y="14"/>
                    <a:pt x="413" y="13"/>
                    <a:pt x="411" y="13"/>
                  </a:cubicBezTo>
                  <a:cubicBezTo>
                    <a:pt x="410" y="14"/>
                    <a:pt x="405" y="15"/>
                    <a:pt x="402" y="14"/>
                  </a:cubicBezTo>
                  <a:cubicBezTo>
                    <a:pt x="399" y="12"/>
                    <a:pt x="393" y="11"/>
                    <a:pt x="393" y="9"/>
                  </a:cubicBezTo>
                  <a:cubicBezTo>
                    <a:pt x="393" y="8"/>
                    <a:pt x="390" y="2"/>
                    <a:pt x="388" y="1"/>
                  </a:cubicBezTo>
                  <a:cubicBezTo>
                    <a:pt x="386" y="0"/>
                    <a:pt x="387" y="2"/>
                    <a:pt x="387" y="4"/>
                  </a:cubicBezTo>
                  <a:cubicBezTo>
                    <a:pt x="387" y="5"/>
                    <a:pt x="385" y="8"/>
                    <a:pt x="38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9"/>
                    <a:pt x="29" y="11"/>
                    <a:pt x="29" y="12"/>
                  </a:cubicBezTo>
                  <a:cubicBezTo>
                    <a:pt x="29" y="14"/>
                    <a:pt x="31" y="18"/>
                    <a:pt x="31" y="22"/>
                  </a:cubicBezTo>
                  <a:cubicBezTo>
                    <a:pt x="31" y="25"/>
                    <a:pt x="33" y="34"/>
                    <a:pt x="29" y="35"/>
                  </a:cubicBezTo>
                  <a:cubicBezTo>
                    <a:pt x="26" y="36"/>
                    <a:pt x="19" y="37"/>
                    <a:pt x="21" y="34"/>
                  </a:cubicBezTo>
                  <a:cubicBezTo>
                    <a:pt x="24" y="31"/>
                    <a:pt x="29" y="25"/>
                    <a:pt x="26" y="24"/>
                  </a:cubicBezTo>
                  <a:cubicBezTo>
                    <a:pt x="23" y="22"/>
                    <a:pt x="15" y="23"/>
                    <a:pt x="11" y="22"/>
                  </a:cubicBezTo>
                  <a:cubicBezTo>
                    <a:pt x="6" y="20"/>
                    <a:pt x="1" y="16"/>
                    <a:pt x="0" y="19"/>
                  </a:cubicBezTo>
                  <a:cubicBezTo>
                    <a:pt x="0" y="22"/>
                    <a:pt x="3" y="33"/>
                    <a:pt x="7" y="38"/>
                  </a:cubicBezTo>
                  <a:cubicBezTo>
                    <a:pt x="11" y="43"/>
                    <a:pt x="6" y="48"/>
                    <a:pt x="10" y="50"/>
                  </a:cubicBezTo>
                  <a:cubicBezTo>
                    <a:pt x="13" y="52"/>
                    <a:pt x="22" y="53"/>
                    <a:pt x="18" y="53"/>
                  </a:cubicBezTo>
                  <a:cubicBezTo>
                    <a:pt x="14" y="53"/>
                    <a:pt x="10" y="56"/>
                    <a:pt x="10" y="61"/>
                  </a:cubicBezTo>
                  <a:cubicBezTo>
                    <a:pt x="10" y="65"/>
                    <a:pt x="11" y="73"/>
                    <a:pt x="11" y="75"/>
                  </a:cubicBezTo>
                  <a:cubicBezTo>
                    <a:pt x="11" y="78"/>
                    <a:pt x="9" y="90"/>
                    <a:pt x="8" y="96"/>
                  </a:cubicBezTo>
                  <a:cubicBezTo>
                    <a:pt x="7" y="101"/>
                    <a:pt x="3" y="104"/>
                    <a:pt x="4" y="109"/>
                  </a:cubicBezTo>
                  <a:cubicBezTo>
                    <a:pt x="4" y="114"/>
                    <a:pt x="3" y="117"/>
                    <a:pt x="6" y="121"/>
                  </a:cubicBezTo>
                  <a:cubicBezTo>
                    <a:pt x="8" y="125"/>
                    <a:pt x="9" y="132"/>
                    <a:pt x="9" y="136"/>
                  </a:cubicBezTo>
                  <a:cubicBezTo>
                    <a:pt x="9" y="139"/>
                    <a:pt x="5" y="145"/>
                    <a:pt x="6" y="148"/>
                  </a:cubicBezTo>
                  <a:cubicBezTo>
                    <a:pt x="6" y="151"/>
                    <a:pt x="11" y="154"/>
                    <a:pt x="11" y="158"/>
                  </a:cubicBezTo>
                  <a:cubicBezTo>
                    <a:pt x="12" y="162"/>
                    <a:pt x="12" y="169"/>
                    <a:pt x="15" y="172"/>
                  </a:cubicBezTo>
                  <a:cubicBezTo>
                    <a:pt x="18" y="175"/>
                    <a:pt x="20" y="175"/>
                    <a:pt x="23" y="179"/>
                  </a:cubicBezTo>
                  <a:cubicBezTo>
                    <a:pt x="25" y="183"/>
                    <a:pt x="25" y="187"/>
                    <a:pt x="26" y="186"/>
                  </a:cubicBezTo>
                  <a:cubicBezTo>
                    <a:pt x="28" y="186"/>
                    <a:pt x="29" y="182"/>
                    <a:pt x="30" y="184"/>
                  </a:cubicBezTo>
                  <a:cubicBezTo>
                    <a:pt x="31" y="186"/>
                    <a:pt x="34" y="190"/>
                    <a:pt x="33" y="191"/>
                  </a:cubicBezTo>
                  <a:cubicBezTo>
                    <a:pt x="32" y="191"/>
                    <a:pt x="29" y="189"/>
                    <a:pt x="29" y="190"/>
                  </a:cubicBezTo>
                  <a:cubicBezTo>
                    <a:pt x="30" y="192"/>
                    <a:pt x="31" y="197"/>
                    <a:pt x="34" y="199"/>
                  </a:cubicBezTo>
                  <a:cubicBezTo>
                    <a:pt x="37" y="201"/>
                    <a:pt x="39" y="201"/>
                    <a:pt x="39" y="203"/>
                  </a:cubicBezTo>
                  <a:cubicBezTo>
                    <a:pt x="39" y="205"/>
                    <a:pt x="36" y="208"/>
                    <a:pt x="38" y="210"/>
                  </a:cubicBezTo>
                  <a:cubicBezTo>
                    <a:pt x="39" y="213"/>
                    <a:pt x="51" y="224"/>
                    <a:pt x="53" y="228"/>
                  </a:cubicBezTo>
                  <a:cubicBezTo>
                    <a:pt x="55" y="233"/>
                    <a:pt x="53" y="235"/>
                    <a:pt x="57" y="236"/>
                  </a:cubicBezTo>
                  <a:cubicBezTo>
                    <a:pt x="61" y="237"/>
                    <a:pt x="72" y="241"/>
                    <a:pt x="75" y="243"/>
                  </a:cubicBezTo>
                  <a:cubicBezTo>
                    <a:pt x="79" y="245"/>
                    <a:pt x="81" y="243"/>
                    <a:pt x="84" y="245"/>
                  </a:cubicBezTo>
                  <a:cubicBezTo>
                    <a:pt x="88" y="248"/>
                    <a:pt x="98" y="257"/>
                    <a:pt x="98" y="260"/>
                  </a:cubicBezTo>
                  <a:cubicBezTo>
                    <a:pt x="98" y="261"/>
                    <a:pt x="99" y="264"/>
                    <a:pt x="100" y="266"/>
                  </a:cubicBezTo>
                  <a:cubicBezTo>
                    <a:pt x="130" y="263"/>
                    <a:pt x="130" y="263"/>
                    <a:pt x="130" y="263"/>
                  </a:cubicBezTo>
                  <a:lnTo>
                    <a:pt x="178" y="28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96" name="Freeform 738"/>
            <p:cNvSpPr>
              <a:spLocks noEditPoints="1"/>
            </p:cNvSpPr>
            <p:nvPr/>
          </p:nvSpPr>
          <p:spPr bwMode="auto">
            <a:xfrm>
              <a:off x="6273746" y="1236598"/>
              <a:ext cx="2143295" cy="1103723"/>
            </a:xfrm>
            <a:custGeom>
              <a:avLst/>
              <a:gdLst>
                <a:gd name="T0" fmla="*/ 1299810 w 1122"/>
                <a:gd name="T1" fmla="*/ 901584 h 578"/>
                <a:gd name="T2" fmla="*/ 1517399 w 1122"/>
                <a:gd name="T3" fmla="*/ 1017857 h 578"/>
                <a:gd name="T4" fmla="*/ 1511673 w 1122"/>
                <a:gd name="T5" fmla="*/ 1080758 h 578"/>
                <a:gd name="T6" fmla="*/ 1740714 w 1122"/>
                <a:gd name="T7" fmla="*/ 1004514 h 578"/>
                <a:gd name="T8" fmla="*/ 1857144 w 1122"/>
                <a:gd name="T9" fmla="*/ 1008326 h 578"/>
                <a:gd name="T10" fmla="*/ 1941125 w 1122"/>
                <a:gd name="T11" fmla="*/ 991171 h 578"/>
                <a:gd name="T12" fmla="*/ 1876230 w 1122"/>
                <a:gd name="T13" fmla="*/ 1027387 h 578"/>
                <a:gd name="T14" fmla="*/ 2000295 w 1122"/>
                <a:gd name="T15" fmla="*/ 989265 h 578"/>
                <a:gd name="T16" fmla="*/ 1899135 w 1122"/>
                <a:gd name="T17" fmla="*/ 937800 h 578"/>
                <a:gd name="T18" fmla="*/ 1925856 w 1122"/>
                <a:gd name="T19" fmla="*/ 893960 h 578"/>
                <a:gd name="T20" fmla="*/ 1759801 w 1122"/>
                <a:gd name="T21" fmla="*/ 897772 h 578"/>
                <a:gd name="T22" fmla="*/ 2107181 w 1122"/>
                <a:gd name="T23" fmla="*/ 798655 h 578"/>
                <a:gd name="T24" fmla="*/ 2099546 w 1122"/>
                <a:gd name="T25" fmla="*/ 710975 h 578"/>
                <a:gd name="T26" fmla="*/ 2072825 w 1122"/>
                <a:gd name="T27" fmla="*/ 701444 h 578"/>
                <a:gd name="T28" fmla="*/ 2019382 w 1122"/>
                <a:gd name="T29" fmla="*/ 651886 h 578"/>
                <a:gd name="T30" fmla="*/ 1971665 w 1122"/>
                <a:gd name="T31" fmla="*/ 588984 h 578"/>
                <a:gd name="T32" fmla="*/ 1939217 w 1122"/>
                <a:gd name="T33" fmla="*/ 527989 h 578"/>
                <a:gd name="T34" fmla="*/ 1891500 w 1122"/>
                <a:gd name="T35" fmla="*/ 533708 h 578"/>
                <a:gd name="T36" fmla="*/ 1794157 w 1122"/>
                <a:gd name="T37" fmla="*/ 579454 h 578"/>
                <a:gd name="T38" fmla="*/ 1794157 w 1122"/>
                <a:gd name="T39" fmla="*/ 527989 h 578"/>
                <a:gd name="T40" fmla="*/ 1740714 w 1122"/>
                <a:gd name="T41" fmla="*/ 449839 h 578"/>
                <a:gd name="T42" fmla="*/ 1616650 w 1122"/>
                <a:gd name="T43" fmla="*/ 404093 h 578"/>
                <a:gd name="T44" fmla="*/ 1565116 w 1122"/>
                <a:gd name="T45" fmla="*/ 548956 h 578"/>
                <a:gd name="T46" fmla="*/ 1542212 w 1122"/>
                <a:gd name="T47" fmla="*/ 794843 h 578"/>
                <a:gd name="T48" fmla="*/ 1469682 w 1122"/>
                <a:gd name="T49" fmla="*/ 680477 h 578"/>
                <a:gd name="T50" fmla="*/ 1208193 w 1122"/>
                <a:gd name="T51" fmla="*/ 604233 h 578"/>
                <a:gd name="T52" fmla="*/ 1208193 w 1122"/>
                <a:gd name="T53" fmla="*/ 405999 h 578"/>
                <a:gd name="T54" fmla="*/ 1200559 w 1122"/>
                <a:gd name="T55" fmla="*/ 345004 h 578"/>
                <a:gd name="T56" fmla="*/ 1263545 w 1122"/>
                <a:gd name="T57" fmla="*/ 354534 h 578"/>
                <a:gd name="T58" fmla="*/ 1273088 w 1122"/>
                <a:gd name="T59" fmla="*/ 264948 h 578"/>
                <a:gd name="T60" fmla="*/ 1429600 w 1122"/>
                <a:gd name="T61" fmla="*/ 242074 h 578"/>
                <a:gd name="T62" fmla="*/ 1471591 w 1122"/>
                <a:gd name="T63" fmla="*/ 175361 h 578"/>
                <a:gd name="T64" fmla="*/ 1397152 w 1122"/>
                <a:gd name="T65" fmla="*/ 95305 h 578"/>
                <a:gd name="T66" fmla="*/ 1343709 w 1122"/>
                <a:gd name="T67" fmla="*/ 213483 h 578"/>
                <a:gd name="T68" fmla="*/ 1257819 w 1122"/>
                <a:gd name="T69" fmla="*/ 118178 h 578"/>
                <a:gd name="T70" fmla="*/ 1229189 w 1122"/>
                <a:gd name="T71" fmla="*/ 72432 h 578"/>
                <a:gd name="T72" fmla="*/ 1147116 w 1122"/>
                <a:gd name="T73" fmla="*/ 19061 h 578"/>
                <a:gd name="T74" fmla="*/ 1179563 w 1122"/>
                <a:gd name="T75" fmla="*/ 116272 h 578"/>
                <a:gd name="T76" fmla="*/ 1141390 w 1122"/>
                <a:gd name="T77" fmla="*/ 207765 h 578"/>
                <a:gd name="T78" fmla="*/ 1063134 w 1122"/>
                <a:gd name="T79" fmla="*/ 160112 h 578"/>
                <a:gd name="T80" fmla="*/ 881809 w 1122"/>
                <a:gd name="T81" fmla="*/ 137239 h 578"/>
                <a:gd name="T82" fmla="*/ 836001 w 1122"/>
                <a:gd name="T83" fmla="*/ 175361 h 578"/>
                <a:gd name="T84" fmla="*/ 824549 w 1122"/>
                <a:gd name="T85" fmla="*/ 203953 h 578"/>
                <a:gd name="T86" fmla="*/ 668037 w 1122"/>
                <a:gd name="T87" fmla="*/ 184892 h 578"/>
                <a:gd name="T88" fmla="*/ 438996 w 1122"/>
                <a:gd name="T89" fmla="*/ 116272 h 578"/>
                <a:gd name="T90" fmla="*/ 387462 w 1122"/>
                <a:gd name="T91" fmla="*/ 118178 h 578"/>
                <a:gd name="T92" fmla="*/ 257672 w 1122"/>
                <a:gd name="T93" fmla="*/ 118178 h 578"/>
                <a:gd name="T94" fmla="*/ 232859 w 1122"/>
                <a:gd name="T95" fmla="*/ 108648 h 578"/>
                <a:gd name="T96" fmla="*/ 177507 w 1122"/>
                <a:gd name="T97" fmla="*/ 118178 h 578"/>
                <a:gd name="T98" fmla="*/ 166055 w 1122"/>
                <a:gd name="T99" fmla="*/ 146770 h 578"/>
                <a:gd name="T100" fmla="*/ 15269 w 1122"/>
                <a:gd name="T101" fmla="*/ 487961 h 578"/>
                <a:gd name="T102" fmla="*/ 192776 w 1122"/>
                <a:gd name="T103" fmla="*/ 560393 h 578"/>
                <a:gd name="T104" fmla="*/ 265306 w 1122"/>
                <a:gd name="T105" fmla="*/ 710975 h 578"/>
                <a:gd name="T106" fmla="*/ 316841 w 1122"/>
                <a:gd name="T107" fmla="*/ 749097 h 578"/>
                <a:gd name="T108" fmla="*/ 356923 w 1122"/>
                <a:gd name="T109" fmla="*/ 791031 h 578"/>
                <a:gd name="T110" fmla="*/ 404640 w 1122"/>
                <a:gd name="T111" fmla="*/ 825341 h 578"/>
                <a:gd name="T112" fmla="*/ 452357 w 1122"/>
                <a:gd name="T113" fmla="*/ 861556 h 578"/>
                <a:gd name="T114" fmla="*/ 517252 w 1122"/>
                <a:gd name="T115" fmla="*/ 278290 h 578"/>
                <a:gd name="T116" fmla="*/ 406548 w 1122"/>
                <a:gd name="T117" fmla="*/ 261136 h 578"/>
                <a:gd name="T118" fmla="*/ 792101 w 1122"/>
                <a:gd name="T119" fmla="*/ 390750 h 578"/>
                <a:gd name="T120" fmla="*/ 618412 w 1122"/>
                <a:gd name="T121" fmla="*/ 459370 h 578"/>
                <a:gd name="T122" fmla="*/ 740567 w 1122"/>
                <a:gd name="T123" fmla="*/ 398375 h 578"/>
                <a:gd name="T124" fmla="*/ 1063134 w 1122"/>
                <a:gd name="T125" fmla="*/ 743378 h 5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2"/>
                <a:gd name="T190" fmla="*/ 0 h 578"/>
                <a:gd name="T191" fmla="*/ 1122 w 1122"/>
                <a:gd name="T192" fmla="*/ 578 h 5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2" h="578">
                  <a:moveTo>
                    <a:pt x="603" y="458"/>
                  </a:moveTo>
                  <a:cubicBezTo>
                    <a:pt x="603" y="456"/>
                    <a:pt x="602" y="454"/>
                    <a:pt x="604" y="455"/>
                  </a:cubicBezTo>
                  <a:cubicBezTo>
                    <a:pt x="606" y="456"/>
                    <a:pt x="609" y="462"/>
                    <a:pt x="609" y="463"/>
                  </a:cubicBezTo>
                  <a:cubicBezTo>
                    <a:pt x="609" y="465"/>
                    <a:pt x="615" y="466"/>
                    <a:pt x="618" y="468"/>
                  </a:cubicBezTo>
                  <a:cubicBezTo>
                    <a:pt x="621" y="469"/>
                    <a:pt x="626" y="468"/>
                    <a:pt x="627" y="467"/>
                  </a:cubicBezTo>
                  <a:cubicBezTo>
                    <a:pt x="629" y="467"/>
                    <a:pt x="632" y="468"/>
                    <a:pt x="636" y="471"/>
                  </a:cubicBezTo>
                  <a:cubicBezTo>
                    <a:pt x="640" y="474"/>
                    <a:pt x="639" y="470"/>
                    <a:pt x="643" y="473"/>
                  </a:cubicBezTo>
                  <a:cubicBezTo>
                    <a:pt x="647" y="476"/>
                    <a:pt x="649" y="479"/>
                    <a:pt x="651" y="478"/>
                  </a:cubicBezTo>
                  <a:cubicBezTo>
                    <a:pt x="654" y="477"/>
                    <a:pt x="657" y="474"/>
                    <a:pt x="658" y="474"/>
                  </a:cubicBezTo>
                  <a:cubicBezTo>
                    <a:pt x="659" y="475"/>
                    <a:pt x="665" y="475"/>
                    <a:pt x="668" y="476"/>
                  </a:cubicBezTo>
                  <a:cubicBezTo>
                    <a:pt x="669" y="476"/>
                    <a:pt x="671" y="477"/>
                    <a:pt x="673" y="478"/>
                  </a:cubicBezTo>
                  <a:cubicBezTo>
                    <a:pt x="676" y="476"/>
                    <a:pt x="679" y="474"/>
                    <a:pt x="681" y="473"/>
                  </a:cubicBezTo>
                  <a:cubicBezTo>
                    <a:pt x="684" y="470"/>
                    <a:pt x="685" y="470"/>
                    <a:pt x="688" y="468"/>
                  </a:cubicBezTo>
                  <a:cubicBezTo>
                    <a:pt x="691" y="466"/>
                    <a:pt x="696" y="459"/>
                    <a:pt x="696" y="461"/>
                  </a:cubicBezTo>
                  <a:cubicBezTo>
                    <a:pt x="696" y="463"/>
                    <a:pt x="697" y="464"/>
                    <a:pt x="702" y="464"/>
                  </a:cubicBezTo>
                  <a:cubicBezTo>
                    <a:pt x="707" y="464"/>
                    <a:pt x="715" y="463"/>
                    <a:pt x="717" y="467"/>
                  </a:cubicBezTo>
                  <a:cubicBezTo>
                    <a:pt x="719" y="470"/>
                    <a:pt x="720" y="477"/>
                    <a:pt x="724" y="477"/>
                  </a:cubicBezTo>
                  <a:cubicBezTo>
                    <a:pt x="727" y="477"/>
                    <a:pt x="735" y="478"/>
                    <a:pt x="735" y="481"/>
                  </a:cubicBezTo>
                  <a:cubicBezTo>
                    <a:pt x="736" y="485"/>
                    <a:pt x="740" y="493"/>
                    <a:pt x="740" y="496"/>
                  </a:cubicBezTo>
                  <a:cubicBezTo>
                    <a:pt x="740" y="499"/>
                    <a:pt x="742" y="505"/>
                    <a:pt x="749" y="507"/>
                  </a:cubicBezTo>
                  <a:cubicBezTo>
                    <a:pt x="757" y="508"/>
                    <a:pt x="779" y="509"/>
                    <a:pt x="784" y="511"/>
                  </a:cubicBezTo>
                  <a:cubicBezTo>
                    <a:pt x="789" y="513"/>
                    <a:pt x="791" y="516"/>
                    <a:pt x="794" y="520"/>
                  </a:cubicBezTo>
                  <a:cubicBezTo>
                    <a:pt x="798" y="524"/>
                    <a:pt x="802" y="529"/>
                    <a:pt x="801" y="530"/>
                  </a:cubicBezTo>
                  <a:cubicBezTo>
                    <a:pt x="800" y="532"/>
                    <a:pt x="798" y="536"/>
                    <a:pt x="795" y="534"/>
                  </a:cubicBezTo>
                  <a:cubicBezTo>
                    <a:pt x="792" y="532"/>
                    <a:pt x="776" y="522"/>
                    <a:pt x="778" y="525"/>
                  </a:cubicBezTo>
                  <a:cubicBezTo>
                    <a:pt x="780" y="528"/>
                    <a:pt x="784" y="531"/>
                    <a:pt x="782" y="534"/>
                  </a:cubicBezTo>
                  <a:cubicBezTo>
                    <a:pt x="780" y="536"/>
                    <a:pt x="778" y="539"/>
                    <a:pt x="778" y="543"/>
                  </a:cubicBezTo>
                  <a:cubicBezTo>
                    <a:pt x="778" y="548"/>
                    <a:pt x="778" y="554"/>
                    <a:pt x="776" y="555"/>
                  </a:cubicBezTo>
                  <a:cubicBezTo>
                    <a:pt x="774" y="557"/>
                    <a:pt x="769" y="560"/>
                    <a:pt x="768" y="560"/>
                  </a:cubicBezTo>
                  <a:cubicBezTo>
                    <a:pt x="767" y="561"/>
                    <a:pt x="767" y="560"/>
                    <a:pt x="767" y="560"/>
                  </a:cubicBezTo>
                  <a:cubicBezTo>
                    <a:pt x="767" y="560"/>
                    <a:pt x="767" y="560"/>
                    <a:pt x="767" y="560"/>
                  </a:cubicBezTo>
                  <a:cubicBezTo>
                    <a:pt x="765" y="563"/>
                    <a:pt x="763" y="568"/>
                    <a:pt x="761" y="573"/>
                  </a:cubicBezTo>
                  <a:cubicBezTo>
                    <a:pt x="761" y="573"/>
                    <a:pt x="761" y="573"/>
                    <a:pt x="761" y="573"/>
                  </a:cubicBezTo>
                  <a:cubicBezTo>
                    <a:pt x="761" y="574"/>
                    <a:pt x="763" y="575"/>
                    <a:pt x="765" y="576"/>
                  </a:cubicBezTo>
                  <a:cubicBezTo>
                    <a:pt x="769" y="578"/>
                    <a:pt x="780" y="566"/>
                    <a:pt x="782" y="565"/>
                  </a:cubicBezTo>
                  <a:cubicBezTo>
                    <a:pt x="784" y="564"/>
                    <a:pt x="788" y="566"/>
                    <a:pt x="792" y="567"/>
                  </a:cubicBezTo>
                  <a:cubicBezTo>
                    <a:pt x="796" y="567"/>
                    <a:pt x="799" y="563"/>
                    <a:pt x="802" y="563"/>
                  </a:cubicBezTo>
                  <a:cubicBezTo>
                    <a:pt x="803" y="562"/>
                    <a:pt x="809" y="562"/>
                    <a:pt x="811" y="562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0"/>
                    <a:pt x="811" y="558"/>
                    <a:pt x="811" y="556"/>
                  </a:cubicBezTo>
                  <a:cubicBezTo>
                    <a:pt x="808" y="556"/>
                    <a:pt x="805" y="556"/>
                    <a:pt x="804" y="555"/>
                  </a:cubicBezTo>
                  <a:cubicBezTo>
                    <a:pt x="804" y="554"/>
                    <a:pt x="811" y="545"/>
                    <a:pt x="815" y="545"/>
                  </a:cubicBezTo>
                  <a:cubicBezTo>
                    <a:pt x="818" y="544"/>
                    <a:pt x="827" y="543"/>
                    <a:pt x="831" y="542"/>
                  </a:cubicBezTo>
                  <a:cubicBezTo>
                    <a:pt x="835" y="541"/>
                    <a:pt x="833" y="543"/>
                    <a:pt x="836" y="543"/>
                  </a:cubicBezTo>
                  <a:cubicBezTo>
                    <a:pt x="839" y="543"/>
                    <a:pt x="840" y="538"/>
                    <a:pt x="844" y="539"/>
                  </a:cubicBezTo>
                  <a:cubicBezTo>
                    <a:pt x="845" y="540"/>
                    <a:pt x="847" y="541"/>
                    <a:pt x="848" y="542"/>
                  </a:cubicBezTo>
                  <a:cubicBezTo>
                    <a:pt x="865" y="527"/>
                    <a:pt x="865" y="527"/>
                    <a:pt x="865" y="527"/>
                  </a:cubicBezTo>
                  <a:cubicBezTo>
                    <a:pt x="912" y="527"/>
                    <a:pt x="912" y="527"/>
                    <a:pt x="912" y="527"/>
                  </a:cubicBezTo>
                  <a:cubicBezTo>
                    <a:pt x="916" y="522"/>
                    <a:pt x="916" y="522"/>
                    <a:pt x="916" y="522"/>
                  </a:cubicBezTo>
                  <a:cubicBezTo>
                    <a:pt x="921" y="522"/>
                    <a:pt x="921" y="522"/>
                    <a:pt x="921" y="522"/>
                  </a:cubicBezTo>
                  <a:cubicBezTo>
                    <a:pt x="921" y="522"/>
                    <a:pt x="926" y="514"/>
                    <a:pt x="927" y="511"/>
                  </a:cubicBezTo>
                  <a:cubicBezTo>
                    <a:pt x="929" y="508"/>
                    <a:pt x="929" y="507"/>
                    <a:pt x="930" y="505"/>
                  </a:cubicBezTo>
                  <a:cubicBezTo>
                    <a:pt x="930" y="503"/>
                    <a:pt x="929" y="501"/>
                    <a:pt x="931" y="499"/>
                  </a:cubicBezTo>
                  <a:cubicBezTo>
                    <a:pt x="932" y="497"/>
                    <a:pt x="941" y="486"/>
                    <a:pt x="942" y="486"/>
                  </a:cubicBezTo>
                  <a:cubicBezTo>
                    <a:pt x="943" y="487"/>
                    <a:pt x="945" y="491"/>
                    <a:pt x="948" y="491"/>
                  </a:cubicBezTo>
                  <a:cubicBezTo>
                    <a:pt x="951" y="491"/>
                    <a:pt x="950" y="488"/>
                    <a:pt x="954" y="489"/>
                  </a:cubicBezTo>
                  <a:cubicBezTo>
                    <a:pt x="957" y="489"/>
                    <a:pt x="961" y="492"/>
                    <a:pt x="961" y="498"/>
                  </a:cubicBezTo>
                  <a:cubicBezTo>
                    <a:pt x="961" y="503"/>
                    <a:pt x="961" y="510"/>
                    <a:pt x="961" y="514"/>
                  </a:cubicBezTo>
                  <a:cubicBezTo>
                    <a:pt x="961" y="518"/>
                    <a:pt x="967" y="516"/>
                    <a:pt x="967" y="520"/>
                  </a:cubicBezTo>
                  <a:cubicBezTo>
                    <a:pt x="967" y="522"/>
                    <a:pt x="971" y="526"/>
                    <a:pt x="973" y="529"/>
                  </a:cubicBezTo>
                  <a:cubicBezTo>
                    <a:pt x="973" y="527"/>
                    <a:pt x="973" y="527"/>
                    <a:pt x="975" y="526"/>
                  </a:cubicBezTo>
                  <a:cubicBezTo>
                    <a:pt x="978" y="525"/>
                    <a:pt x="981" y="524"/>
                    <a:pt x="983" y="523"/>
                  </a:cubicBezTo>
                  <a:cubicBezTo>
                    <a:pt x="985" y="521"/>
                    <a:pt x="984" y="522"/>
                    <a:pt x="986" y="522"/>
                  </a:cubicBezTo>
                  <a:cubicBezTo>
                    <a:pt x="988" y="523"/>
                    <a:pt x="992" y="520"/>
                    <a:pt x="996" y="518"/>
                  </a:cubicBezTo>
                  <a:cubicBezTo>
                    <a:pt x="999" y="517"/>
                    <a:pt x="1000" y="518"/>
                    <a:pt x="1003" y="517"/>
                  </a:cubicBezTo>
                  <a:cubicBezTo>
                    <a:pt x="1005" y="516"/>
                    <a:pt x="1006" y="517"/>
                    <a:pt x="1004" y="515"/>
                  </a:cubicBezTo>
                  <a:cubicBezTo>
                    <a:pt x="1002" y="512"/>
                    <a:pt x="1000" y="510"/>
                    <a:pt x="1002" y="511"/>
                  </a:cubicBezTo>
                  <a:cubicBezTo>
                    <a:pt x="1003" y="512"/>
                    <a:pt x="1004" y="514"/>
                    <a:pt x="1006" y="514"/>
                  </a:cubicBezTo>
                  <a:cubicBezTo>
                    <a:pt x="1008" y="514"/>
                    <a:pt x="1009" y="515"/>
                    <a:pt x="1006" y="517"/>
                  </a:cubicBezTo>
                  <a:cubicBezTo>
                    <a:pt x="1003" y="518"/>
                    <a:pt x="999" y="520"/>
                    <a:pt x="1000" y="520"/>
                  </a:cubicBezTo>
                  <a:cubicBezTo>
                    <a:pt x="1002" y="521"/>
                    <a:pt x="1002" y="521"/>
                    <a:pt x="1005" y="521"/>
                  </a:cubicBezTo>
                  <a:cubicBezTo>
                    <a:pt x="1008" y="521"/>
                    <a:pt x="1015" y="520"/>
                    <a:pt x="1017" y="520"/>
                  </a:cubicBezTo>
                  <a:cubicBezTo>
                    <a:pt x="1018" y="521"/>
                    <a:pt x="1018" y="522"/>
                    <a:pt x="1017" y="522"/>
                  </a:cubicBezTo>
                  <a:cubicBezTo>
                    <a:pt x="1016" y="522"/>
                    <a:pt x="1016" y="523"/>
                    <a:pt x="1018" y="523"/>
                  </a:cubicBezTo>
                  <a:cubicBezTo>
                    <a:pt x="1019" y="523"/>
                    <a:pt x="1015" y="524"/>
                    <a:pt x="1014" y="524"/>
                  </a:cubicBezTo>
                  <a:cubicBezTo>
                    <a:pt x="1012" y="524"/>
                    <a:pt x="1012" y="524"/>
                    <a:pt x="1011" y="525"/>
                  </a:cubicBezTo>
                  <a:cubicBezTo>
                    <a:pt x="1010" y="526"/>
                    <a:pt x="1010" y="528"/>
                    <a:pt x="1009" y="527"/>
                  </a:cubicBezTo>
                  <a:cubicBezTo>
                    <a:pt x="1008" y="525"/>
                    <a:pt x="1006" y="524"/>
                    <a:pt x="1006" y="523"/>
                  </a:cubicBezTo>
                  <a:cubicBezTo>
                    <a:pt x="1006" y="523"/>
                    <a:pt x="1006" y="521"/>
                    <a:pt x="1005" y="522"/>
                  </a:cubicBezTo>
                  <a:cubicBezTo>
                    <a:pt x="1004" y="524"/>
                    <a:pt x="1004" y="524"/>
                    <a:pt x="1003" y="523"/>
                  </a:cubicBezTo>
                  <a:cubicBezTo>
                    <a:pt x="1002" y="522"/>
                    <a:pt x="1003" y="521"/>
                    <a:pt x="1000" y="524"/>
                  </a:cubicBezTo>
                  <a:cubicBezTo>
                    <a:pt x="998" y="526"/>
                    <a:pt x="998" y="526"/>
                    <a:pt x="996" y="527"/>
                  </a:cubicBezTo>
                  <a:cubicBezTo>
                    <a:pt x="994" y="528"/>
                    <a:pt x="991" y="530"/>
                    <a:pt x="988" y="532"/>
                  </a:cubicBezTo>
                  <a:cubicBezTo>
                    <a:pt x="985" y="534"/>
                    <a:pt x="984" y="537"/>
                    <a:pt x="983" y="539"/>
                  </a:cubicBezTo>
                  <a:cubicBezTo>
                    <a:pt x="982" y="541"/>
                    <a:pt x="983" y="546"/>
                    <a:pt x="984" y="547"/>
                  </a:cubicBezTo>
                  <a:cubicBezTo>
                    <a:pt x="985" y="549"/>
                    <a:pt x="990" y="550"/>
                    <a:pt x="991" y="550"/>
                  </a:cubicBezTo>
                  <a:cubicBezTo>
                    <a:pt x="993" y="550"/>
                    <a:pt x="993" y="549"/>
                    <a:pt x="995" y="548"/>
                  </a:cubicBezTo>
                  <a:cubicBezTo>
                    <a:pt x="997" y="547"/>
                    <a:pt x="1002" y="542"/>
                    <a:pt x="1005" y="540"/>
                  </a:cubicBezTo>
                  <a:cubicBezTo>
                    <a:pt x="1007" y="537"/>
                    <a:pt x="1013" y="531"/>
                    <a:pt x="1013" y="532"/>
                  </a:cubicBezTo>
                  <a:cubicBezTo>
                    <a:pt x="1012" y="534"/>
                    <a:pt x="1011" y="535"/>
                    <a:pt x="1012" y="535"/>
                  </a:cubicBezTo>
                  <a:cubicBezTo>
                    <a:pt x="1013" y="536"/>
                    <a:pt x="1018" y="536"/>
                    <a:pt x="1019" y="534"/>
                  </a:cubicBezTo>
                  <a:cubicBezTo>
                    <a:pt x="1019" y="533"/>
                    <a:pt x="1019" y="533"/>
                    <a:pt x="1023" y="532"/>
                  </a:cubicBezTo>
                  <a:cubicBezTo>
                    <a:pt x="1026" y="531"/>
                    <a:pt x="1034" y="528"/>
                    <a:pt x="1038" y="526"/>
                  </a:cubicBezTo>
                  <a:cubicBezTo>
                    <a:pt x="1043" y="524"/>
                    <a:pt x="1047" y="524"/>
                    <a:pt x="1048" y="523"/>
                  </a:cubicBezTo>
                  <a:cubicBezTo>
                    <a:pt x="1050" y="523"/>
                    <a:pt x="1049" y="522"/>
                    <a:pt x="1048" y="521"/>
                  </a:cubicBezTo>
                  <a:cubicBezTo>
                    <a:pt x="1047" y="520"/>
                    <a:pt x="1046" y="520"/>
                    <a:pt x="1048" y="519"/>
                  </a:cubicBezTo>
                  <a:cubicBezTo>
                    <a:pt x="1049" y="518"/>
                    <a:pt x="1050" y="517"/>
                    <a:pt x="1048" y="517"/>
                  </a:cubicBezTo>
                  <a:cubicBezTo>
                    <a:pt x="1045" y="517"/>
                    <a:pt x="1041" y="518"/>
                    <a:pt x="1040" y="516"/>
                  </a:cubicBezTo>
                  <a:cubicBezTo>
                    <a:pt x="1040" y="513"/>
                    <a:pt x="1037" y="514"/>
                    <a:pt x="1036" y="515"/>
                  </a:cubicBezTo>
                  <a:cubicBezTo>
                    <a:pt x="1034" y="516"/>
                    <a:pt x="1032" y="517"/>
                    <a:pt x="1030" y="517"/>
                  </a:cubicBezTo>
                  <a:cubicBezTo>
                    <a:pt x="1027" y="516"/>
                    <a:pt x="1027" y="515"/>
                    <a:pt x="1024" y="515"/>
                  </a:cubicBezTo>
                  <a:cubicBezTo>
                    <a:pt x="1020" y="514"/>
                    <a:pt x="1014" y="514"/>
                    <a:pt x="1013" y="513"/>
                  </a:cubicBezTo>
                  <a:cubicBezTo>
                    <a:pt x="1012" y="511"/>
                    <a:pt x="1012" y="510"/>
                    <a:pt x="1013" y="509"/>
                  </a:cubicBezTo>
                  <a:cubicBezTo>
                    <a:pt x="1014" y="509"/>
                    <a:pt x="1012" y="508"/>
                    <a:pt x="1011" y="508"/>
                  </a:cubicBezTo>
                  <a:cubicBezTo>
                    <a:pt x="1009" y="507"/>
                    <a:pt x="1005" y="507"/>
                    <a:pt x="1004" y="505"/>
                  </a:cubicBezTo>
                  <a:cubicBezTo>
                    <a:pt x="1002" y="502"/>
                    <a:pt x="1001" y="498"/>
                    <a:pt x="1001" y="496"/>
                  </a:cubicBezTo>
                  <a:cubicBezTo>
                    <a:pt x="1001" y="493"/>
                    <a:pt x="998" y="493"/>
                    <a:pt x="996" y="493"/>
                  </a:cubicBezTo>
                  <a:cubicBezTo>
                    <a:pt x="995" y="493"/>
                    <a:pt x="992" y="493"/>
                    <a:pt x="995" y="492"/>
                  </a:cubicBezTo>
                  <a:cubicBezTo>
                    <a:pt x="997" y="491"/>
                    <a:pt x="999" y="488"/>
                    <a:pt x="1000" y="486"/>
                  </a:cubicBezTo>
                  <a:cubicBezTo>
                    <a:pt x="1001" y="484"/>
                    <a:pt x="1001" y="483"/>
                    <a:pt x="1000" y="482"/>
                  </a:cubicBezTo>
                  <a:cubicBezTo>
                    <a:pt x="999" y="480"/>
                    <a:pt x="999" y="478"/>
                    <a:pt x="998" y="478"/>
                  </a:cubicBezTo>
                  <a:cubicBezTo>
                    <a:pt x="997" y="477"/>
                    <a:pt x="996" y="477"/>
                    <a:pt x="995" y="479"/>
                  </a:cubicBezTo>
                  <a:cubicBezTo>
                    <a:pt x="994" y="481"/>
                    <a:pt x="994" y="483"/>
                    <a:pt x="992" y="483"/>
                  </a:cubicBezTo>
                  <a:cubicBezTo>
                    <a:pt x="991" y="483"/>
                    <a:pt x="989" y="483"/>
                    <a:pt x="989" y="481"/>
                  </a:cubicBezTo>
                  <a:cubicBezTo>
                    <a:pt x="988" y="479"/>
                    <a:pt x="991" y="479"/>
                    <a:pt x="987" y="478"/>
                  </a:cubicBezTo>
                  <a:cubicBezTo>
                    <a:pt x="984" y="477"/>
                    <a:pt x="982" y="476"/>
                    <a:pt x="984" y="476"/>
                  </a:cubicBezTo>
                  <a:cubicBezTo>
                    <a:pt x="986" y="476"/>
                    <a:pt x="987" y="475"/>
                    <a:pt x="989" y="476"/>
                  </a:cubicBezTo>
                  <a:cubicBezTo>
                    <a:pt x="991" y="477"/>
                    <a:pt x="993" y="478"/>
                    <a:pt x="995" y="477"/>
                  </a:cubicBezTo>
                  <a:cubicBezTo>
                    <a:pt x="996" y="476"/>
                    <a:pt x="1002" y="473"/>
                    <a:pt x="1003" y="472"/>
                  </a:cubicBezTo>
                  <a:cubicBezTo>
                    <a:pt x="1005" y="471"/>
                    <a:pt x="1009" y="471"/>
                    <a:pt x="1009" y="469"/>
                  </a:cubicBezTo>
                  <a:cubicBezTo>
                    <a:pt x="1009" y="467"/>
                    <a:pt x="1008" y="467"/>
                    <a:pt x="1007" y="466"/>
                  </a:cubicBezTo>
                  <a:cubicBezTo>
                    <a:pt x="1006" y="464"/>
                    <a:pt x="1005" y="464"/>
                    <a:pt x="1006" y="463"/>
                  </a:cubicBezTo>
                  <a:cubicBezTo>
                    <a:pt x="1007" y="463"/>
                    <a:pt x="1010" y="464"/>
                    <a:pt x="1008" y="463"/>
                  </a:cubicBezTo>
                  <a:cubicBezTo>
                    <a:pt x="1007" y="462"/>
                    <a:pt x="997" y="457"/>
                    <a:pt x="989" y="457"/>
                  </a:cubicBezTo>
                  <a:cubicBezTo>
                    <a:pt x="980" y="457"/>
                    <a:pt x="963" y="464"/>
                    <a:pt x="959" y="466"/>
                  </a:cubicBezTo>
                  <a:cubicBezTo>
                    <a:pt x="955" y="468"/>
                    <a:pt x="945" y="474"/>
                    <a:pt x="943" y="475"/>
                  </a:cubicBezTo>
                  <a:cubicBezTo>
                    <a:pt x="942" y="476"/>
                    <a:pt x="929" y="489"/>
                    <a:pt x="927" y="492"/>
                  </a:cubicBezTo>
                  <a:cubicBezTo>
                    <a:pt x="926" y="495"/>
                    <a:pt x="923" y="495"/>
                    <a:pt x="919" y="496"/>
                  </a:cubicBezTo>
                  <a:cubicBezTo>
                    <a:pt x="915" y="498"/>
                    <a:pt x="916" y="497"/>
                    <a:pt x="918" y="495"/>
                  </a:cubicBezTo>
                  <a:cubicBezTo>
                    <a:pt x="920" y="494"/>
                    <a:pt x="933" y="483"/>
                    <a:pt x="933" y="480"/>
                  </a:cubicBezTo>
                  <a:cubicBezTo>
                    <a:pt x="934" y="477"/>
                    <a:pt x="937" y="477"/>
                    <a:pt x="933" y="475"/>
                  </a:cubicBezTo>
                  <a:cubicBezTo>
                    <a:pt x="930" y="474"/>
                    <a:pt x="924" y="473"/>
                    <a:pt x="922" y="471"/>
                  </a:cubicBezTo>
                  <a:cubicBezTo>
                    <a:pt x="921" y="470"/>
                    <a:pt x="932" y="474"/>
                    <a:pt x="935" y="475"/>
                  </a:cubicBezTo>
                  <a:cubicBezTo>
                    <a:pt x="938" y="475"/>
                    <a:pt x="943" y="468"/>
                    <a:pt x="945" y="466"/>
                  </a:cubicBezTo>
                  <a:cubicBezTo>
                    <a:pt x="947" y="463"/>
                    <a:pt x="952" y="458"/>
                    <a:pt x="956" y="457"/>
                  </a:cubicBezTo>
                  <a:cubicBezTo>
                    <a:pt x="959" y="456"/>
                    <a:pt x="967" y="457"/>
                    <a:pt x="968" y="454"/>
                  </a:cubicBezTo>
                  <a:cubicBezTo>
                    <a:pt x="969" y="450"/>
                    <a:pt x="972" y="444"/>
                    <a:pt x="975" y="442"/>
                  </a:cubicBezTo>
                  <a:cubicBezTo>
                    <a:pt x="978" y="440"/>
                    <a:pt x="981" y="440"/>
                    <a:pt x="983" y="439"/>
                  </a:cubicBezTo>
                  <a:cubicBezTo>
                    <a:pt x="985" y="438"/>
                    <a:pt x="1030" y="439"/>
                    <a:pt x="1035" y="439"/>
                  </a:cubicBezTo>
                  <a:cubicBezTo>
                    <a:pt x="1040" y="439"/>
                    <a:pt x="1042" y="442"/>
                    <a:pt x="1045" y="441"/>
                  </a:cubicBezTo>
                  <a:cubicBezTo>
                    <a:pt x="1049" y="440"/>
                    <a:pt x="1056" y="439"/>
                    <a:pt x="1061" y="438"/>
                  </a:cubicBezTo>
                  <a:cubicBezTo>
                    <a:pt x="1065" y="437"/>
                    <a:pt x="1069" y="437"/>
                    <a:pt x="1074" y="433"/>
                  </a:cubicBezTo>
                  <a:cubicBezTo>
                    <a:pt x="1078" y="429"/>
                    <a:pt x="1081" y="424"/>
                    <a:pt x="1085" y="421"/>
                  </a:cubicBezTo>
                  <a:cubicBezTo>
                    <a:pt x="1088" y="419"/>
                    <a:pt x="1098" y="421"/>
                    <a:pt x="1104" y="419"/>
                  </a:cubicBezTo>
                  <a:cubicBezTo>
                    <a:pt x="1109" y="417"/>
                    <a:pt x="1119" y="410"/>
                    <a:pt x="1120" y="407"/>
                  </a:cubicBezTo>
                  <a:cubicBezTo>
                    <a:pt x="1122" y="404"/>
                    <a:pt x="1122" y="403"/>
                    <a:pt x="1118" y="402"/>
                  </a:cubicBezTo>
                  <a:cubicBezTo>
                    <a:pt x="1115" y="401"/>
                    <a:pt x="1109" y="399"/>
                    <a:pt x="1112" y="399"/>
                  </a:cubicBezTo>
                  <a:cubicBezTo>
                    <a:pt x="1114" y="398"/>
                    <a:pt x="1118" y="399"/>
                    <a:pt x="1118" y="396"/>
                  </a:cubicBezTo>
                  <a:cubicBezTo>
                    <a:pt x="1118" y="392"/>
                    <a:pt x="1118" y="391"/>
                    <a:pt x="1116" y="391"/>
                  </a:cubicBezTo>
                  <a:cubicBezTo>
                    <a:pt x="1115" y="390"/>
                    <a:pt x="1116" y="391"/>
                    <a:pt x="1118" y="389"/>
                  </a:cubicBezTo>
                  <a:cubicBezTo>
                    <a:pt x="1120" y="387"/>
                    <a:pt x="1122" y="387"/>
                    <a:pt x="1118" y="384"/>
                  </a:cubicBezTo>
                  <a:cubicBezTo>
                    <a:pt x="1114" y="381"/>
                    <a:pt x="1113" y="381"/>
                    <a:pt x="1111" y="380"/>
                  </a:cubicBezTo>
                  <a:cubicBezTo>
                    <a:pt x="1109" y="378"/>
                    <a:pt x="1109" y="377"/>
                    <a:pt x="1107" y="378"/>
                  </a:cubicBezTo>
                  <a:cubicBezTo>
                    <a:pt x="1105" y="380"/>
                    <a:pt x="1103" y="381"/>
                    <a:pt x="1101" y="381"/>
                  </a:cubicBezTo>
                  <a:cubicBezTo>
                    <a:pt x="1098" y="381"/>
                    <a:pt x="1100" y="379"/>
                    <a:pt x="1102" y="378"/>
                  </a:cubicBezTo>
                  <a:cubicBezTo>
                    <a:pt x="1103" y="376"/>
                    <a:pt x="1102" y="375"/>
                    <a:pt x="1100" y="373"/>
                  </a:cubicBezTo>
                  <a:cubicBezTo>
                    <a:pt x="1098" y="372"/>
                    <a:pt x="1097" y="370"/>
                    <a:pt x="1094" y="370"/>
                  </a:cubicBezTo>
                  <a:cubicBezTo>
                    <a:pt x="1090" y="370"/>
                    <a:pt x="1087" y="371"/>
                    <a:pt x="1085" y="372"/>
                  </a:cubicBezTo>
                  <a:cubicBezTo>
                    <a:pt x="1084" y="373"/>
                    <a:pt x="1082" y="373"/>
                    <a:pt x="1081" y="375"/>
                  </a:cubicBezTo>
                  <a:cubicBezTo>
                    <a:pt x="1079" y="377"/>
                    <a:pt x="1076" y="380"/>
                    <a:pt x="1072" y="381"/>
                  </a:cubicBezTo>
                  <a:cubicBezTo>
                    <a:pt x="1069" y="381"/>
                    <a:pt x="1065" y="384"/>
                    <a:pt x="1063" y="384"/>
                  </a:cubicBezTo>
                  <a:cubicBezTo>
                    <a:pt x="1061" y="383"/>
                    <a:pt x="1056" y="379"/>
                    <a:pt x="1054" y="378"/>
                  </a:cubicBezTo>
                  <a:cubicBezTo>
                    <a:pt x="1052" y="377"/>
                    <a:pt x="1053" y="375"/>
                    <a:pt x="1057" y="377"/>
                  </a:cubicBezTo>
                  <a:cubicBezTo>
                    <a:pt x="1060" y="380"/>
                    <a:pt x="1062" y="382"/>
                    <a:pt x="1064" y="380"/>
                  </a:cubicBezTo>
                  <a:cubicBezTo>
                    <a:pt x="1066" y="377"/>
                    <a:pt x="1070" y="375"/>
                    <a:pt x="1074" y="373"/>
                  </a:cubicBezTo>
                  <a:cubicBezTo>
                    <a:pt x="1077" y="372"/>
                    <a:pt x="1072" y="373"/>
                    <a:pt x="1071" y="372"/>
                  </a:cubicBezTo>
                  <a:cubicBezTo>
                    <a:pt x="1070" y="371"/>
                    <a:pt x="1072" y="372"/>
                    <a:pt x="1076" y="371"/>
                  </a:cubicBezTo>
                  <a:cubicBezTo>
                    <a:pt x="1080" y="370"/>
                    <a:pt x="1082" y="369"/>
                    <a:pt x="1086" y="368"/>
                  </a:cubicBezTo>
                  <a:cubicBezTo>
                    <a:pt x="1091" y="366"/>
                    <a:pt x="1097" y="364"/>
                    <a:pt x="1097" y="364"/>
                  </a:cubicBezTo>
                  <a:cubicBezTo>
                    <a:pt x="1097" y="363"/>
                    <a:pt x="1095" y="361"/>
                    <a:pt x="1094" y="360"/>
                  </a:cubicBezTo>
                  <a:cubicBezTo>
                    <a:pt x="1092" y="359"/>
                    <a:pt x="1092" y="358"/>
                    <a:pt x="1092" y="357"/>
                  </a:cubicBezTo>
                  <a:cubicBezTo>
                    <a:pt x="1091" y="356"/>
                    <a:pt x="1090" y="357"/>
                    <a:pt x="1088" y="358"/>
                  </a:cubicBezTo>
                  <a:cubicBezTo>
                    <a:pt x="1087" y="359"/>
                    <a:pt x="1080" y="357"/>
                    <a:pt x="1078" y="354"/>
                  </a:cubicBezTo>
                  <a:cubicBezTo>
                    <a:pt x="1075" y="352"/>
                    <a:pt x="1076" y="352"/>
                    <a:pt x="1071" y="356"/>
                  </a:cubicBezTo>
                  <a:cubicBezTo>
                    <a:pt x="1067" y="360"/>
                    <a:pt x="1063" y="360"/>
                    <a:pt x="1065" y="358"/>
                  </a:cubicBezTo>
                  <a:cubicBezTo>
                    <a:pt x="1067" y="356"/>
                    <a:pt x="1070" y="354"/>
                    <a:pt x="1068" y="352"/>
                  </a:cubicBezTo>
                  <a:cubicBezTo>
                    <a:pt x="1067" y="351"/>
                    <a:pt x="1059" y="354"/>
                    <a:pt x="1057" y="355"/>
                  </a:cubicBezTo>
                  <a:cubicBezTo>
                    <a:pt x="1055" y="355"/>
                    <a:pt x="1054" y="355"/>
                    <a:pt x="1056" y="353"/>
                  </a:cubicBezTo>
                  <a:cubicBezTo>
                    <a:pt x="1058" y="350"/>
                    <a:pt x="1059" y="350"/>
                    <a:pt x="1060" y="348"/>
                  </a:cubicBezTo>
                  <a:cubicBezTo>
                    <a:pt x="1061" y="347"/>
                    <a:pt x="1060" y="342"/>
                    <a:pt x="1058" y="342"/>
                  </a:cubicBezTo>
                  <a:cubicBezTo>
                    <a:pt x="1057" y="342"/>
                    <a:pt x="1052" y="341"/>
                    <a:pt x="1051" y="338"/>
                  </a:cubicBezTo>
                  <a:cubicBezTo>
                    <a:pt x="1050" y="336"/>
                    <a:pt x="1048" y="337"/>
                    <a:pt x="1046" y="336"/>
                  </a:cubicBezTo>
                  <a:cubicBezTo>
                    <a:pt x="1044" y="336"/>
                    <a:pt x="1041" y="333"/>
                    <a:pt x="1041" y="331"/>
                  </a:cubicBezTo>
                  <a:cubicBezTo>
                    <a:pt x="1041" y="330"/>
                    <a:pt x="1040" y="331"/>
                    <a:pt x="1039" y="331"/>
                  </a:cubicBezTo>
                  <a:cubicBezTo>
                    <a:pt x="1037" y="331"/>
                    <a:pt x="1037" y="331"/>
                    <a:pt x="1038" y="329"/>
                  </a:cubicBezTo>
                  <a:cubicBezTo>
                    <a:pt x="1038" y="327"/>
                    <a:pt x="1036" y="326"/>
                    <a:pt x="1034" y="325"/>
                  </a:cubicBezTo>
                  <a:cubicBezTo>
                    <a:pt x="1033" y="323"/>
                    <a:pt x="1031" y="320"/>
                    <a:pt x="1033" y="321"/>
                  </a:cubicBezTo>
                  <a:cubicBezTo>
                    <a:pt x="1035" y="323"/>
                    <a:pt x="1037" y="326"/>
                    <a:pt x="1039" y="325"/>
                  </a:cubicBezTo>
                  <a:cubicBezTo>
                    <a:pt x="1041" y="323"/>
                    <a:pt x="1039" y="322"/>
                    <a:pt x="1042" y="321"/>
                  </a:cubicBezTo>
                  <a:cubicBezTo>
                    <a:pt x="1046" y="321"/>
                    <a:pt x="1048" y="319"/>
                    <a:pt x="1046" y="317"/>
                  </a:cubicBezTo>
                  <a:cubicBezTo>
                    <a:pt x="1044" y="314"/>
                    <a:pt x="1041" y="312"/>
                    <a:pt x="1038" y="311"/>
                  </a:cubicBezTo>
                  <a:cubicBezTo>
                    <a:pt x="1035" y="310"/>
                    <a:pt x="1031" y="309"/>
                    <a:pt x="1033" y="309"/>
                  </a:cubicBezTo>
                  <a:cubicBezTo>
                    <a:pt x="1035" y="308"/>
                    <a:pt x="1039" y="306"/>
                    <a:pt x="1039" y="305"/>
                  </a:cubicBezTo>
                  <a:cubicBezTo>
                    <a:pt x="1038" y="303"/>
                    <a:pt x="1034" y="302"/>
                    <a:pt x="1032" y="300"/>
                  </a:cubicBezTo>
                  <a:cubicBezTo>
                    <a:pt x="1031" y="299"/>
                    <a:pt x="1031" y="299"/>
                    <a:pt x="1030" y="297"/>
                  </a:cubicBezTo>
                  <a:cubicBezTo>
                    <a:pt x="1029" y="296"/>
                    <a:pt x="1027" y="298"/>
                    <a:pt x="1025" y="298"/>
                  </a:cubicBezTo>
                  <a:cubicBezTo>
                    <a:pt x="1023" y="298"/>
                    <a:pt x="1020" y="299"/>
                    <a:pt x="1023" y="297"/>
                  </a:cubicBezTo>
                  <a:cubicBezTo>
                    <a:pt x="1026" y="295"/>
                    <a:pt x="1030" y="295"/>
                    <a:pt x="1028" y="293"/>
                  </a:cubicBezTo>
                  <a:cubicBezTo>
                    <a:pt x="1027" y="290"/>
                    <a:pt x="1028" y="289"/>
                    <a:pt x="1024" y="290"/>
                  </a:cubicBezTo>
                  <a:cubicBezTo>
                    <a:pt x="1021" y="291"/>
                    <a:pt x="1015" y="293"/>
                    <a:pt x="1018" y="291"/>
                  </a:cubicBezTo>
                  <a:cubicBezTo>
                    <a:pt x="1021" y="289"/>
                    <a:pt x="1023" y="289"/>
                    <a:pt x="1024" y="287"/>
                  </a:cubicBezTo>
                  <a:cubicBezTo>
                    <a:pt x="1024" y="285"/>
                    <a:pt x="1023" y="285"/>
                    <a:pt x="1022" y="282"/>
                  </a:cubicBezTo>
                  <a:cubicBezTo>
                    <a:pt x="1021" y="280"/>
                    <a:pt x="1021" y="276"/>
                    <a:pt x="1019" y="277"/>
                  </a:cubicBezTo>
                  <a:cubicBezTo>
                    <a:pt x="1017" y="278"/>
                    <a:pt x="1015" y="278"/>
                    <a:pt x="1016" y="277"/>
                  </a:cubicBezTo>
                  <a:cubicBezTo>
                    <a:pt x="1017" y="276"/>
                    <a:pt x="1014" y="272"/>
                    <a:pt x="1011" y="268"/>
                  </a:cubicBezTo>
                  <a:cubicBezTo>
                    <a:pt x="1009" y="263"/>
                    <a:pt x="1008" y="262"/>
                    <a:pt x="1007" y="261"/>
                  </a:cubicBezTo>
                  <a:cubicBezTo>
                    <a:pt x="1006" y="259"/>
                    <a:pt x="1005" y="253"/>
                    <a:pt x="1004" y="251"/>
                  </a:cubicBezTo>
                  <a:cubicBezTo>
                    <a:pt x="1003" y="250"/>
                    <a:pt x="1002" y="251"/>
                    <a:pt x="1001" y="253"/>
                  </a:cubicBezTo>
                  <a:cubicBezTo>
                    <a:pt x="999" y="255"/>
                    <a:pt x="999" y="258"/>
                    <a:pt x="997" y="260"/>
                  </a:cubicBezTo>
                  <a:cubicBezTo>
                    <a:pt x="996" y="261"/>
                    <a:pt x="997" y="263"/>
                    <a:pt x="998" y="264"/>
                  </a:cubicBezTo>
                  <a:cubicBezTo>
                    <a:pt x="999" y="264"/>
                    <a:pt x="997" y="264"/>
                    <a:pt x="995" y="264"/>
                  </a:cubicBezTo>
                  <a:cubicBezTo>
                    <a:pt x="992" y="264"/>
                    <a:pt x="991" y="268"/>
                    <a:pt x="993" y="269"/>
                  </a:cubicBezTo>
                  <a:cubicBezTo>
                    <a:pt x="995" y="270"/>
                    <a:pt x="998" y="274"/>
                    <a:pt x="996" y="273"/>
                  </a:cubicBezTo>
                  <a:cubicBezTo>
                    <a:pt x="994" y="271"/>
                    <a:pt x="993" y="271"/>
                    <a:pt x="992" y="273"/>
                  </a:cubicBezTo>
                  <a:cubicBezTo>
                    <a:pt x="991" y="275"/>
                    <a:pt x="988" y="276"/>
                    <a:pt x="990" y="278"/>
                  </a:cubicBezTo>
                  <a:cubicBezTo>
                    <a:pt x="993" y="279"/>
                    <a:pt x="994" y="280"/>
                    <a:pt x="991" y="280"/>
                  </a:cubicBezTo>
                  <a:cubicBezTo>
                    <a:pt x="988" y="281"/>
                    <a:pt x="984" y="281"/>
                    <a:pt x="985" y="284"/>
                  </a:cubicBezTo>
                  <a:cubicBezTo>
                    <a:pt x="985" y="287"/>
                    <a:pt x="987" y="290"/>
                    <a:pt x="985" y="292"/>
                  </a:cubicBezTo>
                  <a:cubicBezTo>
                    <a:pt x="983" y="294"/>
                    <a:pt x="984" y="293"/>
                    <a:pt x="984" y="290"/>
                  </a:cubicBezTo>
                  <a:cubicBezTo>
                    <a:pt x="983" y="287"/>
                    <a:pt x="979" y="285"/>
                    <a:pt x="977" y="286"/>
                  </a:cubicBezTo>
                  <a:cubicBezTo>
                    <a:pt x="975" y="288"/>
                    <a:pt x="974" y="291"/>
                    <a:pt x="971" y="292"/>
                  </a:cubicBezTo>
                  <a:cubicBezTo>
                    <a:pt x="968" y="293"/>
                    <a:pt x="964" y="295"/>
                    <a:pt x="964" y="297"/>
                  </a:cubicBezTo>
                  <a:cubicBezTo>
                    <a:pt x="964" y="299"/>
                    <a:pt x="963" y="298"/>
                    <a:pt x="962" y="296"/>
                  </a:cubicBezTo>
                  <a:cubicBezTo>
                    <a:pt x="962" y="295"/>
                    <a:pt x="961" y="292"/>
                    <a:pt x="960" y="294"/>
                  </a:cubicBezTo>
                  <a:cubicBezTo>
                    <a:pt x="959" y="295"/>
                    <a:pt x="957" y="295"/>
                    <a:pt x="958" y="293"/>
                  </a:cubicBezTo>
                  <a:cubicBezTo>
                    <a:pt x="959" y="291"/>
                    <a:pt x="959" y="288"/>
                    <a:pt x="958" y="290"/>
                  </a:cubicBezTo>
                  <a:cubicBezTo>
                    <a:pt x="956" y="292"/>
                    <a:pt x="951" y="298"/>
                    <a:pt x="947" y="300"/>
                  </a:cubicBezTo>
                  <a:cubicBezTo>
                    <a:pt x="944" y="301"/>
                    <a:pt x="942" y="303"/>
                    <a:pt x="940" y="304"/>
                  </a:cubicBezTo>
                  <a:cubicBezTo>
                    <a:pt x="939" y="305"/>
                    <a:pt x="939" y="303"/>
                    <a:pt x="940" y="302"/>
                  </a:cubicBezTo>
                  <a:cubicBezTo>
                    <a:pt x="942" y="300"/>
                    <a:pt x="949" y="298"/>
                    <a:pt x="951" y="296"/>
                  </a:cubicBezTo>
                  <a:cubicBezTo>
                    <a:pt x="953" y="294"/>
                    <a:pt x="957" y="292"/>
                    <a:pt x="955" y="289"/>
                  </a:cubicBezTo>
                  <a:cubicBezTo>
                    <a:pt x="954" y="287"/>
                    <a:pt x="953" y="282"/>
                    <a:pt x="950" y="282"/>
                  </a:cubicBezTo>
                  <a:cubicBezTo>
                    <a:pt x="947" y="282"/>
                    <a:pt x="939" y="282"/>
                    <a:pt x="938" y="283"/>
                  </a:cubicBezTo>
                  <a:cubicBezTo>
                    <a:pt x="937" y="284"/>
                    <a:pt x="938" y="286"/>
                    <a:pt x="936" y="286"/>
                  </a:cubicBezTo>
                  <a:cubicBezTo>
                    <a:pt x="933" y="286"/>
                    <a:pt x="931" y="285"/>
                    <a:pt x="929" y="285"/>
                  </a:cubicBezTo>
                  <a:cubicBezTo>
                    <a:pt x="928" y="284"/>
                    <a:pt x="928" y="284"/>
                    <a:pt x="930" y="283"/>
                  </a:cubicBezTo>
                  <a:cubicBezTo>
                    <a:pt x="932" y="282"/>
                    <a:pt x="933" y="281"/>
                    <a:pt x="933" y="279"/>
                  </a:cubicBezTo>
                  <a:cubicBezTo>
                    <a:pt x="934" y="278"/>
                    <a:pt x="935" y="279"/>
                    <a:pt x="937" y="280"/>
                  </a:cubicBezTo>
                  <a:cubicBezTo>
                    <a:pt x="938" y="281"/>
                    <a:pt x="938" y="283"/>
                    <a:pt x="938" y="281"/>
                  </a:cubicBezTo>
                  <a:cubicBezTo>
                    <a:pt x="938" y="280"/>
                    <a:pt x="938" y="278"/>
                    <a:pt x="940" y="277"/>
                  </a:cubicBezTo>
                  <a:cubicBezTo>
                    <a:pt x="941" y="276"/>
                    <a:pt x="942" y="273"/>
                    <a:pt x="940" y="272"/>
                  </a:cubicBezTo>
                  <a:cubicBezTo>
                    <a:pt x="938" y="272"/>
                    <a:pt x="935" y="272"/>
                    <a:pt x="936" y="271"/>
                  </a:cubicBezTo>
                  <a:cubicBezTo>
                    <a:pt x="937" y="269"/>
                    <a:pt x="938" y="265"/>
                    <a:pt x="936" y="263"/>
                  </a:cubicBezTo>
                  <a:cubicBezTo>
                    <a:pt x="935" y="261"/>
                    <a:pt x="935" y="261"/>
                    <a:pt x="933" y="260"/>
                  </a:cubicBezTo>
                  <a:cubicBezTo>
                    <a:pt x="930" y="260"/>
                    <a:pt x="933" y="261"/>
                    <a:pt x="934" y="259"/>
                  </a:cubicBezTo>
                  <a:cubicBezTo>
                    <a:pt x="935" y="258"/>
                    <a:pt x="938" y="257"/>
                    <a:pt x="937" y="256"/>
                  </a:cubicBezTo>
                  <a:cubicBezTo>
                    <a:pt x="935" y="254"/>
                    <a:pt x="933" y="252"/>
                    <a:pt x="933" y="251"/>
                  </a:cubicBezTo>
                  <a:cubicBezTo>
                    <a:pt x="934" y="250"/>
                    <a:pt x="935" y="248"/>
                    <a:pt x="937" y="246"/>
                  </a:cubicBezTo>
                  <a:cubicBezTo>
                    <a:pt x="939" y="244"/>
                    <a:pt x="939" y="241"/>
                    <a:pt x="938" y="241"/>
                  </a:cubicBezTo>
                  <a:cubicBezTo>
                    <a:pt x="937" y="240"/>
                    <a:pt x="934" y="243"/>
                    <a:pt x="932" y="243"/>
                  </a:cubicBezTo>
                  <a:cubicBezTo>
                    <a:pt x="931" y="243"/>
                    <a:pt x="931" y="241"/>
                    <a:pt x="929" y="241"/>
                  </a:cubicBezTo>
                  <a:cubicBezTo>
                    <a:pt x="926" y="240"/>
                    <a:pt x="915" y="239"/>
                    <a:pt x="912" y="236"/>
                  </a:cubicBezTo>
                  <a:cubicBezTo>
                    <a:pt x="909" y="233"/>
                    <a:pt x="911" y="231"/>
                    <a:pt x="909" y="229"/>
                  </a:cubicBezTo>
                  <a:cubicBezTo>
                    <a:pt x="906" y="228"/>
                    <a:pt x="905" y="228"/>
                    <a:pt x="903" y="227"/>
                  </a:cubicBezTo>
                  <a:cubicBezTo>
                    <a:pt x="901" y="226"/>
                    <a:pt x="902" y="224"/>
                    <a:pt x="901" y="223"/>
                  </a:cubicBezTo>
                  <a:cubicBezTo>
                    <a:pt x="900" y="223"/>
                    <a:pt x="900" y="224"/>
                    <a:pt x="897" y="224"/>
                  </a:cubicBezTo>
                  <a:cubicBezTo>
                    <a:pt x="895" y="224"/>
                    <a:pt x="896" y="225"/>
                    <a:pt x="896" y="223"/>
                  </a:cubicBezTo>
                  <a:cubicBezTo>
                    <a:pt x="897" y="221"/>
                    <a:pt x="897" y="220"/>
                    <a:pt x="895" y="218"/>
                  </a:cubicBezTo>
                  <a:cubicBezTo>
                    <a:pt x="892" y="217"/>
                    <a:pt x="892" y="217"/>
                    <a:pt x="890" y="216"/>
                  </a:cubicBezTo>
                  <a:cubicBezTo>
                    <a:pt x="888" y="214"/>
                    <a:pt x="888" y="210"/>
                    <a:pt x="883" y="212"/>
                  </a:cubicBezTo>
                  <a:cubicBezTo>
                    <a:pt x="878" y="214"/>
                    <a:pt x="875" y="218"/>
                    <a:pt x="870" y="217"/>
                  </a:cubicBezTo>
                  <a:cubicBezTo>
                    <a:pt x="866" y="216"/>
                    <a:pt x="865" y="214"/>
                    <a:pt x="861" y="215"/>
                  </a:cubicBezTo>
                  <a:cubicBezTo>
                    <a:pt x="858" y="216"/>
                    <a:pt x="858" y="218"/>
                    <a:pt x="855" y="216"/>
                  </a:cubicBezTo>
                  <a:cubicBezTo>
                    <a:pt x="852" y="215"/>
                    <a:pt x="852" y="213"/>
                    <a:pt x="847" y="212"/>
                  </a:cubicBezTo>
                  <a:cubicBezTo>
                    <a:pt x="843" y="211"/>
                    <a:pt x="838" y="208"/>
                    <a:pt x="834" y="210"/>
                  </a:cubicBezTo>
                  <a:cubicBezTo>
                    <a:pt x="829" y="212"/>
                    <a:pt x="823" y="213"/>
                    <a:pt x="826" y="220"/>
                  </a:cubicBezTo>
                  <a:cubicBezTo>
                    <a:pt x="829" y="226"/>
                    <a:pt x="833" y="226"/>
                    <a:pt x="831" y="230"/>
                  </a:cubicBezTo>
                  <a:cubicBezTo>
                    <a:pt x="829" y="234"/>
                    <a:pt x="829" y="236"/>
                    <a:pt x="829" y="239"/>
                  </a:cubicBezTo>
                  <a:cubicBezTo>
                    <a:pt x="828" y="243"/>
                    <a:pt x="825" y="241"/>
                    <a:pt x="826" y="243"/>
                  </a:cubicBezTo>
                  <a:cubicBezTo>
                    <a:pt x="827" y="245"/>
                    <a:pt x="829" y="246"/>
                    <a:pt x="830" y="249"/>
                  </a:cubicBezTo>
                  <a:cubicBezTo>
                    <a:pt x="831" y="252"/>
                    <a:pt x="830" y="251"/>
                    <a:pt x="831" y="254"/>
                  </a:cubicBezTo>
                  <a:cubicBezTo>
                    <a:pt x="832" y="256"/>
                    <a:pt x="833" y="258"/>
                    <a:pt x="833" y="259"/>
                  </a:cubicBezTo>
                  <a:cubicBezTo>
                    <a:pt x="833" y="260"/>
                    <a:pt x="833" y="267"/>
                    <a:pt x="832" y="267"/>
                  </a:cubicBezTo>
                  <a:cubicBezTo>
                    <a:pt x="831" y="267"/>
                    <a:pt x="829" y="266"/>
                    <a:pt x="829" y="269"/>
                  </a:cubicBezTo>
                  <a:cubicBezTo>
                    <a:pt x="828" y="273"/>
                    <a:pt x="826" y="276"/>
                    <a:pt x="823" y="279"/>
                  </a:cubicBezTo>
                  <a:cubicBezTo>
                    <a:pt x="820" y="283"/>
                    <a:pt x="818" y="287"/>
                    <a:pt x="820" y="288"/>
                  </a:cubicBezTo>
                  <a:cubicBezTo>
                    <a:pt x="823" y="289"/>
                    <a:pt x="845" y="303"/>
                    <a:pt x="845" y="313"/>
                  </a:cubicBezTo>
                  <a:cubicBezTo>
                    <a:pt x="845" y="322"/>
                    <a:pt x="851" y="333"/>
                    <a:pt x="837" y="344"/>
                  </a:cubicBezTo>
                  <a:cubicBezTo>
                    <a:pt x="822" y="354"/>
                    <a:pt x="814" y="358"/>
                    <a:pt x="810" y="359"/>
                  </a:cubicBezTo>
                  <a:cubicBezTo>
                    <a:pt x="806" y="359"/>
                    <a:pt x="805" y="364"/>
                    <a:pt x="809" y="371"/>
                  </a:cubicBezTo>
                  <a:cubicBezTo>
                    <a:pt x="814" y="377"/>
                    <a:pt x="812" y="378"/>
                    <a:pt x="812" y="380"/>
                  </a:cubicBezTo>
                  <a:cubicBezTo>
                    <a:pt x="812" y="382"/>
                    <a:pt x="813" y="383"/>
                    <a:pt x="813" y="384"/>
                  </a:cubicBezTo>
                  <a:cubicBezTo>
                    <a:pt x="813" y="385"/>
                    <a:pt x="812" y="389"/>
                    <a:pt x="815" y="395"/>
                  </a:cubicBezTo>
                  <a:cubicBezTo>
                    <a:pt x="818" y="401"/>
                    <a:pt x="819" y="408"/>
                    <a:pt x="817" y="409"/>
                  </a:cubicBezTo>
                  <a:cubicBezTo>
                    <a:pt x="815" y="410"/>
                    <a:pt x="812" y="412"/>
                    <a:pt x="814" y="414"/>
                  </a:cubicBezTo>
                  <a:cubicBezTo>
                    <a:pt x="816" y="416"/>
                    <a:pt x="815" y="420"/>
                    <a:pt x="815" y="422"/>
                  </a:cubicBezTo>
                  <a:cubicBezTo>
                    <a:pt x="815" y="424"/>
                    <a:pt x="814" y="422"/>
                    <a:pt x="813" y="420"/>
                  </a:cubicBezTo>
                  <a:cubicBezTo>
                    <a:pt x="811" y="418"/>
                    <a:pt x="810" y="417"/>
                    <a:pt x="808" y="417"/>
                  </a:cubicBezTo>
                  <a:cubicBezTo>
                    <a:pt x="806" y="417"/>
                    <a:pt x="804" y="421"/>
                    <a:pt x="805" y="424"/>
                  </a:cubicBezTo>
                  <a:cubicBezTo>
                    <a:pt x="805" y="427"/>
                    <a:pt x="810" y="433"/>
                    <a:pt x="808" y="431"/>
                  </a:cubicBezTo>
                  <a:cubicBezTo>
                    <a:pt x="806" y="428"/>
                    <a:pt x="797" y="421"/>
                    <a:pt x="795" y="421"/>
                  </a:cubicBezTo>
                  <a:cubicBezTo>
                    <a:pt x="792" y="421"/>
                    <a:pt x="783" y="427"/>
                    <a:pt x="786" y="425"/>
                  </a:cubicBezTo>
                  <a:cubicBezTo>
                    <a:pt x="790" y="422"/>
                    <a:pt x="793" y="417"/>
                    <a:pt x="791" y="414"/>
                  </a:cubicBezTo>
                  <a:cubicBezTo>
                    <a:pt x="788" y="411"/>
                    <a:pt x="783" y="406"/>
                    <a:pt x="779" y="406"/>
                  </a:cubicBezTo>
                  <a:cubicBezTo>
                    <a:pt x="775" y="405"/>
                    <a:pt x="775" y="405"/>
                    <a:pt x="777" y="403"/>
                  </a:cubicBezTo>
                  <a:cubicBezTo>
                    <a:pt x="779" y="401"/>
                    <a:pt x="774" y="399"/>
                    <a:pt x="772" y="395"/>
                  </a:cubicBezTo>
                  <a:cubicBezTo>
                    <a:pt x="770" y="391"/>
                    <a:pt x="770" y="388"/>
                    <a:pt x="771" y="385"/>
                  </a:cubicBezTo>
                  <a:cubicBezTo>
                    <a:pt x="772" y="381"/>
                    <a:pt x="772" y="377"/>
                    <a:pt x="770" y="375"/>
                  </a:cubicBezTo>
                  <a:cubicBezTo>
                    <a:pt x="769" y="373"/>
                    <a:pt x="765" y="369"/>
                    <a:pt x="767" y="367"/>
                  </a:cubicBezTo>
                  <a:cubicBezTo>
                    <a:pt x="769" y="365"/>
                    <a:pt x="771" y="361"/>
                    <a:pt x="770" y="357"/>
                  </a:cubicBezTo>
                  <a:cubicBezTo>
                    <a:pt x="769" y="354"/>
                    <a:pt x="766" y="352"/>
                    <a:pt x="762" y="352"/>
                  </a:cubicBezTo>
                  <a:cubicBezTo>
                    <a:pt x="758" y="351"/>
                    <a:pt x="738" y="349"/>
                    <a:pt x="735" y="350"/>
                  </a:cubicBezTo>
                  <a:cubicBezTo>
                    <a:pt x="733" y="352"/>
                    <a:pt x="728" y="358"/>
                    <a:pt x="730" y="354"/>
                  </a:cubicBezTo>
                  <a:cubicBezTo>
                    <a:pt x="732" y="350"/>
                    <a:pt x="730" y="349"/>
                    <a:pt x="726" y="346"/>
                  </a:cubicBezTo>
                  <a:cubicBezTo>
                    <a:pt x="722" y="343"/>
                    <a:pt x="705" y="338"/>
                    <a:pt x="702" y="336"/>
                  </a:cubicBezTo>
                  <a:cubicBezTo>
                    <a:pt x="699" y="334"/>
                    <a:pt x="699" y="333"/>
                    <a:pt x="697" y="331"/>
                  </a:cubicBezTo>
                  <a:cubicBezTo>
                    <a:pt x="696" y="329"/>
                    <a:pt x="692" y="327"/>
                    <a:pt x="689" y="325"/>
                  </a:cubicBezTo>
                  <a:cubicBezTo>
                    <a:pt x="686" y="323"/>
                    <a:pt x="685" y="322"/>
                    <a:pt x="682" y="320"/>
                  </a:cubicBezTo>
                  <a:cubicBezTo>
                    <a:pt x="678" y="319"/>
                    <a:pt x="672" y="319"/>
                    <a:pt x="670" y="318"/>
                  </a:cubicBezTo>
                  <a:cubicBezTo>
                    <a:pt x="668" y="317"/>
                    <a:pt x="664" y="313"/>
                    <a:pt x="659" y="313"/>
                  </a:cubicBezTo>
                  <a:cubicBezTo>
                    <a:pt x="654" y="313"/>
                    <a:pt x="649" y="316"/>
                    <a:pt x="645" y="317"/>
                  </a:cubicBezTo>
                  <a:cubicBezTo>
                    <a:pt x="641" y="317"/>
                    <a:pt x="630" y="320"/>
                    <a:pt x="633" y="317"/>
                  </a:cubicBezTo>
                  <a:cubicBezTo>
                    <a:pt x="636" y="315"/>
                    <a:pt x="639" y="315"/>
                    <a:pt x="637" y="310"/>
                  </a:cubicBezTo>
                  <a:cubicBezTo>
                    <a:pt x="635" y="305"/>
                    <a:pt x="628" y="290"/>
                    <a:pt x="627" y="288"/>
                  </a:cubicBezTo>
                  <a:cubicBezTo>
                    <a:pt x="626" y="285"/>
                    <a:pt x="619" y="284"/>
                    <a:pt x="617" y="284"/>
                  </a:cubicBezTo>
                  <a:cubicBezTo>
                    <a:pt x="614" y="284"/>
                    <a:pt x="607" y="284"/>
                    <a:pt x="606" y="282"/>
                  </a:cubicBezTo>
                  <a:cubicBezTo>
                    <a:pt x="605" y="279"/>
                    <a:pt x="607" y="278"/>
                    <a:pt x="607" y="276"/>
                  </a:cubicBezTo>
                  <a:cubicBezTo>
                    <a:pt x="607" y="274"/>
                    <a:pt x="606" y="261"/>
                    <a:pt x="608" y="254"/>
                  </a:cubicBezTo>
                  <a:cubicBezTo>
                    <a:pt x="611" y="247"/>
                    <a:pt x="618" y="236"/>
                    <a:pt x="619" y="233"/>
                  </a:cubicBezTo>
                  <a:cubicBezTo>
                    <a:pt x="619" y="229"/>
                    <a:pt x="620" y="229"/>
                    <a:pt x="623" y="228"/>
                  </a:cubicBezTo>
                  <a:cubicBezTo>
                    <a:pt x="626" y="227"/>
                    <a:pt x="627" y="227"/>
                    <a:pt x="626" y="225"/>
                  </a:cubicBezTo>
                  <a:cubicBezTo>
                    <a:pt x="625" y="223"/>
                    <a:pt x="627" y="219"/>
                    <a:pt x="631" y="217"/>
                  </a:cubicBezTo>
                  <a:cubicBezTo>
                    <a:pt x="634" y="216"/>
                    <a:pt x="635" y="216"/>
                    <a:pt x="632" y="215"/>
                  </a:cubicBezTo>
                  <a:cubicBezTo>
                    <a:pt x="630" y="215"/>
                    <a:pt x="630" y="214"/>
                    <a:pt x="633" y="213"/>
                  </a:cubicBezTo>
                  <a:cubicBezTo>
                    <a:pt x="635" y="213"/>
                    <a:pt x="632" y="211"/>
                    <a:pt x="636" y="210"/>
                  </a:cubicBezTo>
                  <a:cubicBezTo>
                    <a:pt x="639" y="209"/>
                    <a:pt x="638" y="211"/>
                    <a:pt x="640" y="212"/>
                  </a:cubicBezTo>
                  <a:cubicBezTo>
                    <a:pt x="642" y="212"/>
                    <a:pt x="646" y="206"/>
                    <a:pt x="644" y="205"/>
                  </a:cubicBezTo>
                  <a:cubicBezTo>
                    <a:pt x="642" y="205"/>
                    <a:pt x="637" y="204"/>
                    <a:pt x="638" y="203"/>
                  </a:cubicBezTo>
                  <a:cubicBezTo>
                    <a:pt x="640" y="202"/>
                    <a:pt x="644" y="200"/>
                    <a:pt x="647" y="202"/>
                  </a:cubicBezTo>
                  <a:cubicBezTo>
                    <a:pt x="651" y="204"/>
                    <a:pt x="654" y="207"/>
                    <a:pt x="654" y="206"/>
                  </a:cubicBezTo>
                  <a:cubicBezTo>
                    <a:pt x="654" y="205"/>
                    <a:pt x="655" y="202"/>
                    <a:pt x="657" y="201"/>
                  </a:cubicBezTo>
                  <a:cubicBezTo>
                    <a:pt x="660" y="201"/>
                    <a:pt x="663" y="197"/>
                    <a:pt x="660" y="194"/>
                  </a:cubicBezTo>
                  <a:cubicBezTo>
                    <a:pt x="656" y="191"/>
                    <a:pt x="651" y="188"/>
                    <a:pt x="649" y="188"/>
                  </a:cubicBezTo>
                  <a:cubicBezTo>
                    <a:pt x="646" y="188"/>
                    <a:pt x="639" y="188"/>
                    <a:pt x="636" y="188"/>
                  </a:cubicBezTo>
                  <a:cubicBezTo>
                    <a:pt x="633" y="189"/>
                    <a:pt x="635" y="186"/>
                    <a:pt x="637" y="185"/>
                  </a:cubicBezTo>
                  <a:cubicBezTo>
                    <a:pt x="639" y="184"/>
                    <a:pt x="630" y="181"/>
                    <a:pt x="629" y="181"/>
                  </a:cubicBezTo>
                  <a:cubicBezTo>
                    <a:pt x="627" y="181"/>
                    <a:pt x="626" y="182"/>
                    <a:pt x="625" y="182"/>
                  </a:cubicBezTo>
                  <a:cubicBezTo>
                    <a:pt x="623" y="182"/>
                    <a:pt x="621" y="180"/>
                    <a:pt x="619" y="180"/>
                  </a:cubicBezTo>
                  <a:cubicBezTo>
                    <a:pt x="616" y="179"/>
                    <a:pt x="618" y="177"/>
                    <a:pt x="620" y="177"/>
                  </a:cubicBezTo>
                  <a:cubicBezTo>
                    <a:pt x="622" y="177"/>
                    <a:pt x="621" y="177"/>
                    <a:pt x="623" y="176"/>
                  </a:cubicBezTo>
                  <a:cubicBezTo>
                    <a:pt x="625" y="175"/>
                    <a:pt x="627" y="176"/>
                    <a:pt x="626" y="177"/>
                  </a:cubicBezTo>
                  <a:cubicBezTo>
                    <a:pt x="626" y="179"/>
                    <a:pt x="627" y="179"/>
                    <a:pt x="630" y="179"/>
                  </a:cubicBezTo>
                  <a:cubicBezTo>
                    <a:pt x="632" y="179"/>
                    <a:pt x="636" y="179"/>
                    <a:pt x="638" y="180"/>
                  </a:cubicBezTo>
                  <a:cubicBezTo>
                    <a:pt x="640" y="181"/>
                    <a:pt x="644" y="183"/>
                    <a:pt x="646" y="183"/>
                  </a:cubicBezTo>
                  <a:cubicBezTo>
                    <a:pt x="647" y="183"/>
                    <a:pt x="645" y="185"/>
                    <a:pt x="647" y="185"/>
                  </a:cubicBezTo>
                  <a:cubicBezTo>
                    <a:pt x="649" y="185"/>
                    <a:pt x="648" y="184"/>
                    <a:pt x="651" y="184"/>
                  </a:cubicBezTo>
                  <a:cubicBezTo>
                    <a:pt x="654" y="185"/>
                    <a:pt x="658" y="189"/>
                    <a:pt x="660" y="188"/>
                  </a:cubicBezTo>
                  <a:cubicBezTo>
                    <a:pt x="661" y="188"/>
                    <a:pt x="659" y="186"/>
                    <a:pt x="662" y="186"/>
                  </a:cubicBezTo>
                  <a:cubicBezTo>
                    <a:pt x="666" y="186"/>
                    <a:pt x="671" y="187"/>
                    <a:pt x="670" y="185"/>
                  </a:cubicBezTo>
                  <a:cubicBezTo>
                    <a:pt x="669" y="183"/>
                    <a:pt x="667" y="182"/>
                    <a:pt x="669" y="180"/>
                  </a:cubicBezTo>
                  <a:cubicBezTo>
                    <a:pt x="670" y="177"/>
                    <a:pt x="673" y="174"/>
                    <a:pt x="672" y="175"/>
                  </a:cubicBezTo>
                  <a:cubicBezTo>
                    <a:pt x="672" y="177"/>
                    <a:pt x="682" y="180"/>
                    <a:pt x="686" y="179"/>
                  </a:cubicBezTo>
                  <a:cubicBezTo>
                    <a:pt x="690" y="178"/>
                    <a:pt x="695" y="175"/>
                    <a:pt x="696" y="172"/>
                  </a:cubicBezTo>
                  <a:cubicBezTo>
                    <a:pt x="697" y="169"/>
                    <a:pt x="705" y="163"/>
                    <a:pt x="706" y="160"/>
                  </a:cubicBezTo>
                  <a:cubicBezTo>
                    <a:pt x="707" y="157"/>
                    <a:pt x="707" y="154"/>
                    <a:pt x="704" y="152"/>
                  </a:cubicBezTo>
                  <a:cubicBezTo>
                    <a:pt x="702" y="151"/>
                    <a:pt x="697" y="152"/>
                    <a:pt x="690" y="152"/>
                  </a:cubicBezTo>
                  <a:cubicBezTo>
                    <a:pt x="683" y="153"/>
                    <a:pt x="675" y="146"/>
                    <a:pt x="673" y="144"/>
                  </a:cubicBezTo>
                  <a:cubicBezTo>
                    <a:pt x="670" y="142"/>
                    <a:pt x="670" y="141"/>
                    <a:pt x="665" y="140"/>
                  </a:cubicBezTo>
                  <a:cubicBezTo>
                    <a:pt x="660" y="139"/>
                    <a:pt x="650" y="140"/>
                    <a:pt x="652" y="138"/>
                  </a:cubicBezTo>
                  <a:cubicBezTo>
                    <a:pt x="655" y="137"/>
                    <a:pt x="663" y="139"/>
                    <a:pt x="667" y="139"/>
                  </a:cubicBezTo>
                  <a:cubicBezTo>
                    <a:pt x="670" y="139"/>
                    <a:pt x="667" y="138"/>
                    <a:pt x="671" y="137"/>
                  </a:cubicBezTo>
                  <a:cubicBezTo>
                    <a:pt x="675" y="137"/>
                    <a:pt x="674" y="136"/>
                    <a:pt x="678" y="139"/>
                  </a:cubicBezTo>
                  <a:cubicBezTo>
                    <a:pt x="682" y="142"/>
                    <a:pt x="691" y="148"/>
                    <a:pt x="694" y="149"/>
                  </a:cubicBezTo>
                  <a:cubicBezTo>
                    <a:pt x="697" y="150"/>
                    <a:pt x="702" y="153"/>
                    <a:pt x="707" y="149"/>
                  </a:cubicBezTo>
                  <a:cubicBezTo>
                    <a:pt x="712" y="144"/>
                    <a:pt x="716" y="141"/>
                    <a:pt x="717" y="139"/>
                  </a:cubicBezTo>
                  <a:cubicBezTo>
                    <a:pt x="718" y="137"/>
                    <a:pt x="722" y="135"/>
                    <a:pt x="721" y="133"/>
                  </a:cubicBezTo>
                  <a:cubicBezTo>
                    <a:pt x="720" y="132"/>
                    <a:pt x="714" y="132"/>
                    <a:pt x="712" y="129"/>
                  </a:cubicBezTo>
                  <a:cubicBezTo>
                    <a:pt x="711" y="127"/>
                    <a:pt x="713" y="124"/>
                    <a:pt x="716" y="124"/>
                  </a:cubicBezTo>
                  <a:cubicBezTo>
                    <a:pt x="718" y="124"/>
                    <a:pt x="728" y="124"/>
                    <a:pt x="732" y="127"/>
                  </a:cubicBezTo>
                  <a:cubicBezTo>
                    <a:pt x="737" y="130"/>
                    <a:pt x="738" y="131"/>
                    <a:pt x="741" y="129"/>
                  </a:cubicBezTo>
                  <a:cubicBezTo>
                    <a:pt x="745" y="127"/>
                    <a:pt x="743" y="127"/>
                    <a:pt x="744" y="128"/>
                  </a:cubicBezTo>
                  <a:cubicBezTo>
                    <a:pt x="745" y="129"/>
                    <a:pt x="749" y="129"/>
                    <a:pt x="749" y="127"/>
                  </a:cubicBezTo>
                  <a:cubicBezTo>
                    <a:pt x="748" y="125"/>
                    <a:pt x="748" y="124"/>
                    <a:pt x="744" y="121"/>
                  </a:cubicBezTo>
                  <a:cubicBezTo>
                    <a:pt x="740" y="118"/>
                    <a:pt x="735" y="117"/>
                    <a:pt x="733" y="117"/>
                  </a:cubicBezTo>
                  <a:cubicBezTo>
                    <a:pt x="731" y="117"/>
                    <a:pt x="735" y="116"/>
                    <a:pt x="737" y="115"/>
                  </a:cubicBezTo>
                  <a:cubicBezTo>
                    <a:pt x="738" y="114"/>
                    <a:pt x="743" y="117"/>
                    <a:pt x="745" y="118"/>
                  </a:cubicBezTo>
                  <a:cubicBezTo>
                    <a:pt x="747" y="120"/>
                    <a:pt x="750" y="118"/>
                    <a:pt x="750" y="121"/>
                  </a:cubicBezTo>
                  <a:cubicBezTo>
                    <a:pt x="750" y="123"/>
                    <a:pt x="752" y="125"/>
                    <a:pt x="755" y="126"/>
                  </a:cubicBezTo>
                  <a:cubicBezTo>
                    <a:pt x="757" y="128"/>
                    <a:pt x="762" y="132"/>
                    <a:pt x="761" y="130"/>
                  </a:cubicBezTo>
                  <a:cubicBezTo>
                    <a:pt x="759" y="127"/>
                    <a:pt x="758" y="128"/>
                    <a:pt x="762" y="125"/>
                  </a:cubicBezTo>
                  <a:cubicBezTo>
                    <a:pt x="766" y="122"/>
                    <a:pt x="772" y="120"/>
                    <a:pt x="774" y="117"/>
                  </a:cubicBezTo>
                  <a:cubicBezTo>
                    <a:pt x="775" y="113"/>
                    <a:pt x="778" y="112"/>
                    <a:pt x="780" y="109"/>
                  </a:cubicBezTo>
                  <a:cubicBezTo>
                    <a:pt x="783" y="107"/>
                    <a:pt x="782" y="101"/>
                    <a:pt x="780" y="101"/>
                  </a:cubicBezTo>
                  <a:cubicBezTo>
                    <a:pt x="778" y="100"/>
                    <a:pt x="772" y="96"/>
                    <a:pt x="771" y="92"/>
                  </a:cubicBezTo>
                  <a:cubicBezTo>
                    <a:pt x="770" y="88"/>
                    <a:pt x="769" y="87"/>
                    <a:pt x="767" y="84"/>
                  </a:cubicBezTo>
                  <a:cubicBezTo>
                    <a:pt x="765" y="81"/>
                    <a:pt x="764" y="80"/>
                    <a:pt x="766" y="81"/>
                  </a:cubicBezTo>
                  <a:cubicBezTo>
                    <a:pt x="769" y="81"/>
                    <a:pt x="781" y="80"/>
                    <a:pt x="782" y="77"/>
                  </a:cubicBezTo>
                  <a:cubicBezTo>
                    <a:pt x="782" y="75"/>
                    <a:pt x="784" y="75"/>
                    <a:pt x="779" y="73"/>
                  </a:cubicBezTo>
                  <a:cubicBezTo>
                    <a:pt x="774" y="72"/>
                    <a:pt x="773" y="72"/>
                    <a:pt x="777" y="69"/>
                  </a:cubicBezTo>
                  <a:cubicBezTo>
                    <a:pt x="780" y="67"/>
                    <a:pt x="784" y="67"/>
                    <a:pt x="781" y="65"/>
                  </a:cubicBezTo>
                  <a:cubicBezTo>
                    <a:pt x="778" y="64"/>
                    <a:pt x="775" y="64"/>
                    <a:pt x="772" y="64"/>
                  </a:cubicBezTo>
                  <a:cubicBezTo>
                    <a:pt x="768" y="64"/>
                    <a:pt x="768" y="59"/>
                    <a:pt x="763" y="58"/>
                  </a:cubicBezTo>
                  <a:cubicBezTo>
                    <a:pt x="759" y="57"/>
                    <a:pt x="755" y="56"/>
                    <a:pt x="759" y="55"/>
                  </a:cubicBezTo>
                  <a:cubicBezTo>
                    <a:pt x="763" y="54"/>
                    <a:pt x="770" y="53"/>
                    <a:pt x="763" y="53"/>
                  </a:cubicBezTo>
                  <a:cubicBezTo>
                    <a:pt x="757" y="53"/>
                    <a:pt x="749" y="52"/>
                    <a:pt x="745" y="51"/>
                  </a:cubicBezTo>
                  <a:cubicBezTo>
                    <a:pt x="741" y="49"/>
                    <a:pt x="733" y="50"/>
                    <a:pt x="732" y="50"/>
                  </a:cubicBezTo>
                  <a:cubicBezTo>
                    <a:pt x="731" y="51"/>
                    <a:pt x="729" y="49"/>
                    <a:pt x="727" y="49"/>
                  </a:cubicBezTo>
                  <a:cubicBezTo>
                    <a:pt x="726" y="49"/>
                    <a:pt x="729" y="49"/>
                    <a:pt x="729" y="51"/>
                  </a:cubicBezTo>
                  <a:cubicBezTo>
                    <a:pt x="729" y="54"/>
                    <a:pt x="726" y="57"/>
                    <a:pt x="727" y="59"/>
                  </a:cubicBezTo>
                  <a:cubicBezTo>
                    <a:pt x="728" y="62"/>
                    <a:pt x="730" y="62"/>
                    <a:pt x="735" y="66"/>
                  </a:cubicBezTo>
                  <a:cubicBezTo>
                    <a:pt x="739" y="69"/>
                    <a:pt x="740" y="69"/>
                    <a:pt x="738" y="70"/>
                  </a:cubicBezTo>
                  <a:cubicBezTo>
                    <a:pt x="735" y="70"/>
                    <a:pt x="730" y="71"/>
                    <a:pt x="732" y="71"/>
                  </a:cubicBezTo>
                  <a:cubicBezTo>
                    <a:pt x="734" y="72"/>
                    <a:pt x="739" y="74"/>
                    <a:pt x="734" y="74"/>
                  </a:cubicBezTo>
                  <a:cubicBezTo>
                    <a:pt x="729" y="74"/>
                    <a:pt x="727" y="74"/>
                    <a:pt x="726" y="79"/>
                  </a:cubicBezTo>
                  <a:cubicBezTo>
                    <a:pt x="724" y="83"/>
                    <a:pt x="723" y="92"/>
                    <a:pt x="720" y="94"/>
                  </a:cubicBezTo>
                  <a:cubicBezTo>
                    <a:pt x="718" y="97"/>
                    <a:pt x="716" y="101"/>
                    <a:pt x="716" y="104"/>
                  </a:cubicBezTo>
                  <a:cubicBezTo>
                    <a:pt x="716" y="107"/>
                    <a:pt x="714" y="104"/>
                    <a:pt x="710" y="107"/>
                  </a:cubicBezTo>
                  <a:cubicBezTo>
                    <a:pt x="706" y="109"/>
                    <a:pt x="705" y="113"/>
                    <a:pt x="704" y="112"/>
                  </a:cubicBezTo>
                  <a:cubicBezTo>
                    <a:pt x="703" y="111"/>
                    <a:pt x="703" y="107"/>
                    <a:pt x="700" y="104"/>
                  </a:cubicBezTo>
                  <a:cubicBezTo>
                    <a:pt x="696" y="100"/>
                    <a:pt x="690" y="97"/>
                    <a:pt x="690" y="93"/>
                  </a:cubicBezTo>
                  <a:cubicBezTo>
                    <a:pt x="690" y="89"/>
                    <a:pt x="691" y="84"/>
                    <a:pt x="693" y="84"/>
                  </a:cubicBezTo>
                  <a:cubicBezTo>
                    <a:pt x="695" y="84"/>
                    <a:pt x="699" y="86"/>
                    <a:pt x="698" y="82"/>
                  </a:cubicBezTo>
                  <a:cubicBezTo>
                    <a:pt x="697" y="79"/>
                    <a:pt x="697" y="76"/>
                    <a:pt x="696" y="74"/>
                  </a:cubicBezTo>
                  <a:cubicBezTo>
                    <a:pt x="694" y="72"/>
                    <a:pt x="685" y="64"/>
                    <a:pt x="682" y="63"/>
                  </a:cubicBezTo>
                  <a:cubicBezTo>
                    <a:pt x="679" y="62"/>
                    <a:pt x="676" y="64"/>
                    <a:pt x="674" y="67"/>
                  </a:cubicBezTo>
                  <a:cubicBezTo>
                    <a:pt x="672" y="70"/>
                    <a:pt x="673" y="79"/>
                    <a:pt x="672" y="80"/>
                  </a:cubicBezTo>
                  <a:cubicBezTo>
                    <a:pt x="670" y="82"/>
                    <a:pt x="663" y="82"/>
                    <a:pt x="662" y="79"/>
                  </a:cubicBezTo>
                  <a:cubicBezTo>
                    <a:pt x="662" y="77"/>
                    <a:pt x="660" y="68"/>
                    <a:pt x="658" y="66"/>
                  </a:cubicBezTo>
                  <a:cubicBezTo>
                    <a:pt x="656" y="64"/>
                    <a:pt x="653" y="62"/>
                    <a:pt x="655" y="62"/>
                  </a:cubicBezTo>
                  <a:cubicBezTo>
                    <a:pt x="657" y="61"/>
                    <a:pt x="658" y="61"/>
                    <a:pt x="659" y="62"/>
                  </a:cubicBezTo>
                  <a:cubicBezTo>
                    <a:pt x="661" y="62"/>
                    <a:pt x="661" y="64"/>
                    <a:pt x="663" y="63"/>
                  </a:cubicBezTo>
                  <a:cubicBezTo>
                    <a:pt x="664" y="62"/>
                    <a:pt x="667" y="62"/>
                    <a:pt x="665" y="60"/>
                  </a:cubicBezTo>
                  <a:cubicBezTo>
                    <a:pt x="663" y="58"/>
                    <a:pt x="663" y="56"/>
                    <a:pt x="661" y="56"/>
                  </a:cubicBezTo>
                  <a:cubicBezTo>
                    <a:pt x="660" y="57"/>
                    <a:pt x="659" y="60"/>
                    <a:pt x="657" y="58"/>
                  </a:cubicBezTo>
                  <a:cubicBezTo>
                    <a:pt x="656" y="56"/>
                    <a:pt x="653" y="54"/>
                    <a:pt x="651" y="55"/>
                  </a:cubicBezTo>
                  <a:cubicBezTo>
                    <a:pt x="649" y="55"/>
                    <a:pt x="648" y="57"/>
                    <a:pt x="645" y="55"/>
                  </a:cubicBezTo>
                  <a:cubicBezTo>
                    <a:pt x="642" y="54"/>
                    <a:pt x="641" y="52"/>
                    <a:pt x="639" y="53"/>
                  </a:cubicBezTo>
                  <a:cubicBezTo>
                    <a:pt x="637" y="53"/>
                    <a:pt x="641" y="48"/>
                    <a:pt x="640" y="47"/>
                  </a:cubicBezTo>
                  <a:cubicBezTo>
                    <a:pt x="639" y="47"/>
                    <a:pt x="641" y="47"/>
                    <a:pt x="642" y="47"/>
                  </a:cubicBezTo>
                  <a:cubicBezTo>
                    <a:pt x="644" y="46"/>
                    <a:pt x="642" y="44"/>
                    <a:pt x="644" y="43"/>
                  </a:cubicBezTo>
                  <a:cubicBezTo>
                    <a:pt x="645" y="41"/>
                    <a:pt x="647" y="43"/>
                    <a:pt x="648" y="42"/>
                  </a:cubicBezTo>
                  <a:cubicBezTo>
                    <a:pt x="649" y="41"/>
                    <a:pt x="645" y="40"/>
                    <a:pt x="644" y="38"/>
                  </a:cubicBezTo>
                  <a:cubicBezTo>
                    <a:pt x="642" y="36"/>
                    <a:pt x="642" y="33"/>
                    <a:pt x="642" y="31"/>
                  </a:cubicBezTo>
                  <a:cubicBezTo>
                    <a:pt x="641" y="30"/>
                    <a:pt x="640" y="30"/>
                    <a:pt x="637" y="29"/>
                  </a:cubicBezTo>
                  <a:cubicBezTo>
                    <a:pt x="635" y="28"/>
                    <a:pt x="634" y="26"/>
                    <a:pt x="632" y="26"/>
                  </a:cubicBezTo>
                  <a:cubicBezTo>
                    <a:pt x="630" y="25"/>
                    <a:pt x="632" y="19"/>
                    <a:pt x="630" y="17"/>
                  </a:cubicBezTo>
                  <a:cubicBezTo>
                    <a:pt x="629" y="14"/>
                    <a:pt x="627" y="12"/>
                    <a:pt x="625" y="10"/>
                  </a:cubicBezTo>
                  <a:cubicBezTo>
                    <a:pt x="623" y="8"/>
                    <a:pt x="624" y="5"/>
                    <a:pt x="619" y="4"/>
                  </a:cubicBezTo>
                  <a:cubicBezTo>
                    <a:pt x="614" y="3"/>
                    <a:pt x="610" y="4"/>
                    <a:pt x="610" y="3"/>
                  </a:cubicBezTo>
                  <a:cubicBezTo>
                    <a:pt x="609" y="1"/>
                    <a:pt x="610" y="0"/>
                    <a:pt x="607" y="0"/>
                  </a:cubicBezTo>
                  <a:cubicBezTo>
                    <a:pt x="604" y="0"/>
                    <a:pt x="600" y="1"/>
                    <a:pt x="600" y="3"/>
                  </a:cubicBezTo>
                  <a:cubicBezTo>
                    <a:pt x="600" y="5"/>
                    <a:pt x="601" y="6"/>
                    <a:pt x="598" y="6"/>
                  </a:cubicBezTo>
                  <a:cubicBezTo>
                    <a:pt x="596" y="6"/>
                    <a:pt x="591" y="9"/>
                    <a:pt x="596" y="9"/>
                  </a:cubicBezTo>
                  <a:cubicBezTo>
                    <a:pt x="601" y="9"/>
                    <a:pt x="603" y="10"/>
                    <a:pt x="601" y="10"/>
                  </a:cubicBezTo>
                  <a:cubicBezTo>
                    <a:pt x="599" y="10"/>
                    <a:pt x="599" y="11"/>
                    <a:pt x="598" y="12"/>
                  </a:cubicBezTo>
                  <a:cubicBezTo>
                    <a:pt x="597" y="14"/>
                    <a:pt x="597" y="14"/>
                    <a:pt x="594" y="14"/>
                  </a:cubicBezTo>
                  <a:cubicBezTo>
                    <a:pt x="592" y="13"/>
                    <a:pt x="590" y="11"/>
                    <a:pt x="587" y="15"/>
                  </a:cubicBezTo>
                  <a:cubicBezTo>
                    <a:pt x="584" y="19"/>
                    <a:pt x="582" y="24"/>
                    <a:pt x="584" y="25"/>
                  </a:cubicBezTo>
                  <a:cubicBezTo>
                    <a:pt x="585" y="27"/>
                    <a:pt x="590" y="28"/>
                    <a:pt x="592" y="29"/>
                  </a:cubicBezTo>
                  <a:cubicBezTo>
                    <a:pt x="593" y="30"/>
                    <a:pt x="593" y="30"/>
                    <a:pt x="590" y="31"/>
                  </a:cubicBezTo>
                  <a:cubicBezTo>
                    <a:pt x="586" y="32"/>
                    <a:pt x="584" y="37"/>
                    <a:pt x="584" y="39"/>
                  </a:cubicBezTo>
                  <a:cubicBezTo>
                    <a:pt x="584" y="41"/>
                    <a:pt x="593" y="51"/>
                    <a:pt x="595" y="51"/>
                  </a:cubicBezTo>
                  <a:cubicBezTo>
                    <a:pt x="597" y="51"/>
                    <a:pt x="601" y="55"/>
                    <a:pt x="604" y="55"/>
                  </a:cubicBezTo>
                  <a:cubicBezTo>
                    <a:pt x="606" y="54"/>
                    <a:pt x="608" y="52"/>
                    <a:pt x="610" y="54"/>
                  </a:cubicBezTo>
                  <a:cubicBezTo>
                    <a:pt x="613" y="56"/>
                    <a:pt x="615" y="58"/>
                    <a:pt x="617" y="58"/>
                  </a:cubicBezTo>
                  <a:cubicBezTo>
                    <a:pt x="620" y="59"/>
                    <a:pt x="621" y="61"/>
                    <a:pt x="618" y="61"/>
                  </a:cubicBezTo>
                  <a:cubicBezTo>
                    <a:pt x="615" y="61"/>
                    <a:pt x="614" y="61"/>
                    <a:pt x="615" y="64"/>
                  </a:cubicBezTo>
                  <a:cubicBezTo>
                    <a:pt x="615" y="67"/>
                    <a:pt x="614" y="68"/>
                    <a:pt x="612" y="69"/>
                  </a:cubicBezTo>
                  <a:cubicBezTo>
                    <a:pt x="611" y="70"/>
                    <a:pt x="609" y="76"/>
                    <a:pt x="612" y="76"/>
                  </a:cubicBezTo>
                  <a:cubicBezTo>
                    <a:pt x="615" y="75"/>
                    <a:pt x="619" y="74"/>
                    <a:pt x="619" y="71"/>
                  </a:cubicBezTo>
                  <a:cubicBezTo>
                    <a:pt x="618" y="69"/>
                    <a:pt x="622" y="68"/>
                    <a:pt x="623" y="70"/>
                  </a:cubicBezTo>
                  <a:cubicBezTo>
                    <a:pt x="623" y="71"/>
                    <a:pt x="623" y="78"/>
                    <a:pt x="621" y="80"/>
                  </a:cubicBezTo>
                  <a:cubicBezTo>
                    <a:pt x="618" y="81"/>
                    <a:pt x="615" y="83"/>
                    <a:pt x="614" y="85"/>
                  </a:cubicBezTo>
                  <a:cubicBezTo>
                    <a:pt x="613" y="87"/>
                    <a:pt x="611" y="89"/>
                    <a:pt x="608" y="89"/>
                  </a:cubicBezTo>
                  <a:cubicBezTo>
                    <a:pt x="605" y="90"/>
                    <a:pt x="599" y="90"/>
                    <a:pt x="598" y="93"/>
                  </a:cubicBezTo>
                  <a:cubicBezTo>
                    <a:pt x="598" y="97"/>
                    <a:pt x="595" y="97"/>
                    <a:pt x="596" y="98"/>
                  </a:cubicBezTo>
                  <a:cubicBezTo>
                    <a:pt x="598" y="99"/>
                    <a:pt x="601" y="102"/>
                    <a:pt x="601" y="105"/>
                  </a:cubicBezTo>
                  <a:cubicBezTo>
                    <a:pt x="601" y="108"/>
                    <a:pt x="601" y="110"/>
                    <a:pt x="598" y="109"/>
                  </a:cubicBezTo>
                  <a:cubicBezTo>
                    <a:pt x="596" y="107"/>
                    <a:pt x="596" y="104"/>
                    <a:pt x="594" y="106"/>
                  </a:cubicBezTo>
                  <a:cubicBezTo>
                    <a:pt x="592" y="108"/>
                    <a:pt x="591" y="108"/>
                    <a:pt x="589" y="107"/>
                  </a:cubicBezTo>
                  <a:cubicBezTo>
                    <a:pt x="587" y="105"/>
                    <a:pt x="584" y="103"/>
                    <a:pt x="586" y="101"/>
                  </a:cubicBezTo>
                  <a:cubicBezTo>
                    <a:pt x="588" y="98"/>
                    <a:pt x="589" y="96"/>
                    <a:pt x="589" y="94"/>
                  </a:cubicBezTo>
                  <a:cubicBezTo>
                    <a:pt x="589" y="92"/>
                    <a:pt x="591" y="89"/>
                    <a:pt x="591" y="88"/>
                  </a:cubicBezTo>
                  <a:cubicBezTo>
                    <a:pt x="590" y="86"/>
                    <a:pt x="590" y="86"/>
                    <a:pt x="588" y="87"/>
                  </a:cubicBezTo>
                  <a:cubicBezTo>
                    <a:pt x="586" y="89"/>
                    <a:pt x="584" y="90"/>
                    <a:pt x="583" y="88"/>
                  </a:cubicBezTo>
                  <a:cubicBezTo>
                    <a:pt x="582" y="86"/>
                    <a:pt x="580" y="87"/>
                    <a:pt x="578" y="85"/>
                  </a:cubicBezTo>
                  <a:cubicBezTo>
                    <a:pt x="575" y="83"/>
                    <a:pt x="572" y="80"/>
                    <a:pt x="569" y="80"/>
                  </a:cubicBezTo>
                  <a:cubicBezTo>
                    <a:pt x="567" y="80"/>
                    <a:pt x="566" y="83"/>
                    <a:pt x="564" y="83"/>
                  </a:cubicBezTo>
                  <a:cubicBezTo>
                    <a:pt x="562" y="83"/>
                    <a:pt x="561" y="83"/>
                    <a:pt x="559" y="82"/>
                  </a:cubicBezTo>
                  <a:cubicBezTo>
                    <a:pt x="558" y="82"/>
                    <a:pt x="557" y="82"/>
                    <a:pt x="557" y="84"/>
                  </a:cubicBezTo>
                  <a:cubicBezTo>
                    <a:pt x="558" y="86"/>
                    <a:pt x="559" y="85"/>
                    <a:pt x="560" y="87"/>
                  </a:cubicBezTo>
                  <a:cubicBezTo>
                    <a:pt x="560" y="90"/>
                    <a:pt x="563" y="92"/>
                    <a:pt x="566" y="92"/>
                  </a:cubicBezTo>
                  <a:cubicBezTo>
                    <a:pt x="570" y="92"/>
                    <a:pt x="575" y="94"/>
                    <a:pt x="576" y="96"/>
                  </a:cubicBezTo>
                  <a:cubicBezTo>
                    <a:pt x="577" y="99"/>
                    <a:pt x="579" y="101"/>
                    <a:pt x="574" y="101"/>
                  </a:cubicBezTo>
                  <a:cubicBezTo>
                    <a:pt x="569" y="101"/>
                    <a:pt x="564" y="95"/>
                    <a:pt x="562" y="94"/>
                  </a:cubicBezTo>
                  <a:cubicBezTo>
                    <a:pt x="560" y="93"/>
                    <a:pt x="559" y="93"/>
                    <a:pt x="555" y="95"/>
                  </a:cubicBezTo>
                  <a:cubicBezTo>
                    <a:pt x="552" y="98"/>
                    <a:pt x="550" y="96"/>
                    <a:pt x="545" y="96"/>
                  </a:cubicBezTo>
                  <a:cubicBezTo>
                    <a:pt x="539" y="95"/>
                    <a:pt x="528" y="97"/>
                    <a:pt x="522" y="97"/>
                  </a:cubicBezTo>
                  <a:cubicBezTo>
                    <a:pt x="517" y="97"/>
                    <a:pt x="512" y="98"/>
                    <a:pt x="504" y="95"/>
                  </a:cubicBezTo>
                  <a:cubicBezTo>
                    <a:pt x="496" y="91"/>
                    <a:pt x="487" y="91"/>
                    <a:pt x="484" y="89"/>
                  </a:cubicBezTo>
                  <a:cubicBezTo>
                    <a:pt x="481" y="87"/>
                    <a:pt x="472" y="87"/>
                    <a:pt x="469" y="83"/>
                  </a:cubicBezTo>
                  <a:cubicBezTo>
                    <a:pt x="467" y="79"/>
                    <a:pt x="468" y="73"/>
                    <a:pt x="462" y="72"/>
                  </a:cubicBezTo>
                  <a:cubicBezTo>
                    <a:pt x="456" y="72"/>
                    <a:pt x="447" y="75"/>
                    <a:pt x="442" y="76"/>
                  </a:cubicBezTo>
                  <a:cubicBezTo>
                    <a:pt x="436" y="77"/>
                    <a:pt x="432" y="77"/>
                    <a:pt x="429" y="80"/>
                  </a:cubicBezTo>
                  <a:cubicBezTo>
                    <a:pt x="427" y="82"/>
                    <a:pt x="425" y="84"/>
                    <a:pt x="425" y="85"/>
                  </a:cubicBezTo>
                  <a:cubicBezTo>
                    <a:pt x="426" y="86"/>
                    <a:pt x="430" y="86"/>
                    <a:pt x="433" y="87"/>
                  </a:cubicBezTo>
                  <a:cubicBezTo>
                    <a:pt x="436" y="88"/>
                    <a:pt x="438" y="90"/>
                    <a:pt x="438" y="88"/>
                  </a:cubicBezTo>
                  <a:cubicBezTo>
                    <a:pt x="438" y="85"/>
                    <a:pt x="438" y="83"/>
                    <a:pt x="440" y="84"/>
                  </a:cubicBezTo>
                  <a:cubicBezTo>
                    <a:pt x="443" y="84"/>
                    <a:pt x="443" y="87"/>
                    <a:pt x="446" y="85"/>
                  </a:cubicBezTo>
                  <a:cubicBezTo>
                    <a:pt x="449" y="84"/>
                    <a:pt x="451" y="82"/>
                    <a:pt x="456" y="80"/>
                  </a:cubicBezTo>
                  <a:cubicBezTo>
                    <a:pt x="461" y="78"/>
                    <a:pt x="466" y="77"/>
                    <a:pt x="463" y="80"/>
                  </a:cubicBezTo>
                  <a:cubicBezTo>
                    <a:pt x="461" y="82"/>
                    <a:pt x="457" y="83"/>
                    <a:pt x="454" y="86"/>
                  </a:cubicBezTo>
                  <a:cubicBezTo>
                    <a:pt x="452" y="89"/>
                    <a:pt x="449" y="89"/>
                    <a:pt x="446" y="90"/>
                  </a:cubicBezTo>
                  <a:cubicBezTo>
                    <a:pt x="443" y="90"/>
                    <a:pt x="440" y="91"/>
                    <a:pt x="438" y="92"/>
                  </a:cubicBezTo>
                  <a:cubicBezTo>
                    <a:pt x="436" y="93"/>
                    <a:pt x="434" y="95"/>
                    <a:pt x="435" y="98"/>
                  </a:cubicBezTo>
                  <a:cubicBezTo>
                    <a:pt x="437" y="101"/>
                    <a:pt x="439" y="97"/>
                    <a:pt x="440" y="101"/>
                  </a:cubicBezTo>
                  <a:cubicBezTo>
                    <a:pt x="440" y="106"/>
                    <a:pt x="437" y="108"/>
                    <a:pt x="441" y="110"/>
                  </a:cubicBezTo>
                  <a:cubicBezTo>
                    <a:pt x="444" y="112"/>
                    <a:pt x="444" y="111"/>
                    <a:pt x="445" y="114"/>
                  </a:cubicBezTo>
                  <a:cubicBezTo>
                    <a:pt x="447" y="117"/>
                    <a:pt x="445" y="119"/>
                    <a:pt x="443" y="118"/>
                  </a:cubicBezTo>
                  <a:cubicBezTo>
                    <a:pt x="440" y="116"/>
                    <a:pt x="439" y="114"/>
                    <a:pt x="439" y="115"/>
                  </a:cubicBezTo>
                  <a:cubicBezTo>
                    <a:pt x="438" y="116"/>
                    <a:pt x="439" y="119"/>
                    <a:pt x="438" y="120"/>
                  </a:cubicBezTo>
                  <a:cubicBezTo>
                    <a:pt x="438" y="120"/>
                    <a:pt x="434" y="118"/>
                    <a:pt x="433" y="116"/>
                  </a:cubicBezTo>
                  <a:cubicBezTo>
                    <a:pt x="432" y="115"/>
                    <a:pt x="430" y="114"/>
                    <a:pt x="429" y="113"/>
                  </a:cubicBezTo>
                  <a:cubicBezTo>
                    <a:pt x="428" y="113"/>
                    <a:pt x="427" y="112"/>
                    <a:pt x="430" y="112"/>
                  </a:cubicBezTo>
                  <a:cubicBezTo>
                    <a:pt x="433" y="112"/>
                    <a:pt x="437" y="112"/>
                    <a:pt x="435" y="109"/>
                  </a:cubicBezTo>
                  <a:cubicBezTo>
                    <a:pt x="433" y="107"/>
                    <a:pt x="430" y="107"/>
                    <a:pt x="432" y="107"/>
                  </a:cubicBezTo>
                  <a:cubicBezTo>
                    <a:pt x="434" y="106"/>
                    <a:pt x="437" y="106"/>
                    <a:pt x="435" y="104"/>
                  </a:cubicBezTo>
                  <a:cubicBezTo>
                    <a:pt x="434" y="103"/>
                    <a:pt x="432" y="101"/>
                    <a:pt x="432" y="102"/>
                  </a:cubicBezTo>
                  <a:cubicBezTo>
                    <a:pt x="433" y="103"/>
                    <a:pt x="434" y="106"/>
                    <a:pt x="432" y="105"/>
                  </a:cubicBezTo>
                  <a:cubicBezTo>
                    <a:pt x="429" y="105"/>
                    <a:pt x="426" y="106"/>
                    <a:pt x="427" y="105"/>
                  </a:cubicBezTo>
                  <a:cubicBezTo>
                    <a:pt x="428" y="103"/>
                    <a:pt x="431" y="101"/>
                    <a:pt x="429" y="101"/>
                  </a:cubicBezTo>
                  <a:cubicBezTo>
                    <a:pt x="427" y="101"/>
                    <a:pt x="428" y="102"/>
                    <a:pt x="425" y="103"/>
                  </a:cubicBezTo>
                  <a:cubicBezTo>
                    <a:pt x="422" y="103"/>
                    <a:pt x="421" y="106"/>
                    <a:pt x="421" y="103"/>
                  </a:cubicBezTo>
                  <a:cubicBezTo>
                    <a:pt x="421" y="100"/>
                    <a:pt x="421" y="98"/>
                    <a:pt x="419" y="98"/>
                  </a:cubicBezTo>
                  <a:cubicBezTo>
                    <a:pt x="417" y="98"/>
                    <a:pt x="414" y="98"/>
                    <a:pt x="412" y="97"/>
                  </a:cubicBezTo>
                  <a:cubicBezTo>
                    <a:pt x="410" y="95"/>
                    <a:pt x="409" y="91"/>
                    <a:pt x="407" y="91"/>
                  </a:cubicBezTo>
                  <a:cubicBezTo>
                    <a:pt x="405" y="92"/>
                    <a:pt x="399" y="97"/>
                    <a:pt x="397" y="98"/>
                  </a:cubicBezTo>
                  <a:cubicBezTo>
                    <a:pt x="395" y="98"/>
                    <a:pt x="356" y="99"/>
                    <a:pt x="350" y="97"/>
                  </a:cubicBezTo>
                  <a:cubicBezTo>
                    <a:pt x="343" y="95"/>
                    <a:pt x="333" y="97"/>
                    <a:pt x="339" y="94"/>
                  </a:cubicBezTo>
                  <a:cubicBezTo>
                    <a:pt x="345" y="90"/>
                    <a:pt x="346" y="85"/>
                    <a:pt x="350" y="86"/>
                  </a:cubicBezTo>
                  <a:cubicBezTo>
                    <a:pt x="354" y="87"/>
                    <a:pt x="361" y="87"/>
                    <a:pt x="355" y="82"/>
                  </a:cubicBezTo>
                  <a:cubicBezTo>
                    <a:pt x="349" y="78"/>
                    <a:pt x="348" y="73"/>
                    <a:pt x="341" y="72"/>
                  </a:cubicBezTo>
                  <a:cubicBezTo>
                    <a:pt x="334" y="72"/>
                    <a:pt x="332" y="69"/>
                    <a:pt x="330" y="71"/>
                  </a:cubicBezTo>
                  <a:cubicBezTo>
                    <a:pt x="328" y="73"/>
                    <a:pt x="331" y="74"/>
                    <a:pt x="326" y="74"/>
                  </a:cubicBezTo>
                  <a:cubicBezTo>
                    <a:pt x="320" y="74"/>
                    <a:pt x="321" y="72"/>
                    <a:pt x="318" y="72"/>
                  </a:cubicBezTo>
                  <a:cubicBezTo>
                    <a:pt x="314" y="71"/>
                    <a:pt x="300" y="68"/>
                    <a:pt x="295" y="66"/>
                  </a:cubicBezTo>
                  <a:cubicBezTo>
                    <a:pt x="289" y="63"/>
                    <a:pt x="284" y="65"/>
                    <a:pt x="279" y="63"/>
                  </a:cubicBezTo>
                  <a:cubicBezTo>
                    <a:pt x="274" y="61"/>
                    <a:pt x="265" y="53"/>
                    <a:pt x="260" y="52"/>
                  </a:cubicBezTo>
                  <a:cubicBezTo>
                    <a:pt x="255" y="51"/>
                    <a:pt x="241" y="50"/>
                    <a:pt x="238" y="51"/>
                  </a:cubicBezTo>
                  <a:cubicBezTo>
                    <a:pt x="236" y="53"/>
                    <a:pt x="232" y="60"/>
                    <a:pt x="230" y="61"/>
                  </a:cubicBezTo>
                  <a:cubicBezTo>
                    <a:pt x="228" y="61"/>
                    <a:pt x="219" y="62"/>
                    <a:pt x="219" y="60"/>
                  </a:cubicBezTo>
                  <a:cubicBezTo>
                    <a:pt x="219" y="58"/>
                    <a:pt x="227" y="54"/>
                    <a:pt x="224" y="53"/>
                  </a:cubicBezTo>
                  <a:cubicBezTo>
                    <a:pt x="221" y="53"/>
                    <a:pt x="217" y="54"/>
                    <a:pt x="218" y="52"/>
                  </a:cubicBezTo>
                  <a:cubicBezTo>
                    <a:pt x="218" y="50"/>
                    <a:pt x="218" y="42"/>
                    <a:pt x="217" y="43"/>
                  </a:cubicBezTo>
                  <a:cubicBezTo>
                    <a:pt x="215" y="43"/>
                    <a:pt x="213" y="45"/>
                    <a:pt x="211" y="45"/>
                  </a:cubicBezTo>
                  <a:cubicBezTo>
                    <a:pt x="210" y="45"/>
                    <a:pt x="207" y="47"/>
                    <a:pt x="207" y="48"/>
                  </a:cubicBezTo>
                  <a:cubicBezTo>
                    <a:pt x="207" y="49"/>
                    <a:pt x="207" y="47"/>
                    <a:pt x="209" y="47"/>
                  </a:cubicBezTo>
                  <a:cubicBezTo>
                    <a:pt x="211" y="46"/>
                    <a:pt x="213" y="46"/>
                    <a:pt x="212" y="47"/>
                  </a:cubicBezTo>
                  <a:cubicBezTo>
                    <a:pt x="211" y="49"/>
                    <a:pt x="207" y="52"/>
                    <a:pt x="209" y="52"/>
                  </a:cubicBezTo>
                  <a:cubicBezTo>
                    <a:pt x="210" y="52"/>
                    <a:pt x="214" y="53"/>
                    <a:pt x="213" y="53"/>
                  </a:cubicBezTo>
                  <a:cubicBezTo>
                    <a:pt x="211" y="53"/>
                    <a:pt x="207" y="54"/>
                    <a:pt x="207" y="56"/>
                  </a:cubicBezTo>
                  <a:cubicBezTo>
                    <a:pt x="207" y="58"/>
                    <a:pt x="205" y="62"/>
                    <a:pt x="203" y="62"/>
                  </a:cubicBezTo>
                  <a:cubicBezTo>
                    <a:pt x="202" y="62"/>
                    <a:pt x="191" y="57"/>
                    <a:pt x="190" y="54"/>
                  </a:cubicBezTo>
                  <a:cubicBezTo>
                    <a:pt x="189" y="51"/>
                    <a:pt x="186" y="43"/>
                    <a:pt x="183" y="41"/>
                  </a:cubicBezTo>
                  <a:cubicBezTo>
                    <a:pt x="181" y="39"/>
                    <a:pt x="170" y="32"/>
                    <a:pt x="168" y="32"/>
                  </a:cubicBezTo>
                  <a:cubicBezTo>
                    <a:pt x="167" y="32"/>
                    <a:pt x="167" y="33"/>
                    <a:pt x="170" y="36"/>
                  </a:cubicBezTo>
                  <a:cubicBezTo>
                    <a:pt x="172" y="39"/>
                    <a:pt x="177" y="41"/>
                    <a:pt x="177" y="42"/>
                  </a:cubicBezTo>
                  <a:cubicBezTo>
                    <a:pt x="177" y="42"/>
                    <a:pt x="172" y="41"/>
                    <a:pt x="171" y="41"/>
                  </a:cubicBezTo>
                  <a:cubicBezTo>
                    <a:pt x="170" y="41"/>
                    <a:pt x="166" y="43"/>
                    <a:pt x="166" y="44"/>
                  </a:cubicBezTo>
                  <a:cubicBezTo>
                    <a:pt x="165" y="46"/>
                    <a:pt x="167" y="49"/>
                    <a:pt x="165" y="49"/>
                  </a:cubicBezTo>
                  <a:cubicBezTo>
                    <a:pt x="163" y="50"/>
                    <a:pt x="158" y="55"/>
                    <a:pt x="157" y="54"/>
                  </a:cubicBezTo>
                  <a:cubicBezTo>
                    <a:pt x="156" y="53"/>
                    <a:pt x="159" y="49"/>
                    <a:pt x="157" y="50"/>
                  </a:cubicBezTo>
                  <a:cubicBezTo>
                    <a:pt x="155" y="51"/>
                    <a:pt x="147" y="51"/>
                    <a:pt x="145" y="52"/>
                  </a:cubicBezTo>
                  <a:cubicBezTo>
                    <a:pt x="143" y="54"/>
                    <a:pt x="138" y="60"/>
                    <a:pt x="135" y="62"/>
                  </a:cubicBezTo>
                  <a:cubicBezTo>
                    <a:pt x="133" y="64"/>
                    <a:pt x="132" y="64"/>
                    <a:pt x="132" y="64"/>
                  </a:cubicBezTo>
                  <a:cubicBezTo>
                    <a:pt x="131" y="63"/>
                    <a:pt x="131" y="61"/>
                    <a:pt x="131" y="60"/>
                  </a:cubicBezTo>
                  <a:cubicBezTo>
                    <a:pt x="130" y="59"/>
                    <a:pt x="130" y="59"/>
                    <a:pt x="129" y="60"/>
                  </a:cubicBezTo>
                  <a:cubicBezTo>
                    <a:pt x="128" y="62"/>
                    <a:pt x="121" y="60"/>
                    <a:pt x="120" y="62"/>
                  </a:cubicBezTo>
                  <a:cubicBezTo>
                    <a:pt x="118" y="63"/>
                    <a:pt x="118" y="66"/>
                    <a:pt x="116" y="66"/>
                  </a:cubicBezTo>
                  <a:cubicBezTo>
                    <a:pt x="114" y="66"/>
                    <a:pt x="110" y="69"/>
                    <a:pt x="108" y="70"/>
                  </a:cubicBezTo>
                  <a:cubicBezTo>
                    <a:pt x="107" y="72"/>
                    <a:pt x="111" y="72"/>
                    <a:pt x="111" y="74"/>
                  </a:cubicBezTo>
                  <a:cubicBezTo>
                    <a:pt x="111" y="75"/>
                    <a:pt x="107" y="76"/>
                    <a:pt x="104" y="76"/>
                  </a:cubicBezTo>
                  <a:cubicBezTo>
                    <a:pt x="102" y="76"/>
                    <a:pt x="97" y="76"/>
                    <a:pt x="100" y="72"/>
                  </a:cubicBezTo>
                  <a:cubicBezTo>
                    <a:pt x="103" y="69"/>
                    <a:pt x="106" y="69"/>
                    <a:pt x="107" y="67"/>
                  </a:cubicBezTo>
                  <a:cubicBezTo>
                    <a:pt x="109" y="66"/>
                    <a:pt x="112" y="66"/>
                    <a:pt x="114" y="63"/>
                  </a:cubicBezTo>
                  <a:cubicBezTo>
                    <a:pt x="116" y="60"/>
                    <a:pt x="118" y="57"/>
                    <a:pt x="122" y="57"/>
                  </a:cubicBezTo>
                  <a:cubicBezTo>
                    <a:pt x="125" y="56"/>
                    <a:pt x="129" y="55"/>
                    <a:pt x="129" y="57"/>
                  </a:cubicBezTo>
                  <a:cubicBezTo>
                    <a:pt x="129" y="59"/>
                    <a:pt x="130" y="58"/>
                    <a:pt x="131" y="56"/>
                  </a:cubicBezTo>
                  <a:cubicBezTo>
                    <a:pt x="133" y="54"/>
                    <a:pt x="140" y="50"/>
                    <a:pt x="144" y="49"/>
                  </a:cubicBezTo>
                  <a:cubicBezTo>
                    <a:pt x="147" y="47"/>
                    <a:pt x="151" y="47"/>
                    <a:pt x="151" y="46"/>
                  </a:cubicBezTo>
                  <a:cubicBezTo>
                    <a:pt x="151" y="45"/>
                    <a:pt x="152" y="42"/>
                    <a:pt x="150" y="42"/>
                  </a:cubicBezTo>
                  <a:cubicBezTo>
                    <a:pt x="148" y="43"/>
                    <a:pt x="146" y="43"/>
                    <a:pt x="142" y="43"/>
                  </a:cubicBezTo>
                  <a:cubicBezTo>
                    <a:pt x="137" y="43"/>
                    <a:pt x="133" y="44"/>
                    <a:pt x="132" y="46"/>
                  </a:cubicBezTo>
                  <a:cubicBezTo>
                    <a:pt x="130" y="47"/>
                    <a:pt x="130" y="50"/>
                    <a:pt x="126" y="50"/>
                  </a:cubicBezTo>
                  <a:cubicBezTo>
                    <a:pt x="122" y="50"/>
                    <a:pt x="118" y="53"/>
                    <a:pt x="116" y="53"/>
                  </a:cubicBezTo>
                  <a:cubicBezTo>
                    <a:pt x="114" y="53"/>
                    <a:pt x="109" y="54"/>
                    <a:pt x="107" y="56"/>
                  </a:cubicBezTo>
                  <a:cubicBezTo>
                    <a:pt x="105" y="59"/>
                    <a:pt x="99" y="60"/>
                    <a:pt x="97" y="62"/>
                  </a:cubicBezTo>
                  <a:cubicBezTo>
                    <a:pt x="95" y="63"/>
                    <a:pt x="91" y="65"/>
                    <a:pt x="93" y="62"/>
                  </a:cubicBezTo>
                  <a:cubicBezTo>
                    <a:pt x="94" y="60"/>
                    <a:pt x="98" y="58"/>
                    <a:pt x="95" y="58"/>
                  </a:cubicBezTo>
                  <a:cubicBezTo>
                    <a:pt x="93" y="58"/>
                    <a:pt x="89" y="56"/>
                    <a:pt x="88" y="55"/>
                  </a:cubicBezTo>
                  <a:cubicBezTo>
                    <a:pt x="87" y="54"/>
                    <a:pt x="86" y="57"/>
                    <a:pt x="86" y="58"/>
                  </a:cubicBezTo>
                  <a:cubicBezTo>
                    <a:pt x="85" y="58"/>
                    <a:pt x="82" y="59"/>
                    <a:pt x="79" y="60"/>
                  </a:cubicBezTo>
                  <a:cubicBezTo>
                    <a:pt x="75" y="61"/>
                    <a:pt x="73" y="62"/>
                    <a:pt x="72" y="63"/>
                  </a:cubicBezTo>
                  <a:cubicBezTo>
                    <a:pt x="70" y="64"/>
                    <a:pt x="66" y="65"/>
                    <a:pt x="67" y="66"/>
                  </a:cubicBezTo>
                  <a:cubicBezTo>
                    <a:pt x="68" y="68"/>
                    <a:pt x="70" y="67"/>
                    <a:pt x="70" y="68"/>
                  </a:cubicBezTo>
                  <a:cubicBezTo>
                    <a:pt x="70" y="70"/>
                    <a:pt x="67" y="71"/>
                    <a:pt x="70" y="71"/>
                  </a:cubicBezTo>
                  <a:cubicBezTo>
                    <a:pt x="73" y="71"/>
                    <a:pt x="79" y="72"/>
                    <a:pt x="81" y="70"/>
                  </a:cubicBezTo>
                  <a:cubicBezTo>
                    <a:pt x="83" y="68"/>
                    <a:pt x="91" y="64"/>
                    <a:pt x="89" y="65"/>
                  </a:cubicBezTo>
                  <a:cubicBezTo>
                    <a:pt x="87" y="66"/>
                    <a:pt x="83" y="70"/>
                    <a:pt x="84" y="71"/>
                  </a:cubicBezTo>
                  <a:cubicBezTo>
                    <a:pt x="84" y="72"/>
                    <a:pt x="89" y="78"/>
                    <a:pt x="87" y="77"/>
                  </a:cubicBezTo>
                  <a:cubicBezTo>
                    <a:pt x="85" y="75"/>
                    <a:pt x="87" y="74"/>
                    <a:pt x="82" y="73"/>
                  </a:cubicBezTo>
                  <a:cubicBezTo>
                    <a:pt x="77" y="73"/>
                    <a:pt x="75" y="76"/>
                    <a:pt x="73" y="76"/>
                  </a:cubicBezTo>
                  <a:cubicBezTo>
                    <a:pt x="72" y="77"/>
                    <a:pt x="68" y="75"/>
                    <a:pt x="65" y="74"/>
                  </a:cubicBezTo>
                  <a:cubicBezTo>
                    <a:pt x="63" y="73"/>
                    <a:pt x="53" y="74"/>
                    <a:pt x="48" y="72"/>
                  </a:cubicBezTo>
                  <a:cubicBezTo>
                    <a:pt x="44" y="69"/>
                    <a:pt x="31" y="64"/>
                    <a:pt x="28" y="62"/>
                  </a:cubicBezTo>
                  <a:cubicBezTo>
                    <a:pt x="25" y="60"/>
                    <a:pt x="24" y="57"/>
                    <a:pt x="26" y="57"/>
                  </a:cubicBezTo>
                  <a:cubicBezTo>
                    <a:pt x="28" y="57"/>
                    <a:pt x="25" y="56"/>
                    <a:pt x="23" y="56"/>
                  </a:cubicBezTo>
                  <a:cubicBezTo>
                    <a:pt x="21" y="56"/>
                    <a:pt x="7" y="58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3" y="258"/>
                    <a:pt x="5" y="257"/>
                  </a:cubicBezTo>
                  <a:cubicBezTo>
                    <a:pt x="6" y="256"/>
                    <a:pt x="5" y="255"/>
                    <a:pt x="8" y="256"/>
                  </a:cubicBezTo>
                  <a:cubicBezTo>
                    <a:pt x="10" y="257"/>
                    <a:pt x="11" y="259"/>
                    <a:pt x="13" y="258"/>
                  </a:cubicBezTo>
                  <a:cubicBezTo>
                    <a:pt x="15" y="257"/>
                    <a:pt x="18" y="254"/>
                    <a:pt x="22" y="256"/>
                  </a:cubicBezTo>
                  <a:cubicBezTo>
                    <a:pt x="26" y="258"/>
                    <a:pt x="25" y="258"/>
                    <a:pt x="27" y="261"/>
                  </a:cubicBezTo>
                  <a:cubicBezTo>
                    <a:pt x="28" y="264"/>
                    <a:pt x="28" y="262"/>
                    <a:pt x="33" y="267"/>
                  </a:cubicBezTo>
                  <a:cubicBezTo>
                    <a:pt x="37" y="272"/>
                    <a:pt x="46" y="281"/>
                    <a:pt x="48" y="281"/>
                  </a:cubicBezTo>
                  <a:cubicBezTo>
                    <a:pt x="51" y="281"/>
                    <a:pt x="60" y="277"/>
                    <a:pt x="61" y="274"/>
                  </a:cubicBezTo>
                  <a:cubicBezTo>
                    <a:pt x="62" y="271"/>
                    <a:pt x="58" y="270"/>
                    <a:pt x="62" y="270"/>
                  </a:cubicBezTo>
                  <a:cubicBezTo>
                    <a:pt x="65" y="269"/>
                    <a:pt x="68" y="270"/>
                    <a:pt x="70" y="268"/>
                  </a:cubicBezTo>
                  <a:cubicBezTo>
                    <a:pt x="72" y="266"/>
                    <a:pt x="73" y="266"/>
                    <a:pt x="75" y="267"/>
                  </a:cubicBezTo>
                  <a:cubicBezTo>
                    <a:pt x="77" y="268"/>
                    <a:pt x="77" y="272"/>
                    <a:pt x="80" y="274"/>
                  </a:cubicBezTo>
                  <a:cubicBezTo>
                    <a:pt x="82" y="277"/>
                    <a:pt x="85" y="279"/>
                    <a:pt x="89" y="282"/>
                  </a:cubicBezTo>
                  <a:cubicBezTo>
                    <a:pt x="92" y="286"/>
                    <a:pt x="99" y="290"/>
                    <a:pt x="101" y="294"/>
                  </a:cubicBezTo>
                  <a:cubicBezTo>
                    <a:pt x="103" y="297"/>
                    <a:pt x="118" y="323"/>
                    <a:pt x="121" y="325"/>
                  </a:cubicBezTo>
                  <a:cubicBezTo>
                    <a:pt x="124" y="328"/>
                    <a:pt x="146" y="338"/>
                    <a:pt x="146" y="339"/>
                  </a:cubicBezTo>
                  <a:cubicBezTo>
                    <a:pt x="146" y="340"/>
                    <a:pt x="143" y="342"/>
                    <a:pt x="144" y="345"/>
                  </a:cubicBezTo>
                  <a:cubicBezTo>
                    <a:pt x="144" y="348"/>
                    <a:pt x="147" y="348"/>
                    <a:pt x="147" y="349"/>
                  </a:cubicBezTo>
                  <a:cubicBezTo>
                    <a:pt x="147" y="349"/>
                    <a:pt x="147" y="351"/>
                    <a:pt x="146" y="353"/>
                  </a:cubicBezTo>
                  <a:cubicBezTo>
                    <a:pt x="147" y="354"/>
                    <a:pt x="148" y="355"/>
                    <a:pt x="149" y="356"/>
                  </a:cubicBezTo>
                  <a:cubicBezTo>
                    <a:pt x="150" y="356"/>
                    <a:pt x="146" y="357"/>
                    <a:pt x="144" y="358"/>
                  </a:cubicBezTo>
                  <a:cubicBezTo>
                    <a:pt x="142" y="360"/>
                    <a:pt x="139" y="364"/>
                    <a:pt x="140" y="365"/>
                  </a:cubicBezTo>
                  <a:cubicBezTo>
                    <a:pt x="141" y="367"/>
                    <a:pt x="145" y="372"/>
                    <a:pt x="147" y="372"/>
                  </a:cubicBezTo>
                  <a:cubicBezTo>
                    <a:pt x="148" y="372"/>
                    <a:pt x="147" y="372"/>
                    <a:pt x="146" y="374"/>
                  </a:cubicBezTo>
                  <a:cubicBezTo>
                    <a:pt x="145" y="375"/>
                    <a:pt x="144" y="377"/>
                    <a:pt x="142" y="376"/>
                  </a:cubicBezTo>
                  <a:cubicBezTo>
                    <a:pt x="141" y="374"/>
                    <a:pt x="140" y="371"/>
                    <a:pt x="139" y="373"/>
                  </a:cubicBezTo>
                  <a:cubicBezTo>
                    <a:pt x="138" y="375"/>
                    <a:pt x="140" y="375"/>
                    <a:pt x="142" y="377"/>
                  </a:cubicBezTo>
                  <a:cubicBezTo>
                    <a:pt x="143" y="378"/>
                    <a:pt x="142" y="380"/>
                    <a:pt x="142" y="381"/>
                  </a:cubicBezTo>
                  <a:cubicBezTo>
                    <a:pt x="141" y="382"/>
                    <a:pt x="144" y="386"/>
                    <a:pt x="146" y="388"/>
                  </a:cubicBezTo>
                  <a:cubicBezTo>
                    <a:pt x="148" y="390"/>
                    <a:pt x="149" y="388"/>
                    <a:pt x="150" y="387"/>
                  </a:cubicBezTo>
                  <a:cubicBezTo>
                    <a:pt x="152" y="386"/>
                    <a:pt x="155" y="387"/>
                    <a:pt x="155" y="385"/>
                  </a:cubicBezTo>
                  <a:cubicBezTo>
                    <a:pt x="155" y="384"/>
                    <a:pt x="157" y="380"/>
                    <a:pt x="157" y="382"/>
                  </a:cubicBezTo>
                  <a:cubicBezTo>
                    <a:pt x="157" y="384"/>
                    <a:pt x="159" y="385"/>
                    <a:pt x="160" y="387"/>
                  </a:cubicBezTo>
                  <a:cubicBezTo>
                    <a:pt x="161" y="389"/>
                    <a:pt x="160" y="388"/>
                    <a:pt x="159" y="390"/>
                  </a:cubicBezTo>
                  <a:cubicBezTo>
                    <a:pt x="159" y="392"/>
                    <a:pt x="159" y="395"/>
                    <a:pt x="157" y="397"/>
                  </a:cubicBezTo>
                  <a:cubicBezTo>
                    <a:pt x="156" y="399"/>
                    <a:pt x="158" y="399"/>
                    <a:pt x="159" y="398"/>
                  </a:cubicBezTo>
                  <a:cubicBezTo>
                    <a:pt x="160" y="397"/>
                    <a:pt x="162" y="396"/>
                    <a:pt x="164" y="396"/>
                  </a:cubicBezTo>
                  <a:cubicBezTo>
                    <a:pt x="166" y="396"/>
                    <a:pt x="166" y="395"/>
                    <a:pt x="166" y="393"/>
                  </a:cubicBezTo>
                  <a:cubicBezTo>
                    <a:pt x="166" y="392"/>
                    <a:pt x="165" y="390"/>
                    <a:pt x="166" y="392"/>
                  </a:cubicBezTo>
                  <a:cubicBezTo>
                    <a:pt x="168" y="394"/>
                    <a:pt x="169" y="395"/>
                    <a:pt x="170" y="396"/>
                  </a:cubicBezTo>
                  <a:cubicBezTo>
                    <a:pt x="172" y="397"/>
                    <a:pt x="168" y="396"/>
                    <a:pt x="169" y="399"/>
                  </a:cubicBezTo>
                  <a:cubicBezTo>
                    <a:pt x="171" y="402"/>
                    <a:pt x="171" y="403"/>
                    <a:pt x="173" y="404"/>
                  </a:cubicBezTo>
                  <a:cubicBezTo>
                    <a:pt x="175" y="406"/>
                    <a:pt x="179" y="404"/>
                    <a:pt x="181" y="401"/>
                  </a:cubicBezTo>
                  <a:cubicBezTo>
                    <a:pt x="183" y="399"/>
                    <a:pt x="183" y="401"/>
                    <a:pt x="181" y="403"/>
                  </a:cubicBezTo>
                  <a:cubicBezTo>
                    <a:pt x="180" y="405"/>
                    <a:pt x="180" y="404"/>
                    <a:pt x="183" y="404"/>
                  </a:cubicBezTo>
                  <a:cubicBezTo>
                    <a:pt x="186" y="404"/>
                    <a:pt x="187" y="405"/>
                    <a:pt x="183" y="405"/>
                  </a:cubicBezTo>
                  <a:cubicBezTo>
                    <a:pt x="180" y="405"/>
                    <a:pt x="180" y="407"/>
                    <a:pt x="177" y="408"/>
                  </a:cubicBezTo>
                  <a:cubicBezTo>
                    <a:pt x="175" y="409"/>
                    <a:pt x="172" y="411"/>
                    <a:pt x="173" y="414"/>
                  </a:cubicBezTo>
                  <a:cubicBezTo>
                    <a:pt x="175" y="417"/>
                    <a:pt x="178" y="416"/>
                    <a:pt x="180" y="415"/>
                  </a:cubicBezTo>
                  <a:cubicBezTo>
                    <a:pt x="181" y="414"/>
                    <a:pt x="185" y="415"/>
                    <a:pt x="187" y="415"/>
                  </a:cubicBezTo>
                  <a:cubicBezTo>
                    <a:pt x="189" y="415"/>
                    <a:pt x="190" y="416"/>
                    <a:pt x="187" y="416"/>
                  </a:cubicBezTo>
                  <a:cubicBezTo>
                    <a:pt x="185" y="416"/>
                    <a:pt x="181" y="416"/>
                    <a:pt x="179" y="418"/>
                  </a:cubicBezTo>
                  <a:cubicBezTo>
                    <a:pt x="177" y="419"/>
                    <a:pt x="175" y="421"/>
                    <a:pt x="179" y="421"/>
                  </a:cubicBezTo>
                  <a:cubicBezTo>
                    <a:pt x="182" y="421"/>
                    <a:pt x="185" y="422"/>
                    <a:pt x="181" y="423"/>
                  </a:cubicBezTo>
                  <a:cubicBezTo>
                    <a:pt x="177" y="423"/>
                    <a:pt x="177" y="426"/>
                    <a:pt x="181" y="428"/>
                  </a:cubicBezTo>
                  <a:cubicBezTo>
                    <a:pt x="185" y="430"/>
                    <a:pt x="189" y="429"/>
                    <a:pt x="192" y="429"/>
                  </a:cubicBezTo>
                  <a:cubicBezTo>
                    <a:pt x="195" y="429"/>
                    <a:pt x="194" y="432"/>
                    <a:pt x="197" y="433"/>
                  </a:cubicBezTo>
                  <a:cubicBezTo>
                    <a:pt x="200" y="434"/>
                    <a:pt x="203" y="430"/>
                    <a:pt x="204" y="428"/>
                  </a:cubicBezTo>
                  <a:cubicBezTo>
                    <a:pt x="204" y="426"/>
                    <a:pt x="205" y="427"/>
                    <a:pt x="205" y="429"/>
                  </a:cubicBezTo>
                  <a:cubicBezTo>
                    <a:pt x="205" y="430"/>
                    <a:pt x="202" y="433"/>
                    <a:pt x="201" y="434"/>
                  </a:cubicBezTo>
                  <a:cubicBezTo>
                    <a:pt x="200" y="435"/>
                    <a:pt x="203" y="435"/>
                    <a:pt x="204" y="437"/>
                  </a:cubicBezTo>
                  <a:cubicBezTo>
                    <a:pt x="206" y="438"/>
                    <a:pt x="212" y="437"/>
                    <a:pt x="212" y="433"/>
                  </a:cubicBezTo>
                  <a:cubicBezTo>
                    <a:pt x="212" y="429"/>
                    <a:pt x="214" y="427"/>
                    <a:pt x="214" y="429"/>
                  </a:cubicBezTo>
                  <a:cubicBezTo>
                    <a:pt x="214" y="432"/>
                    <a:pt x="213" y="435"/>
                    <a:pt x="212" y="437"/>
                  </a:cubicBezTo>
                  <a:cubicBezTo>
                    <a:pt x="211" y="438"/>
                    <a:pt x="215" y="439"/>
                    <a:pt x="216" y="437"/>
                  </a:cubicBezTo>
                  <a:cubicBezTo>
                    <a:pt x="218" y="436"/>
                    <a:pt x="219" y="436"/>
                    <a:pt x="217" y="438"/>
                  </a:cubicBezTo>
                  <a:cubicBezTo>
                    <a:pt x="216" y="439"/>
                    <a:pt x="216" y="442"/>
                    <a:pt x="217" y="445"/>
                  </a:cubicBezTo>
                  <a:cubicBezTo>
                    <a:pt x="218" y="447"/>
                    <a:pt x="225" y="452"/>
                    <a:pt x="225" y="447"/>
                  </a:cubicBezTo>
                  <a:cubicBezTo>
                    <a:pt x="225" y="442"/>
                    <a:pt x="227" y="440"/>
                    <a:pt x="227" y="442"/>
                  </a:cubicBezTo>
                  <a:cubicBezTo>
                    <a:pt x="227" y="445"/>
                    <a:pt x="228" y="447"/>
                    <a:pt x="228" y="449"/>
                  </a:cubicBezTo>
                  <a:cubicBezTo>
                    <a:pt x="229" y="451"/>
                    <a:pt x="226" y="451"/>
                    <a:pt x="225" y="452"/>
                  </a:cubicBezTo>
                  <a:cubicBezTo>
                    <a:pt x="225" y="452"/>
                    <a:pt x="226" y="453"/>
                    <a:pt x="229" y="453"/>
                  </a:cubicBezTo>
                  <a:cubicBezTo>
                    <a:pt x="231" y="454"/>
                    <a:pt x="235" y="454"/>
                    <a:pt x="235" y="452"/>
                  </a:cubicBezTo>
                  <a:cubicBezTo>
                    <a:pt x="236" y="451"/>
                    <a:pt x="235" y="450"/>
                    <a:pt x="237" y="452"/>
                  </a:cubicBezTo>
                  <a:cubicBezTo>
                    <a:pt x="238" y="455"/>
                    <a:pt x="238" y="456"/>
                    <a:pt x="239" y="458"/>
                  </a:cubicBezTo>
                  <a:cubicBezTo>
                    <a:pt x="240" y="460"/>
                    <a:pt x="241" y="461"/>
                    <a:pt x="242" y="462"/>
                  </a:cubicBezTo>
                  <a:cubicBezTo>
                    <a:pt x="601" y="462"/>
                    <a:pt x="601" y="462"/>
                    <a:pt x="601" y="462"/>
                  </a:cubicBezTo>
                  <a:cubicBezTo>
                    <a:pt x="601" y="462"/>
                    <a:pt x="603" y="459"/>
                    <a:pt x="603" y="458"/>
                  </a:cubicBezTo>
                  <a:close/>
                  <a:moveTo>
                    <a:pt x="295" y="142"/>
                  </a:moveTo>
                  <a:cubicBezTo>
                    <a:pt x="290" y="143"/>
                    <a:pt x="291" y="141"/>
                    <a:pt x="286" y="141"/>
                  </a:cubicBezTo>
                  <a:cubicBezTo>
                    <a:pt x="281" y="142"/>
                    <a:pt x="282" y="143"/>
                    <a:pt x="279" y="145"/>
                  </a:cubicBezTo>
                  <a:cubicBezTo>
                    <a:pt x="277" y="148"/>
                    <a:pt x="282" y="148"/>
                    <a:pt x="284" y="150"/>
                  </a:cubicBezTo>
                  <a:cubicBezTo>
                    <a:pt x="286" y="152"/>
                    <a:pt x="284" y="151"/>
                    <a:pt x="280" y="151"/>
                  </a:cubicBezTo>
                  <a:cubicBezTo>
                    <a:pt x="275" y="151"/>
                    <a:pt x="270" y="156"/>
                    <a:pt x="266" y="158"/>
                  </a:cubicBezTo>
                  <a:cubicBezTo>
                    <a:pt x="263" y="161"/>
                    <a:pt x="262" y="158"/>
                    <a:pt x="264" y="157"/>
                  </a:cubicBezTo>
                  <a:cubicBezTo>
                    <a:pt x="266" y="155"/>
                    <a:pt x="272" y="148"/>
                    <a:pt x="271" y="146"/>
                  </a:cubicBezTo>
                  <a:cubicBezTo>
                    <a:pt x="270" y="144"/>
                    <a:pt x="263" y="147"/>
                    <a:pt x="258" y="149"/>
                  </a:cubicBezTo>
                  <a:cubicBezTo>
                    <a:pt x="253" y="150"/>
                    <a:pt x="256" y="154"/>
                    <a:pt x="254" y="157"/>
                  </a:cubicBezTo>
                  <a:cubicBezTo>
                    <a:pt x="252" y="159"/>
                    <a:pt x="243" y="157"/>
                    <a:pt x="237" y="156"/>
                  </a:cubicBezTo>
                  <a:cubicBezTo>
                    <a:pt x="230" y="154"/>
                    <a:pt x="234" y="153"/>
                    <a:pt x="238" y="154"/>
                  </a:cubicBezTo>
                  <a:cubicBezTo>
                    <a:pt x="242" y="154"/>
                    <a:pt x="242" y="152"/>
                    <a:pt x="242" y="149"/>
                  </a:cubicBezTo>
                  <a:cubicBezTo>
                    <a:pt x="242" y="147"/>
                    <a:pt x="246" y="145"/>
                    <a:pt x="248" y="143"/>
                  </a:cubicBezTo>
                  <a:cubicBezTo>
                    <a:pt x="250" y="141"/>
                    <a:pt x="245" y="139"/>
                    <a:pt x="245" y="137"/>
                  </a:cubicBezTo>
                  <a:cubicBezTo>
                    <a:pt x="244" y="135"/>
                    <a:pt x="254" y="137"/>
                    <a:pt x="257" y="137"/>
                  </a:cubicBezTo>
                  <a:cubicBezTo>
                    <a:pt x="261" y="137"/>
                    <a:pt x="256" y="134"/>
                    <a:pt x="250" y="132"/>
                  </a:cubicBezTo>
                  <a:cubicBezTo>
                    <a:pt x="244" y="131"/>
                    <a:pt x="242" y="132"/>
                    <a:pt x="238" y="134"/>
                  </a:cubicBezTo>
                  <a:cubicBezTo>
                    <a:pt x="234" y="135"/>
                    <a:pt x="223" y="134"/>
                    <a:pt x="219" y="134"/>
                  </a:cubicBezTo>
                  <a:cubicBezTo>
                    <a:pt x="214" y="134"/>
                    <a:pt x="217" y="135"/>
                    <a:pt x="213" y="137"/>
                  </a:cubicBezTo>
                  <a:cubicBezTo>
                    <a:pt x="209" y="139"/>
                    <a:pt x="211" y="134"/>
                    <a:pt x="213" y="132"/>
                  </a:cubicBezTo>
                  <a:cubicBezTo>
                    <a:pt x="214" y="130"/>
                    <a:pt x="217" y="131"/>
                    <a:pt x="223" y="130"/>
                  </a:cubicBezTo>
                  <a:cubicBezTo>
                    <a:pt x="228" y="130"/>
                    <a:pt x="229" y="127"/>
                    <a:pt x="235" y="126"/>
                  </a:cubicBezTo>
                  <a:cubicBezTo>
                    <a:pt x="241" y="125"/>
                    <a:pt x="244" y="123"/>
                    <a:pt x="248" y="123"/>
                  </a:cubicBezTo>
                  <a:cubicBezTo>
                    <a:pt x="252" y="122"/>
                    <a:pt x="266" y="119"/>
                    <a:pt x="272" y="117"/>
                  </a:cubicBezTo>
                  <a:cubicBezTo>
                    <a:pt x="278" y="115"/>
                    <a:pt x="284" y="115"/>
                    <a:pt x="286" y="117"/>
                  </a:cubicBezTo>
                  <a:cubicBezTo>
                    <a:pt x="288" y="120"/>
                    <a:pt x="283" y="122"/>
                    <a:pt x="279" y="124"/>
                  </a:cubicBezTo>
                  <a:cubicBezTo>
                    <a:pt x="275" y="126"/>
                    <a:pt x="275" y="124"/>
                    <a:pt x="275" y="128"/>
                  </a:cubicBezTo>
                  <a:cubicBezTo>
                    <a:pt x="275" y="131"/>
                    <a:pt x="296" y="129"/>
                    <a:pt x="298" y="129"/>
                  </a:cubicBezTo>
                  <a:cubicBezTo>
                    <a:pt x="300" y="129"/>
                    <a:pt x="305" y="120"/>
                    <a:pt x="308" y="124"/>
                  </a:cubicBezTo>
                  <a:cubicBezTo>
                    <a:pt x="310" y="126"/>
                    <a:pt x="300" y="141"/>
                    <a:pt x="295" y="142"/>
                  </a:cubicBezTo>
                  <a:close/>
                  <a:moveTo>
                    <a:pt x="415" y="205"/>
                  </a:moveTo>
                  <a:cubicBezTo>
                    <a:pt x="413" y="205"/>
                    <a:pt x="405" y="204"/>
                    <a:pt x="403" y="205"/>
                  </a:cubicBezTo>
                  <a:cubicBezTo>
                    <a:pt x="401" y="206"/>
                    <a:pt x="410" y="206"/>
                    <a:pt x="410" y="208"/>
                  </a:cubicBezTo>
                  <a:cubicBezTo>
                    <a:pt x="410" y="209"/>
                    <a:pt x="404" y="212"/>
                    <a:pt x="398" y="212"/>
                  </a:cubicBezTo>
                  <a:cubicBezTo>
                    <a:pt x="392" y="213"/>
                    <a:pt x="390" y="215"/>
                    <a:pt x="388" y="217"/>
                  </a:cubicBezTo>
                  <a:cubicBezTo>
                    <a:pt x="386" y="219"/>
                    <a:pt x="384" y="221"/>
                    <a:pt x="381" y="222"/>
                  </a:cubicBezTo>
                  <a:cubicBezTo>
                    <a:pt x="378" y="223"/>
                    <a:pt x="377" y="221"/>
                    <a:pt x="375" y="222"/>
                  </a:cubicBezTo>
                  <a:cubicBezTo>
                    <a:pt x="373" y="223"/>
                    <a:pt x="374" y="225"/>
                    <a:pt x="375" y="225"/>
                  </a:cubicBezTo>
                  <a:cubicBezTo>
                    <a:pt x="376" y="225"/>
                    <a:pt x="382" y="227"/>
                    <a:pt x="378" y="230"/>
                  </a:cubicBezTo>
                  <a:cubicBezTo>
                    <a:pt x="374" y="233"/>
                    <a:pt x="370" y="232"/>
                    <a:pt x="364" y="233"/>
                  </a:cubicBezTo>
                  <a:cubicBezTo>
                    <a:pt x="358" y="234"/>
                    <a:pt x="361" y="235"/>
                    <a:pt x="361" y="238"/>
                  </a:cubicBezTo>
                  <a:cubicBezTo>
                    <a:pt x="361" y="241"/>
                    <a:pt x="354" y="243"/>
                    <a:pt x="346" y="244"/>
                  </a:cubicBezTo>
                  <a:cubicBezTo>
                    <a:pt x="339" y="245"/>
                    <a:pt x="329" y="245"/>
                    <a:pt x="324" y="241"/>
                  </a:cubicBezTo>
                  <a:cubicBezTo>
                    <a:pt x="320" y="238"/>
                    <a:pt x="315" y="236"/>
                    <a:pt x="319" y="236"/>
                  </a:cubicBezTo>
                  <a:cubicBezTo>
                    <a:pt x="322" y="237"/>
                    <a:pt x="322" y="233"/>
                    <a:pt x="329" y="235"/>
                  </a:cubicBezTo>
                  <a:cubicBezTo>
                    <a:pt x="335" y="237"/>
                    <a:pt x="333" y="231"/>
                    <a:pt x="335" y="228"/>
                  </a:cubicBezTo>
                  <a:cubicBezTo>
                    <a:pt x="337" y="225"/>
                    <a:pt x="342" y="226"/>
                    <a:pt x="346" y="224"/>
                  </a:cubicBezTo>
                  <a:cubicBezTo>
                    <a:pt x="350" y="223"/>
                    <a:pt x="345" y="220"/>
                    <a:pt x="341" y="218"/>
                  </a:cubicBezTo>
                  <a:cubicBezTo>
                    <a:pt x="337" y="216"/>
                    <a:pt x="338" y="215"/>
                    <a:pt x="338" y="213"/>
                  </a:cubicBezTo>
                  <a:cubicBezTo>
                    <a:pt x="338" y="210"/>
                    <a:pt x="337" y="211"/>
                    <a:pt x="335" y="211"/>
                  </a:cubicBezTo>
                  <a:cubicBezTo>
                    <a:pt x="332" y="210"/>
                    <a:pt x="330" y="206"/>
                    <a:pt x="335" y="207"/>
                  </a:cubicBezTo>
                  <a:cubicBezTo>
                    <a:pt x="339" y="208"/>
                    <a:pt x="348" y="212"/>
                    <a:pt x="352" y="213"/>
                  </a:cubicBezTo>
                  <a:cubicBezTo>
                    <a:pt x="356" y="214"/>
                    <a:pt x="358" y="217"/>
                    <a:pt x="361" y="219"/>
                  </a:cubicBezTo>
                  <a:cubicBezTo>
                    <a:pt x="364" y="221"/>
                    <a:pt x="376" y="218"/>
                    <a:pt x="379" y="217"/>
                  </a:cubicBezTo>
                  <a:cubicBezTo>
                    <a:pt x="382" y="215"/>
                    <a:pt x="385" y="213"/>
                    <a:pt x="388" y="209"/>
                  </a:cubicBezTo>
                  <a:cubicBezTo>
                    <a:pt x="391" y="206"/>
                    <a:pt x="398" y="203"/>
                    <a:pt x="403" y="201"/>
                  </a:cubicBezTo>
                  <a:cubicBezTo>
                    <a:pt x="409" y="200"/>
                    <a:pt x="419" y="203"/>
                    <a:pt x="423" y="204"/>
                  </a:cubicBezTo>
                  <a:cubicBezTo>
                    <a:pt x="425" y="205"/>
                    <a:pt x="417" y="205"/>
                    <a:pt x="415" y="205"/>
                  </a:cubicBezTo>
                  <a:close/>
                  <a:moveTo>
                    <a:pt x="584" y="434"/>
                  </a:moveTo>
                  <a:cubicBezTo>
                    <a:pt x="583" y="438"/>
                    <a:pt x="581" y="433"/>
                    <a:pt x="579" y="429"/>
                  </a:cubicBezTo>
                  <a:cubicBezTo>
                    <a:pt x="577" y="424"/>
                    <a:pt x="582" y="420"/>
                    <a:pt x="582" y="417"/>
                  </a:cubicBezTo>
                  <a:cubicBezTo>
                    <a:pt x="582" y="414"/>
                    <a:pt x="581" y="413"/>
                    <a:pt x="579" y="414"/>
                  </a:cubicBezTo>
                  <a:cubicBezTo>
                    <a:pt x="577" y="416"/>
                    <a:pt x="576" y="418"/>
                    <a:pt x="576" y="414"/>
                  </a:cubicBezTo>
                  <a:cubicBezTo>
                    <a:pt x="576" y="409"/>
                    <a:pt x="574" y="409"/>
                    <a:pt x="571" y="406"/>
                  </a:cubicBezTo>
                  <a:cubicBezTo>
                    <a:pt x="568" y="403"/>
                    <a:pt x="571" y="409"/>
                    <a:pt x="569" y="410"/>
                  </a:cubicBezTo>
                  <a:cubicBezTo>
                    <a:pt x="567" y="411"/>
                    <a:pt x="559" y="400"/>
                    <a:pt x="555" y="396"/>
                  </a:cubicBezTo>
                  <a:cubicBezTo>
                    <a:pt x="551" y="392"/>
                    <a:pt x="555" y="392"/>
                    <a:pt x="557" y="390"/>
                  </a:cubicBezTo>
                  <a:cubicBezTo>
                    <a:pt x="560" y="388"/>
                    <a:pt x="556" y="389"/>
                    <a:pt x="553" y="389"/>
                  </a:cubicBezTo>
                  <a:cubicBezTo>
                    <a:pt x="550" y="389"/>
                    <a:pt x="550" y="383"/>
                    <a:pt x="552" y="381"/>
                  </a:cubicBezTo>
                  <a:cubicBezTo>
                    <a:pt x="554" y="379"/>
                    <a:pt x="553" y="376"/>
                    <a:pt x="555" y="375"/>
                  </a:cubicBezTo>
                  <a:cubicBezTo>
                    <a:pt x="556" y="373"/>
                    <a:pt x="559" y="376"/>
                    <a:pt x="565" y="379"/>
                  </a:cubicBezTo>
                  <a:cubicBezTo>
                    <a:pt x="570" y="381"/>
                    <a:pt x="569" y="384"/>
                    <a:pt x="571" y="386"/>
                  </a:cubicBezTo>
                  <a:cubicBezTo>
                    <a:pt x="573" y="388"/>
                    <a:pt x="573" y="393"/>
                    <a:pt x="575" y="395"/>
                  </a:cubicBezTo>
                  <a:cubicBezTo>
                    <a:pt x="576" y="398"/>
                    <a:pt x="579" y="400"/>
                    <a:pt x="578" y="406"/>
                  </a:cubicBezTo>
                  <a:cubicBezTo>
                    <a:pt x="577" y="411"/>
                    <a:pt x="582" y="408"/>
                    <a:pt x="583" y="412"/>
                  </a:cubicBezTo>
                  <a:cubicBezTo>
                    <a:pt x="583" y="420"/>
                    <a:pt x="585" y="415"/>
                    <a:pt x="587" y="421"/>
                  </a:cubicBezTo>
                  <a:cubicBezTo>
                    <a:pt x="589" y="426"/>
                    <a:pt x="586" y="431"/>
                    <a:pt x="584" y="43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29" name="Freeform 739"/>
            <p:cNvSpPr>
              <a:spLocks/>
            </p:cNvSpPr>
            <p:nvPr/>
          </p:nvSpPr>
          <p:spPr bwMode="auto">
            <a:xfrm>
              <a:off x="3878263" y="3681413"/>
              <a:ext cx="44450" cy="36512"/>
            </a:xfrm>
            <a:custGeom>
              <a:avLst/>
              <a:gdLst>
                <a:gd name="T0" fmla="*/ 65174821 w 24"/>
                <a:gd name="T1" fmla="*/ 0 h 19"/>
                <a:gd name="T2" fmla="*/ 65174821 w 24"/>
                <a:gd name="T3" fmla="*/ 0 h 19"/>
                <a:gd name="T4" fmla="*/ 48022668 w 24"/>
                <a:gd name="T5" fmla="*/ 14771984 h 19"/>
                <a:gd name="T6" fmla="*/ 6860116 w 24"/>
                <a:gd name="T7" fmla="*/ 36929006 h 19"/>
                <a:gd name="T8" fmla="*/ 10290175 w 24"/>
                <a:gd name="T9" fmla="*/ 70164536 h 19"/>
                <a:gd name="T10" fmla="*/ 37732496 w 24"/>
                <a:gd name="T11" fmla="*/ 62779491 h 19"/>
                <a:gd name="T12" fmla="*/ 72034935 w 24"/>
                <a:gd name="T13" fmla="*/ 29542047 h 19"/>
                <a:gd name="T14" fmla="*/ 82325107 w 24"/>
                <a:gd name="T15" fmla="*/ 25850493 h 19"/>
                <a:gd name="T16" fmla="*/ 82325107 w 24"/>
                <a:gd name="T17" fmla="*/ 25850493 h 19"/>
                <a:gd name="T18" fmla="*/ 65174821 w 24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9"/>
                <a:gd name="T32" fmla="*/ 24 w 2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9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2"/>
                    <a:pt x="16" y="2"/>
                    <a:pt x="14" y="4"/>
                  </a:cubicBezTo>
                  <a:cubicBezTo>
                    <a:pt x="11" y="6"/>
                    <a:pt x="3" y="8"/>
                    <a:pt x="2" y="10"/>
                  </a:cubicBezTo>
                  <a:cubicBezTo>
                    <a:pt x="1" y="12"/>
                    <a:pt x="0" y="19"/>
                    <a:pt x="3" y="19"/>
                  </a:cubicBezTo>
                  <a:cubicBezTo>
                    <a:pt x="6" y="18"/>
                    <a:pt x="9" y="18"/>
                    <a:pt x="11" y="17"/>
                  </a:cubicBezTo>
                  <a:cubicBezTo>
                    <a:pt x="13" y="17"/>
                    <a:pt x="18" y="10"/>
                    <a:pt x="21" y="8"/>
                  </a:cubicBezTo>
                  <a:cubicBezTo>
                    <a:pt x="22" y="8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740"/>
            <p:cNvSpPr>
              <a:spLocks/>
            </p:cNvSpPr>
            <p:nvPr/>
          </p:nvSpPr>
          <p:spPr bwMode="auto">
            <a:xfrm>
              <a:off x="3913188" y="3667125"/>
              <a:ext cx="63500" cy="28575"/>
            </a:xfrm>
            <a:custGeom>
              <a:avLst/>
              <a:gdLst>
                <a:gd name="T0" fmla="*/ 114784886 w 33"/>
                <a:gd name="T1" fmla="*/ 10887076 h 15"/>
                <a:gd name="T2" fmla="*/ 88865353 w 33"/>
                <a:gd name="T3" fmla="*/ 3629025 h 15"/>
                <a:gd name="T4" fmla="*/ 40730436 w 33"/>
                <a:gd name="T5" fmla="*/ 7258050 h 15"/>
                <a:gd name="T6" fmla="*/ 7404483 w 33"/>
                <a:gd name="T7" fmla="*/ 25403176 h 15"/>
                <a:gd name="T8" fmla="*/ 0 w 33"/>
                <a:gd name="T9" fmla="*/ 29032200 h 15"/>
                <a:gd name="T10" fmla="*/ 0 w 33"/>
                <a:gd name="T11" fmla="*/ 29032200 h 15"/>
                <a:gd name="T12" fmla="*/ 18513135 w 33"/>
                <a:gd name="T13" fmla="*/ 54435376 h 15"/>
                <a:gd name="T14" fmla="*/ 18513135 w 33"/>
                <a:gd name="T15" fmla="*/ 54435376 h 15"/>
                <a:gd name="T16" fmla="*/ 74054466 w 33"/>
                <a:gd name="T17" fmla="*/ 29032200 h 15"/>
                <a:gd name="T18" fmla="*/ 114784886 w 33"/>
                <a:gd name="T19" fmla="*/ 10887076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5"/>
                <a:gd name="T32" fmla="*/ 33 w 3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5">
                  <a:moveTo>
                    <a:pt x="31" y="3"/>
                  </a:moveTo>
                  <a:cubicBezTo>
                    <a:pt x="33" y="2"/>
                    <a:pt x="27" y="0"/>
                    <a:pt x="24" y="1"/>
                  </a:cubicBezTo>
                  <a:cubicBezTo>
                    <a:pt x="21" y="2"/>
                    <a:pt x="15" y="2"/>
                    <a:pt x="11" y="2"/>
                  </a:cubicBezTo>
                  <a:cubicBezTo>
                    <a:pt x="7" y="2"/>
                    <a:pt x="3" y="5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9" y="13"/>
                    <a:pt x="17" y="9"/>
                    <a:pt x="20" y="8"/>
                  </a:cubicBezTo>
                  <a:cubicBezTo>
                    <a:pt x="24" y="7"/>
                    <a:pt x="29" y="4"/>
                    <a:pt x="3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741"/>
            <p:cNvSpPr>
              <a:spLocks/>
            </p:cNvSpPr>
            <p:nvPr/>
          </p:nvSpPr>
          <p:spPr bwMode="auto">
            <a:xfrm>
              <a:off x="1137479" y="2043567"/>
              <a:ext cx="157526" cy="83300"/>
            </a:xfrm>
            <a:custGeom>
              <a:avLst/>
              <a:gdLst>
                <a:gd name="T0" fmla="*/ 57380 w 83"/>
                <a:gd name="T1" fmla="*/ 87313 h 46"/>
                <a:gd name="T2" fmla="*/ 68855 w 83"/>
                <a:gd name="T3" fmla="*/ 72128 h 46"/>
                <a:gd name="T4" fmla="*/ 95633 w 83"/>
                <a:gd name="T5" fmla="*/ 81619 h 46"/>
                <a:gd name="T6" fmla="*/ 114759 w 83"/>
                <a:gd name="T7" fmla="*/ 81619 h 46"/>
                <a:gd name="T8" fmla="*/ 130060 w 83"/>
                <a:gd name="T9" fmla="*/ 75924 h 46"/>
                <a:gd name="T10" fmla="*/ 145361 w 83"/>
                <a:gd name="T11" fmla="*/ 66434 h 46"/>
                <a:gd name="T12" fmla="*/ 158750 w 83"/>
                <a:gd name="T13" fmla="*/ 53147 h 46"/>
                <a:gd name="T14" fmla="*/ 137711 w 83"/>
                <a:gd name="T15" fmla="*/ 36064 h 46"/>
                <a:gd name="T16" fmla="*/ 120497 w 83"/>
                <a:gd name="T17" fmla="*/ 26574 h 46"/>
                <a:gd name="T18" fmla="*/ 105196 w 83"/>
                <a:gd name="T19" fmla="*/ 34166 h 46"/>
                <a:gd name="T20" fmla="*/ 95633 w 83"/>
                <a:gd name="T21" fmla="*/ 24675 h 46"/>
                <a:gd name="T22" fmla="*/ 84157 w 83"/>
                <a:gd name="T23" fmla="*/ 17083 h 46"/>
                <a:gd name="T24" fmla="*/ 72681 w 83"/>
                <a:gd name="T25" fmla="*/ 9491 h 46"/>
                <a:gd name="T26" fmla="*/ 70768 w 83"/>
                <a:gd name="T27" fmla="*/ 3796 h 46"/>
                <a:gd name="T28" fmla="*/ 70768 w 83"/>
                <a:gd name="T29" fmla="*/ 3796 h 46"/>
                <a:gd name="T30" fmla="*/ 65030 w 83"/>
                <a:gd name="T31" fmla="*/ 13287 h 46"/>
                <a:gd name="T32" fmla="*/ 55467 w 83"/>
                <a:gd name="T33" fmla="*/ 3796 h 46"/>
                <a:gd name="T34" fmla="*/ 43991 w 83"/>
                <a:gd name="T35" fmla="*/ 11389 h 46"/>
                <a:gd name="T36" fmla="*/ 19127 w 83"/>
                <a:gd name="T37" fmla="*/ 26574 h 46"/>
                <a:gd name="T38" fmla="*/ 5738 w 83"/>
                <a:gd name="T39" fmla="*/ 34166 h 46"/>
                <a:gd name="T40" fmla="*/ 13389 w 83"/>
                <a:gd name="T41" fmla="*/ 51249 h 46"/>
                <a:gd name="T42" fmla="*/ 47816 w 83"/>
                <a:gd name="T43" fmla="*/ 83517 h 46"/>
                <a:gd name="T44" fmla="*/ 57380 w 83"/>
                <a:gd name="T45" fmla="*/ 87313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46"/>
                <a:gd name="T71" fmla="*/ 83 w 83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46">
                  <a:moveTo>
                    <a:pt x="30" y="46"/>
                  </a:moveTo>
                  <a:cubicBezTo>
                    <a:pt x="34" y="46"/>
                    <a:pt x="34" y="38"/>
                    <a:pt x="36" y="38"/>
                  </a:cubicBezTo>
                  <a:cubicBezTo>
                    <a:pt x="39" y="38"/>
                    <a:pt x="47" y="43"/>
                    <a:pt x="50" y="43"/>
                  </a:cubicBezTo>
                  <a:cubicBezTo>
                    <a:pt x="53" y="43"/>
                    <a:pt x="60" y="43"/>
                    <a:pt x="60" y="43"/>
                  </a:cubicBezTo>
                  <a:cubicBezTo>
                    <a:pt x="60" y="41"/>
                    <a:pt x="63" y="40"/>
                    <a:pt x="68" y="40"/>
                  </a:cubicBezTo>
                  <a:cubicBezTo>
                    <a:pt x="72" y="40"/>
                    <a:pt x="74" y="37"/>
                    <a:pt x="76" y="35"/>
                  </a:cubicBezTo>
                  <a:cubicBezTo>
                    <a:pt x="78" y="33"/>
                    <a:pt x="83" y="28"/>
                    <a:pt x="83" y="28"/>
                  </a:cubicBezTo>
                  <a:cubicBezTo>
                    <a:pt x="83" y="25"/>
                    <a:pt x="76" y="22"/>
                    <a:pt x="72" y="19"/>
                  </a:cubicBezTo>
                  <a:cubicBezTo>
                    <a:pt x="68" y="17"/>
                    <a:pt x="67" y="16"/>
                    <a:pt x="63" y="14"/>
                  </a:cubicBezTo>
                  <a:cubicBezTo>
                    <a:pt x="59" y="12"/>
                    <a:pt x="58" y="17"/>
                    <a:pt x="55" y="18"/>
                  </a:cubicBezTo>
                  <a:cubicBezTo>
                    <a:pt x="52" y="19"/>
                    <a:pt x="52" y="15"/>
                    <a:pt x="50" y="13"/>
                  </a:cubicBezTo>
                  <a:cubicBezTo>
                    <a:pt x="49" y="11"/>
                    <a:pt x="49" y="9"/>
                    <a:pt x="44" y="9"/>
                  </a:cubicBezTo>
                  <a:cubicBezTo>
                    <a:pt x="40" y="8"/>
                    <a:pt x="38" y="5"/>
                    <a:pt x="38" y="5"/>
                  </a:cubicBezTo>
                  <a:cubicBezTo>
                    <a:pt x="38" y="5"/>
                    <a:pt x="37" y="3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6"/>
                    <a:pt x="34" y="7"/>
                  </a:cubicBezTo>
                  <a:cubicBezTo>
                    <a:pt x="33" y="9"/>
                    <a:pt x="30" y="4"/>
                    <a:pt x="29" y="2"/>
                  </a:cubicBezTo>
                  <a:cubicBezTo>
                    <a:pt x="28" y="0"/>
                    <a:pt x="25" y="4"/>
                    <a:pt x="23" y="6"/>
                  </a:cubicBezTo>
                  <a:cubicBezTo>
                    <a:pt x="21" y="9"/>
                    <a:pt x="13" y="11"/>
                    <a:pt x="10" y="14"/>
                  </a:cubicBezTo>
                  <a:cubicBezTo>
                    <a:pt x="6" y="16"/>
                    <a:pt x="0" y="14"/>
                    <a:pt x="3" y="18"/>
                  </a:cubicBezTo>
                  <a:cubicBezTo>
                    <a:pt x="6" y="22"/>
                    <a:pt x="6" y="24"/>
                    <a:pt x="7" y="27"/>
                  </a:cubicBezTo>
                  <a:cubicBezTo>
                    <a:pt x="8" y="30"/>
                    <a:pt x="25" y="43"/>
                    <a:pt x="25" y="44"/>
                  </a:cubicBezTo>
                  <a:cubicBezTo>
                    <a:pt x="25" y="44"/>
                    <a:pt x="25" y="46"/>
                    <a:pt x="30" y="4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0" name="Freeform 742"/>
            <p:cNvSpPr>
              <a:spLocks/>
            </p:cNvSpPr>
            <p:nvPr/>
          </p:nvSpPr>
          <p:spPr bwMode="auto">
            <a:xfrm>
              <a:off x="1075425" y="2111247"/>
              <a:ext cx="181392" cy="83300"/>
            </a:xfrm>
            <a:custGeom>
              <a:avLst/>
              <a:gdLst>
                <a:gd name="T0" fmla="*/ 159743 w 96"/>
                <a:gd name="T1" fmla="*/ 9561 h 44"/>
                <a:gd name="T2" fmla="*/ 133119 w 96"/>
                <a:gd name="T3" fmla="*/ 0 h 44"/>
                <a:gd name="T4" fmla="*/ 121709 w 96"/>
                <a:gd name="T5" fmla="*/ 15298 h 44"/>
                <a:gd name="T6" fmla="*/ 112200 w 96"/>
                <a:gd name="T7" fmla="*/ 11473 h 44"/>
                <a:gd name="T8" fmla="*/ 100790 w 96"/>
                <a:gd name="T9" fmla="*/ 15298 h 44"/>
                <a:gd name="T10" fmla="*/ 87478 w 96"/>
                <a:gd name="T11" fmla="*/ 26771 h 44"/>
                <a:gd name="T12" fmla="*/ 91282 w 96"/>
                <a:gd name="T13" fmla="*/ 45893 h 44"/>
                <a:gd name="T14" fmla="*/ 74166 w 96"/>
                <a:gd name="T15" fmla="*/ 43981 h 44"/>
                <a:gd name="T16" fmla="*/ 47542 w 96"/>
                <a:gd name="T17" fmla="*/ 51630 h 44"/>
                <a:gd name="T18" fmla="*/ 38034 w 96"/>
                <a:gd name="T19" fmla="*/ 47805 h 44"/>
                <a:gd name="T20" fmla="*/ 24722 w 96"/>
                <a:gd name="T21" fmla="*/ 55454 h 44"/>
                <a:gd name="T22" fmla="*/ 5705 w 96"/>
                <a:gd name="T23" fmla="*/ 45893 h 44"/>
                <a:gd name="T24" fmla="*/ 0 w 96"/>
                <a:gd name="T25" fmla="*/ 43981 h 44"/>
                <a:gd name="T26" fmla="*/ 0 w 96"/>
                <a:gd name="T27" fmla="*/ 43981 h 44"/>
                <a:gd name="T28" fmla="*/ 3803 w 96"/>
                <a:gd name="T29" fmla="*/ 59278 h 44"/>
                <a:gd name="T30" fmla="*/ 26624 w 96"/>
                <a:gd name="T31" fmla="*/ 66927 h 44"/>
                <a:gd name="T32" fmla="*/ 38034 w 96"/>
                <a:gd name="T33" fmla="*/ 72664 h 44"/>
                <a:gd name="T34" fmla="*/ 49444 w 96"/>
                <a:gd name="T35" fmla="*/ 66927 h 44"/>
                <a:gd name="T36" fmla="*/ 64658 w 96"/>
                <a:gd name="T37" fmla="*/ 65015 h 44"/>
                <a:gd name="T38" fmla="*/ 76068 w 96"/>
                <a:gd name="T39" fmla="*/ 74576 h 44"/>
                <a:gd name="T40" fmla="*/ 116004 w 96"/>
                <a:gd name="T41" fmla="*/ 82225 h 44"/>
                <a:gd name="T42" fmla="*/ 129315 w 96"/>
                <a:gd name="T43" fmla="*/ 76488 h 44"/>
                <a:gd name="T44" fmla="*/ 146431 w 96"/>
                <a:gd name="T45" fmla="*/ 72664 h 44"/>
                <a:gd name="T46" fmla="*/ 161644 w 96"/>
                <a:gd name="T47" fmla="*/ 66927 h 44"/>
                <a:gd name="T48" fmla="*/ 161644 w 96"/>
                <a:gd name="T49" fmla="*/ 66927 h 44"/>
                <a:gd name="T50" fmla="*/ 161644 w 96"/>
                <a:gd name="T51" fmla="*/ 66927 h 44"/>
                <a:gd name="T52" fmla="*/ 165448 w 96"/>
                <a:gd name="T53" fmla="*/ 65015 h 44"/>
                <a:gd name="T54" fmla="*/ 169251 w 96"/>
                <a:gd name="T55" fmla="*/ 42069 h 44"/>
                <a:gd name="T56" fmla="*/ 176858 w 96"/>
                <a:gd name="T57" fmla="*/ 42069 h 44"/>
                <a:gd name="T58" fmla="*/ 182563 w 96"/>
                <a:gd name="T59" fmla="*/ 26771 h 44"/>
                <a:gd name="T60" fmla="*/ 178760 w 96"/>
                <a:gd name="T61" fmla="*/ 9561 h 44"/>
                <a:gd name="T62" fmla="*/ 159743 w 96"/>
                <a:gd name="T63" fmla="*/ 9561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44"/>
                <a:gd name="T98" fmla="*/ 96 w 96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44">
                  <a:moveTo>
                    <a:pt x="84" y="5"/>
                  </a:moveTo>
                  <a:cubicBezTo>
                    <a:pt x="81" y="5"/>
                    <a:pt x="73" y="0"/>
                    <a:pt x="70" y="0"/>
                  </a:cubicBezTo>
                  <a:cubicBezTo>
                    <a:pt x="68" y="0"/>
                    <a:pt x="68" y="8"/>
                    <a:pt x="64" y="8"/>
                  </a:cubicBezTo>
                  <a:cubicBezTo>
                    <a:pt x="59" y="8"/>
                    <a:pt x="59" y="6"/>
                    <a:pt x="59" y="6"/>
                  </a:cubicBezTo>
                  <a:cubicBezTo>
                    <a:pt x="59" y="8"/>
                    <a:pt x="54" y="6"/>
                    <a:pt x="53" y="8"/>
                  </a:cubicBezTo>
                  <a:cubicBezTo>
                    <a:pt x="51" y="10"/>
                    <a:pt x="50" y="12"/>
                    <a:pt x="46" y="14"/>
                  </a:cubicBezTo>
                  <a:cubicBezTo>
                    <a:pt x="42" y="17"/>
                    <a:pt x="46" y="19"/>
                    <a:pt x="48" y="24"/>
                  </a:cubicBezTo>
                  <a:cubicBezTo>
                    <a:pt x="49" y="28"/>
                    <a:pt x="43" y="24"/>
                    <a:pt x="39" y="23"/>
                  </a:cubicBezTo>
                  <a:cubicBezTo>
                    <a:pt x="34" y="23"/>
                    <a:pt x="29" y="25"/>
                    <a:pt x="25" y="27"/>
                  </a:cubicBezTo>
                  <a:cubicBezTo>
                    <a:pt x="21" y="29"/>
                    <a:pt x="23" y="26"/>
                    <a:pt x="20" y="25"/>
                  </a:cubicBezTo>
                  <a:cubicBezTo>
                    <a:pt x="16" y="24"/>
                    <a:pt x="14" y="26"/>
                    <a:pt x="13" y="29"/>
                  </a:cubicBezTo>
                  <a:cubicBezTo>
                    <a:pt x="12" y="31"/>
                    <a:pt x="7" y="25"/>
                    <a:pt x="3" y="24"/>
                  </a:cubicBezTo>
                  <a:cubicBezTo>
                    <a:pt x="2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8"/>
                    <a:pt x="2" y="31"/>
                  </a:cubicBezTo>
                  <a:cubicBezTo>
                    <a:pt x="5" y="33"/>
                    <a:pt x="14" y="35"/>
                    <a:pt x="14" y="35"/>
                  </a:cubicBezTo>
                  <a:cubicBezTo>
                    <a:pt x="15" y="33"/>
                    <a:pt x="19" y="38"/>
                    <a:pt x="20" y="38"/>
                  </a:cubicBezTo>
                  <a:cubicBezTo>
                    <a:pt x="22" y="38"/>
                    <a:pt x="24" y="35"/>
                    <a:pt x="26" y="35"/>
                  </a:cubicBezTo>
                  <a:cubicBezTo>
                    <a:pt x="28" y="35"/>
                    <a:pt x="31" y="34"/>
                    <a:pt x="34" y="34"/>
                  </a:cubicBezTo>
                  <a:cubicBezTo>
                    <a:pt x="36" y="34"/>
                    <a:pt x="35" y="37"/>
                    <a:pt x="40" y="39"/>
                  </a:cubicBezTo>
                  <a:cubicBezTo>
                    <a:pt x="44" y="41"/>
                    <a:pt x="58" y="42"/>
                    <a:pt x="61" y="43"/>
                  </a:cubicBezTo>
                  <a:cubicBezTo>
                    <a:pt x="64" y="44"/>
                    <a:pt x="65" y="41"/>
                    <a:pt x="68" y="40"/>
                  </a:cubicBezTo>
                  <a:cubicBezTo>
                    <a:pt x="70" y="38"/>
                    <a:pt x="72" y="38"/>
                    <a:pt x="77" y="38"/>
                  </a:cubicBezTo>
                  <a:cubicBezTo>
                    <a:pt x="81" y="38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4"/>
                    <a:pt x="87" y="34"/>
                  </a:cubicBezTo>
                  <a:cubicBezTo>
                    <a:pt x="90" y="33"/>
                    <a:pt x="89" y="24"/>
                    <a:pt x="89" y="22"/>
                  </a:cubicBezTo>
                  <a:cubicBezTo>
                    <a:pt x="89" y="21"/>
                    <a:pt x="91" y="22"/>
                    <a:pt x="93" y="22"/>
                  </a:cubicBezTo>
                  <a:cubicBezTo>
                    <a:pt x="96" y="22"/>
                    <a:pt x="96" y="14"/>
                    <a:pt x="96" y="14"/>
                  </a:cubicBezTo>
                  <a:cubicBezTo>
                    <a:pt x="92" y="12"/>
                    <a:pt x="94" y="7"/>
                    <a:pt x="94" y="5"/>
                  </a:cubicBezTo>
                  <a:cubicBezTo>
                    <a:pt x="94" y="5"/>
                    <a:pt x="87" y="5"/>
                    <a:pt x="84" y="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1" name="Freeform 743"/>
            <p:cNvSpPr>
              <a:spLocks/>
            </p:cNvSpPr>
            <p:nvPr/>
          </p:nvSpPr>
          <p:spPr bwMode="auto">
            <a:xfrm>
              <a:off x="1008597" y="2178929"/>
              <a:ext cx="276862" cy="275929"/>
            </a:xfrm>
            <a:custGeom>
              <a:avLst/>
              <a:gdLst>
                <a:gd name="T0" fmla="*/ 199350 w 148"/>
                <a:gd name="T1" fmla="*/ 47625 h 145"/>
                <a:gd name="T2" fmla="*/ 214538 w 148"/>
                <a:gd name="T3" fmla="*/ 28575 h 145"/>
                <a:gd name="T4" fmla="*/ 227828 w 148"/>
                <a:gd name="T5" fmla="*/ 3810 h 145"/>
                <a:gd name="T6" fmla="*/ 227828 w 148"/>
                <a:gd name="T7" fmla="*/ 3810 h 145"/>
                <a:gd name="T8" fmla="*/ 195552 w 148"/>
                <a:gd name="T9" fmla="*/ 13335 h 145"/>
                <a:gd name="T10" fmla="*/ 142393 w 148"/>
                <a:gd name="T11" fmla="*/ 11430 h 145"/>
                <a:gd name="T12" fmla="*/ 115813 w 148"/>
                <a:gd name="T13" fmla="*/ 3810 h 145"/>
                <a:gd name="T14" fmla="*/ 93030 w 148"/>
                <a:gd name="T15" fmla="*/ 3810 h 145"/>
                <a:gd name="T16" fmla="*/ 81638 w 148"/>
                <a:gd name="T17" fmla="*/ 20955 h 145"/>
                <a:gd name="T18" fmla="*/ 60754 w 148"/>
                <a:gd name="T19" fmla="*/ 26670 h 145"/>
                <a:gd name="T20" fmla="*/ 39870 w 148"/>
                <a:gd name="T21" fmla="*/ 20955 h 145"/>
                <a:gd name="T22" fmla="*/ 0 w 148"/>
                <a:gd name="T23" fmla="*/ 32385 h 145"/>
                <a:gd name="T24" fmla="*/ 7594 w 148"/>
                <a:gd name="T25" fmla="*/ 53340 h 145"/>
                <a:gd name="T26" fmla="*/ 7594 w 148"/>
                <a:gd name="T27" fmla="*/ 87630 h 145"/>
                <a:gd name="T28" fmla="*/ 20884 w 148"/>
                <a:gd name="T29" fmla="*/ 100965 h 145"/>
                <a:gd name="T30" fmla="*/ 55058 w 148"/>
                <a:gd name="T31" fmla="*/ 81915 h 145"/>
                <a:gd name="T32" fmla="*/ 87334 w 148"/>
                <a:gd name="T33" fmla="*/ 106680 h 145"/>
                <a:gd name="T34" fmla="*/ 123407 w 148"/>
                <a:gd name="T35" fmla="*/ 150495 h 145"/>
                <a:gd name="T36" fmla="*/ 178465 w 148"/>
                <a:gd name="T37" fmla="*/ 186690 h 145"/>
                <a:gd name="T38" fmla="*/ 218335 w 148"/>
                <a:gd name="T39" fmla="*/ 215265 h 145"/>
                <a:gd name="T40" fmla="*/ 218335 w 148"/>
                <a:gd name="T41" fmla="*/ 257175 h 145"/>
                <a:gd name="T42" fmla="*/ 235422 w 148"/>
                <a:gd name="T43" fmla="*/ 253365 h 145"/>
                <a:gd name="T44" fmla="*/ 248712 w 148"/>
                <a:gd name="T45" fmla="*/ 234315 h 145"/>
                <a:gd name="T46" fmla="*/ 239219 w 148"/>
                <a:gd name="T47" fmla="*/ 205740 h 145"/>
                <a:gd name="T48" fmla="*/ 269597 w 148"/>
                <a:gd name="T49" fmla="*/ 209550 h 145"/>
                <a:gd name="T50" fmla="*/ 273394 w 148"/>
                <a:gd name="T51" fmla="*/ 198120 h 145"/>
                <a:gd name="T52" fmla="*/ 220234 w 148"/>
                <a:gd name="T53" fmla="*/ 167640 h 145"/>
                <a:gd name="T54" fmla="*/ 212640 w 148"/>
                <a:gd name="T55" fmla="*/ 156210 h 145"/>
                <a:gd name="T56" fmla="*/ 172770 w 148"/>
                <a:gd name="T57" fmla="*/ 120015 h 145"/>
                <a:gd name="T58" fmla="*/ 138595 w 148"/>
                <a:gd name="T59" fmla="*/ 85725 h 145"/>
                <a:gd name="T60" fmla="*/ 142393 w 148"/>
                <a:gd name="T61" fmla="*/ 60960 h 145"/>
                <a:gd name="T62" fmla="*/ 153784 w 148"/>
                <a:gd name="T63" fmla="*/ 45720 h 145"/>
                <a:gd name="T64" fmla="*/ 170871 w 148"/>
                <a:gd name="T65" fmla="*/ 40005 h 145"/>
                <a:gd name="T66" fmla="*/ 168973 w 148"/>
                <a:gd name="T67" fmla="*/ 4953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145"/>
                <a:gd name="T104" fmla="*/ 148 w 148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145">
                  <a:moveTo>
                    <a:pt x="98" y="24"/>
                  </a:moveTo>
                  <a:cubicBezTo>
                    <a:pt x="99" y="23"/>
                    <a:pt x="103" y="25"/>
                    <a:pt x="105" y="25"/>
                  </a:cubicBezTo>
                  <a:cubicBezTo>
                    <a:pt x="107" y="25"/>
                    <a:pt x="109" y="23"/>
                    <a:pt x="111" y="22"/>
                  </a:cubicBezTo>
                  <a:cubicBezTo>
                    <a:pt x="113" y="21"/>
                    <a:pt x="113" y="17"/>
                    <a:pt x="113" y="15"/>
                  </a:cubicBezTo>
                  <a:cubicBezTo>
                    <a:pt x="113" y="12"/>
                    <a:pt x="122" y="7"/>
                    <a:pt x="122" y="7"/>
                  </a:cubicBezTo>
                  <a:cubicBezTo>
                    <a:pt x="122" y="6"/>
                    <a:pt x="120" y="4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16" y="5"/>
                    <a:pt x="112" y="5"/>
                  </a:cubicBezTo>
                  <a:cubicBezTo>
                    <a:pt x="107" y="5"/>
                    <a:pt x="105" y="5"/>
                    <a:pt x="103" y="7"/>
                  </a:cubicBezTo>
                  <a:cubicBezTo>
                    <a:pt x="100" y="8"/>
                    <a:pt x="99" y="11"/>
                    <a:pt x="96" y="10"/>
                  </a:cubicBezTo>
                  <a:cubicBezTo>
                    <a:pt x="93" y="9"/>
                    <a:pt x="79" y="8"/>
                    <a:pt x="75" y="6"/>
                  </a:cubicBezTo>
                  <a:cubicBezTo>
                    <a:pt x="70" y="4"/>
                    <a:pt x="71" y="1"/>
                    <a:pt x="69" y="1"/>
                  </a:cubicBezTo>
                  <a:cubicBezTo>
                    <a:pt x="66" y="1"/>
                    <a:pt x="63" y="2"/>
                    <a:pt x="61" y="2"/>
                  </a:cubicBezTo>
                  <a:cubicBezTo>
                    <a:pt x="59" y="2"/>
                    <a:pt x="57" y="5"/>
                    <a:pt x="55" y="5"/>
                  </a:cubicBezTo>
                  <a:cubicBezTo>
                    <a:pt x="54" y="5"/>
                    <a:pt x="50" y="0"/>
                    <a:pt x="49" y="2"/>
                  </a:cubicBezTo>
                  <a:cubicBezTo>
                    <a:pt x="48" y="5"/>
                    <a:pt x="51" y="8"/>
                    <a:pt x="48" y="8"/>
                  </a:cubicBezTo>
                  <a:cubicBezTo>
                    <a:pt x="46" y="8"/>
                    <a:pt x="46" y="11"/>
                    <a:pt x="43" y="11"/>
                  </a:cubicBezTo>
                  <a:cubicBezTo>
                    <a:pt x="40" y="11"/>
                    <a:pt x="36" y="14"/>
                    <a:pt x="35" y="11"/>
                  </a:cubicBezTo>
                  <a:cubicBezTo>
                    <a:pt x="33" y="9"/>
                    <a:pt x="33" y="13"/>
                    <a:pt x="32" y="14"/>
                  </a:cubicBezTo>
                  <a:cubicBezTo>
                    <a:pt x="31" y="15"/>
                    <a:pt x="31" y="22"/>
                    <a:pt x="29" y="20"/>
                  </a:cubicBezTo>
                  <a:cubicBezTo>
                    <a:pt x="27" y="18"/>
                    <a:pt x="23" y="9"/>
                    <a:pt x="21" y="11"/>
                  </a:cubicBezTo>
                  <a:cubicBezTo>
                    <a:pt x="19" y="14"/>
                    <a:pt x="18" y="17"/>
                    <a:pt x="15" y="17"/>
                  </a:cubicBezTo>
                  <a:cubicBezTo>
                    <a:pt x="12" y="18"/>
                    <a:pt x="1" y="17"/>
                    <a:pt x="0" y="17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2" y="23"/>
                    <a:pt x="6" y="26"/>
                    <a:pt x="4" y="28"/>
                  </a:cubicBezTo>
                  <a:cubicBezTo>
                    <a:pt x="2" y="30"/>
                    <a:pt x="0" y="33"/>
                    <a:pt x="1" y="34"/>
                  </a:cubicBezTo>
                  <a:cubicBezTo>
                    <a:pt x="1" y="36"/>
                    <a:pt x="3" y="43"/>
                    <a:pt x="4" y="46"/>
                  </a:cubicBezTo>
                  <a:cubicBezTo>
                    <a:pt x="5" y="49"/>
                    <a:pt x="11" y="47"/>
                    <a:pt x="11" y="49"/>
                  </a:cubicBezTo>
                  <a:cubicBezTo>
                    <a:pt x="11" y="50"/>
                    <a:pt x="11" y="52"/>
                    <a:pt x="11" y="53"/>
                  </a:cubicBezTo>
                  <a:cubicBezTo>
                    <a:pt x="14" y="52"/>
                    <a:pt x="18" y="50"/>
                    <a:pt x="20" y="49"/>
                  </a:cubicBezTo>
                  <a:cubicBezTo>
                    <a:pt x="24" y="46"/>
                    <a:pt x="25" y="44"/>
                    <a:pt x="29" y="43"/>
                  </a:cubicBezTo>
                  <a:cubicBezTo>
                    <a:pt x="33" y="43"/>
                    <a:pt x="38" y="49"/>
                    <a:pt x="41" y="49"/>
                  </a:cubicBezTo>
                  <a:cubicBezTo>
                    <a:pt x="44" y="49"/>
                    <a:pt x="44" y="54"/>
                    <a:pt x="46" y="56"/>
                  </a:cubicBezTo>
                  <a:cubicBezTo>
                    <a:pt x="48" y="59"/>
                    <a:pt x="48" y="63"/>
                    <a:pt x="49" y="65"/>
                  </a:cubicBezTo>
                  <a:cubicBezTo>
                    <a:pt x="50" y="68"/>
                    <a:pt x="62" y="75"/>
                    <a:pt x="65" y="79"/>
                  </a:cubicBezTo>
                  <a:cubicBezTo>
                    <a:pt x="69" y="82"/>
                    <a:pt x="79" y="91"/>
                    <a:pt x="81" y="91"/>
                  </a:cubicBezTo>
                  <a:cubicBezTo>
                    <a:pt x="84" y="92"/>
                    <a:pt x="88" y="93"/>
                    <a:pt x="94" y="98"/>
                  </a:cubicBezTo>
                  <a:cubicBezTo>
                    <a:pt x="99" y="103"/>
                    <a:pt x="101" y="104"/>
                    <a:pt x="106" y="108"/>
                  </a:cubicBezTo>
                  <a:cubicBezTo>
                    <a:pt x="110" y="112"/>
                    <a:pt x="114" y="111"/>
                    <a:pt x="115" y="113"/>
                  </a:cubicBezTo>
                  <a:cubicBezTo>
                    <a:pt x="115" y="115"/>
                    <a:pt x="119" y="123"/>
                    <a:pt x="119" y="125"/>
                  </a:cubicBezTo>
                  <a:cubicBezTo>
                    <a:pt x="120" y="128"/>
                    <a:pt x="116" y="133"/>
                    <a:pt x="115" y="135"/>
                  </a:cubicBezTo>
                  <a:cubicBezTo>
                    <a:pt x="115" y="138"/>
                    <a:pt x="115" y="145"/>
                    <a:pt x="116" y="144"/>
                  </a:cubicBezTo>
                  <a:cubicBezTo>
                    <a:pt x="116" y="143"/>
                    <a:pt x="123" y="136"/>
                    <a:pt x="124" y="133"/>
                  </a:cubicBezTo>
                  <a:cubicBezTo>
                    <a:pt x="125" y="131"/>
                    <a:pt x="127" y="129"/>
                    <a:pt x="129" y="128"/>
                  </a:cubicBezTo>
                  <a:cubicBezTo>
                    <a:pt x="131" y="127"/>
                    <a:pt x="132" y="125"/>
                    <a:pt x="131" y="123"/>
                  </a:cubicBezTo>
                  <a:cubicBezTo>
                    <a:pt x="130" y="121"/>
                    <a:pt x="124" y="117"/>
                    <a:pt x="123" y="115"/>
                  </a:cubicBezTo>
                  <a:cubicBezTo>
                    <a:pt x="123" y="113"/>
                    <a:pt x="123" y="110"/>
                    <a:pt x="126" y="108"/>
                  </a:cubicBezTo>
                  <a:cubicBezTo>
                    <a:pt x="128" y="106"/>
                    <a:pt x="131" y="103"/>
                    <a:pt x="133" y="105"/>
                  </a:cubicBezTo>
                  <a:cubicBezTo>
                    <a:pt x="136" y="107"/>
                    <a:pt x="140" y="107"/>
                    <a:pt x="142" y="110"/>
                  </a:cubicBezTo>
                  <a:cubicBezTo>
                    <a:pt x="143" y="113"/>
                    <a:pt x="145" y="114"/>
                    <a:pt x="146" y="113"/>
                  </a:cubicBezTo>
                  <a:cubicBezTo>
                    <a:pt x="147" y="113"/>
                    <a:pt x="148" y="108"/>
                    <a:pt x="144" y="104"/>
                  </a:cubicBezTo>
                  <a:cubicBezTo>
                    <a:pt x="140" y="100"/>
                    <a:pt x="132" y="97"/>
                    <a:pt x="129" y="95"/>
                  </a:cubicBezTo>
                  <a:cubicBezTo>
                    <a:pt x="127" y="94"/>
                    <a:pt x="116" y="91"/>
                    <a:pt x="116" y="88"/>
                  </a:cubicBezTo>
                  <a:cubicBezTo>
                    <a:pt x="117" y="86"/>
                    <a:pt x="120" y="84"/>
                    <a:pt x="119" y="83"/>
                  </a:cubicBezTo>
                  <a:cubicBezTo>
                    <a:pt x="117" y="82"/>
                    <a:pt x="116" y="82"/>
                    <a:pt x="112" y="82"/>
                  </a:cubicBezTo>
                  <a:cubicBezTo>
                    <a:pt x="107" y="82"/>
                    <a:pt x="105" y="81"/>
                    <a:pt x="102" y="78"/>
                  </a:cubicBezTo>
                  <a:cubicBezTo>
                    <a:pt x="99" y="76"/>
                    <a:pt x="93" y="68"/>
                    <a:pt x="91" y="63"/>
                  </a:cubicBezTo>
                  <a:cubicBezTo>
                    <a:pt x="89" y="59"/>
                    <a:pt x="89" y="57"/>
                    <a:pt x="85" y="54"/>
                  </a:cubicBezTo>
                  <a:cubicBezTo>
                    <a:pt x="81" y="52"/>
                    <a:pt x="73" y="48"/>
                    <a:pt x="73" y="45"/>
                  </a:cubicBezTo>
                  <a:cubicBezTo>
                    <a:pt x="72" y="41"/>
                    <a:pt x="73" y="37"/>
                    <a:pt x="74" y="36"/>
                  </a:cubicBezTo>
                  <a:cubicBezTo>
                    <a:pt x="75" y="35"/>
                    <a:pt x="76" y="34"/>
                    <a:pt x="75" y="32"/>
                  </a:cubicBezTo>
                  <a:cubicBezTo>
                    <a:pt x="73" y="30"/>
                    <a:pt x="73" y="26"/>
                    <a:pt x="75" y="25"/>
                  </a:cubicBezTo>
                  <a:cubicBezTo>
                    <a:pt x="77" y="24"/>
                    <a:pt x="81" y="25"/>
                    <a:pt x="81" y="24"/>
                  </a:cubicBezTo>
                  <a:cubicBezTo>
                    <a:pt x="81" y="23"/>
                    <a:pt x="81" y="20"/>
                    <a:pt x="84" y="20"/>
                  </a:cubicBezTo>
                  <a:cubicBezTo>
                    <a:pt x="86" y="20"/>
                    <a:pt x="89" y="19"/>
                    <a:pt x="90" y="21"/>
                  </a:cubicBezTo>
                  <a:cubicBezTo>
                    <a:pt x="90" y="23"/>
                    <a:pt x="90" y="24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6"/>
                    <a:pt x="96" y="25"/>
                    <a:pt x="98" y="2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2" name="Freeform 744"/>
            <p:cNvSpPr>
              <a:spLocks/>
            </p:cNvSpPr>
            <p:nvPr/>
          </p:nvSpPr>
          <p:spPr bwMode="auto">
            <a:xfrm>
              <a:off x="1175667" y="2189342"/>
              <a:ext cx="133658" cy="130154"/>
            </a:xfrm>
            <a:custGeom>
              <a:avLst/>
              <a:gdLst>
                <a:gd name="T0" fmla="*/ 57150 w 70"/>
                <a:gd name="T1" fmla="*/ 47388 h 67"/>
                <a:gd name="T2" fmla="*/ 95250 w 70"/>
                <a:gd name="T3" fmla="*/ 43597 h 67"/>
                <a:gd name="T4" fmla="*/ 131445 w 70"/>
                <a:gd name="T5" fmla="*/ 56866 h 67"/>
                <a:gd name="T6" fmla="*/ 133350 w 70"/>
                <a:gd name="T7" fmla="*/ 56866 h 67"/>
                <a:gd name="T8" fmla="*/ 131445 w 70"/>
                <a:gd name="T9" fmla="*/ 53075 h 67"/>
                <a:gd name="T10" fmla="*/ 121920 w 70"/>
                <a:gd name="T11" fmla="*/ 20851 h 67"/>
                <a:gd name="T12" fmla="*/ 87630 w 70"/>
                <a:gd name="T13" fmla="*/ 18955 h 67"/>
                <a:gd name="T14" fmla="*/ 62865 w 70"/>
                <a:gd name="T15" fmla="*/ 0 h 67"/>
                <a:gd name="T16" fmla="*/ 45720 w 70"/>
                <a:gd name="T17" fmla="*/ 15164 h 67"/>
                <a:gd name="T18" fmla="*/ 41910 w 70"/>
                <a:gd name="T19" fmla="*/ 28433 h 67"/>
                <a:gd name="T20" fmla="*/ 30480 w 70"/>
                <a:gd name="T21" fmla="*/ 34119 h 67"/>
                <a:gd name="T22" fmla="*/ 17145 w 70"/>
                <a:gd name="T23" fmla="*/ 32224 h 67"/>
                <a:gd name="T24" fmla="*/ 0 w 70"/>
                <a:gd name="T25" fmla="*/ 36015 h 67"/>
                <a:gd name="T26" fmla="*/ 0 w 70"/>
                <a:gd name="T27" fmla="*/ 36015 h 67"/>
                <a:gd name="T28" fmla="*/ 0 w 70"/>
                <a:gd name="T29" fmla="*/ 39806 h 67"/>
                <a:gd name="T30" fmla="*/ 5715 w 70"/>
                <a:gd name="T31" fmla="*/ 54970 h 67"/>
                <a:gd name="T32" fmla="*/ 17145 w 70"/>
                <a:gd name="T33" fmla="*/ 53075 h 67"/>
                <a:gd name="T34" fmla="*/ 19050 w 70"/>
                <a:gd name="T35" fmla="*/ 60657 h 67"/>
                <a:gd name="T36" fmla="*/ 19050 w 70"/>
                <a:gd name="T37" fmla="*/ 49284 h 67"/>
                <a:gd name="T38" fmla="*/ 28575 w 70"/>
                <a:gd name="T39" fmla="*/ 51179 h 67"/>
                <a:gd name="T40" fmla="*/ 36195 w 70"/>
                <a:gd name="T41" fmla="*/ 70134 h 67"/>
                <a:gd name="T42" fmla="*/ 51435 w 70"/>
                <a:gd name="T43" fmla="*/ 85298 h 67"/>
                <a:gd name="T44" fmla="*/ 66675 w 70"/>
                <a:gd name="T45" fmla="*/ 94776 h 67"/>
                <a:gd name="T46" fmla="*/ 83820 w 70"/>
                <a:gd name="T47" fmla="*/ 106149 h 67"/>
                <a:gd name="T48" fmla="*/ 112395 w 70"/>
                <a:gd name="T49" fmla="*/ 127000 h 67"/>
                <a:gd name="T50" fmla="*/ 114300 w 70"/>
                <a:gd name="T51" fmla="*/ 117522 h 67"/>
                <a:gd name="T52" fmla="*/ 66675 w 70"/>
                <a:gd name="T53" fmla="*/ 85298 h 67"/>
                <a:gd name="T54" fmla="*/ 55245 w 70"/>
                <a:gd name="T55" fmla="*/ 58761 h 67"/>
                <a:gd name="T56" fmla="*/ 57150 w 70"/>
                <a:gd name="T57" fmla="*/ 47388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67"/>
                <a:gd name="T89" fmla="*/ 70 w 70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67">
                  <a:moveTo>
                    <a:pt x="30" y="25"/>
                  </a:moveTo>
                  <a:cubicBezTo>
                    <a:pt x="35" y="25"/>
                    <a:pt x="42" y="23"/>
                    <a:pt x="50" y="23"/>
                  </a:cubicBezTo>
                  <a:cubicBezTo>
                    <a:pt x="58" y="23"/>
                    <a:pt x="69" y="30"/>
                    <a:pt x="69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69" y="29"/>
                    <a:pt x="69" y="28"/>
                  </a:cubicBezTo>
                  <a:cubicBezTo>
                    <a:pt x="68" y="22"/>
                    <a:pt x="64" y="11"/>
                    <a:pt x="64" y="11"/>
                  </a:cubicBezTo>
                  <a:cubicBezTo>
                    <a:pt x="60" y="14"/>
                    <a:pt x="50" y="13"/>
                    <a:pt x="46" y="10"/>
                  </a:cubicBezTo>
                  <a:cubicBezTo>
                    <a:pt x="43" y="8"/>
                    <a:pt x="34" y="3"/>
                    <a:pt x="33" y="0"/>
                  </a:cubicBezTo>
                  <a:cubicBezTo>
                    <a:pt x="33" y="0"/>
                    <a:pt x="24" y="5"/>
                    <a:pt x="24" y="8"/>
                  </a:cubicBezTo>
                  <a:cubicBezTo>
                    <a:pt x="24" y="10"/>
                    <a:pt x="24" y="14"/>
                    <a:pt x="22" y="15"/>
                  </a:cubicBezTo>
                  <a:cubicBezTo>
                    <a:pt x="20" y="16"/>
                    <a:pt x="18" y="18"/>
                    <a:pt x="16" y="18"/>
                  </a:cubicBezTo>
                  <a:cubicBezTo>
                    <a:pt x="14" y="18"/>
                    <a:pt x="10" y="16"/>
                    <a:pt x="9" y="17"/>
                  </a:cubicBezTo>
                  <a:cubicBezTo>
                    <a:pt x="7" y="18"/>
                    <a:pt x="4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3"/>
                    <a:pt x="3" y="31"/>
                    <a:pt x="3" y="29"/>
                  </a:cubicBezTo>
                  <a:cubicBezTo>
                    <a:pt x="4" y="27"/>
                    <a:pt x="8" y="26"/>
                    <a:pt x="9" y="28"/>
                  </a:cubicBezTo>
                  <a:cubicBezTo>
                    <a:pt x="9" y="31"/>
                    <a:pt x="9" y="35"/>
                    <a:pt x="10" y="32"/>
                  </a:cubicBezTo>
                  <a:cubicBezTo>
                    <a:pt x="10" y="30"/>
                    <a:pt x="9" y="27"/>
                    <a:pt x="10" y="26"/>
                  </a:cubicBezTo>
                  <a:cubicBezTo>
                    <a:pt x="12" y="25"/>
                    <a:pt x="14" y="24"/>
                    <a:pt x="15" y="27"/>
                  </a:cubicBezTo>
                  <a:cubicBezTo>
                    <a:pt x="16" y="31"/>
                    <a:pt x="17" y="35"/>
                    <a:pt x="19" y="37"/>
                  </a:cubicBezTo>
                  <a:cubicBezTo>
                    <a:pt x="22" y="39"/>
                    <a:pt x="23" y="42"/>
                    <a:pt x="27" y="45"/>
                  </a:cubicBezTo>
                  <a:cubicBezTo>
                    <a:pt x="31" y="48"/>
                    <a:pt x="32" y="50"/>
                    <a:pt x="35" y="50"/>
                  </a:cubicBezTo>
                  <a:cubicBezTo>
                    <a:pt x="38" y="51"/>
                    <a:pt x="39" y="53"/>
                    <a:pt x="44" y="56"/>
                  </a:cubicBezTo>
                  <a:cubicBezTo>
                    <a:pt x="48" y="59"/>
                    <a:pt x="54" y="63"/>
                    <a:pt x="59" y="67"/>
                  </a:cubicBezTo>
                  <a:cubicBezTo>
                    <a:pt x="59" y="65"/>
                    <a:pt x="60" y="64"/>
                    <a:pt x="60" y="62"/>
                  </a:cubicBezTo>
                  <a:cubicBezTo>
                    <a:pt x="60" y="62"/>
                    <a:pt x="39" y="49"/>
                    <a:pt x="35" y="45"/>
                  </a:cubicBezTo>
                  <a:cubicBezTo>
                    <a:pt x="32" y="41"/>
                    <a:pt x="31" y="33"/>
                    <a:pt x="29" y="31"/>
                  </a:cubicBezTo>
                  <a:cubicBezTo>
                    <a:pt x="26" y="29"/>
                    <a:pt x="25" y="25"/>
                    <a:pt x="30" y="2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3" name="Freeform 745"/>
            <p:cNvSpPr>
              <a:spLocks/>
            </p:cNvSpPr>
            <p:nvPr/>
          </p:nvSpPr>
          <p:spPr bwMode="auto">
            <a:xfrm>
              <a:off x="712641" y="2043567"/>
              <a:ext cx="329369" cy="281137"/>
            </a:xfrm>
            <a:custGeom>
              <a:avLst/>
              <a:gdLst>
                <a:gd name="T0" fmla="*/ 281666 w 171"/>
                <a:gd name="T1" fmla="*/ 154830 h 147"/>
                <a:gd name="T2" fmla="*/ 283569 w 171"/>
                <a:gd name="T3" fmla="*/ 141450 h 147"/>
                <a:gd name="T4" fmla="*/ 300697 w 171"/>
                <a:gd name="T5" fmla="*/ 118512 h 147"/>
                <a:gd name="T6" fmla="*/ 314019 w 171"/>
                <a:gd name="T7" fmla="*/ 114689 h 147"/>
                <a:gd name="T8" fmla="*/ 314019 w 171"/>
                <a:gd name="T9" fmla="*/ 114689 h 147"/>
                <a:gd name="T10" fmla="*/ 323535 w 171"/>
                <a:gd name="T11" fmla="*/ 72636 h 147"/>
                <a:gd name="T12" fmla="*/ 281666 w 171"/>
                <a:gd name="T13" fmla="*/ 53522 h 147"/>
                <a:gd name="T14" fmla="*/ 255022 w 171"/>
                <a:gd name="T15" fmla="*/ 49699 h 147"/>
                <a:gd name="T16" fmla="*/ 234087 w 171"/>
                <a:gd name="T17" fmla="*/ 40141 h 147"/>
                <a:gd name="T18" fmla="*/ 207443 w 171"/>
                <a:gd name="T19" fmla="*/ 21026 h 147"/>
                <a:gd name="T20" fmla="*/ 186508 w 171"/>
                <a:gd name="T21" fmla="*/ 1911 h 147"/>
                <a:gd name="T22" fmla="*/ 186508 w 171"/>
                <a:gd name="T23" fmla="*/ 1911 h 147"/>
                <a:gd name="T24" fmla="*/ 159864 w 171"/>
                <a:gd name="T25" fmla="*/ 21026 h 147"/>
                <a:gd name="T26" fmla="*/ 137027 w 171"/>
                <a:gd name="T27" fmla="*/ 42053 h 147"/>
                <a:gd name="T28" fmla="*/ 121801 w 171"/>
                <a:gd name="T29" fmla="*/ 59256 h 147"/>
                <a:gd name="T30" fmla="*/ 81835 w 171"/>
                <a:gd name="T31" fmla="*/ 47787 h 147"/>
                <a:gd name="T32" fmla="*/ 85642 w 171"/>
                <a:gd name="T33" fmla="*/ 74548 h 147"/>
                <a:gd name="T34" fmla="*/ 62804 w 171"/>
                <a:gd name="T35" fmla="*/ 80282 h 147"/>
                <a:gd name="T36" fmla="*/ 36160 w 171"/>
                <a:gd name="T37" fmla="*/ 72636 h 147"/>
                <a:gd name="T38" fmla="*/ 3806 w 171"/>
                <a:gd name="T39" fmla="*/ 87928 h 147"/>
                <a:gd name="T40" fmla="*/ 3806 w 171"/>
                <a:gd name="T41" fmla="*/ 101309 h 147"/>
                <a:gd name="T42" fmla="*/ 55191 w 171"/>
                <a:gd name="T43" fmla="*/ 116600 h 147"/>
                <a:gd name="T44" fmla="*/ 68513 w 171"/>
                <a:gd name="T45" fmla="*/ 128069 h 147"/>
                <a:gd name="T46" fmla="*/ 87545 w 171"/>
                <a:gd name="T47" fmla="*/ 152919 h 147"/>
                <a:gd name="T48" fmla="*/ 95157 w 171"/>
                <a:gd name="T49" fmla="*/ 175856 h 147"/>
                <a:gd name="T50" fmla="*/ 93254 w 171"/>
                <a:gd name="T51" fmla="*/ 179679 h 147"/>
                <a:gd name="T52" fmla="*/ 78029 w 171"/>
                <a:gd name="T53" fmla="*/ 246581 h 147"/>
                <a:gd name="T54" fmla="*/ 140833 w 171"/>
                <a:gd name="T55" fmla="*/ 263785 h 147"/>
                <a:gd name="T56" fmla="*/ 176993 w 171"/>
                <a:gd name="T57" fmla="*/ 279077 h 147"/>
                <a:gd name="T58" fmla="*/ 197927 w 171"/>
                <a:gd name="T59" fmla="*/ 256139 h 147"/>
                <a:gd name="T60" fmla="*/ 237893 w 171"/>
                <a:gd name="T61" fmla="*/ 242758 h 147"/>
                <a:gd name="T62" fmla="*/ 296891 w 171"/>
                <a:gd name="T63" fmla="*/ 240847 h 147"/>
                <a:gd name="T64" fmla="*/ 312116 w 171"/>
                <a:gd name="T65" fmla="*/ 225555 h 147"/>
                <a:gd name="T66" fmla="*/ 293085 w 171"/>
                <a:gd name="T67" fmla="*/ 196883 h 147"/>
                <a:gd name="T68" fmla="*/ 293085 w 171"/>
                <a:gd name="T69" fmla="*/ 172033 h 147"/>
                <a:gd name="T70" fmla="*/ 293085 w 171"/>
                <a:gd name="T71" fmla="*/ 164388 h 147"/>
                <a:gd name="T72" fmla="*/ 291181 w 171"/>
                <a:gd name="T73" fmla="*/ 154830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147"/>
                <a:gd name="T113" fmla="*/ 171 w 171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147">
                  <a:moveTo>
                    <a:pt x="153" y="81"/>
                  </a:moveTo>
                  <a:cubicBezTo>
                    <a:pt x="152" y="78"/>
                    <a:pt x="151" y="80"/>
                    <a:pt x="148" y="81"/>
                  </a:cubicBezTo>
                  <a:cubicBezTo>
                    <a:pt x="146" y="82"/>
                    <a:pt x="146" y="83"/>
                    <a:pt x="146" y="80"/>
                  </a:cubicBezTo>
                  <a:cubicBezTo>
                    <a:pt x="146" y="77"/>
                    <a:pt x="146" y="75"/>
                    <a:pt x="149" y="74"/>
                  </a:cubicBezTo>
                  <a:cubicBezTo>
                    <a:pt x="151" y="72"/>
                    <a:pt x="153" y="68"/>
                    <a:pt x="155" y="65"/>
                  </a:cubicBezTo>
                  <a:cubicBezTo>
                    <a:pt x="157" y="62"/>
                    <a:pt x="158" y="60"/>
                    <a:pt x="158" y="62"/>
                  </a:cubicBezTo>
                  <a:cubicBezTo>
                    <a:pt x="159" y="64"/>
                    <a:pt x="164" y="62"/>
                    <a:pt x="164" y="62"/>
                  </a:cubicBezTo>
                  <a:cubicBezTo>
                    <a:pt x="164" y="62"/>
                    <a:pt x="164" y="61"/>
                    <a:pt x="165" y="60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5" y="59"/>
                    <a:pt x="165" y="57"/>
                    <a:pt x="165" y="55"/>
                  </a:cubicBezTo>
                  <a:cubicBezTo>
                    <a:pt x="165" y="50"/>
                    <a:pt x="168" y="41"/>
                    <a:pt x="170" y="38"/>
                  </a:cubicBezTo>
                  <a:cubicBezTo>
                    <a:pt x="171" y="35"/>
                    <a:pt x="161" y="35"/>
                    <a:pt x="156" y="34"/>
                  </a:cubicBezTo>
                  <a:cubicBezTo>
                    <a:pt x="151" y="34"/>
                    <a:pt x="149" y="31"/>
                    <a:pt x="148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38" y="29"/>
                    <a:pt x="134" y="26"/>
                  </a:cubicBezTo>
                  <a:cubicBezTo>
                    <a:pt x="130" y="22"/>
                    <a:pt x="127" y="19"/>
                    <a:pt x="127" y="17"/>
                  </a:cubicBezTo>
                  <a:cubicBezTo>
                    <a:pt x="127" y="16"/>
                    <a:pt x="126" y="21"/>
                    <a:pt x="123" y="21"/>
                  </a:cubicBezTo>
                  <a:cubicBezTo>
                    <a:pt x="120" y="21"/>
                    <a:pt x="120" y="20"/>
                    <a:pt x="117" y="16"/>
                  </a:cubicBezTo>
                  <a:cubicBezTo>
                    <a:pt x="115" y="12"/>
                    <a:pt x="112" y="12"/>
                    <a:pt x="109" y="11"/>
                  </a:cubicBezTo>
                  <a:cubicBezTo>
                    <a:pt x="106" y="9"/>
                    <a:pt x="103" y="8"/>
                    <a:pt x="100" y="6"/>
                  </a:cubicBezTo>
                  <a:cubicBezTo>
                    <a:pt x="99" y="4"/>
                    <a:pt x="98" y="3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1"/>
                    <a:pt x="92" y="0"/>
                    <a:pt x="90" y="2"/>
                  </a:cubicBezTo>
                  <a:cubicBezTo>
                    <a:pt x="88" y="3"/>
                    <a:pt x="84" y="8"/>
                    <a:pt x="84" y="11"/>
                  </a:cubicBezTo>
                  <a:cubicBezTo>
                    <a:pt x="84" y="14"/>
                    <a:pt x="85" y="15"/>
                    <a:pt x="82" y="17"/>
                  </a:cubicBezTo>
                  <a:cubicBezTo>
                    <a:pt x="79" y="19"/>
                    <a:pt x="76" y="21"/>
                    <a:pt x="72" y="22"/>
                  </a:cubicBezTo>
                  <a:cubicBezTo>
                    <a:pt x="67" y="23"/>
                    <a:pt x="69" y="25"/>
                    <a:pt x="68" y="27"/>
                  </a:cubicBezTo>
                  <a:cubicBezTo>
                    <a:pt x="67" y="28"/>
                    <a:pt x="67" y="31"/>
                    <a:pt x="64" y="31"/>
                  </a:cubicBezTo>
                  <a:cubicBezTo>
                    <a:pt x="62" y="31"/>
                    <a:pt x="52" y="31"/>
                    <a:pt x="50" y="29"/>
                  </a:cubicBezTo>
                  <a:cubicBezTo>
                    <a:pt x="48" y="28"/>
                    <a:pt x="46" y="25"/>
                    <a:pt x="43" y="25"/>
                  </a:cubicBezTo>
                  <a:cubicBezTo>
                    <a:pt x="41" y="25"/>
                    <a:pt x="38" y="23"/>
                    <a:pt x="40" y="27"/>
                  </a:cubicBezTo>
                  <a:cubicBezTo>
                    <a:pt x="42" y="31"/>
                    <a:pt x="45" y="38"/>
                    <a:pt x="45" y="39"/>
                  </a:cubicBezTo>
                  <a:cubicBezTo>
                    <a:pt x="46" y="41"/>
                    <a:pt x="43" y="43"/>
                    <a:pt x="41" y="43"/>
                  </a:cubicBezTo>
                  <a:cubicBezTo>
                    <a:pt x="38" y="43"/>
                    <a:pt x="34" y="42"/>
                    <a:pt x="33" y="42"/>
                  </a:cubicBezTo>
                  <a:cubicBezTo>
                    <a:pt x="32" y="42"/>
                    <a:pt x="28" y="44"/>
                    <a:pt x="27" y="42"/>
                  </a:cubicBezTo>
                  <a:cubicBezTo>
                    <a:pt x="25" y="41"/>
                    <a:pt x="20" y="38"/>
                    <a:pt x="19" y="38"/>
                  </a:cubicBezTo>
                  <a:cubicBezTo>
                    <a:pt x="18" y="38"/>
                    <a:pt x="9" y="42"/>
                    <a:pt x="5" y="43"/>
                  </a:cubicBezTo>
                  <a:cubicBezTo>
                    <a:pt x="1" y="44"/>
                    <a:pt x="0" y="45"/>
                    <a:pt x="2" y="46"/>
                  </a:cubicBezTo>
                  <a:cubicBezTo>
                    <a:pt x="5" y="47"/>
                    <a:pt x="6" y="49"/>
                    <a:pt x="5" y="50"/>
                  </a:cubicBezTo>
                  <a:cubicBezTo>
                    <a:pt x="3" y="51"/>
                    <a:pt x="1" y="52"/>
                    <a:pt x="2" y="53"/>
                  </a:cubicBezTo>
                  <a:cubicBezTo>
                    <a:pt x="3" y="53"/>
                    <a:pt x="9" y="56"/>
                    <a:pt x="14" y="57"/>
                  </a:cubicBezTo>
                  <a:cubicBezTo>
                    <a:pt x="18" y="58"/>
                    <a:pt x="26" y="61"/>
                    <a:pt x="29" y="61"/>
                  </a:cubicBezTo>
                  <a:cubicBezTo>
                    <a:pt x="32" y="61"/>
                    <a:pt x="35" y="63"/>
                    <a:pt x="38" y="64"/>
                  </a:cubicBezTo>
                  <a:cubicBezTo>
                    <a:pt x="41" y="66"/>
                    <a:pt x="37" y="66"/>
                    <a:pt x="36" y="67"/>
                  </a:cubicBezTo>
                  <a:cubicBezTo>
                    <a:pt x="36" y="68"/>
                    <a:pt x="35" y="71"/>
                    <a:pt x="37" y="74"/>
                  </a:cubicBezTo>
                  <a:cubicBezTo>
                    <a:pt x="39" y="76"/>
                    <a:pt x="44" y="80"/>
                    <a:pt x="46" y="80"/>
                  </a:cubicBezTo>
                  <a:cubicBezTo>
                    <a:pt x="49" y="80"/>
                    <a:pt x="51" y="84"/>
                    <a:pt x="50" y="87"/>
                  </a:cubicBezTo>
                  <a:cubicBezTo>
                    <a:pt x="49" y="89"/>
                    <a:pt x="47" y="90"/>
                    <a:pt x="50" y="92"/>
                  </a:cubicBezTo>
                  <a:cubicBezTo>
                    <a:pt x="53" y="94"/>
                    <a:pt x="57" y="103"/>
                    <a:pt x="55" y="100"/>
                  </a:cubicBezTo>
                  <a:cubicBezTo>
                    <a:pt x="53" y="98"/>
                    <a:pt x="50" y="91"/>
                    <a:pt x="49" y="94"/>
                  </a:cubicBezTo>
                  <a:cubicBezTo>
                    <a:pt x="49" y="97"/>
                    <a:pt x="45" y="120"/>
                    <a:pt x="45" y="124"/>
                  </a:cubicBezTo>
                  <a:cubicBezTo>
                    <a:pt x="44" y="126"/>
                    <a:pt x="43" y="128"/>
                    <a:pt x="41" y="129"/>
                  </a:cubicBezTo>
                  <a:cubicBezTo>
                    <a:pt x="45" y="133"/>
                    <a:pt x="52" y="137"/>
                    <a:pt x="59" y="138"/>
                  </a:cubicBezTo>
                  <a:cubicBezTo>
                    <a:pt x="68" y="141"/>
                    <a:pt x="69" y="139"/>
                    <a:pt x="74" y="138"/>
                  </a:cubicBezTo>
                  <a:cubicBezTo>
                    <a:pt x="78" y="137"/>
                    <a:pt x="79" y="141"/>
                    <a:pt x="84" y="142"/>
                  </a:cubicBezTo>
                  <a:cubicBezTo>
                    <a:pt x="88" y="144"/>
                    <a:pt x="86" y="144"/>
                    <a:pt x="93" y="146"/>
                  </a:cubicBezTo>
                  <a:cubicBezTo>
                    <a:pt x="98" y="147"/>
                    <a:pt x="101" y="145"/>
                    <a:pt x="105" y="144"/>
                  </a:cubicBezTo>
                  <a:cubicBezTo>
                    <a:pt x="104" y="141"/>
                    <a:pt x="102" y="137"/>
                    <a:pt x="104" y="134"/>
                  </a:cubicBezTo>
                  <a:cubicBezTo>
                    <a:pt x="106" y="131"/>
                    <a:pt x="109" y="126"/>
                    <a:pt x="114" y="126"/>
                  </a:cubicBezTo>
                  <a:cubicBezTo>
                    <a:pt x="118" y="125"/>
                    <a:pt x="119" y="126"/>
                    <a:pt x="125" y="127"/>
                  </a:cubicBezTo>
                  <a:cubicBezTo>
                    <a:pt x="131" y="127"/>
                    <a:pt x="135" y="133"/>
                    <a:pt x="141" y="133"/>
                  </a:cubicBezTo>
                  <a:cubicBezTo>
                    <a:pt x="147" y="133"/>
                    <a:pt x="153" y="129"/>
                    <a:pt x="156" y="126"/>
                  </a:cubicBezTo>
                  <a:cubicBezTo>
                    <a:pt x="158" y="125"/>
                    <a:pt x="161" y="124"/>
                    <a:pt x="164" y="122"/>
                  </a:cubicBezTo>
                  <a:cubicBezTo>
                    <a:pt x="164" y="121"/>
                    <a:pt x="164" y="119"/>
                    <a:pt x="164" y="118"/>
                  </a:cubicBezTo>
                  <a:cubicBezTo>
                    <a:pt x="164" y="116"/>
                    <a:pt x="158" y="118"/>
                    <a:pt x="157" y="115"/>
                  </a:cubicBezTo>
                  <a:cubicBezTo>
                    <a:pt x="156" y="112"/>
                    <a:pt x="154" y="105"/>
                    <a:pt x="154" y="103"/>
                  </a:cubicBezTo>
                  <a:cubicBezTo>
                    <a:pt x="153" y="102"/>
                    <a:pt x="155" y="99"/>
                    <a:pt x="157" y="97"/>
                  </a:cubicBezTo>
                  <a:cubicBezTo>
                    <a:pt x="159" y="95"/>
                    <a:pt x="155" y="92"/>
                    <a:pt x="154" y="90"/>
                  </a:cubicBezTo>
                  <a:cubicBezTo>
                    <a:pt x="154" y="89"/>
                    <a:pt x="154" y="88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4"/>
                    <a:pt x="153" y="83"/>
                    <a:pt x="153" y="8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4" name="Freeform 746"/>
            <p:cNvSpPr>
              <a:spLocks/>
            </p:cNvSpPr>
            <p:nvPr/>
          </p:nvSpPr>
          <p:spPr bwMode="auto">
            <a:xfrm>
              <a:off x="994275" y="2152896"/>
              <a:ext cx="109792" cy="67683"/>
            </a:xfrm>
            <a:custGeom>
              <a:avLst/>
              <a:gdLst>
                <a:gd name="T0" fmla="*/ 80470 w 58"/>
                <a:gd name="T1" fmla="*/ 3829 h 34"/>
                <a:gd name="T2" fmla="*/ 80470 w 58"/>
                <a:gd name="T3" fmla="*/ 3829 h 34"/>
                <a:gd name="T4" fmla="*/ 59394 w 58"/>
                <a:gd name="T5" fmla="*/ 3829 h 34"/>
                <a:gd name="T6" fmla="*/ 36403 w 58"/>
                <a:gd name="T7" fmla="*/ 5743 h 34"/>
                <a:gd name="T8" fmla="*/ 36403 w 58"/>
                <a:gd name="T9" fmla="*/ 5743 h 34"/>
                <a:gd name="T10" fmla="*/ 34487 w 58"/>
                <a:gd name="T11" fmla="*/ 9572 h 34"/>
                <a:gd name="T12" fmla="*/ 22991 w 58"/>
                <a:gd name="T13" fmla="*/ 9572 h 34"/>
                <a:gd name="T14" fmla="*/ 17244 w 58"/>
                <a:gd name="T15" fmla="*/ 15315 h 34"/>
                <a:gd name="T16" fmla="*/ 5748 w 58"/>
                <a:gd name="T17" fmla="*/ 32544 h 34"/>
                <a:gd name="T18" fmla="*/ 0 w 58"/>
                <a:gd name="T19" fmla="*/ 44029 h 34"/>
                <a:gd name="T20" fmla="*/ 3832 w 58"/>
                <a:gd name="T21" fmla="*/ 45944 h 34"/>
                <a:gd name="T22" fmla="*/ 13412 w 58"/>
                <a:gd name="T23" fmla="*/ 45944 h 34"/>
                <a:gd name="T24" fmla="*/ 13412 w 58"/>
                <a:gd name="T25" fmla="*/ 55515 h 34"/>
                <a:gd name="T26" fmla="*/ 15328 w 58"/>
                <a:gd name="T27" fmla="*/ 55515 h 34"/>
                <a:gd name="T28" fmla="*/ 42151 w 58"/>
                <a:gd name="T29" fmla="*/ 55515 h 34"/>
                <a:gd name="T30" fmla="*/ 53647 w 58"/>
                <a:gd name="T31" fmla="*/ 44029 h 34"/>
                <a:gd name="T32" fmla="*/ 68974 w 58"/>
                <a:gd name="T33" fmla="*/ 61258 h 34"/>
                <a:gd name="T34" fmla="*/ 74722 w 58"/>
                <a:gd name="T35" fmla="*/ 49772 h 34"/>
                <a:gd name="T36" fmla="*/ 80470 w 58"/>
                <a:gd name="T37" fmla="*/ 44029 h 34"/>
                <a:gd name="T38" fmla="*/ 95797 w 58"/>
                <a:gd name="T39" fmla="*/ 44029 h 34"/>
                <a:gd name="T40" fmla="*/ 105377 w 58"/>
                <a:gd name="T41" fmla="*/ 38286 h 34"/>
                <a:gd name="T42" fmla="*/ 107293 w 58"/>
                <a:gd name="T43" fmla="*/ 26801 h 34"/>
                <a:gd name="T44" fmla="*/ 84302 w 58"/>
                <a:gd name="T45" fmla="*/ 19143 h 34"/>
                <a:gd name="T46" fmla="*/ 80470 w 58"/>
                <a:gd name="T47" fmla="*/ 3829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34"/>
                <a:gd name="T74" fmla="*/ 58 w 58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34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38" y="1"/>
                    <a:pt x="34" y="0"/>
                    <a:pt x="31" y="2"/>
                  </a:cubicBezTo>
                  <a:cubicBezTo>
                    <a:pt x="27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3" y="7"/>
                    <a:pt x="12" y="5"/>
                  </a:cubicBezTo>
                  <a:cubicBezTo>
                    <a:pt x="12" y="3"/>
                    <a:pt x="11" y="5"/>
                    <a:pt x="9" y="8"/>
                  </a:cubicBezTo>
                  <a:cubicBezTo>
                    <a:pt x="7" y="11"/>
                    <a:pt x="5" y="15"/>
                    <a:pt x="3" y="17"/>
                  </a:cubicBezTo>
                  <a:cubicBezTo>
                    <a:pt x="0" y="18"/>
                    <a:pt x="0" y="20"/>
                    <a:pt x="0" y="23"/>
                  </a:cubicBezTo>
                  <a:cubicBezTo>
                    <a:pt x="0" y="26"/>
                    <a:pt x="0" y="25"/>
                    <a:pt x="2" y="24"/>
                  </a:cubicBezTo>
                  <a:cubicBezTo>
                    <a:pt x="5" y="23"/>
                    <a:pt x="6" y="21"/>
                    <a:pt x="7" y="24"/>
                  </a:cubicBezTo>
                  <a:cubicBezTo>
                    <a:pt x="7" y="26"/>
                    <a:pt x="7" y="27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19" y="30"/>
                    <a:pt x="22" y="29"/>
                  </a:cubicBezTo>
                  <a:cubicBezTo>
                    <a:pt x="25" y="29"/>
                    <a:pt x="26" y="26"/>
                    <a:pt x="28" y="23"/>
                  </a:cubicBezTo>
                  <a:cubicBezTo>
                    <a:pt x="30" y="21"/>
                    <a:pt x="34" y="30"/>
                    <a:pt x="36" y="32"/>
                  </a:cubicBezTo>
                  <a:cubicBezTo>
                    <a:pt x="38" y="34"/>
                    <a:pt x="38" y="27"/>
                    <a:pt x="39" y="26"/>
                  </a:cubicBezTo>
                  <a:cubicBezTo>
                    <a:pt x="40" y="25"/>
                    <a:pt x="40" y="21"/>
                    <a:pt x="42" y="23"/>
                  </a:cubicBezTo>
                  <a:cubicBezTo>
                    <a:pt x="43" y="26"/>
                    <a:pt x="47" y="23"/>
                    <a:pt x="50" y="23"/>
                  </a:cubicBezTo>
                  <a:cubicBezTo>
                    <a:pt x="53" y="23"/>
                    <a:pt x="53" y="20"/>
                    <a:pt x="55" y="20"/>
                  </a:cubicBezTo>
                  <a:cubicBezTo>
                    <a:pt x="58" y="20"/>
                    <a:pt x="55" y="17"/>
                    <a:pt x="56" y="14"/>
                  </a:cubicBezTo>
                  <a:cubicBezTo>
                    <a:pt x="56" y="14"/>
                    <a:pt x="47" y="12"/>
                    <a:pt x="44" y="10"/>
                  </a:cubicBezTo>
                  <a:cubicBezTo>
                    <a:pt x="42" y="7"/>
                    <a:pt x="42" y="2"/>
                    <a:pt x="42" y="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5" name="Freeform 747"/>
            <p:cNvSpPr>
              <a:spLocks/>
            </p:cNvSpPr>
            <p:nvPr/>
          </p:nvSpPr>
          <p:spPr bwMode="auto">
            <a:xfrm>
              <a:off x="898805" y="2033155"/>
              <a:ext cx="100245" cy="67679"/>
            </a:xfrm>
            <a:custGeom>
              <a:avLst/>
              <a:gdLst>
                <a:gd name="T0" fmla="*/ 90705 w 51"/>
                <a:gd name="T1" fmla="*/ 49530 h 35"/>
                <a:gd name="T2" fmla="*/ 94565 w 51"/>
                <a:gd name="T3" fmla="*/ 40005 h 35"/>
                <a:gd name="T4" fmla="*/ 90705 w 51"/>
                <a:gd name="T5" fmla="*/ 26670 h 35"/>
                <a:gd name="T6" fmla="*/ 88775 w 51"/>
                <a:gd name="T7" fmla="*/ 22860 h 35"/>
                <a:gd name="T8" fmla="*/ 79126 w 51"/>
                <a:gd name="T9" fmla="*/ 11430 h 35"/>
                <a:gd name="T10" fmla="*/ 57897 w 51"/>
                <a:gd name="T11" fmla="*/ 1905 h 35"/>
                <a:gd name="T12" fmla="*/ 42458 w 51"/>
                <a:gd name="T13" fmla="*/ 3810 h 35"/>
                <a:gd name="T14" fmla="*/ 17369 w 51"/>
                <a:gd name="T15" fmla="*/ 5715 h 35"/>
                <a:gd name="T16" fmla="*/ 17369 w 51"/>
                <a:gd name="T17" fmla="*/ 5715 h 35"/>
                <a:gd name="T18" fmla="*/ 5790 w 51"/>
                <a:gd name="T19" fmla="*/ 9525 h 35"/>
                <a:gd name="T20" fmla="*/ 0 w 51"/>
                <a:gd name="T21" fmla="*/ 15240 h 35"/>
                <a:gd name="T22" fmla="*/ 0 w 51"/>
                <a:gd name="T23" fmla="*/ 15240 h 35"/>
                <a:gd name="T24" fmla="*/ 3860 w 51"/>
                <a:gd name="T25" fmla="*/ 24765 h 35"/>
                <a:gd name="T26" fmla="*/ 21229 w 51"/>
                <a:gd name="T27" fmla="*/ 34290 h 35"/>
                <a:gd name="T28" fmla="*/ 36668 w 51"/>
                <a:gd name="T29" fmla="*/ 43815 h 35"/>
                <a:gd name="T30" fmla="*/ 48248 w 51"/>
                <a:gd name="T31" fmla="*/ 53340 h 35"/>
                <a:gd name="T32" fmla="*/ 55967 w 51"/>
                <a:gd name="T33" fmla="*/ 45720 h 35"/>
                <a:gd name="T34" fmla="*/ 69476 w 51"/>
                <a:gd name="T35" fmla="*/ 62865 h 35"/>
                <a:gd name="T36" fmla="*/ 82986 w 51"/>
                <a:gd name="T37" fmla="*/ 66675 h 35"/>
                <a:gd name="T38" fmla="*/ 90705 w 51"/>
                <a:gd name="T39" fmla="*/ 4953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35"/>
                <a:gd name="T62" fmla="*/ 51 w 51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35">
                  <a:moveTo>
                    <a:pt x="47" y="26"/>
                  </a:moveTo>
                  <a:cubicBezTo>
                    <a:pt x="44" y="24"/>
                    <a:pt x="47" y="23"/>
                    <a:pt x="49" y="21"/>
                  </a:cubicBezTo>
                  <a:cubicBezTo>
                    <a:pt x="51" y="20"/>
                    <a:pt x="49" y="16"/>
                    <a:pt x="47" y="14"/>
                  </a:cubicBezTo>
                  <a:cubicBezTo>
                    <a:pt x="46" y="14"/>
                    <a:pt x="46" y="13"/>
                    <a:pt x="46" y="12"/>
                  </a:cubicBezTo>
                  <a:cubicBezTo>
                    <a:pt x="46" y="12"/>
                    <a:pt x="45" y="9"/>
                    <a:pt x="41" y="6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2" y="2"/>
                  </a:cubicBezTo>
                  <a:cubicBezTo>
                    <a:pt x="21" y="4"/>
                    <a:pt x="15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"/>
                    <a:pt x="4" y="5"/>
                    <a:pt x="3" y="5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5" y="15"/>
                    <a:pt x="8" y="16"/>
                    <a:pt x="11" y="18"/>
                  </a:cubicBezTo>
                  <a:cubicBezTo>
                    <a:pt x="14" y="19"/>
                    <a:pt x="17" y="19"/>
                    <a:pt x="19" y="23"/>
                  </a:cubicBezTo>
                  <a:cubicBezTo>
                    <a:pt x="22" y="27"/>
                    <a:pt x="22" y="28"/>
                    <a:pt x="25" y="28"/>
                  </a:cubicBezTo>
                  <a:cubicBezTo>
                    <a:pt x="28" y="28"/>
                    <a:pt x="29" y="23"/>
                    <a:pt x="29" y="24"/>
                  </a:cubicBezTo>
                  <a:cubicBezTo>
                    <a:pt x="29" y="26"/>
                    <a:pt x="32" y="29"/>
                    <a:pt x="36" y="33"/>
                  </a:cubicBezTo>
                  <a:cubicBezTo>
                    <a:pt x="38" y="34"/>
                    <a:pt x="40" y="35"/>
                    <a:pt x="43" y="35"/>
                  </a:cubicBezTo>
                  <a:cubicBezTo>
                    <a:pt x="43" y="35"/>
                    <a:pt x="41" y="27"/>
                    <a:pt x="47" y="2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38" name="Freeform 748"/>
            <p:cNvSpPr>
              <a:spLocks/>
            </p:cNvSpPr>
            <p:nvPr/>
          </p:nvSpPr>
          <p:spPr bwMode="auto">
            <a:xfrm>
              <a:off x="979488" y="2081213"/>
              <a:ext cx="17462" cy="19050"/>
            </a:xfrm>
            <a:custGeom>
              <a:avLst/>
              <a:gdLst>
                <a:gd name="T0" fmla="*/ 22586125 w 9"/>
                <a:gd name="T1" fmla="*/ 0 h 10"/>
                <a:gd name="T2" fmla="*/ 7528061 w 9"/>
                <a:gd name="T3" fmla="*/ 32661227 h 10"/>
                <a:gd name="T4" fmla="*/ 33880161 w 9"/>
                <a:gd name="T5" fmla="*/ 32661227 h 10"/>
                <a:gd name="T6" fmla="*/ 33880161 w 9"/>
                <a:gd name="T7" fmla="*/ 32661227 h 10"/>
                <a:gd name="T8" fmla="*/ 33880161 w 9"/>
                <a:gd name="T9" fmla="*/ 25403173 h 10"/>
                <a:gd name="T10" fmla="*/ 22586125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6" y="0"/>
                  </a:moveTo>
                  <a:cubicBezTo>
                    <a:pt x="0" y="1"/>
                    <a:pt x="2" y="9"/>
                    <a:pt x="2" y="9"/>
                  </a:cubicBezTo>
                  <a:cubicBezTo>
                    <a:pt x="6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5"/>
                    <a:pt x="8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749"/>
            <p:cNvSpPr>
              <a:spLocks/>
            </p:cNvSpPr>
            <p:nvPr/>
          </p:nvSpPr>
          <p:spPr bwMode="auto">
            <a:xfrm>
              <a:off x="917899" y="1965472"/>
              <a:ext cx="100245" cy="88508"/>
            </a:xfrm>
            <a:custGeom>
              <a:avLst/>
              <a:gdLst>
                <a:gd name="T0" fmla="*/ 25003 w 52"/>
                <a:gd name="T1" fmla="*/ 71636 h 48"/>
                <a:gd name="T2" fmla="*/ 40390 w 52"/>
                <a:gd name="T3" fmla="*/ 69750 h 48"/>
                <a:gd name="T4" fmla="*/ 61546 w 52"/>
                <a:gd name="T5" fmla="*/ 79176 h 48"/>
                <a:gd name="T6" fmla="*/ 71163 w 52"/>
                <a:gd name="T7" fmla="*/ 90487 h 48"/>
                <a:gd name="T8" fmla="*/ 71163 w 52"/>
                <a:gd name="T9" fmla="*/ 90487 h 48"/>
                <a:gd name="T10" fmla="*/ 75010 w 52"/>
                <a:gd name="T11" fmla="*/ 82946 h 48"/>
                <a:gd name="T12" fmla="*/ 67316 w 52"/>
                <a:gd name="T13" fmla="*/ 56554 h 48"/>
                <a:gd name="T14" fmla="*/ 82703 w 52"/>
                <a:gd name="T15" fmla="*/ 54669 h 48"/>
                <a:gd name="T16" fmla="*/ 94243 w 52"/>
                <a:gd name="T17" fmla="*/ 37703 h 48"/>
                <a:gd name="T18" fmla="*/ 94243 w 52"/>
                <a:gd name="T19" fmla="*/ 30162 h 48"/>
                <a:gd name="T20" fmla="*/ 100013 w 52"/>
                <a:gd name="T21" fmla="*/ 13196 h 48"/>
                <a:gd name="T22" fmla="*/ 96166 w 52"/>
                <a:gd name="T23" fmla="*/ 1885 h 48"/>
                <a:gd name="T24" fmla="*/ 94243 w 52"/>
                <a:gd name="T25" fmla="*/ 3770 h 48"/>
                <a:gd name="T26" fmla="*/ 82703 w 52"/>
                <a:gd name="T27" fmla="*/ 0 h 48"/>
                <a:gd name="T28" fmla="*/ 76933 w 52"/>
                <a:gd name="T29" fmla="*/ 3770 h 48"/>
                <a:gd name="T30" fmla="*/ 63470 w 52"/>
                <a:gd name="T31" fmla="*/ 5655 h 48"/>
                <a:gd name="T32" fmla="*/ 51930 w 52"/>
                <a:gd name="T33" fmla="*/ 15081 h 48"/>
                <a:gd name="T34" fmla="*/ 55776 w 52"/>
                <a:gd name="T35" fmla="*/ 18851 h 48"/>
                <a:gd name="T36" fmla="*/ 55776 w 52"/>
                <a:gd name="T37" fmla="*/ 30162 h 48"/>
                <a:gd name="T38" fmla="*/ 46160 w 52"/>
                <a:gd name="T39" fmla="*/ 26392 h 48"/>
                <a:gd name="T40" fmla="*/ 48083 w 52"/>
                <a:gd name="T41" fmla="*/ 20737 h 48"/>
                <a:gd name="T42" fmla="*/ 36543 w 52"/>
                <a:gd name="T43" fmla="*/ 26392 h 48"/>
                <a:gd name="T44" fmla="*/ 32697 w 52"/>
                <a:gd name="T45" fmla="*/ 37703 h 48"/>
                <a:gd name="T46" fmla="*/ 25003 w 52"/>
                <a:gd name="T47" fmla="*/ 47129 h 48"/>
                <a:gd name="T48" fmla="*/ 21157 w 52"/>
                <a:gd name="T49" fmla="*/ 52784 h 48"/>
                <a:gd name="T50" fmla="*/ 21157 w 52"/>
                <a:gd name="T51" fmla="*/ 60325 h 48"/>
                <a:gd name="T52" fmla="*/ 23080 w 52"/>
                <a:gd name="T53" fmla="*/ 60325 h 48"/>
                <a:gd name="T54" fmla="*/ 15387 w 52"/>
                <a:gd name="T55" fmla="*/ 60325 h 48"/>
                <a:gd name="T56" fmla="*/ 15387 w 52"/>
                <a:gd name="T57" fmla="*/ 60325 h 48"/>
                <a:gd name="T58" fmla="*/ 21157 w 52"/>
                <a:gd name="T59" fmla="*/ 62210 h 48"/>
                <a:gd name="T60" fmla="*/ 13463 w 52"/>
                <a:gd name="T61" fmla="*/ 62210 h 48"/>
                <a:gd name="T62" fmla="*/ 13463 w 52"/>
                <a:gd name="T63" fmla="*/ 62210 h 48"/>
                <a:gd name="T64" fmla="*/ 19233 w 52"/>
                <a:gd name="T65" fmla="*/ 67865 h 48"/>
                <a:gd name="T66" fmla="*/ 15387 w 52"/>
                <a:gd name="T67" fmla="*/ 65980 h 48"/>
                <a:gd name="T68" fmla="*/ 11540 w 52"/>
                <a:gd name="T69" fmla="*/ 67865 h 48"/>
                <a:gd name="T70" fmla="*/ 13463 w 52"/>
                <a:gd name="T71" fmla="*/ 69750 h 48"/>
                <a:gd name="T72" fmla="*/ 7693 w 52"/>
                <a:gd name="T73" fmla="*/ 69750 h 48"/>
                <a:gd name="T74" fmla="*/ 11540 w 52"/>
                <a:gd name="T75" fmla="*/ 73521 h 48"/>
                <a:gd name="T76" fmla="*/ 5770 w 52"/>
                <a:gd name="T77" fmla="*/ 71636 h 48"/>
                <a:gd name="T78" fmla="*/ 0 w 52"/>
                <a:gd name="T79" fmla="*/ 71636 h 48"/>
                <a:gd name="T80" fmla="*/ 0 w 52"/>
                <a:gd name="T81" fmla="*/ 73521 h 48"/>
                <a:gd name="T82" fmla="*/ 0 w 52"/>
                <a:gd name="T83" fmla="*/ 73521 h 48"/>
                <a:gd name="T84" fmla="*/ 25003 w 52"/>
                <a:gd name="T85" fmla="*/ 71636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48"/>
                <a:gd name="T131" fmla="*/ 52 w 52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48">
                  <a:moveTo>
                    <a:pt x="13" y="38"/>
                  </a:moveTo>
                  <a:cubicBezTo>
                    <a:pt x="14" y="36"/>
                    <a:pt x="18" y="37"/>
                    <a:pt x="21" y="37"/>
                  </a:cubicBezTo>
                  <a:cubicBezTo>
                    <a:pt x="25" y="37"/>
                    <a:pt x="27" y="40"/>
                    <a:pt x="32" y="42"/>
                  </a:cubicBezTo>
                  <a:cubicBezTo>
                    <a:pt x="36" y="45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5"/>
                    <a:pt x="39" y="44"/>
                  </a:cubicBezTo>
                  <a:cubicBezTo>
                    <a:pt x="39" y="41"/>
                    <a:pt x="36" y="33"/>
                    <a:pt x="35" y="30"/>
                  </a:cubicBezTo>
                  <a:cubicBezTo>
                    <a:pt x="35" y="27"/>
                    <a:pt x="39" y="29"/>
                    <a:pt x="43" y="29"/>
                  </a:cubicBezTo>
                  <a:cubicBezTo>
                    <a:pt x="47" y="29"/>
                    <a:pt x="49" y="23"/>
                    <a:pt x="49" y="20"/>
                  </a:cubicBezTo>
                  <a:cubicBezTo>
                    <a:pt x="48" y="16"/>
                    <a:pt x="46" y="16"/>
                    <a:pt x="49" y="16"/>
                  </a:cubicBezTo>
                  <a:cubicBezTo>
                    <a:pt x="52" y="15"/>
                    <a:pt x="52" y="11"/>
                    <a:pt x="52" y="7"/>
                  </a:cubicBezTo>
                  <a:cubicBezTo>
                    <a:pt x="52" y="6"/>
                    <a:pt x="51" y="4"/>
                    <a:pt x="50" y="1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42" y="1"/>
                    <a:pt x="41" y="2"/>
                    <a:pt x="40" y="2"/>
                  </a:cubicBezTo>
                  <a:cubicBezTo>
                    <a:pt x="38" y="2"/>
                    <a:pt x="34" y="2"/>
                    <a:pt x="33" y="3"/>
                  </a:cubicBezTo>
                  <a:cubicBezTo>
                    <a:pt x="32" y="3"/>
                    <a:pt x="28" y="7"/>
                    <a:pt x="27" y="8"/>
                  </a:cubicBezTo>
                  <a:cubicBezTo>
                    <a:pt x="26" y="9"/>
                    <a:pt x="27" y="9"/>
                    <a:pt x="29" y="10"/>
                  </a:cubicBezTo>
                  <a:cubicBezTo>
                    <a:pt x="30" y="11"/>
                    <a:pt x="32" y="16"/>
                    <a:pt x="29" y="16"/>
                  </a:cubicBezTo>
                  <a:cubicBezTo>
                    <a:pt x="26" y="15"/>
                    <a:pt x="24" y="16"/>
                    <a:pt x="24" y="14"/>
                  </a:cubicBezTo>
                  <a:cubicBezTo>
                    <a:pt x="24" y="13"/>
                    <a:pt x="28" y="8"/>
                    <a:pt x="25" y="11"/>
                  </a:cubicBezTo>
                  <a:cubicBezTo>
                    <a:pt x="22" y="13"/>
                    <a:pt x="22" y="12"/>
                    <a:pt x="19" y="14"/>
                  </a:cubicBezTo>
                  <a:cubicBezTo>
                    <a:pt x="17" y="15"/>
                    <a:pt x="19" y="19"/>
                    <a:pt x="17" y="20"/>
                  </a:cubicBezTo>
                  <a:cubicBezTo>
                    <a:pt x="14" y="22"/>
                    <a:pt x="14" y="22"/>
                    <a:pt x="13" y="25"/>
                  </a:cubicBezTo>
                  <a:cubicBezTo>
                    <a:pt x="11" y="28"/>
                    <a:pt x="11" y="26"/>
                    <a:pt x="11" y="28"/>
                  </a:cubicBezTo>
                  <a:cubicBezTo>
                    <a:pt x="11" y="30"/>
                    <a:pt x="9" y="32"/>
                    <a:pt x="11" y="32"/>
                  </a:cubicBezTo>
                  <a:cubicBezTo>
                    <a:pt x="13" y="32"/>
                    <a:pt x="16" y="33"/>
                    <a:pt x="1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3"/>
                    <a:pt x="12" y="33"/>
                    <a:pt x="11" y="33"/>
                  </a:cubicBezTo>
                  <a:cubicBezTo>
                    <a:pt x="10" y="33"/>
                    <a:pt x="7" y="33"/>
                    <a:pt x="7" y="33"/>
                  </a:cubicBezTo>
                  <a:cubicBezTo>
                    <a:pt x="6" y="33"/>
                    <a:pt x="6" y="33"/>
                    <a:pt x="7" y="33"/>
                  </a:cubicBezTo>
                  <a:cubicBezTo>
                    <a:pt x="7" y="34"/>
                    <a:pt x="9" y="36"/>
                    <a:pt x="10" y="36"/>
                  </a:cubicBezTo>
                  <a:cubicBezTo>
                    <a:pt x="11" y="36"/>
                    <a:pt x="9" y="36"/>
                    <a:pt x="8" y="35"/>
                  </a:cubicBezTo>
                  <a:cubicBezTo>
                    <a:pt x="6" y="34"/>
                    <a:pt x="3" y="34"/>
                    <a:pt x="6" y="36"/>
                  </a:cubicBezTo>
                  <a:cubicBezTo>
                    <a:pt x="9" y="38"/>
                    <a:pt x="10" y="38"/>
                    <a:pt x="7" y="37"/>
                  </a:cubicBezTo>
                  <a:cubicBezTo>
                    <a:pt x="3" y="35"/>
                    <a:pt x="3" y="36"/>
                    <a:pt x="4" y="37"/>
                  </a:cubicBezTo>
                  <a:cubicBezTo>
                    <a:pt x="4" y="37"/>
                    <a:pt x="7" y="39"/>
                    <a:pt x="6" y="39"/>
                  </a:cubicBezTo>
                  <a:cubicBezTo>
                    <a:pt x="5" y="39"/>
                    <a:pt x="4" y="38"/>
                    <a:pt x="3" y="38"/>
                  </a:cubicBezTo>
                  <a:cubicBezTo>
                    <a:pt x="2" y="38"/>
                    <a:pt x="1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41"/>
                    <a:pt x="12" y="40"/>
                    <a:pt x="13" y="3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8" name="Freeform 750"/>
            <p:cNvSpPr>
              <a:spLocks/>
            </p:cNvSpPr>
            <p:nvPr/>
          </p:nvSpPr>
          <p:spPr bwMode="auto">
            <a:xfrm>
              <a:off x="1037238" y="1814492"/>
              <a:ext cx="76376" cy="104125"/>
            </a:xfrm>
            <a:custGeom>
              <a:avLst/>
              <a:gdLst>
                <a:gd name="T0" fmla="*/ 51435 w 40"/>
                <a:gd name="T1" fmla="*/ 103188 h 54"/>
                <a:gd name="T2" fmla="*/ 51435 w 40"/>
                <a:gd name="T3" fmla="*/ 103188 h 54"/>
                <a:gd name="T4" fmla="*/ 49530 w 40"/>
                <a:gd name="T5" fmla="*/ 99366 h 54"/>
                <a:gd name="T6" fmla="*/ 36195 w 40"/>
                <a:gd name="T7" fmla="*/ 85990 h 54"/>
                <a:gd name="T8" fmla="*/ 43815 w 40"/>
                <a:gd name="T9" fmla="*/ 78346 h 54"/>
                <a:gd name="T10" fmla="*/ 47625 w 40"/>
                <a:gd name="T11" fmla="*/ 68792 h 54"/>
                <a:gd name="T12" fmla="*/ 53340 w 40"/>
                <a:gd name="T13" fmla="*/ 59238 h 54"/>
                <a:gd name="T14" fmla="*/ 59055 w 40"/>
                <a:gd name="T15" fmla="*/ 63059 h 54"/>
                <a:gd name="T16" fmla="*/ 68580 w 40"/>
                <a:gd name="T17" fmla="*/ 53505 h 54"/>
                <a:gd name="T18" fmla="*/ 68580 w 40"/>
                <a:gd name="T19" fmla="*/ 43950 h 54"/>
                <a:gd name="T20" fmla="*/ 55245 w 40"/>
                <a:gd name="T21" fmla="*/ 32485 h 54"/>
                <a:gd name="T22" fmla="*/ 49530 w 40"/>
                <a:gd name="T23" fmla="*/ 21020 h 54"/>
                <a:gd name="T24" fmla="*/ 59055 w 40"/>
                <a:gd name="T25" fmla="*/ 17198 h 54"/>
                <a:gd name="T26" fmla="*/ 60960 w 40"/>
                <a:gd name="T27" fmla="*/ 1911 h 54"/>
                <a:gd name="T28" fmla="*/ 55245 w 40"/>
                <a:gd name="T29" fmla="*/ 1911 h 54"/>
                <a:gd name="T30" fmla="*/ 43815 w 40"/>
                <a:gd name="T31" fmla="*/ 5733 h 54"/>
                <a:gd name="T32" fmla="*/ 34290 w 40"/>
                <a:gd name="T33" fmla="*/ 19109 h 54"/>
                <a:gd name="T34" fmla="*/ 15240 w 40"/>
                <a:gd name="T35" fmla="*/ 19109 h 54"/>
                <a:gd name="T36" fmla="*/ 7620 w 40"/>
                <a:gd name="T37" fmla="*/ 30574 h 54"/>
                <a:gd name="T38" fmla="*/ 15240 w 40"/>
                <a:gd name="T39" fmla="*/ 30574 h 54"/>
                <a:gd name="T40" fmla="*/ 22860 w 40"/>
                <a:gd name="T41" fmla="*/ 24842 h 54"/>
                <a:gd name="T42" fmla="*/ 28575 w 40"/>
                <a:gd name="T43" fmla="*/ 26752 h 54"/>
                <a:gd name="T44" fmla="*/ 30480 w 40"/>
                <a:gd name="T45" fmla="*/ 36307 h 54"/>
                <a:gd name="T46" fmla="*/ 20955 w 40"/>
                <a:gd name="T47" fmla="*/ 32485 h 54"/>
                <a:gd name="T48" fmla="*/ 17145 w 40"/>
                <a:gd name="T49" fmla="*/ 40129 h 54"/>
                <a:gd name="T50" fmla="*/ 9525 w 40"/>
                <a:gd name="T51" fmla="*/ 38218 h 54"/>
                <a:gd name="T52" fmla="*/ 7620 w 40"/>
                <a:gd name="T53" fmla="*/ 40129 h 54"/>
                <a:gd name="T54" fmla="*/ 1905 w 40"/>
                <a:gd name="T55" fmla="*/ 38218 h 54"/>
                <a:gd name="T56" fmla="*/ 0 w 40"/>
                <a:gd name="T57" fmla="*/ 49683 h 54"/>
                <a:gd name="T58" fmla="*/ 3810 w 40"/>
                <a:gd name="T59" fmla="*/ 72614 h 54"/>
                <a:gd name="T60" fmla="*/ 11430 w 40"/>
                <a:gd name="T61" fmla="*/ 78346 h 54"/>
                <a:gd name="T62" fmla="*/ 11430 w 40"/>
                <a:gd name="T63" fmla="*/ 89812 h 54"/>
                <a:gd name="T64" fmla="*/ 9525 w 40"/>
                <a:gd name="T65" fmla="*/ 99366 h 54"/>
                <a:gd name="T66" fmla="*/ 11430 w 40"/>
                <a:gd name="T67" fmla="*/ 99366 h 54"/>
                <a:gd name="T68" fmla="*/ 51435 w 40"/>
                <a:gd name="T69" fmla="*/ 103188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"/>
                <a:gd name="T106" fmla="*/ 0 h 54"/>
                <a:gd name="T107" fmla="*/ 40 w 40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" h="54">
                  <a:moveTo>
                    <a:pt x="27" y="54"/>
                  </a:moveTo>
                  <a:cubicBezTo>
                    <a:pt x="27" y="54"/>
                    <a:pt x="27" y="54"/>
                    <a:pt x="27" y="54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3" y="49"/>
                    <a:pt x="19" y="48"/>
                    <a:pt x="19" y="45"/>
                  </a:cubicBezTo>
                  <a:cubicBezTo>
                    <a:pt x="18" y="43"/>
                    <a:pt x="21" y="44"/>
                    <a:pt x="23" y="41"/>
                  </a:cubicBezTo>
                  <a:cubicBezTo>
                    <a:pt x="24" y="39"/>
                    <a:pt x="22" y="39"/>
                    <a:pt x="25" y="36"/>
                  </a:cubicBezTo>
                  <a:cubicBezTo>
                    <a:pt x="28" y="34"/>
                    <a:pt x="27" y="29"/>
                    <a:pt x="28" y="31"/>
                  </a:cubicBezTo>
                  <a:cubicBezTo>
                    <a:pt x="29" y="34"/>
                    <a:pt x="29" y="35"/>
                    <a:pt x="31" y="33"/>
                  </a:cubicBezTo>
                  <a:cubicBezTo>
                    <a:pt x="32" y="31"/>
                    <a:pt x="33" y="31"/>
                    <a:pt x="36" y="28"/>
                  </a:cubicBezTo>
                  <a:cubicBezTo>
                    <a:pt x="39" y="26"/>
                    <a:pt x="40" y="25"/>
                    <a:pt x="36" y="23"/>
                  </a:cubicBezTo>
                  <a:cubicBezTo>
                    <a:pt x="31" y="21"/>
                    <a:pt x="29" y="21"/>
                    <a:pt x="29" y="17"/>
                  </a:cubicBezTo>
                  <a:cubicBezTo>
                    <a:pt x="28" y="13"/>
                    <a:pt x="27" y="13"/>
                    <a:pt x="26" y="11"/>
                  </a:cubicBezTo>
                  <a:cubicBezTo>
                    <a:pt x="26" y="9"/>
                    <a:pt x="31" y="11"/>
                    <a:pt x="31" y="9"/>
                  </a:cubicBezTo>
                  <a:cubicBezTo>
                    <a:pt x="32" y="7"/>
                    <a:pt x="32" y="2"/>
                    <a:pt x="32" y="1"/>
                  </a:cubicBezTo>
                  <a:cubicBezTo>
                    <a:pt x="32" y="0"/>
                    <a:pt x="31" y="1"/>
                    <a:pt x="29" y="1"/>
                  </a:cubicBezTo>
                  <a:cubicBezTo>
                    <a:pt x="26" y="1"/>
                    <a:pt x="24" y="0"/>
                    <a:pt x="23" y="3"/>
                  </a:cubicBezTo>
                  <a:cubicBezTo>
                    <a:pt x="21" y="7"/>
                    <a:pt x="19" y="10"/>
                    <a:pt x="18" y="10"/>
                  </a:cubicBezTo>
                  <a:cubicBezTo>
                    <a:pt x="16" y="10"/>
                    <a:pt x="11" y="9"/>
                    <a:pt x="8" y="10"/>
                  </a:cubicBezTo>
                  <a:cubicBezTo>
                    <a:pt x="5" y="10"/>
                    <a:pt x="2" y="16"/>
                    <a:pt x="4" y="16"/>
                  </a:cubicBezTo>
                  <a:cubicBezTo>
                    <a:pt x="6" y="17"/>
                    <a:pt x="6" y="18"/>
                    <a:pt x="8" y="16"/>
                  </a:cubicBezTo>
                  <a:cubicBezTo>
                    <a:pt x="11" y="14"/>
                    <a:pt x="11" y="14"/>
                    <a:pt x="12" y="13"/>
                  </a:cubicBezTo>
                  <a:cubicBezTo>
                    <a:pt x="14" y="12"/>
                    <a:pt x="15" y="12"/>
                    <a:pt x="15" y="14"/>
                  </a:cubicBezTo>
                  <a:cubicBezTo>
                    <a:pt x="15" y="16"/>
                    <a:pt x="17" y="21"/>
                    <a:pt x="16" y="19"/>
                  </a:cubicBezTo>
                  <a:cubicBezTo>
                    <a:pt x="14" y="18"/>
                    <a:pt x="11" y="15"/>
                    <a:pt x="11" y="17"/>
                  </a:cubicBezTo>
                  <a:cubicBezTo>
                    <a:pt x="10" y="18"/>
                    <a:pt x="9" y="21"/>
                    <a:pt x="9" y="21"/>
                  </a:cubicBezTo>
                  <a:cubicBezTo>
                    <a:pt x="9" y="21"/>
                    <a:pt x="6" y="21"/>
                    <a:pt x="5" y="20"/>
                  </a:cubicBezTo>
                  <a:cubicBezTo>
                    <a:pt x="5" y="19"/>
                    <a:pt x="6" y="19"/>
                    <a:pt x="4" y="21"/>
                  </a:cubicBezTo>
                  <a:cubicBezTo>
                    <a:pt x="3" y="22"/>
                    <a:pt x="2" y="18"/>
                    <a:pt x="1" y="20"/>
                  </a:cubicBezTo>
                  <a:cubicBezTo>
                    <a:pt x="0" y="21"/>
                    <a:pt x="0" y="21"/>
                    <a:pt x="0" y="26"/>
                  </a:cubicBezTo>
                  <a:cubicBezTo>
                    <a:pt x="0" y="30"/>
                    <a:pt x="0" y="35"/>
                    <a:pt x="2" y="38"/>
                  </a:cubicBezTo>
                  <a:cubicBezTo>
                    <a:pt x="3" y="40"/>
                    <a:pt x="5" y="39"/>
                    <a:pt x="6" y="41"/>
                  </a:cubicBezTo>
                  <a:cubicBezTo>
                    <a:pt x="7" y="44"/>
                    <a:pt x="7" y="46"/>
                    <a:pt x="6" y="47"/>
                  </a:cubicBezTo>
                  <a:cubicBezTo>
                    <a:pt x="5" y="49"/>
                    <a:pt x="2" y="49"/>
                    <a:pt x="5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3" y="54"/>
                    <a:pt x="22" y="54"/>
                    <a:pt x="27" y="5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09" name="Freeform 751"/>
            <p:cNvSpPr>
              <a:spLocks/>
            </p:cNvSpPr>
            <p:nvPr/>
          </p:nvSpPr>
          <p:spPr bwMode="auto">
            <a:xfrm>
              <a:off x="984728" y="1913409"/>
              <a:ext cx="224355" cy="260312"/>
            </a:xfrm>
            <a:custGeom>
              <a:avLst/>
              <a:gdLst>
                <a:gd name="T0" fmla="*/ 220012 w 117"/>
                <a:gd name="T1" fmla="*/ 116923 h 135"/>
                <a:gd name="T2" fmla="*/ 212359 w 117"/>
                <a:gd name="T3" fmla="*/ 93921 h 135"/>
                <a:gd name="T4" fmla="*/ 206620 w 117"/>
                <a:gd name="T5" fmla="*/ 72837 h 135"/>
                <a:gd name="T6" fmla="*/ 210446 w 117"/>
                <a:gd name="T7" fmla="*/ 55586 h 135"/>
                <a:gd name="T8" fmla="*/ 208533 w 117"/>
                <a:gd name="T9" fmla="*/ 36418 h 135"/>
                <a:gd name="T10" fmla="*/ 202793 w 117"/>
                <a:gd name="T11" fmla="*/ 32585 h 135"/>
                <a:gd name="T12" fmla="*/ 189401 w 117"/>
                <a:gd name="T13" fmla="*/ 21084 h 135"/>
                <a:gd name="T14" fmla="*/ 187488 w 117"/>
                <a:gd name="T15" fmla="*/ 9584 h 135"/>
                <a:gd name="T16" fmla="*/ 183662 w 117"/>
                <a:gd name="T17" fmla="*/ 21084 h 135"/>
                <a:gd name="T18" fmla="*/ 172183 w 117"/>
                <a:gd name="T19" fmla="*/ 17251 h 135"/>
                <a:gd name="T20" fmla="*/ 151138 w 117"/>
                <a:gd name="T21" fmla="*/ 24918 h 135"/>
                <a:gd name="T22" fmla="*/ 137746 w 117"/>
                <a:gd name="T23" fmla="*/ 30668 h 135"/>
                <a:gd name="T24" fmla="*/ 122441 w 117"/>
                <a:gd name="T25" fmla="*/ 26835 h 135"/>
                <a:gd name="T26" fmla="*/ 122441 w 117"/>
                <a:gd name="T27" fmla="*/ 19168 h 135"/>
                <a:gd name="T28" fmla="*/ 103310 w 117"/>
                <a:gd name="T29" fmla="*/ 17251 h 135"/>
                <a:gd name="T30" fmla="*/ 105223 w 117"/>
                <a:gd name="T31" fmla="*/ 3834 h 135"/>
                <a:gd name="T32" fmla="*/ 105223 w 117"/>
                <a:gd name="T33" fmla="*/ 3834 h 135"/>
                <a:gd name="T34" fmla="*/ 65047 w 117"/>
                <a:gd name="T35" fmla="*/ 0 h 135"/>
                <a:gd name="T36" fmla="*/ 72700 w 117"/>
                <a:gd name="T37" fmla="*/ 9584 h 135"/>
                <a:gd name="T38" fmla="*/ 68873 w 117"/>
                <a:gd name="T39" fmla="*/ 19168 h 135"/>
                <a:gd name="T40" fmla="*/ 72700 w 117"/>
                <a:gd name="T41" fmla="*/ 32585 h 135"/>
                <a:gd name="T42" fmla="*/ 82265 w 117"/>
                <a:gd name="T43" fmla="*/ 32585 h 135"/>
                <a:gd name="T44" fmla="*/ 95657 w 117"/>
                <a:gd name="T45" fmla="*/ 44086 h 135"/>
                <a:gd name="T46" fmla="*/ 84178 w 117"/>
                <a:gd name="T47" fmla="*/ 38335 h 135"/>
                <a:gd name="T48" fmla="*/ 74613 w 117"/>
                <a:gd name="T49" fmla="*/ 38335 h 135"/>
                <a:gd name="T50" fmla="*/ 65047 w 117"/>
                <a:gd name="T51" fmla="*/ 44086 h 135"/>
                <a:gd name="T52" fmla="*/ 61221 w 117"/>
                <a:gd name="T53" fmla="*/ 49836 h 135"/>
                <a:gd name="T54" fmla="*/ 45915 w 117"/>
                <a:gd name="T55" fmla="*/ 44086 h 135"/>
                <a:gd name="T56" fmla="*/ 28697 w 117"/>
                <a:gd name="T57" fmla="*/ 44086 h 135"/>
                <a:gd name="T58" fmla="*/ 28697 w 117"/>
                <a:gd name="T59" fmla="*/ 49836 h 135"/>
                <a:gd name="T60" fmla="*/ 32523 w 117"/>
                <a:gd name="T61" fmla="*/ 61336 h 135"/>
                <a:gd name="T62" fmla="*/ 26784 w 117"/>
                <a:gd name="T63" fmla="*/ 78587 h 135"/>
                <a:gd name="T64" fmla="*/ 26784 w 117"/>
                <a:gd name="T65" fmla="*/ 86254 h 135"/>
                <a:gd name="T66" fmla="*/ 15305 w 117"/>
                <a:gd name="T67" fmla="*/ 103505 h 135"/>
                <a:gd name="T68" fmla="*/ 0 w 117"/>
                <a:gd name="T69" fmla="*/ 105422 h 135"/>
                <a:gd name="T70" fmla="*/ 7653 w 117"/>
                <a:gd name="T71" fmla="*/ 132257 h 135"/>
                <a:gd name="T72" fmla="*/ 5739 w 117"/>
                <a:gd name="T73" fmla="*/ 143757 h 135"/>
                <a:gd name="T74" fmla="*/ 9566 w 117"/>
                <a:gd name="T75" fmla="*/ 157175 h 135"/>
                <a:gd name="T76" fmla="*/ 5739 w 117"/>
                <a:gd name="T77" fmla="*/ 166758 h 135"/>
                <a:gd name="T78" fmla="*/ 11479 w 117"/>
                <a:gd name="T79" fmla="*/ 180176 h 135"/>
                <a:gd name="T80" fmla="*/ 26784 w 117"/>
                <a:gd name="T81" fmla="*/ 195510 h 135"/>
                <a:gd name="T82" fmla="*/ 53568 w 117"/>
                <a:gd name="T83" fmla="*/ 203177 h 135"/>
                <a:gd name="T84" fmla="*/ 44002 w 117"/>
                <a:gd name="T85" fmla="*/ 235762 h 135"/>
                <a:gd name="T86" fmla="*/ 44002 w 117"/>
                <a:gd name="T87" fmla="*/ 245346 h 135"/>
                <a:gd name="T88" fmla="*/ 66960 w 117"/>
                <a:gd name="T89" fmla="*/ 243429 h 135"/>
                <a:gd name="T90" fmla="*/ 93744 w 117"/>
                <a:gd name="T91" fmla="*/ 245346 h 135"/>
                <a:gd name="T92" fmla="*/ 112876 w 117"/>
                <a:gd name="T93" fmla="*/ 254929 h 135"/>
                <a:gd name="T94" fmla="*/ 126268 w 117"/>
                <a:gd name="T95" fmla="*/ 247262 h 135"/>
                <a:gd name="T96" fmla="*/ 135833 w 117"/>
                <a:gd name="T97" fmla="*/ 251096 h 135"/>
                <a:gd name="T98" fmla="*/ 162617 w 117"/>
                <a:gd name="T99" fmla="*/ 243429 h 135"/>
                <a:gd name="T100" fmla="*/ 179836 w 117"/>
                <a:gd name="T101" fmla="*/ 245346 h 135"/>
                <a:gd name="T102" fmla="*/ 176009 w 117"/>
                <a:gd name="T103" fmla="*/ 226178 h 135"/>
                <a:gd name="T104" fmla="*/ 189401 w 117"/>
                <a:gd name="T105" fmla="*/ 214677 h 135"/>
                <a:gd name="T106" fmla="*/ 200880 w 117"/>
                <a:gd name="T107" fmla="*/ 210844 h 135"/>
                <a:gd name="T108" fmla="*/ 166444 w 117"/>
                <a:gd name="T109" fmla="*/ 178259 h 135"/>
                <a:gd name="T110" fmla="*/ 158791 w 117"/>
                <a:gd name="T111" fmla="*/ 161008 h 135"/>
                <a:gd name="T112" fmla="*/ 172183 w 117"/>
                <a:gd name="T113" fmla="*/ 153341 h 135"/>
                <a:gd name="T114" fmla="*/ 197054 w 117"/>
                <a:gd name="T115" fmla="*/ 138007 h 135"/>
                <a:gd name="T116" fmla="*/ 208533 w 117"/>
                <a:gd name="T117" fmla="*/ 130340 h 135"/>
                <a:gd name="T118" fmla="*/ 218099 w 117"/>
                <a:gd name="T119" fmla="*/ 139924 h 135"/>
                <a:gd name="T120" fmla="*/ 223838 w 117"/>
                <a:gd name="T121" fmla="*/ 130340 h 135"/>
                <a:gd name="T122" fmla="*/ 223838 w 117"/>
                <a:gd name="T123" fmla="*/ 130340 h 135"/>
                <a:gd name="T124" fmla="*/ 220012 w 117"/>
                <a:gd name="T125" fmla="*/ 116923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7"/>
                <a:gd name="T190" fmla="*/ 0 h 135"/>
                <a:gd name="T191" fmla="*/ 117 w 117"/>
                <a:gd name="T192" fmla="*/ 135 h 1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7" h="135">
                  <a:moveTo>
                    <a:pt x="115" y="61"/>
                  </a:moveTo>
                  <a:cubicBezTo>
                    <a:pt x="114" y="59"/>
                    <a:pt x="111" y="51"/>
                    <a:pt x="111" y="49"/>
                  </a:cubicBezTo>
                  <a:cubicBezTo>
                    <a:pt x="111" y="46"/>
                    <a:pt x="109" y="40"/>
                    <a:pt x="108" y="38"/>
                  </a:cubicBezTo>
                  <a:cubicBezTo>
                    <a:pt x="106" y="36"/>
                    <a:pt x="109" y="32"/>
                    <a:pt x="110" y="29"/>
                  </a:cubicBezTo>
                  <a:cubicBezTo>
                    <a:pt x="110" y="27"/>
                    <a:pt x="109" y="23"/>
                    <a:pt x="109" y="19"/>
                  </a:cubicBezTo>
                  <a:cubicBezTo>
                    <a:pt x="108" y="19"/>
                    <a:pt x="108" y="18"/>
                    <a:pt x="106" y="17"/>
                  </a:cubicBezTo>
                  <a:cubicBezTo>
                    <a:pt x="103" y="14"/>
                    <a:pt x="98" y="13"/>
                    <a:pt x="99" y="11"/>
                  </a:cubicBezTo>
                  <a:cubicBezTo>
                    <a:pt x="100" y="9"/>
                    <a:pt x="100" y="3"/>
                    <a:pt x="98" y="5"/>
                  </a:cubicBezTo>
                  <a:cubicBezTo>
                    <a:pt x="97" y="7"/>
                    <a:pt x="98" y="11"/>
                    <a:pt x="96" y="11"/>
                  </a:cubicBezTo>
                  <a:cubicBezTo>
                    <a:pt x="94" y="11"/>
                    <a:pt x="93" y="10"/>
                    <a:pt x="90" y="9"/>
                  </a:cubicBezTo>
                  <a:cubicBezTo>
                    <a:pt x="87" y="9"/>
                    <a:pt x="80" y="12"/>
                    <a:pt x="79" y="13"/>
                  </a:cubicBezTo>
                  <a:cubicBezTo>
                    <a:pt x="77" y="13"/>
                    <a:pt x="77" y="16"/>
                    <a:pt x="72" y="16"/>
                  </a:cubicBezTo>
                  <a:cubicBezTo>
                    <a:pt x="68" y="17"/>
                    <a:pt x="62" y="17"/>
                    <a:pt x="64" y="14"/>
                  </a:cubicBezTo>
                  <a:cubicBezTo>
                    <a:pt x="67" y="12"/>
                    <a:pt x="68" y="10"/>
                    <a:pt x="64" y="10"/>
                  </a:cubicBezTo>
                  <a:cubicBezTo>
                    <a:pt x="61" y="11"/>
                    <a:pt x="55" y="11"/>
                    <a:pt x="54" y="9"/>
                  </a:cubicBezTo>
                  <a:cubicBezTo>
                    <a:pt x="54" y="8"/>
                    <a:pt x="56" y="5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0" y="2"/>
                    <a:pt x="41" y="2"/>
                    <a:pt x="34" y="0"/>
                  </a:cubicBezTo>
                  <a:cubicBezTo>
                    <a:pt x="37" y="2"/>
                    <a:pt x="38" y="1"/>
                    <a:pt x="38" y="5"/>
                  </a:cubicBezTo>
                  <a:cubicBezTo>
                    <a:pt x="38" y="8"/>
                    <a:pt x="34" y="6"/>
                    <a:pt x="36" y="10"/>
                  </a:cubicBezTo>
                  <a:cubicBezTo>
                    <a:pt x="37" y="15"/>
                    <a:pt x="38" y="15"/>
                    <a:pt x="38" y="17"/>
                  </a:cubicBezTo>
                  <a:cubicBezTo>
                    <a:pt x="38" y="19"/>
                    <a:pt x="41" y="17"/>
                    <a:pt x="43" y="17"/>
                  </a:cubicBezTo>
                  <a:cubicBezTo>
                    <a:pt x="45" y="17"/>
                    <a:pt x="52" y="24"/>
                    <a:pt x="50" y="23"/>
                  </a:cubicBezTo>
                  <a:cubicBezTo>
                    <a:pt x="48" y="22"/>
                    <a:pt x="47" y="21"/>
                    <a:pt x="44" y="20"/>
                  </a:cubicBezTo>
                  <a:cubicBezTo>
                    <a:pt x="42" y="19"/>
                    <a:pt x="41" y="19"/>
                    <a:pt x="39" y="20"/>
                  </a:cubicBezTo>
                  <a:cubicBezTo>
                    <a:pt x="37" y="20"/>
                    <a:pt x="34" y="20"/>
                    <a:pt x="34" y="23"/>
                  </a:cubicBezTo>
                  <a:cubicBezTo>
                    <a:pt x="34" y="25"/>
                    <a:pt x="35" y="26"/>
                    <a:pt x="32" y="26"/>
                  </a:cubicBezTo>
                  <a:cubicBezTo>
                    <a:pt x="28" y="26"/>
                    <a:pt x="27" y="23"/>
                    <a:pt x="24" y="23"/>
                  </a:cubicBezTo>
                  <a:cubicBezTo>
                    <a:pt x="21" y="23"/>
                    <a:pt x="15" y="22"/>
                    <a:pt x="15" y="23"/>
                  </a:cubicBezTo>
                  <a:cubicBezTo>
                    <a:pt x="15" y="24"/>
                    <a:pt x="15" y="26"/>
                    <a:pt x="15" y="26"/>
                  </a:cubicBezTo>
                  <a:cubicBezTo>
                    <a:pt x="16" y="29"/>
                    <a:pt x="17" y="31"/>
                    <a:pt x="17" y="32"/>
                  </a:cubicBezTo>
                  <a:cubicBezTo>
                    <a:pt x="17" y="36"/>
                    <a:pt x="17" y="40"/>
                    <a:pt x="14" y="41"/>
                  </a:cubicBezTo>
                  <a:cubicBezTo>
                    <a:pt x="11" y="41"/>
                    <a:pt x="13" y="41"/>
                    <a:pt x="14" y="45"/>
                  </a:cubicBezTo>
                  <a:cubicBezTo>
                    <a:pt x="14" y="48"/>
                    <a:pt x="12" y="54"/>
                    <a:pt x="8" y="54"/>
                  </a:cubicBezTo>
                  <a:cubicBezTo>
                    <a:pt x="4" y="54"/>
                    <a:pt x="0" y="52"/>
                    <a:pt x="0" y="55"/>
                  </a:cubicBezTo>
                  <a:cubicBezTo>
                    <a:pt x="1" y="58"/>
                    <a:pt x="4" y="66"/>
                    <a:pt x="4" y="69"/>
                  </a:cubicBezTo>
                  <a:cubicBezTo>
                    <a:pt x="3" y="72"/>
                    <a:pt x="1" y="74"/>
                    <a:pt x="3" y="75"/>
                  </a:cubicBezTo>
                  <a:cubicBezTo>
                    <a:pt x="5" y="77"/>
                    <a:pt x="7" y="81"/>
                    <a:pt x="5" y="82"/>
                  </a:cubicBezTo>
                  <a:cubicBezTo>
                    <a:pt x="3" y="84"/>
                    <a:pt x="0" y="85"/>
                    <a:pt x="3" y="87"/>
                  </a:cubicBezTo>
                  <a:cubicBezTo>
                    <a:pt x="5" y="89"/>
                    <a:pt x="6" y="92"/>
                    <a:pt x="6" y="94"/>
                  </a:cubicBezTo>
                  <a:cubicBezTo>
                    <a:pt x="6" y="97"/>
                    <a:pt x="8" y="102"/>
                    <a:pt x="14" y="102"/>
                  </a:cubicBezTo>
                  <a:cubicBezTo>
                    <a:pt x="19" y="103"/>
                    <a:pt x="29" y="103"/>
                    <a:pt x="28" y="106"/>
                  </a:cubicBezTo>
                  <a:cubicBezTo>
                    <a:pt x="26" y="109"/>
                    <a:pt x="23" y="118"/>
                    <a:pt x="23" y="123"/>
                  </a:cubicBezTo>
                  <a:cubicBezTo>
                    <a:pt x="23" y="125"/>
                    <a:pt x="23" y="127"/>
                    <a:pt x="23" y="128"/>
                  </a:cubicBezTo>
                  <a:cubicBezTo>
                    <a:pt x="23" y="128"/>
                    <a:pt x="31" y="129"/>
                    <a:pt x="35" y="127"/>
                  </a:cubicBezTo>
                  <a:cubicBezTo>
                    <a:pt x="39" y="125"/>
                    <a:pt x="45" y="127"/>
                    <a:pt x="49" y="128"/>
                  </a:cubicBezTo>
                  <a:cubicBezTo>
                    <a:pt x="53" y="129"/>
                    <a:pt x="58" y="135"/>
                    <a:pt x="59" y="133"/>
                  </a:cubicBezTo>
                  <a:cubicBezTo>
                    <a:pt x="60" y="130"/>
                    <a:pt x="62" y="128"/>
                    <a:pt x="66" y="129"/>
                  </a:cubicBezTo>
                  <a:cubicBezTo>
                    <a:pt x="69" y="130"/>
                    <a:pt x="67" y="133"/>
                    <a:pt x="71" y="131"/>
                  </a:cubicBezTo>
                  <a:cubicBezTo>
                    <a:pt x="75" y="129"/>
                    <a:pt x="80" y="127"/>
                    <a:pt x="85" y="127"/>
                  </a:cubicBezTo>
                  <a:cubicBezTo>
                    <a:pt x="89" y="128"/>
                    <a:pt x="95" y="132"/>
                    <a:pt x="94" y="128"/>
                  </a:cubicBezTo>
                  <a:cubicBezTo>
                    <a:pt x="92" y="123"/>
                    <a:pt x="88" y="121"/>
                    <a:pt x="92" y="118"/>
                  </a:cubicBezTo>
                  <a:cubicBezTo>
                    <a:pt x="96" y="116"/>
                    <a:pt x="97" y="114"/>
                    <a:pt x="99" y="112"/>
                  </a:cubicBezTo>
                  <a:cubicBezTo>
                    <a:pt x="100" y="110"/>
                    <a:pt x="105" y="112"/>
                    <a:pt x="105" y="110"/>
                  </a:cubicBezTo>
                  <a:cubicBezTo>
                    <a:pt x="105" y="109"/>
                    <a:pt x="88" y="96"/>
                    <a:pt x="87" y="93"/>
                  </a:cubicBezTo>
                  <a:cubicBezTo>
                    <a:pt x="86" y="90"/>
                    <a:pt x="86" y="88"/>
                    <a:pt x="83" y="84"/>
                  </a:cubicBezTo>
                  <a:cubicBezTo>
                    <a:pt x="80" y="80"/>
                    <a:pt x="86" y="82"/>
                    <a:pt x="90" y="80"/>
                  </a:cubicBezTo>
                  <a:cubicBezTo>
                    <a:pt x="93" y="77"/>
                    <a:pt x="101" y="75"/>
                    <a:pt x="103" y="72"/>
                  </a:cubicBezTo>
                  <a:cubicBezTo>
                    <a:pt x="105" y="70"/>
                    <a:pt x="108" y="66"/>
                    <a:pt x="109" y="68"/>
                  </a:cubicBezTo>
                  <a:cubicBezTo>
                    <a:pt x="110" y="70"/>
                    <a:pt x="113" y="75"/>
                    <a:pt x="114" y="73"/>
                  </a:cubicBezTo>
                  <a:cubicBezTo>
                    <a:pt x="116" y="72"/>
                    <a:pt x="117" y="68"/>
                    <a:pt x="117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6" y="65"/>
                    <a:pt x="116" y="63"/>
                    <a:pt x="115" y="6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0" name="Freeform 752"/>
            <p:cNvSpPr>
              <a:spLocks/>
            </p:cNvSpPr>
            <p:nvPr/>
          </p:nvSpPr>
          <p:spPr bwMode="auto">
            <a:xfrm>
              <a:off x="1247271" y="1991505"/>
              <a:ext cx="577590" cy="265517"/>
            </a:xfrm>
            <a:custGeom>
              <a:avLst/>
              <a:gdLst>
                <a:gd name="T0" fmla="*/ 566407 w 303"/>
                <a:gd name="T1" fmla="*/ 118395 h 138"/>
                <a:gd name="T2" fmla="*/ 566407 w 303"/>
                <a:gd name="T3" fmla="*/ 101209 h 138"/>
                <a:gd name="T4" fmla="*/ 541615 w 303"/>
                <a:gd name="T5" fmla="*/ 93570 h 138"/>
                <a:gd name="T6" fmla="*/ 518730 w 303"/>
                <a:gd name="T7" fmla="*/ 87842 h 138"/>
                <a:gd name="T8" fmla="*/ 488217 w 303"/>
                <a:gd name="T9" fmla="*/ 82113 h 138"/>
                <a:gd name="T10" fmla="*/ 457703 w 303"/>
                <a:gd name="T11" fmla="*/ 72565 h 138"/>
                <a:gd name="T12" fmla="*/ 431004 w 303"/>
                <a:gd name="T13" fmla="*/ 43921 h 138"/>
                <a:gd name="T14" fmla="*/ 431004 w 303"/>
                <a:gd name="T15" fmla="*/ 22915 h 138"/>
                <a:gd name="T16" fmla="*/ 400490 w 303"/>
                <a:gd name="T17" fmla="*/ 9548 h 138"/>
                <a:gd name="T18" fmla="*/ 371884 w 303"/>
                <a:gd name="T19" fmla="*/ 17186 h 138"/>
                <a:gd name="T20" fmla="*/ 368069 w 303"/>
                <a:gd name="T21" fmla="*/ 11458 h 138"/>
                <a:gd name="T22" fmla="*/ 337556 w 303"/>
                <a:gd name="T23" fmla="*/ 43921 h 138"/>
                <a:gd name="T24" fmla="*/ 305135 w 303"/>
                <a:gd name="T25" fmla="*/ 38192 h 138"/>
                <a:gd name="T26" fmla="*/ 284157 w 303"/>
                <a:gd name="T27" fmla="*/ 36282 h 138"/>
                <a:gd name="T28" fmla="*/ 263179 w 303"/>
                <a:gd name="T29" fmla="*/ 36282 h 138"/>
                <a:gd name="T30" fmla="*/ 183081 w 303"/>
                <a:gd name="T31" fmla="*/ 24825 h 138"/>
                <a:gd name="T32" fmla="*/ 167824 w 303"/>
                <a:gd name="T33" fmla="*/ 43921 h 138"/>
                <a:gd name="T34" fmla="*/ 175453 w 303"/>
                <a:gd name="T35" fmla="*/ 74474 h 138"/>
                <a:gd name="T36" fmla="*/ 143032 w 303"/>
                <a:gd name="T37" fmla="*/ 108847 h 138"/>
                <a:gd name="T38" fmla="*/ 122054 w 303"/>
                <a:gd name="T39" fmla="*/ 105028 h 138"/>
                <a:gd name="T40" fmla="*/ 62934 w 303"/>
                <a:gd name="T41" fmla="*/ 105028 h 138"/>
                <a:gd name="T42" fmla="*/ 34328 w 303"/>
                <a:gd name="T43" fmla="*/ 114576 h 138"/>
                <a:gd name="T44" fmla="*/ 3814 w 303"/>
                <a:gd name="T45" fmla="*/ 129853 h 138"/>
                <a:gd name="T46" fmla="*/ 20978 w 303"/>
                <a:gd name="T47" fmla="*/ 158497 h 138"/>
                <a:gd name="T48" fmla="*/ 49584 w 303"/>
                <a:gd name="T49" fmla="*/ 150859 h 138"/>
                <a:gd name="T50" fmla="*/ 83912 w 303"/>
                <a:gd name="T51" fmla="*/ 145130 h 138"/>
                <a:gd name="T52" fmla="*/ 116333 w 303"/>
                <a:gd name="T53" fmla="*/ 137491 h 138"/>
                <a:gd name="T54" fmla="*/ 131590 w 303"/>
                <a:gd name="T55" fmla="*/ 137491 h 138"/>
                <a:gd name="T56" fmla="*/ 146846 w 303"/>
                <a:gd name="T57" fmla="*/ 148949 h 138"/>
                <a:gd name="T58" fmla="*/ 194524 w 303"/>
                <a:gd name="T59" fmla="*/ 156587 h 138"/>
                <a:gd name="T60" fmla="*/ 230759 w 303"/>
                <a:gd name="T61" fmla="*/ 145130 h 138"/>
                <a:gd name="T62" fmla="*/ 280343 w 303"/>
                <a:gd name="T63" fmla="*/ 143220 h 138"/>
                <a:gd name="T64" fmla="*/ 314671 w 303"/>
                <a:gd name="T65" fmla="*/ 179503 h 138"/>
                <a:gd name="T66" fmla="*/ 333742 w 303"/>
                <a:gd name="T67" fmla="*/ 208147 h 138"/>
                <a:gd name="T68" fmla="*/ 362348 w 303"/>
                <a:gd name="T69" fmla="*/ 198599 h 138"/>
                <a:gd name="T70" fmla="*/ 396676 w 303"/>
                <a:gd name="T71" fmla="*/ 211966 h 138"/>
                <a:gd name="T72" fmla="*/ 390955 w 303"/>
                <a:gd name="T73" fmla="*/ 227243 h 138"/>
                <a:gd name="T74" fmla="*/ 410026 w 303"/>
                <a:gd name="T75" fmla="*/ 242519 h 138"/>
                <a:gd name="T76" fmla="*/ 421468 w 303"/>
                <a:gd name="T77" fmla="*/ 263525 h 138"/>
                <a:gd name="T78" fmla="*/ 463424 w 303"/>
                <a:gd name="T79" fmla="*/ 242519 h 138"/>
                <a:gd name="T80" fmla="*/ 490124 w 303"/>
                <a:gd name="T81" fmla="*/ 236791 h 138"/>
                <a:gd name="T82" fmla="*/ 474867 w 303"/>
                <a:gd name="T83" fmla="*/ 231062 h 138"/>
                <a:gd name="T84" fmla="*/ 444353 w 303"/>
                <a:gd name="T85" fmla="*/ 215785 h 138"/>
                <a:gd name="T86" fmla="*/ 495845 w 303"/>
                <a:gd name="T87" fmla="*/ 189051 h 138"/>
                <a:gd name="T88" fmla="*/ 539708 w 303"/>
                <a:gd name="T89" fmla="*/ 158497 h 138"/>
                <a:gd name="T90" fmla="*/ 568315 w 303"/>
                <a:gd name="T91" fmla="*/ 139401 h 138"/>
                <a:gd name="T92" fmla="*/ 574036 w 303"/>
                <a:gd name="T93" fmla="*/ 126034 h 1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3"/>
                <a:gd name="T142" fmla="*/ 0 h 138"/>
                <a:gd name="T143" fmla="*/ 303 w 303"/>
                <a:gd name="T144" fmla="*/ 138 h 1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3" h="138">
                  <a:moveTo>
                    <a:pt x="301" y="66"/>
                  </a:moveTo>
                  <a:cubicBezTo>
                    <a:pt x="298" y="65"/>
                    <a:pt x="293" y="65"/>
                    <a:pt x="297" y="62"/>
                  </a:cubicBezTo>
                  <a:cubicBezTo>
                    <a:pt x="301" y="59"/>
                    <a:pt x="302" y="60"/>
                    <a:pt x="302" y="58"/>
                  </a:cubicBezTo>
                  <a:cubicBezTo>
                    <a:pt x="302" y="56"/>
                    <a:pt x="301" y="56"/>
                    <a:pt x="297" y="53"/>
                  </a:cubicBezTo>
                  <a:cubicBezTo>
                    <a:pt x="293" y="51"/>
                    <a:pt x="293" y="48"/>
                    <a:pt x="290" y="49"/>
                  </a:cubicBezTo>
                  <a:cubicBezTo>
                    <a:pt x="287" y="50"/>
                    <a:pt x="288" y="52"/>
                    <a:pt x="284" y="49"/>
                  </a:cubicBezTo>
                  <a:cubicBezTo>
                    <a:pt x="281" y="46"/>
                    <a:pt x="282" y="46"/>
                    <a:pt x="279" y="46"/>
                  </a:cubicBezTo>
                  <a:cubicBezTo>
                    <a:pt x="275" y="46"/>
                    <a:pt x="275" y="49"/>
                    <a:pt x="272" y="46"/>
                  </a:cubicBezTo>
                  <a:cubicBezTo>
                    <a:pt x="269" y="44"/>
                    <a:pt x="267" y="39"/>
                    <a:pt x="265" y="39"/>
                  </a:cubicBezTo>
                  <a:cubicBezTo>
                    <a:pt x="262" y="39"/>
                    <a:pt x="261" y="47"/>
                    <a:pt x="256" y="43"/>
                  </a:cubicBezTo>
                  <a:cubicBezTo>
                    <a:pt x="251" y="39"/>
                    <a:pt x="250" y="37"/>
                    <a:pt x="248" y="37"/>
                  </a:cubicBezTo>
                  <a:cubicBezTo>
                    <a:pt x="245" y="38"/>
                    <a:pt x="241" y="40"/>
                    <a:pt x="240" y="38"/>
                  </a:cubicBezTo>
                  <a:cubicBezTo>
                    <a:pt x="240" y="35"/>
                    <a:pt x="237" y="25"/>
                    <a:pt x="235" y="25"/>
                  </a:cubicBezTo>
                  <a:cubicBezTo>
                    <a:pt x="232" y="25"/>
                    <a:pt x="227" y="26"/>
                    <a:pt x="226" y="23"/>
                  </a:cubicBezTo>
                  <a:cubicBezTo>
                    <a:pt x="224" y="20"/>
                    <a:pt x="222" y="20"/>
                    <a:pt x="223" y="17"/>
                  </a:cubicBezTo>
                  <a:cubicBezTo>
                    <a:pt x="224" y="14"/>
                    <a:pt x="228" y="15"/>
                    <a:pt x="226" y="12"/>
                  </a:cubicBezTo>
                  <a:cubicBezTo>
                    <a:pt x="224" y="9"/>
                    <a:pt x="222" y="5"/>
                    <a:pt x="219" y="5"/>
                  </a:cubicBezTo>
                  <a:cubicBezTo>
                    <a:pt x="216" y="4"/>
                    <a:pt x="215" y="5"/>
                    <a:pt x="210" y="5"/>
                  </a:cubicBezTo>
                  <a:cubicBezTo>
                    <a:pt x="204" y="4"/>
                    <a:pt x="205" y="0"/>
                    <a:pt x="202" y="4"/>
                  </a:cubicBezTo>
                  <a:cubicBezTo>
                    <a:pt x="200" y="7"/>
                    <a:pt x="199" y="13"/>
                    <a:pt x="195" y="9"/>
                  </a:cubicBezTo>
                  <a:cubicBezTo>
                    <a:pt x="194" y="8"/>
                    <a:pt x="193" y="7"/>
                    <a:pt x="193" y="6"/>
                  </a:cubicBezTo>
                  <a:cubicBezTo>
                    <a:pt x="193" y="6"/>
                    <a:pt x="193" y="6"/>
                    <a:pt x="193" y="6"/>
                  </a:cubicBezTo>
                  <a:cubicBezTo>
                    <a:pt x="193" y="6"/>
                    <a:pt x="179" y="8"/>
                    <a:pt x="178" y="13"/>
                  </a:cubicBezTo>
                  <a:cubicBezTo>
                    <a:pt x="178" y="17"/>
                    <a:pt x="179" y="23"/>
                    <a:pt x="177" y="23"/>
                  </a:cubicBezTo>
                  <a:cubicBezTo>
                    <a:pt x="174" y="23"/>
                    <a:pt x="170" y="17"/>
                    <a:pt x="168" y="18"/>
                  </a:cubicBezTo>
                  <a:cubicBezTo>
                    <a:pt x="167" y="19"/>
                    <a:pt x="162" y="23"/>
                    <a:pt x="160" y="20"/>
                  </a:cubicBezTo>
                  <a:cubicBezTo>
                    <a:pt x="158" y="17"/>
                    <a:pt x="159" y="14"/>
                    <a:pt x="156" y="16"/>
                  </a:cubicBezTo>
                  <a:cubicBezTo>
                    <a:pt x="153" y="18"/>
                    <a:pt x="151" y="20"/>
                    <a:pt x="149" y="19"/>
                  </a:cubicBezTo>
                  <a:cubicBezTo>
                    <a:pt x="147" y="17"/>
                    <a:pt x="147" y="13"/>
                    <a:pt x="144" y="16"/>
                  </a:cubicBezTo>
                  <a:cubicBezTo>
                    <a:pt x="140" y="19"/>
                    <a:pt x="144" y="23"/>
                    <a:pt x="138" y="19"/>
                  </a:cubicBezTo>
                  <a:cubicBezTo>
                    <a:pt x="133" y="15"/>
                    <a:pt x="120" y="11"/>
                    <a:pt x="112" y="11"/>
                  </a:cubicBezTo>
                  <a:cubicBezTo>
                    <a:pt x="104" y="11"/>
                    <a:pt x="99" y="10"/>
                    <a:pt x="96" y="13"/>
                  </a:cubicBezTo>
                  <a:cubicBezTo>
                    <a:pt x="93" y="15"/>
                    <a:pt x="92" y="17"/>
                    <a:pt x="85" y="17"/>
                  </a:cubicBezTo>
                  <a:cubicBezTo>
                    <a:pt x="85" y="19"/>
                    <a:pt x="86" y="21"/>
                    <a:pt x="88" y="23"/>
                  </a:cubicBezTo>
                  <a:cubicBezTo>
                    <a:pt x="94" y="28"/>
                    <a:pt x="92" y="26"/>
                    <a:pt x="92" y="29"/>
                  </a:cubicBezTo>
                  <a:cubicBezTo>
                    <a:pt x="92" y="33"/>
                    <a:pt x="97" y="38"/>
                    <a:pt x="92" y="39"/>
                  </a:cubicBezTo>
                  <a:cubicBezTo>
                    <a:pt x="88" y="39"/>
                    <a:pt x="82" y="40"/>
                    <a:pt x="78" y="46"/>
                  </a:cubicBezTo>
                  <a:cubicBezTo>
                    <a:pt x="74" y="51"/>
                    <a:pt x="75" y="52"/>
                    <a:pt x="75" y="57"/>
                  </a:cubicBezTo>
                  <a:cubicBezTo>
                    <a:pt x="75" y="62"/>
                    <a:pt x="74" y="64"/>
                    <a:pt x="72" y="64"/>
                  </a:cubicBezTo>
                  <a:cubicBezTo>
                    <a:pt x="72" y="64"/>
                    <a:pt x="68" y="58"/>
                    <a:pt x="64" y="55"/>
                  </a:cubicBezTo>
                  <a:cubicBezTo>
                    <a:pt x="61" y="51"/>
                    <a:pt x="49" y="55"/>
                    <a:pt x="42" y="53"/>
                  </a:cubicBezTo>
                  <a:cubicBezTo>
                    <a:pt x="35" y="51"/>
                    <a:pt x="35" y="53"/>
                    <a:pt x="33" y="55"/>
                  </a:cubicBezTo>
                  <a:cubicBezTo>
                    <a:pt x="30" y="58"/>
                    <a:pt x="25" y="53"/>
                    <a:pt x="25" y="53"/>
                  </a:cubicBezTo>
                  <a:cubicBezTo>
                    <a:pt x="25" y="53"/>
                    <a:pt x="20" y="58"/>
                    <a:pt x="18" y="60"/>
                  </a:cubicBezTo>
                  <a:cubicBezTo>
                    <a:pt x="16" y="62"/>
                    <a:pt x="14" y="65"/>
                    <a:pt x="10" y="65"/>
                  </a:cubicBezTo>
                  <a:cubicBezTo>
                    <a:pt x="5" y="65"/>
                    <a:pt x="2" y="66"/>
                    <a:pt x="2" y="68"/>
                  </a:cubicBezTo>
                  <a:cubicBezTo>
                    <a:pt x="2" y="70"/>
                    <a:pt x="0" y="75"/>
                    <a:pt x="4" y="77"/>
                  </a:cubicBezTo>
                  <a:cubicBezTo>
                    <a:pt x="4" y="77"/>
                    <a:pt x="9" y="82"/>
                    <a:pt x="11" y="83"/>
                  </a:cubicBezTo>
                  <a:cubicBezTo>
                    <a:pt x="14" y="85"/>
                    <a:pt x="17" y="83"/>
                    <a:pt x="20" y="83"/>
                  </a:cubicBezTo>
                  <a:cubicBezTo>
                    <a:pt x="23" y="83"/>
                    <a:pt x="25" y="81"/>
                    <a:pt x="26" y="79"/>
                  </a:cubicBezTo>
                  <a:cubicBezTo>
                    <a:pt x="26" y="77"/>
                    <a:pt x="34" y="77"/>
                    <a:pt x="36" y="76"/>
                  </a:cubicBezTo>
                  <a:cubicBezTo>
                    <a:pt x="39" y="75"/>
                    <a:pt x="40" y="76"/>
                    <a:pt x="44" y="76"/>
                  </a:cubicBezTo>
                  <a:cubicBezTo>
                    <a:pt x="47" y="76"/>
                    <a:pt x="44" y="70"/>
                    <a:pt x="47" y="69"/>
                  </a:cubicBezTo>
                  <a:cubicBezTo>
                    <a:pt x="50" y="68"/>
                    <a:pt x="58" y="72"/>
                    <a:pt x="61" y="72"/>
                  </a:cubicBezTo>
                  <a:cubicBezTo>
                    <a:pt x="63" y="72"/>
                    <a:pt x="69" y="72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2"/>
                    <a:pt x="69" y="73"/>
                    <a:pt x="69" y="73"/>
                  </a:cubicBezTo>
                  <a:cubicBezTo>
                    <a:pt x="69" y="76"/>
                    <a:pt x="76" y="77"/>
                    <a:pt x="77" y="78"/>
                  </a:cubicBezTo>
                  <a:cubicBezTo>
                    <a:pt x="77" y="78"/>
                    <a:pt x="82" y="79"/>
                    <a:pt x="88" y="79"/>
                  </a:cubicBezTo>
                  <a:cubicBezTo>
                    <a:pt x="94" y="80"/>
                    <a:pt x="100" y="81"/>
                    <a:pt x="102" y="82"/>
                  </a:cubicBezTo>
                  <a:cubicBezTo>
                    <a:pt x="104" y="83"/>
                    <a:pt x="107" y="82"/>
                    <a:pt x="110" y="81"/>
                  </a:cubicBezTo>
                  <a:cubicBezTo>
                    <a:pt x="112" y="79"/>
                    <a:pt x="115" y="80"/>
                    <a:pt x="121" y="76"/>
                  </a:cubicBezTo>
                  <a:cubicBezTo>
                    <a:pt x="126" y="72"/>
                    <a:pt x="130" y="71"/>
                    <a:pt x="135" y="72"/>
                  </a:cubicBezTo>
                  <a:cubicBezTo>
                    <a:pt x="140" y="72"/>
                    <a:pt x="141" y="73"/>
                    <a:pt x="147" y="75"/>
                  </a:cubicBezTo>
                  <a:cubicBezTo>
                    <a:pt x="152" y="77"/>
                    <a:pt x="152" y="75"/>
                    <a:pt x="155" y="79"/>
                  </a:cubicBezTo>
                  <a:cubicBezTo>
                    <a:pt x="159" y="83"/>
                    <a:pt x="164" y="92"/>
                    <a:pt x="165" y="94"/>
                  </a:cubicBezTo>
                  <a:cubicBezTo>
                    <a:pt x="167" y="96"/>
                    <a:pt x="169" y="99"/>
                    <a:pt x="169" y="101"/>
                  </a:cubicBezTo>
                  <a:cubicBezTo>
                    <a:pt x="170" y="103"/>
                    <a:pt x="173" y="106"/>
                    <a:pt x="175" y="109"/>
                  </a:cubicBezTo>
                  <a:cubicBezTo>
                    <a:pt x="179" y="106"/>
                    <a:pt x="178" y="103"/>
                    <a:pt x="183" y="102"/>
                  </a:cubicBezTo>
                  <a:cubicBezTo>
                    <a:pt x="187" y="101"/>
                    <a:pt x="188" y="101"/>
                    <a:pt x="190" y="104"/>
                  </a:cubicBezTo>
                  <a:cubicBezTo>
                    <a:pt x="192" y="107"/>
                    <a:pt x="192" y="109"/>
                    <a:pt x="196" y="109"/>
                  </a:cubicBezTo>
                  <a:cubicBezTo>
                    <a:pt x="200" y="109"/>
                    <a:pt x="203" y="112"/>
                    <a:pt x="208" y="111"/>
                  </a:cubicBezTo>
                  <a:cubicBezTo>
                    <a:pt x="213" y="110"/>
                    <a:pt x="219" y="110"/>
                    <a:pt x="219" y="111"/>
                  </a:cubicBezTo>
                  <a:cubicBezTo>
                    <a:pt x="219" y="112"/>
                    <a:pt x="207" y="118"/>
                    <a:pt x="205" y="119"/>
                  </a:cubicBezTo>
                  <a:cubicBezTo>
                    <a:pt x="203" y="120"/>
                    <a:pt x="202" y="121"/>
                    <a:pt x="205" y="122"/>
                  </a:cubicBezTo>
                  <a:cubicBezTo>
                    <a:pt x="208" y="123"/>
                    <a:pt x="215" y="124"/>
                    <a:pt x="215" y="127"/>
                  </a:cubicBezTo>
                  <a:cubicBezTo>
                    <a:pt x="215" y="129"/>
                    <a:pt x="211" y="132"/>
                    <a:pt x="213" y="134"/>
                  </a:cubicBezTo>
                  <a:cubicBezTo>
                    <a:pt x="215" y="136"/>
                    <a:pt x="218" y="138"/>
                    <a:pt x="221" y="138"/>
                  </a:cubicBezTo>
                  <a:cubicBezTo>
                    <a:pt x="223" y="137"/>
                    <a:pt x="227" y="133"/>
                    <a:pt x="230" y="132"/>
                  </a:cubicBezTo>
                  <a:cubicBezTo>
                    <a:pt x="233" y="131"/>
                    <a:pt x="238" y="127"/>
                    <a:pt x="243" y="127"/>
                  </a:cubicBezTo>
                  <a:cubicBezTo>
                    <a:pt x="247" y="127"/>
                    <a:pt x="253" y="128"/>
                    <a:pt x="255" y="126"/>
                  </a:cubicBezTo>
                  <a:cubicBezTo>
                    <a:pt x="257" y="125"/>
                    <a:pt x="258" y="125"/>
                    <a:pt x="257" y="124"/>
                  </a:cubicBezTo>
                  <a:cubicBezTo>
                    <a:pt x="256" y="123"/>
                    <a:pt x="261" y="122"/>
                    <a:pt x="259" y="122"/>
                  </a:cubicBezTo>
                  <a:cubicBezTo>
                    <a:pt x="257" y="121"/>
                    <a:pt x="251" y="121"/>
                    <a:pt x="249" y="121"/>
                  </a:cubicBezTo>
                  <a:cubicBezTo>
                    <a:pt x="247" y="121"/>
                    <a:pt x="241" y="125"/>
                    <a:pt x="237" y="122"/>
                  </a:cubicBezTo>
                  <a:cubicBezTo>
                    <a:pt x="234" y="118"/>
                    <a:pt x="232" y="116"/>
                    <a:pt x="233" y="113"/>
                  </a:cubicBezTo>
                  <a:cubicBezTo>
                    <a:pt x="235" y="110"/>
                    <a:pt x="241" y="105"/>
                    <a:pt x="243" y="103"/>
                  </a:cubicBezTo>
                  <a:cubicBezTo>
                    <a:pt x="246" y="101"/>
                    <a:pt x="255" y="101"/>
                    <a:pt x="260" y="99"/>
                  </a:cubicBezTo>
                  <a:cubicBezTo>
                    <a:pt x="264" y="96"/>
                    <a:pt x="268" y="94"/>
                    <a:pt x="275" y="94"/>
                  </a:cubicBezTo>
                  <a:cubicBezTo>
                    <a:pt x="276" y="90"/>
                    <a:pt x="278" y="85"/>
                    <a:pt x="283" y="83"/>
                  </a:cubicBezTo>
                  <a:cubicBezTo>
                    <a:pt x="289" y="80"/>
                    <a:pt x="295" y="83"/>
                    <a:pt x="296" y="80"/>
                  </a:cubicBezTo>
                  <a:cubicBezTo>
                    <a:pt x="297" y="77"/>
                    <a:pt x="300" y="76"/>
                    <a:pt x="298" y="73"/>
                  </a:cubicBezTo>
                  <a:cubicBezTo>
                    <a:pt x="296" y="70"/>
                    <a:pt x="293" y="69"/>
                    <a:pt x="296" y="68"/>
                  </a:cubicBezTo>
                  <a:cubicBezTo>
                    <a:pt x="298" y="66"/>
                    <a:pt x="303" y="68"/>
                    <a:pt x="301" y="6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1" name="Freeform 753"/>
            <p:cNvSpPr>
              <a:spLocks/>
            </p:cNvSpPr>
            <p:nvPr/>
          </p:nvSpPr>
          <p:spPr bwMode="auto">
            <a:xfrm>
              <a:off x="1404794" y="1866555"/>
              <a:ext cx="238674" cy="171804"/>
            </a:xfrm>
            <a:custGeom>
              <a:avLst/>
              <a:gdLst>
                <a:gd name="T0" fmla="*/ 57227 w 124"/>
                <a:gd name="T1" fmla="*/ 146960 h 89"/>
                <a:gd name="T2" fmla="*/ 106823 w 124"/>
                <a:gd name="T3" fmla="*/ 162229 h 89"/>
                <a:gd name="T4" fmla="*/ 118269 w 124"/>
                <a:gd name="T5" fmla="*/ 156503 h 89"/>
                <a:gd name="T6" fmla="*/ 127806 w 124"/>
                <a:gd name="T7" fmla="*/ 162229 h 89"/>
                <a:gd name="T8" fmla="*/ 141159 w 124"/>
                <a:gd name="T9" fmla="*/ 156503 h 89"/>
                <a:gd name="T10" fmla="*/ 148789 w 124"/>
                <a:gd name="T11" fmla="*/ 164137 h 89"/>
                <a:gd name="T12" fmla="*/ 164050 w 124"/>
                <a:gd name="T13" fmla="*/ 160320 h 89"/>
                <a:gd name="T14" fmla="*/ 181218 w 124"/>
                <a:gd name="T15" fmla="*/ 169863 h 89"/>
                <a:gd name="T16" fmla="*/ 183125 w 124"/>
                <a:gd name="T17" fmla="*/ 150777 h 89"/>
                <a:gd name="T18" fmla="*/ 211739 w 124"/>
                <a:gd name="T19" fmla="*/ 137417 h 89"/>
                <a:gd name="T20" fmla="*/ 211739 w 124"/>
                <a:gd name="T21" fmla="*/ 137417 h 89"/>
                <a:gd name="T22" fmla="*/ 211739 w 124"/>
                <a:gd name="T23" fmla="*/ 137417 h 89"/>
                <a:gd name="T24" fmla="*/ 202201 w 124"/>
                <a:gd name="T25" fmla="*/ 110697 h 89"/>
                <a:gd name="T26" fmla="*/ 209831 w 124"/>
                <a:gd name="T27" fmla="*/ 106880 h 89"/>
                <a:gd name="T28" fmla="*/ 226999 w 124"/>
                <a:gd name="T29" fmla="*/ 103063 h 89"/>
                <a:gd name="T30" fmla="*/ 226999 w 124"/>
                <a:gd name="T31" fmla="*/ 87794 h 89"/>
                <a:gd name="T32" fmla="*/ 209831 w 124"/>
                <a:gd name="T33" fmla="*/ 78251 h 89"/>
                <a:gd name="T34" fmla="*/ 196478 w 124"/>
                <a:gd name="T35" fmla="*/ 57257 h 89"/>
                <a:gd name="T36" fmla="*/ 190756 w 124"/>
                <a:gd name="T37" fmla="*/ 38171 h 89"/>
                <a:gd name="T38" fmla="*/ 186941 w 124"/>
                <a:gd name="T39" fmla="*/ 19086 h 89"/>
                <a:gd name="T40" fmla="*/ 169773 w 124"/>
                <a:gd name="T41" fmla="*/ 9543 h 89"/>
                <a:gd name="T42" fmla="*/ 156420 w 124"/>
                <a:gd name="T43" fmla="*/ 15269 h 89"/>
                <a:gd name="T44" fmla="*/ 148789 w 124"/>
                <a:gd name="T45" fmla="*/ 7634 h 89"/>
                <a:gd name="T46" fmla="*/ 137344 w 124"/>
                <a:gd name="T47" fmla="*/ 7634 h 89"/>
                <a:gd name="T48" fmla="*/ 123991 w 124"/>
                <a:gd name="T49" fmla="*/ 0 h 89"/>
                <a:gd name="T50" fmla="*/ 123991 w 124"/>
                <a:gd name="T51" fmla="*/ 0 h 89"/>
                <a:gd name="T52" fmla="*/ 123991 w 124"/>
                <a:gd name="T53" fmla="*/ 0 h 89"/>
                <a:gd name="T54" fmla="*/ 108731 w 124"/>
                <a:gd name="T55" fmla="*/ 11451 h 89"/>
                <a:gd name="T56" fmla="*/ 83932 w 124"/>
                <a:gd name="T57" fmla="*/ 17177 h 89"/>
                <a:gd name="T58" fmla="*/ 83932 w 124"/>
                <a:gd name="T59" fmla="*/ 30537 h 89"/>
                <a:gd name="T60" fmla="*/ 66764 w 124"/>
                <a:gd name="T61" fmla="*/ 41989 h 89"/>
                <a:gd name="T62" fmla="*/ 57227 w 124"/>
                <a:gd name="T63" fmla="*/ 66800 h 89"/>
                <a:gd name="T64" fmla="*/ 26706 w 124"/>
                <a:gd name="T65" fmla="*/ 80160 h 89"/>
                <a:gd name="T66" fmla="*/ 3815 w 124"/>
                <a:gd name="T67" fmla="*/ 80160 h 89"/>
                <a:gd name="T68" fmla="*/ 11445 w 124"/>
                <a:gd name="T69" fmla="*/ 95429 h 89"/>
                <a:gd name="T70" fmla="*/ 13353 w 124"/>
                <a:gd name="T71" fmla="*/ 118332 h 89"/>
                <a:gd name="T72" fmla="*/ 0 w 124"/>
                <a:gd name="T73" fmla="*/ 129783 h 89"/>
                <a:gd name="T74" fmla="*/ 9538 w 124"/>
                <a:gd name="T75" fmla="*/ 143143 h 89"/>
                <a:gd name="T76" fmla="*/ 5723 w 124"/>
                <a:gd name="T77" fmla="*/ 158412 h 89"/>
                <a:gd name="T78" fmla="*/ 26706 w 124"/>
                <a:gd name="T79" fmla="*/ 150777 h 89"/>
                <a:gd name="T80" fmla="*/ 57227 w 124"/>
                <a:gd name="T81" fmla="*/ 146960 h 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"/>
                <a:gd name="T124" fmla="*/ 0 h 89"/>
                <a:gd name="T125" fmla="*/ 124 w 124"/>
                <a:gd name="T126" fmla="*/ 89 h 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" h="89">
                  <a:moveTo>
                    <a:pt x="30" y="77"/>
                  </a:moveTo>
                  <a:cubicBezTo>
                    <a:pt x="38" y="77"/>
                    <a:pt x="51" y="81"/>
                    <a:pt x="56" y="85"/>
                  </a:cubicBezTo>
                  <a:cubicBezTo>
                    <a:pt x="62" y="89"/>
                    <a:pt x="58" y="85"/>
                    <a:pt x="62" y="82"/>
                  </a:cubicBezTo>
                  <a:cubicBezTo>
                    <a:pt x="65" y="79"/>
                    <a:pt x="65" y="83"/>
                    <a:pt x="67" y="85"/>
                  </a:cubicBezTo>
                  <a:cubicBezTo>
                    <a:pt x="69" y="86"/>
                    <a:pt x="71" y="84"/>
                    <a:pt x="74" y="82"/>
                  </a:cubicBezTo>
                  <a:cubicBezTo>
                    <a:pt x="77" y="80"/>
                    <a:pt x="76" y="83"/>
                    <a:pt x="78" y="86"/>
                  </a:cubicBezTo>
                  <a:cubicBezTo>
                    <a:pt x="80" y="89"/>
                    <a:pt x="85" y="85"/>
                    <a:pt x="86" y="84"/>
                  </a:cubicBezTo>
                  <a:cubicBezTo>
                    <a:pt x="88" y="83"/>
                    <a:pt x="92" y="89"/>
                    <a:pt x="95" y="89"/>
                  </a:cubicBezTo>
                  <a:cubicBezTo>
                    <a:pt x="97" y="89"/>
                    <a:pt x="96" y="83"/>
                    <a:pt x="96" y="79"/>
                  </a:cubicBezTo>
                  <a:cubicBezTo>
                    <a:pt x="97" y="74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08" y="67"/>
                    <a:pt x="106" y="60"/>
                    <a:pt x="106" y="58"/>
                  </a:cubicBezTo>
                  <a:cubicBezTo>
                    <a:pt x="106" y="55"/>
                    <a:pt x="106" y="56"/>
                    <a:pt x="110" y="56"/>
                  </a:cubicBezTo>
                  <a:cubicBezTo>
                    <a:pt x="114" y="57"/>
                    <a:pt x="115" y="58"/>
                    <a:pt x="119" y="54"/>
                  </a:cubicBezTo>
                  <a:cubicBezTo>
                    <a:pt x="124" y="51"/>
                    <a:pt x="122" y="49"/>
                    <a:pt x="119" y="46"/>
                  </a:cubicBezTo>
                  <a:cubicBezTo>
                    <a:pt x="116" y="43"/>
                    <a:pt x="112" y="44"/>
                    <a:pt x="110" y="41"/>
                  </a:cubicBezTo>
                  <a:cubicBezTo>
                    <a:pt x="108" y="38"/>
                    <a:pt x="106" y="34"/>
                    <a:pt x="103" y="30"/>
                  </a:cubicBezTo>
                  <a:cubicBezTo>
                    <a:pt x="100" y="27"/>
                    <a:pt x="100" y="26"/>
                    <a:pt x="100" y="20"/>
                  </a:cubicBezTo>
                  <a:cubicBezTo>
                    <a:pt x="100" y="14"/>
                    <a:pt x="103" y="14"/>
                    <a:pt x="98" y="10"/>
                  </a:cubicBezTo>
                  <a:cubicBezTo>
                    <a:pt x="93" y="6"/>
                    <a:pt x="90" y="4"/>
                    <a:pt x="89" y="5"/>
                  </a:cubicBezTo>
                  <a:cubicBezTo>
                    <a:pt x="87" y="7"/>
                    <a:pt x="84" y="9"/>
                    <a:pt x="82" y="8"/>
                  </a:cubicBezTo>
                  <a:cubicBezTo>
                    <a:pt x="81" y="6"/>
                    <a:pt x="81" y="4"/>
                    <a:pt x="78" y="4"/>
                  </a:cubicBezTo>
                  <a:cubicBezTo>
                    <a:pt x="75" y="4"/>
                    <a:pt x="74" y="7"/>
                    <a:pt x="72" y="4"/>
                  </a:cubicBezTo>
                  <a:cubicBezTo>
                    <a:pt x="70" y="2"/>
                    <a:pt x="67" y="1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62" y="4"/>
                    <a:pt x="57" y="6"/>
                  </a:cubicBezTo>
                  <a:cubicBezTo>
                    <a:pt x="51" y="8"/>
                    <a:pt x="44" y="9"/>
                    <a:pt x="44" y="9"/>
                  </a:cubicBezTo>
                  <a:cubicBezTo>
                    <a:pt x="44" y="9"/>
                    <a:pt x="44" y="12"/>
                    <a:pt x="44" y="16"/>
                  </a:cubicBezTo>
                  <a:cubicBezTo>
                    <a:pt x="44" y="19"/>
                    <a:pt x="41" y="19"/>
                    <a:pt x="35" y="22"/>
                  </a:cubicBezTo>
                  <a:cubicBezTo>
                    <a:pt x="30" y="24"/>
                    <a:pt x="34" y="35"/>
                    <a:pt x="30" y="35"/>
                  </a:cubicBezTo>
                  <a:cubicBezTo>
                    <a:pt x="26" y="35"/>
                    <a:pt x="17" y="39"/>
                    <a:pt x="14" y="42"/>
                  </a:cubicBezTo>
                  <a:cubicBezTo>
                    <a:pt x="12" y="44"/>
                    <a:pt x="3" y="42"/>
                    <a:pt x="2" y="42"/>
                  </a:cubicBezTo>
                  <a:cubicBezTo>
                    <a:pt x="3" y="44"/>
                    <a:pt x="4" y="47"/>
                    <a:pt x="6" y="50"/>
                  </a:cubicBezTo>
                  <a:cubicBezTo>
                    <a:pt x="10" y="54"/>
                    <a:pt x="10" y="58"/>
                    <a:pt x="7" y="62"/>
                  </a:cubicBezTo>
                  <a:cubicBezTo>
                    <a:pt x="4" y="65"/>
                    <a:pt x="1" y="65"/>
                    <a:pt x="0" y="68"/>
                  </a:cubicBezTo>
                  <a:cubicBezTo>
                    <a:pt x="0" y="71"/>
                    <a:pt x="5" y="71"/>
                    <a:pt x="5" y="75"/>
                  </a:cubicBezTo>
                  <a:cubicBezTo>
                    <a:pt x="5" y="78"/>
                    <a:pt x="4" y="80"/>
                    <a:pt x="3" y="83"/>
                  </a:cubicBezTo>
                  <a:cubicBezTo>
                    <a:pt x="10" y="83"/>
                    <a:pt x="11" y="81"/>
                    <a:pt x="14" y="79"/>
                  </a:cubicBezTo>
                  <a:cubicBezTo>
                    <a:pt x="17" y="76"/>
                    <a:pt x="22" y="77"/>
                    <a:pt x="30" y="7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2" name="Freeform 754"/>
            <p:cNvSpPr>
              <a:spLocks/>
            </p:cNvSpPr>
            <p:nvPr/>
          </p:nvSpPr>
          <p:spPr bwMode="auto">
            <a:xfrm>
              <a:off x="1352287" y="1861347"/>
              <a:ext cx="138429" cy="88508"/>
            </a:xfrm>
            <a:custGeom>
              <a:avLst/>
              <a:gdLst>
                <a:gd name="T0" fmla="*/ 80565 w 72"/>
                <a:gd name="T1" fmla="*/ 86718 h 48"/>
                <a:gd name="T2" fmla="*/ 111257 w 72"/>
                <a:gd name="T3" fmla="*/ 73522 h 48"/>
                <a:gd name="T4" fmla="*/ 120848 w 72"/>
                <a:gd name="T5" fmla="*/ 49014 h 48"/>
                <a:gd name="T6" fmla="*/ 138112 w 72"/>
                <a:gd name="T7" fmla="*/ 37703 h 48"/>
                <a:gd name="T8" fmla="*/ 138112 w 72"/>
                <a:gd name="T9" fmla="*/ 24507 h 48"/>
                <a:gd name="T10" fmla="*/ 113175 w 72"/>
                <a:gd name="T11" fmla="*/ 9426 h 48"/>
                <a:gd name="T12" fmla="*/ 92075 w 72"/>
                <a:gd name="T13" fmla="*/ 0 h 48"/>
                <a:gd name="T14" fmla="*/ 53710 w 72"/>
                <a:gd name="T15" fmla="*/ 3770 h 48"/>
                <a:gd name="T16" fmla="*/ 17264 w 72"/>
                <a:gd name="T17" fmla="*/ 3770 h 48"/>
                <a:gd name="T18" fmla="*/ 0 w 72"/>
                <a:gd name="T19" fmla="*/ 11311 h 48"/>
                <a:gd name="T20" fmla="*/ 1918 w 72"/>
                <a:gd name="T21" fmla="*/ 26392 h 48"/>
                <a:gd name="T22" fmla="*/ 3836 w 72"/>
                <a:gd name="T23" fmla="*/ 39589 h 48"/>
                <a:gd name="T24" fmla="*/ 3836 w 72"/>
                <a:gd name="T25" fmla="*/ 39589 h 48"/>
                <a:gd name="T26" fmla="*/ 19182 w 72"/>
                <a:gd name="T27" fmla="*/ 50899 h 48"/>
                <a:gd name="T28" fmla="*/ 36446 w 72"/>
                <a:gd name="T29" fmla="*/ 49014 h 48"/>
                <a:gd name="T30" fmla="*/ 44119 w 72"/>
                <a:gd name="T31" fmla="*/ 58440 h 48"/>
                <a:gd name="T32" fmla="*/ 40283 w 72"/>
                <a:gd name="T33" fmla="*/ 71636 h 48"/>
                <a:gd name="T34" fmla="*/ 55628 w 72"/>
                <a:gd name="T35" fmla="*/ 75407 h 48"/>
                <a:gd name="T36" fmla="*/ 57547 w 72"/>
                <a:gd name="T37" fmla="*/ 86718 h 48"/>
                <a:gd name="T38" fmla="*/ 80565 w 72"/>
                <a:gd name="T39" fmla="*/ 86718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48"/>
                <a:gd name="T62" fmla="*/ 72 w 72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48">
                  <a:moveTo>
                    <a:pt x="42" y="46"/>
                  </a:moveTo>
                  <a:cubicBezTo>
                    <a:pt x="45" y="43"/>
                    <a:pt x="54" y="39"/>
                    <a:pt x="58" y="39"/>
                  </a:cubicBezTo>
                  <a:cubicBezTo>
                    <a:pt x="62" y="39"/>
                    <a:pt x="58" y="28"/>
                    <a:pt x="63" y="26"/>
                  </a:cubicBezTo>
                  <a:cubicBezTo>
                    <a:pt x="69" y="23"/>
                    <a:pt x="72" y="23"/>
                    <a:pt x="72" y="20"/>
                  </a:cubicBezTo>
                  <a:cubicBezTo>
                    <a:pt x="72" y="16"/>
                    <a:pt x="72" y="13"/>
                    <a:pt x="72" y="13"/>
                  </a:cubicBezTo>
                  <a:cubicBezTo>
                    <a:pt x="72" y="13"/>
                    <a:pt x="62" y="5"/>
                    <a:pt x="59" y="5"/>
                  </a:cubicBezTo>
                  <a:cubicBezTo>
                    <a:pt x="56" y="5"/>
                    <a:pt x="51" y="0"/>
                    <a:pt x="48" y="0"/>
                  </a:cubicBezTo>
                  <a:cubicBezTo>
                    <a:pt x="45" y="0"/>
                    <a:pt x="35" y="2"/>
                    <a:pt x="28" y="2"/>
                  </a:cubicBezTo>
                  <a:cubicBezTo>
                    <a:pt x="22" y="2"/>
                    <a:pt x="14" y="0"/>
                    <a:pt x="9" y="2"/>
                  </a:cubicBezTo>
                  <a:cubicBezTo>
                    <a:pt x="7" y="3"/>
                    <a:pt x="3" y="5"/>
                    <a:pt x="0" y="6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2" y="16"/>
                    <a:pt x="2" y="19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" y="22"/>
                    <a:pt x="8" y="26"/>
                    <a:pt x="10" y="27"/>
                  </a:cubicBezTo>
                  <a:cubicBezTo>
                    <a:pt x="13" y="27"/>
                    <a:pt x="15" y="26"/>
                    <a:pt x="19" y="26"/>
                  </a:cubicBezTo>
                  <a:cubicBezTo>
                    <a:pt x="23" y="26"/>
                    <a:pt x="23" y="27"/>
                    <a:pt x="23" y="31"/>
                  </a:cubicBezTo>
                  <a:cubicBezTo>
                    <a:pt x="23" y="35"/>
                    <a:pt x="21" y="38"/>
                    <a:pt x="21" y="38"/>
                  </a:cubicBezTo>
                  <a:cubicBezTo>
                    <a:pt x="25" y="38"/>
                    <a:pt x="28" y="38"/>
                    <a:pt x="29" y="40"/>
                  </a:cubicBezTo>
                  <a:cubicBezTo>
                    <a:pt x="29" y="41"/>
                    <a:pt x="30" y="43"/>
                    <a:pt x="30" y="46"/>
                  </a:cubicBezTo>
                  <a:cubicBezTo>
                    <a:pt x="31" y="46"/>
                    <a:pt x="40" y="48"/>
                    <a:pt x="42" y="4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3" name="Freeform 755"/>
            <p:cNvSpPr>
              <a:spLocks/>
            </p:cNvSpPr>
            <p:nvPr/>
          </p:nvSpPr>
          <p:spPr bwMode="auto">
            <a:xfrm>
              <a:off x="1352287" y="1804080"/>
              <a:ext cx="176617" cy="78092"/>
            </a:xfrm>
            <a:custGeom>
              <a:avLst/>
              <a:gdLst>
                <a:gd name="T0" fmla="*/ 53531 w 93"/>
                <a:gd name="T1" fmla="*/ 60252 h 43"/>
                <a:gd name="T2" fmla="*/ 91768 w 93"/>
                <a:gd name="T3" fmla="*/ 56486 h 43"/>
                <a:gd name="T4" fmla="*/ 112798 w 93"/>
                <a:gd name="T5" fmla="*/ 65900 h 43"/>
                <a:gd name="T6" fmla="*/ 137652 w 93"/>
                <a:gd name="T7" fmla="*/ 80963 h 43"/>
                <a:gd name="T8" fmla="*/ 162505 w 93"/>
                <a:gd name="T9" fmla="*/ 75314 h 43"/>
                <a:gd name="T10" fmla="*/ 177800 w 93"/>
                <a:gd name="T11" fmla="*/ 64017 h 43"/>
                <a:gd name="T12" fmla="*/ 177800 w 93"/>
                <a:gd name="T13" fmla="*/ 64017 h 43"/>
                <a:gd name="T14" fmla="*/ 177800 w 93"/>
                <a:gd name="T15" fmla="*/ 64017 h 43"/>
                <a:gd name="T16" fmla="*/ 175888 w 93"/>
                <a:gd name="T17" fmla="*/ 60252 h 43"/>
                <a:gd name="T18" fmla="*/ 168241 w 93"/>
                <a:gd name="T19" fmla="*/ 43306 h 43"/>
                <a:gd name="T20" fmla="*/ 168241 w 93"/>
                <a:gd name="T21" fmla="*/ 26360 h 43"/>
                <a:gd name="T22" fmla="*/ 156770 w 93"/>
                <a:gd name="T23" fmla="*/ 15063 h 43"/>
                <a:gd name="T24" fmla="*/ 156770 w 93"/>
                <a:gd name="T25" fmla="*/ 15063 h 43"/>
                <a:gd name="T26" fmla="*/ 133828 w 93"/>
                <a:gd name="T27" fmla="*/ 15063 h 43"/>
                <a:gd name="T28" fmla="*/ 101327 w 93"/>
                <a:gd name="T29" fmla="*/ 0 h 43"/>
                <a:gd name="T30" fmla="*/ 82209 w 93"/>
                <a:gd name="T31" fmla="*/ 3766 h 43"/>
                <a:gd name="T32" fmla="*/ 82209 w 93"/>
                <a:gd name="T33" fmla="*/ 9414 h 43"/>
                <a:gd name="T34" fmla="*/ 78385 w 93"/>
                <a:gd name="T35" fmla="*/ 26360 h 43"/>
                <a:gd name="T36" fmla="*/ 61179 w 93"/>
                <a:gd name="T37" fmla="*/ 33891 h 43"/>
                <a:gd name="T38" fmla="*/ 40148 w 93"/>
                <a:gd name="T39" fmla="*/ 15063 h 43"/>
                <a:gd name="T40" fmla="*/ 28677 w 93"/>
                <a:gd name="T41" fmla="*/ 11297 h 43"/>
                <a:gd name="T42" fmla="*/ 11471 w 93"/>
                <a:gd name="T43" fmla="*/ 22594 h 43"/>
                <a:gd name="T44" fmla="*/ 0 w 93"/>
                <a:gd name="T45" fmla="*/ 47072 h 43"/>
                <a:gd name="T46" fmla="*/ 0 w 93"/>
                <a:gd name="T47" fmla="*/ 67783 h 43"/>
                <a:gd name="T48" fmla="*/ 17206 w 93"/>
                <a:gd name="T49" fmla="*/ 60252 h 43"/>
                <a:gd name="T50" fmla="*/ 53531 w 93"/>
                <a:gd name="T51" fmla="*/ 60252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43"/>
                <a:gd name="T80" fmla="*/ 93 w 93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43">
                  <a:moveTo>
                    <a:pt x="28" y="32"/>
                  </a:moveTo>
                  <a:cubicBezTo>
                    <a:pt x="35" y="32"/>
                    <a:pt x="45" y="30"/>
                    <a:pt x="48" y="30"/>
                  </a:cubicBezTo>
                  <a:cubicBezTo>
                    <a:pt x="51" y="30"/>
                    <a:pt x="56" y="35"/>
                    <a:pt x="59" y="35"/>
                  </a:cubicBezTo>
                  <a:cubicBezTo>
                    <a:pt x="62" y="35"/>
                    <a:pt x="72" y="43"/>
                    <a:pt x="72" y="43"/>
                  </a:cubicBezTo>
                  <a:cubicBezTo>
                    <a:pt x="72" y="43"/>
                    <a:pt x="79" y="42"/>
                    <a:pt x="85" y="40"/>
                  </a:cubicBezTo>
                  <a:cubicBezTo>
                    <a:pt x="90" y="38"/>
                    <a:pt x="88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3"/>
                    <a:pt x="92" y="33"/>
                    <a:pt x="92" y="32"/>
                  </a:cubicBezTo>
                  <a:cubicBezTo>
                    <a:pt x="92" y="29"/>
                    <a:pt x="90" y="27"/>
                    <a:pt x="88" y="23"/>
                  </a:cubicBezTo>
                  <a:cubicBezTo>
                    <a:pt x="85" y="18"/>
                    <a:pt x="91" y="17"/>
                    <a:pt x="88" y="14"/>
                  </a:cubicBezTo>
                  <a:cubicBezTo>
                    <a:pt x="86" y="12"/>
                    <a:pt x="82" y="10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76" y="8"/>
                    <a:pt x="70" y="8"/>
                  </a:cubicBezTo>
                  <a:cubicBezTo>
                    <a:pt x="65" y="8"/>
                    <a:pt x="59" y="0"/>
                    <a:pt x="53" y="0"/>
                  </a:cubicBezTo>
                  <a:cubicBezTo>
                    <a:pt x="49" y="0"/>
                    <a:pt x="47" y="0"/>
                    <a:pt x="43" y="2"/>
                  </a:cubicBezTo>
                  <a:cubicBezTo>
                    <a:pt x="43" y="3"/>
                    <a:pt x="43" y="4"/>
                    <a:pt x="43" y="5"/>
                  </a:cubicBezTo>
                  <a:cubicBezTo>
                    <a:pt x="43" y="9"/>
                    <a:pt x="43" y="13"/>
                    <a:pt x="41" y="14"/>
                  </a:cubicBezTo>
                  <a:cubicBezTo>
                    <a:pt x="39" y="15"/>
                    <a:pt x="35" y="20"/>
                    <a:pt x="32" y="18"/>
                  </a:cubicBezTo>
                  <a:cubicBezTo>
                    <a:pt x="29" y="16"/>
                    <a:pt x="24" y="10"/>
                    <a:pt x="21" y="8"/>
                  </a:cubicBezTo>
                  <a:cubicBezTo>
                    <a:pt x="18" y="6"/>
                    <a:pt x="18" y="5"/>
                    <a:pt x="15" y="6"/>
                  </a:cubicBezTo>
                  <a:cubicBezTo>
                    <a:pt x="13" y="7"/>
                    <a:pt x="8" y="7"/>
                    <a:pt x="6" y="12"/>
                  </a:cubicBezTo>
                  <a:cubicBezTo>
                    <a:pt x="3" y="17"/>
                    <a:pt x="1" y="21"/>
                    <a:pt x="0" y="25"/>
                  </a:cubicBezTo>
                  <a:cubicBezTo>
                    <a:pt x="0" y="28"/>
                    <a:pt x="0" y="32"/>
                    <a:pt x="0" y="36"/>
                  </a:cubicBezTo>
                  <a:cubicBezTo>
                    <a:pt x="3" y="35"/>
                    <a:pt x="7" y="33"/>
                    <a:pt x="9" y="32"/>
                  </a:cubicBezTo>
                  <a:cubicBezTo>
                    <a:pt x="14" y="30"/>
                    <a:pt x="22" y="32"/>
                    <a:pt x="28" y="3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4" name="Freeform 756"/>
            <p:cNvSpPr>
              <a:spLocks/>
            </p:cNvSpPr>
            <p:nvPr/>
          </p:nvSpPr>
          <p:spPr bwMode="auto">
            <a:xfrm>
              <a:off x="1400022" y="1741605"/>
              <a:ext cx="128883" cy="78092"/>
            </a:xfrm>
            <a:custGeom>
              <a:avLst/>
              <a:gdLst>
                <a:gd name="T0" fmla="*/ 84667 w 66"/>
                <a:gd name="T1" fmla="*/ 74613 h 39"/>
                <a:gd name="T2" fmla="*/ 107758 w 66"/>
                <a:gd name="T3" fmla="*/ 74613 h 39"/>
                <a:gd name="T4" fmla="*/ 107758 w 66"/>
                <a:gd name="T5" fmla="*/ 74613 h 39"/>
                <a:gd name="T6" fmla="*/ 109682 w 66"/>
                <a:gd name="T7" fmla="*/ 70787 h 39"/>
                <a:gd name="T8" fmla="*/ 113530 w 66"/>
                <a:gd name="T9" fmla="*/ 49742 h 39"/>
                <a:gd name="T10" fmla="*/ 109682 w 66"/>
                <a:gd name="T11" fmla="*/ 28697 h 39"/>
                <a:gd name="T12" fmla="*/ 125076 w 66"/>
                <a:gd name="T13" fmla="*/ 0 h 39"/>
                <a:gd name="T14" fmla="*/ 119303 w 66"/>
                <a:gd name="T15" fmla="*/ 3826 h 39"/>
                <a:gd name="T16" fmla="*/ 73121 w 66"/>
                <a:gd name="T17" fmla="*/ 1913 h 39"/>
                <a:gd name="T18" fmla="*/ 30788 w 66"/>
                <a:gd name="T19" fmla="*/ 5739 h 39"/>
                <a:gd name="T20" fmla="*/ 11545 w 66"/>
                <a:gd name="T21" fmla="*/ 19132 h 39"/>
                <a:gd name="T22" fmla="*/ 7697 w 66"/>
                <a:gd name="T23" fmla="*/ 24871 h 39"/>
                <a:gd name="T24" fmla="*/ 15394 w 66"/>
                <a:gd name="T25" fmla="*/ 30610 h 39"/>
                <a:gd name="T26" fmla="*/ 13470 w 66"/>
                <a:gd name="T27" fmla="*/ 40176 h 39"/>
                <a:gd name="T28" fmla="*/ 25015 w 66"/>
                <a:gd name="T29" fmla="*/ 47829 h 39"/>
                <a:gd name="T30" fmla="*/ 40409 w 66"/>
                <a:gd name="T31" fmla="*/ 49742 h 39"/>
                <a:gd name="T32" fmla="*/ 32712 w 66"/>
                <a:gd name="T33" fmla="*/ 63134 h 39"/>
                <a:gd name="T34" fmla="*/ 51955 w 66"/>
                <a:gd name="T35" fmla="*/ 59308 h 39"/>
                <a:gd name="T36" fmla="*/ 84667 w 66"/>
                <a:gd name="T37" fmla="*/ 74613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39"/>
                <a:gd name="T59" fmla="*/ 66 w 66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39">
                  <a:moveTo>
                    <a:pt x="44" y="39"/>
                  </a:moveTo>
                  <a:cubicBezTo>
                    <a:pt x="50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8"/>
                    <a:pt x="57" y="37"/>
                  </a:cubicBezTo>
                  <a:cubicBezTo>
                    <a:pt x="60" y="34"/>
                    <a:pt x="59" y="30"/>
                    <a:pt x="59" y="26"/>
                  </a:cubicBezTo>
                  <a:cubicBezTo>
                    <a:pt x="58" y="21"/>
                    <a:pt x="54" y="19"/>
                    <a:pt x="57" y="15"/>
                  </a:cubicBezTo>
                  <a:cubicBezTo>
                    <a:pt x="59" y="12"/>
                    <a:pt x="66" y="6"/>
                    <a:pt x="65" y="0"/>
                  </a:cubicBezTo>
                  <a:cubicBezTo>
                    <a:pt x="64" y="1"/>
                    <a:pt x="64" y="2"/>
                    <a:pt x="62" y="2"/>
                  </a:cubicBezTo>
                  <a:cubicBezTo>
                    <a:pt x="59" y="4"/>
                    <a:pt x="43" y="1"/>
                    <a:pt x="38" y="1"/>
                  </a:cubicBezTo>
                  <a:cubicBezTo>
                    <a:pt x="33" y="0"/>
                    <a:pt x="18" y="1"/>
                    <a:pt x="16" y="3"/>
                  </a:cubicBezTo>
                  <a:cubicBezTo>
                    <a:pt x="14" y="5"/>
                    <a:pt x="9" y="9"/>
                    <a:pt x="6" y="10"/>
                  </a:cubicBezTo>
                  <a:cubicBezTo>
                    <a:pt x="4" y="10"/>
                    <a:pt x="0" y="13"/>
                    <a:pt x="4" y="13"/>
                  </a:cubicBezTo>
                  <a:cubicBezTo>
                    <a:pt x="7" y="13"/>
                    <a:pt x="9" y="15"/>
                    <a:pt x="8" y="16"/>
                  </a:cubicBezTo>
                  <a:cubicBezTo>
                    <a:pt x="7" y="18"/>
                    <a:pt x="6" y="18"/>
                    <a:pt x="7" y="21"/>
                  </a:cubicBezTo>
                  <a:cubicBezTo>
                    <a:pt x="9" y="23"/>
                    <a:pt x="7" y="24"/>
                    <a:pt x="13" y="25"/>
                  </a:cubicBezTo>
                  <a:cubicBezTo>
                    <a:pt x="18" y="25"/>
                    <a:pt x="23" y="22"/>
                    <a:pt x="21" y="26"/>
                  </a:cubicBezTo>
                  <a:cubicBezTo>
                    <a:pt x="19" y="28"/>
                    <a:pt x="18" y="31"/>
                    <a:pt x="17" y="33"/>
                  </a:cubicBezTo>
                  <a:cubicBezTo>
                    <a:pt x="21" y="31"/>
                    <a:pt x="23" y="31"/>
                    <a:pt x="27" y="31"/>
                  </a:cubicBezTo>
                  <a:cubicBezTo>
                    <a:pt x="33" y="31"/>
                    <a:pt x="39" y="39"/>
                    <a:pt x="44" y="3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5" name="Freeform 757"/>
            <p:cNvSpPr>
              <a:spLocks/>
            </p:cNvSpPr>
            <p:nvPr/>
          </p:nvSpPr>
          <p:spPr bwMode="auto">
            <a:xfrm>
              <a:off x="1314099" y="1897792"/>
              <a:ext cx="81148" cy="36442"/>
            </a:xfrm>
            <a:custGeom>
              <a:avLst/>
              <a:gdLst>
                <a:gd name="T0" fmla="*/ 82550 w 43"/>
                <a:gd name="T1" fmla="*/ 19403 h 18"/>
                <a:gd name="T2" fmla="*/ 74871 w 43"/>
                <a:gd name="T3" fmla="*/ 9701 h 18"/>
                <a:gd name="T4" fmla="*/ 57593 w 43"/>
                <a:gd name="T5" fmla="*/ 11642 h 18"/>
                <a:gd name="T6" fmla="*/ 42235 w 43"/>
                <a:gd name="T7" fmla="*/ 0 h 18"/>
                <a:gd name="T8" fmla="*/ 42235 w 43"/>
                <a:gd name="T9" fmla="*/ 0 h 18"/>
                <a:gd name="T10" fmla="*/ 40315 w 43"/>
                <a:gd name="T11" fmla="*/ 11642 h 18"/>
                <a:gd name="T12" fmla="*/ 32636 w 43"/>
                <a:gd name="T13" fmla="*/ 11642 h 18"/>
                <a:gd name="T14" fmla="*/ 28797 w 43"/>
                <a:gd name="T15" fmla="*/ 7761 h 18"/>
                <a:gd name="T16" fmla="*/ 19198 w 43"/>
                <a:gd name="T17" fmla="*/ 9701 h 18"/>
                <a:gd name="T18" fmla="*/ 7679 w 43"/>
                <a:gd name="T19" fmla="*/ 19403 h 18"/>
                <a:gd name="T20" fmla="*/ 1920 w 43"/>
                <a:gd name="T21" fmla="*/ 25224 h 18"/>
                <a:gd name="T22" fmla="*/ 0 w 43"/>
                <a:gd name="T23" fmla="*/ 27164 h 18"/>
                <a:gd name="T24" fmla="*/ 30716 w 43"/>
                <a:gd name="T25" fmla="*/ 32985 h 18"/>
                <a:gd name="T26" fmla="*/ 78710 w 43"/>
                <a:gd name="T27" fmla="*/ 32985 h 18"/>
                <a:gd name="T28" fmla="*/ 78710 w 43"/>
                <a:gd name="T29" fmla="*/ 32985 h 18"/>
                <a:gd name="T30" fmla="*/ 82550 w 43"/>
                <a:gd name="T31" fmla="*/ 19403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18"/>
                <a:gd name="T50" fmla="*/ 43 w 4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18">
                  <a:moveTo>
                    <a:pt x="43" y="10"/>
                  </a:moveTo>
                  <a:cubicBezTo>
                    <a:pt x="43" y="6"/>
                    <a:pt x="43" y="5"/>
                    <a:pt x="39" y="5"/>
                  </a:cubicBezTo>
                  <a:cubicBezTo>
                    <a:pt x="35" y="5"/>
                    <a:pt x="33" y="6"/>
                    <a:pt x="30" y="6"/>
                  </a:cubicBezTo>
                  <a:cubicBezTo>
                    <a:pt x="28" y="5"/>
                    <a:pt x="28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1" y="6"/>
                    <a:pt x="21" y="6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17" y="5"/>
                    <a:pt x="17" y="3"/>
                    <a:pt x="15" y="4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7" y="5"/>
                    <a:pt x="4" y="6"/>
                    <a:pt x="4" y="10"/>
                  </a:cubicBezTo>
                  <a:cubicBezTo>
                    <a:pt x="4" y="13"/>
                    <a:pt x="2" y="14"/>
                    <a:pt x="1" y="13"/>
                  </a:cubicBezTo>
                  <a:cubicBezTo>
                    <a:pt x="0" y="11"/>
                    <a:pt x="0" y="11"/>
                    <a:pt x="0" y="14"/>
                  </a:cubicBezTo>
                  <a:cubicBezTo>
                    <a:pt x="3" y="16"/>
                    <a:pt x="9" y="17"/>
                    <a:pt x="16" y="17"/>
                  </a:cubicBezTo>
                  <a:cubicBezTo>
                    <a:pt x="22" y="18"/>
                    <a:pt x="34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3" y="14"/>
                    <a:pt x="43" y="1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6" name="Freeform 758"/>
            <p:cNvSpPr>
              <a:spLocks/>
            </p:cNvSpPr>
            <p:nvPr/>
          </p:nvSpPr>
          <p:spPr bwMode="auto">
            <a:xfrm>
              <a:off x="1185214" y="1913409"/>
              <a:ext cx="248221" cy="203045"/>
            </a:xfrm>
            <a:custGeom>
              <a:avLst/>
              <a:gdLst>
                <a:gd name="T0" fmla="*/ 7630 w 129"/>
                <a:gd name="T1" fmla="*/ 57509 h 106"/>
                <a:gd name="T2" fmla="*/ 3815 w 129"/>
                <a:gd name="T3" fmla="*/ 74762 h 106"/>
                <a:gd name="T4" fmla="*/ 9537 w 129"/>
                <a:gd name="T5" fmla="*/ 95849 h 106"/>
                <a:gd name="T6" fmla="*/ 17167 w 129"/>
                <a:gd name="T7" fmla="*/ 118853 h 106"/>
                <a:gd name="T8" fmla="*/ 22890 w 129"/>
                <a:gd name="T9" fmla="*/ 138023 h 106"/>
                <a:gd name="T10" fmla="*/ 34334 w 129"/>
                <a:gd name="T11" fmla="*/ 145691 h 106"/>
                <a:gd name="T12" fmla="*/ 45779 w 129"/>
                <a:gd name="T13" fmla="*/ 153359 h 106"/>
                <a:gd name="T14" fmla="*/ 55316 w 129"/>
                <a:gd name="T15" fmla="*/ 162943 h 106"/>
                <a:gd name="T16" fmla="*/ 70576 w 129"/>
                <a:gd name="T17" fmla="*/ 155275 h 106"/>
                <a:gd name="T18" fmla="*/ 87743 w 129"/>
                <a:gd name="T19" fmla="*/ 164860 h 106"/>
                <a:gd name="T20" fmla="*/ 108725 w 129"/>
                <a:gd name="T21" fmla="*/ 182113 h 106"/>
                <a:gd name="T22" fmla="*/ 123985 w 129"/>
                <a:gd name="T23" fmla="*/ 185947 h 106"/>
                <a:gd name="T24" fmla="*/ 141152 w 129"/>
                <a:gd name="T25" fmla="*/ 182113 h 106"/>
                <a:gd name="T26" fmla="*/ 183117 w 129"/>
                <a:gd name="T27" fmla="*/ 185947 h 106"/>
                <a:gd name="T28" fmla="*/ 198376 w 129"/>
                <a:gd name="T29" fmla="*/ 203200 h 106"/>
                <a:gd name="T30" fmla="*/ 204099 w 129"/>
                <a:gd name="T31" fmla="*/ 189781 h 106"/>
                <a:gd name="T32" fmla="*/ 209821 w 129"/>
                <a:gd name="T33" fmla="*/ 168694 h 106"/>
                <a:gd name="T34" fmla="*/ 236526 w 129"/>
                <a:gd name="T35" fmla="*/ 155275 h 106"/>
                <a:gd name="T36" fmla="*/ 236526 w 129"/>
                <a:gd name="T37" fmla="*/ 136106 h 106"/>
                <a:gd name="T38" fmla="*/ 228896 w 129"/>
                <a:gd name="T39" fmla="*/ 124604 h 106"/>
                <a:gd name="T40" fmla="*/ 226988 w 129"/>
                <a:gd name="T41" fmla="*/ 97766 h 106"/>
                <a:gd name="T42" fmla="*/ 217451 w 129"/>
                <a:gd name="T43" fmla="*/ 84347 h 106"/>
                <a:gd name="T44" fmla="*/ 230803 w 129"/>
                <a:gd name="T45" fmla="*/ 72845 h 106"/>
                <a:gd name="T46" fmla="*/ 228896 w 129"/>
                <a:gd name="T47" fmla="*/ 49842 h 106"/>
                <a:gd name="T48" fmla="*/ 219358 w 129"/>
                <a:gd name="T49" fmla="*/ 23004 h 106"/>
                <a:gd name="T50" fmla="*/ 156412 w 129"/>
                <a:gd name="T51" fmla="*/ 19170 h 106"/>
                <a:gd name="T52" fmla="*/ 125893 w 129"/>
                <a:gd name="T53" fmla="*/ 13419 h 106"/>
                <a:gd name="T54" fmla="*/ 125893 w 129"/>
                <a:gd name="T55" fmla="*/ 13419 h 106"/>
                <a:gd name="T56" fmla="*/ 116355 w 129"/>
                <a:gd name="T57" fmla="*/ 19170 h 106"/>
                <a:gd name="T58" fmla="*/ 103003 w 129"/>
                <a:gd name="T59" fmla="*/ 7668 h 106"/>
                <a:gd name="T60" fmla="*/ 87743 w 129"/>
                <a:gd name="T61" fmla="*/ 1917 h 106"/>
                <a:gd name="T62" fmla="*/ 55316 w 129"/>
                <a:gd name="T63" fmla="*/ 17253 h 106"/>
                <a:gd name="T64" fmla="*/ 15260 w 129"/>
                <a:gd name="T65" fmla="*/ 30672 h 106"/>
                <a:gd name="T66" fmla="*/ 9537 w 129"/>
                <a:gd name="T67" fmla="*/ 38340 h 106"/>
                <a:gd name="T68" fmla="*/ 5722 w 129"/>
                <a:gd name="T69" fmla="*/ 38340 h 106"/>
                <a:gd name="T70" fmla="*/ 5722 w 129"/>
                <a:gd name="T71" fmla="*/ 38340 h 106"/>
                <a:gd name="T72" fmla="*/ 7630 w 129"/>
                <a:gd name="T73" fmla="*/ 57509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06"/>
                <a:gd name="T113" fmla="*/ 129 w 129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06">
                  <a:moveTo>
                    <a:pt x="4" y="30"/>
                  </a:moveTo>
                  <a:cubicBezTo>
                    <a:pt x="3" y="33"/>
                    <a:pt x="0" y="37"/>
                    <a:pt x="2" y="39"/>
                  </a:cubicBezTo>
                  <a:cubicBezTo>
                    <a:pt x="3" y="41"/>
                    <a:pt x="5" y="47"/>
                    <a:pt x="5" y="50"/>
                  </a:cubicBezTo>
                  <a:cubicBezTo>
                    <a:pt x="5" y="52"/>
                    <a:pt x="8" y="60"/>
                    <a:pt x="9" y="62"/>
                  </a:cubicBezTo>
                  <a:cubicBezTo>
                    <a:pt x="10" y="65"/>
                    <a:pt x="12" y="72"/>
                    <a:pt x="12" y="72"/>
                  </a:cubicBezTo>
                  <a:cubicBezTo>
                    <a:pt x="12" y="72"/>
                    <a:pt x="14" y="75"/>
                    <a:pt x="18" y="76"/>
                  </a:cubicBezTo>
                  <a:cubicBezTo>
                    <a:pt x="23" y="76"/>
                    <a:pt x="23" y="78"/>
                    <a:pt x="24" y="80"/>
                  </a:cubicBezTo>
                  <a:cubicBezTo>
                    <a:pt x="26" y="82"/>
                    <a:pt x="26" y="86"/>
                    <a:pt x="29" y="85"/>
                  </a:cubicBezTo>
                  <a:cubicBezTo>
                    <a:pt x="32" y="84"/>
                    <a:pt x="33" y="79"/>
                    <a:pt x="37" y="81"/>
                  </a:cubicBezTo>
                  <a:cubicBezTo>
                    <a:pt x="41" y="83"/>
                    <a:pt x="42" y="84"/>
                    <a:pt x="46" y="86"/>
                  </a:cubicBezTo>
                  <a:cubicBezTo>
                    <a:pt x="50" y="89"/>
                    <a:pt x="57" y="92"/>
                    <a:pt x="57" y="95"/>
                  </a:cubicBezTo>
                  <a:cubicBezTo>
                    <a:pt x="57" y="95"/>
                    <a:pt x="62" y="100"/>
                    <a:pt x="65" y="97"/>
                  </a:cubicBezTo>
                  <a:cubicBezTo>
                    <a:pt x="67" y="95"/>
                    <a:pt x="67" y="93"/>
                    <a:pt x="74" y="95"/>
                  </a:cubicBezTo>
                  <a:cubicBezTo>
                    <a:pt x="81" y="97"/>
                    <a:pt x="93" y="93"/>
                    <a:pt x="96" y="97"/>
                  </a:cubicBezTo>
                  <a:cubicBezTo>
                    <a:pt x="100" y="100"/>
                    <a:pt x="104" y="106"/>
                    <a:pt x="104" y="106"/>
                  </a:cubicBezTo>
                  <a:cubicBezTo>
                    <a:pt x="106" y="106"/>
                    <a:pt x="107" y="104"/>
                    <a:pt x="107" y="99"/>
                  </a:cubicBezTo>
                  <a:cubicBezTo>
                    <a:pt x="107" y="94"/>
                    <a:pt x="106" y="93"/>
                    <a:pt x="110" y="88"/>
                  </a:cubicBezTo>
                  <a:cubicBezTo>
                    <a:pt x="114" y="82"/>
                    <a:pt x="120" y="81"/>
                    <a:pt x="124" y="81"/>
                  </a:cubicBezTo>
                  <a:cubicBezTo>
                    <a:pt x="129" y="80"/>
                    <a:pt x="124" y="75"/>
                    <a:pt x="124" y="71"/>
                  </a:cubicBezTo>
                  <a:cubicBezTo>
                    <a:pt x="124" y="68"/>
                    <a:pt x="126" y="70"/>
                    <a:pt x="120" y="65"/>
                  </a:cubicBezTo>
                  <a:cubicBezTo>
                    <a:pt x="114" y="60"/>
                    <a:pt x="119" y="56"/>
                    <a:pt x="119" y="51"/>
                  </a:cubicBezTo>
                  <a:cubicBezTo>
                    <a:pt x="119" y="47"/>
                    <a:pt x="114" y="47"/>
                    <a:pt x="114" y="44"/>
                  </a:cubicBezTo>
                  <a:cubicBezTo>
                    <a:pt x="115" y="41"/>
                    <a:pt x="118" y="41"/>
                    <a:pt x="121" y="38"/>
                  </a:cubicBezTo>
                  <a:cubicBezTo>
                    <a:pt x="124" y="34"/>
                    <a:pt x="124" y="30"/>
                    <a:pt x="120" y="26"/>
                  </a:cubicBezTo>
                  <a:cubicBezTo>
                    <a:pt x="117" y="21"/>
                    <a:pt x="116" y="16"/>
                    <a:pt x="115" y="12"/>
                  </a:cubicBezTo>
                  <a:cubicBezTo>
                    <a:pt x="114" y="8"/>
                    <a:pt x="92" y="11"/>
                    <a:pt x="82" y="10"/>
                  </a:cubicBezTo>
                  <a:cubicBezTo>
                    <a:pt x="75" y="10"/>
                    <a:pt x="69" y="9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11"/>
                    <a:pt x="65" y="12"/>
                    <a:pt x="61" y="10"/>
                  </a:cubicBezTo>
                  <a:cubicBezTo>
                    <a:pt x="57" y="8"/>
                    <a:pt x="56" y="6"/>
                    <a:pt x="54" y="4"/>
                  </a:cubicBezTo>
                  <a:cubicBezTo>
                    <a:pt x="53" y="2"/>
                    <a:pt x="48" y="0"/>
                    <a:pt x="46" y="1"/>
                  </a:cubicBezTo>
                  <a:cubicBezTo>
                    <a:pt x="44" y="1"/>
                    <a:pt x="32" y="8"/>
                    <a:pt x="29" y="9"/>
                  </a:cubicBezTo>
                  <a:cubicBezTo>
                    <a:pt x="25" y="11"/>
                    <a:pt x="13" y="16"/>
                    <a:pt x="8" y="16"/>
                  </a:cubicBezTo>
                  <a:cubicBezTo>
                    <a:pt x="3" y="17"/>
                    <a:pt x="8" y="20"/>
                    <a:pt x="5" y="20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4" y="28"/>
                    <a:pt x="4" y="3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17" name="Freeform 759"/>
            <p:cNvSpPr>
              <a:spLocks/>
            </p:cNvSpPr>
            <p:nvPr/>
          </p:nvSpPr>
          <p:spPr bwMode="auto">
            <a:xfrm>
              <a:off x="1333193" y="2132071"/>
              <a:ext cx="233899" cy="145775"/>
            </a:xfrm>
            <a:custGeom>
              <a:avLst/>
              <a:gdLst>
                <a:gd name="T0" fmla="*/ 189634 w 121"/>
                <a:gd name="T1" fmla="*/ 63134 h 78"/>
                <a:gd name="T2" fmla="*/ 174310 w 121"/>
                <a:gd name="T3" fmla="*/ 28697 h 78"/>
                <a:gd name="T4" fmla="*/ 162817 w 121"/>
                <a:gd name="T5" fmla="*/ 0 h 78"/>
                <a:gd name="T6" fmla="*/ 145578 w 121"/>
                <a:gd name="T7" fmla="*/ 7653 h 78"/>
                <a:gd name="T8" fmla="*/ 124507 w 121"/>
                <a:gd name="T9" fmla="*/ 17218 h 78"/>
                <a:gd name="T10" fmla="*/ 109183 w 121"/>
                <a:gd name="T11" fmla="*/ 19131 h 78"/>
                <a:gd name="T12" fmla="*/ 82366 w 121"/>
                <a:gd name="T13" fmla="*/ 13392 h 78"/>
                <a:gd name="T14" fmla="*/ 61296 w 121"/>
                <a:gd name="T15" fmla="*/ 11479 h 78"/>
                <a:gd name="T16" fmla="*/ 51718 w 121"/>
                <a:gd name="T17" fmla="*/ 21045 h 78"/>
                <a:gd name="T18" fmla="*/ 17239 w 121"/>
                <a:gd name="T19" fmla="*/ 66960 h 78"/>
                <a:gd name="T20" fmla="*/ 1915 w 121"/>
                <a:gd name="T21" fmla="*/ 76526 h 78"/>
                <a:gd name="T22" fmla="*/ 13408 w 121"/>
                <a:gd name="T23" fmla="*/ 91831 h 78"/>
                <a:gd name="T24" fmla="*/ 21070 w 121"/>
                <a:gd name="T25" fmla="*/ 101396 h 78"/>
                <a:gd name="T26" fmla="*/ 28732 w 121"/>
                <a:gd name="T27" fmla="*/ 118615 h 78"/>
                <a:gd name="T28" fmla="*/ 55549 w 121"/>
                <a:gd name="T29" fmla="*/ 126267 h 78"/>
                <a:gd name="T30" fmla="*/ 55549 w 121"/>
                <a:gd name="T31" fmla="*/ 130094 h 78"/>
                <a:gd name="T32" fmla="*/ 68958 w 121"/>
                <a:gd name="T33" fmla="*/ 145399 h 78"/>
                <a:gd name="T34" fmla="*/ 93859 w 121"/>
                <a:gd name="T35" fmla="*/ 149225 h 78"/>
                <a:gd name="T36" fmla="*/ 130254 w 121"/>
                <a:gd name="T37" fmla="*/ 147312 h 78"/>
                <a:gd name="T38" fmla="*/ 162817 w 121"/>
                <a:gd name="T39" fmla="*/ 137746 h 78"/>
                <a:gd name="T40" fmla="*/ 201127 w 121"/>
                <a:gd name="T41" fmla="*/ 149225 h 78"/>
                <a:gd name="T42" fmla="*/ 204958 w 121"/>
                <a:gd name="T43" fmla="*/ 126267 h 78"/>
                <a:gd name="T44" fmla="*/ 210705 w 121"/>
                <a:gd name="T45" fmla="*/ 114788 h 78"/>
                <a:gd name="T46" fmla="*/ 226029 w 121"/>
                <a:gd name="T47" fmla="*/ 110962 h 78"/>
                <a:gd name="T48" fmla="*/ 231775 w 121"/>
                <a:gd name="T49" fmla="*/ 101396 h 78"/>
                <a:gd name="T50" fmla="*/ 218367 w 121"/>
                <a:gd name="T51" fmla="*/ 93744 h 78"/>
                <a:gd name="T52" fmla="*/ 195381 w 121"/>
                <a:gd name="T53" fmla="*/ 95657 h 78"/>
                <a:gd name="T54" fmla="*/ 189634 w 121"/>
                <a:gd name="T55" fmla="*/ 63134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"/>
                <a:gd name="T85" fmla="*/ 0 h 78"/>
                <a:gd name="T86" fmla="*/ 121 w 121"/>
                <a:gd name="T87" fmla="*/ 78 h 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" h="78">
                  <a:moveTo>
                    <a:pt x="99" y="33"/>
                  </a:moveTo>
                  <a:cubicBezTo>
                    <a:pt x="102" y="28"/>
                    <a:pt x="97" y="21"/>
                    <a:pt x="91" y="15"/>
                  </a:cubicBezTo>
                  <a:cubicBezTo>
                    <a:pt x="86" y="10"/>
                    <a:pt x="85" y="1"/>
                    <a:pt x="85" y="0"/>
                  </a:cubicBezTo>
                  <a:cubicBezTo>
                    <a:pt x="82" y="0"/>
                    <a:pt x="79" y="2"/>
                    <a:pt x="76" y="4"/>
                  </a:cubicBezTo>
                  <a:cubicBezTo>
                    <a:pt x="70" y="8"/>
                    <a:pt x="67" y="7"/>
                    <a:pt x="65" y="9"/>
                  </a:cubicBezTo>
                  <a:cubicBezTo>
                    <a:pt x="62" y="10"/>
                    <a:pt x="59" y="11"/>
                    <a:pt x="57" y="10"/>
                  </a:cubicBezTo>
                  <a:cubicBezTo>
                    <a:pt x="55" y="9"/>
                    <a:pt x="49" y="8"/>
                    <a:pt x="43" y="7"/>
                  </a:cubicBezTo>
                  <a:cubicBezTo>
                    <a:pt x="37" y="7"/>
                    <a:pt x="32" y="6"/>
                    <a:pt x="32" y="6"/>
                  </a:cubicBezTo>
                  <a:cubicBezTo>
                    <a:pt x="34" y="7"/>
                    <a:pt x="30" y="11"/>
                    <a:pt x="27" y="11"/>
                  </a:cubicBezTo>
                  <a:cubicBezTo>
                    <a:pt x="23" y="11"/>
                    <a:pt x="12" y="34"/>
                    <a:pt x="9" y="35"/>
                  </a:cubicBezTo>
                  <a:cubicBezTo>
                    <a:pt x="7" y="37"/>
                    <a:pt x="0" y="36"/>
                    <a:pt x="1" y="40"/>
                  </a:cubicBezTo>
                  <a:cubicBezTo>
                    <a:pt x="3" y="44"/>
                    <a:pt x="7" y="44"/>
                    <a:pt x="7" y="48"/>
                  </a:cubicBezTo>
                  <a:cubicBezTo>
                    <a:pt x="7" y="51"/>
                    <a:pt x="8" y="52"/>
                    <a:pt x="11" y="53"/>
                  </a:cubicBezTo>
                  <a:cubicBezTo>
                    <a:pt x="13" y="54"/>
                    <a:pt x="11" y="61"/>
                    <a:pt x="15" y="62"/>
                  </a:cubicBezTo>
                  <a:cubicBezTo>
                    <a:pt x="19" y="63"/>
                    <a:pt x="30" y="63"/>
                    <a:pt x="29" y="66"/>
                  </a:cubicBezTo>
                  <a:cubicBezTo>
                    <a:pt x="29" y="67"/>
                    <a:pt x="29" y="68"/>
                    <a:pt x="29" y="68"/>
                  </a:cubicBezTo>
                  <a:cubicBezTo>
                    <a:pt x="29" y="68"/>
                    <a:pt x="30" y="76"/>
                    <a:pt x="36" y="76"/>
                  </a:cubicBezTo>
                  <a:cubicBezTo>
                    <a:pt x="43" y="76"/>
                    <a:pt x="46" y="78"/>
                    <a:pt x="49" y="78"/>
                  </a:cubicBezTo>
                  <a:cubicBezTo>
                    <a:pt x="52" y="78"/>
                    <a:pt x="64" y="77"/>
                    <a:pt x="68" y="77"/>
                  </a:cubicBezTo>
                  <a:cubicBezTo>
                    <a:pt x="72" y="77"/>
                    <a:pt x="72" y="72"/>
                    <a:pt x="85" y="72"/>
                  </a:cubicBezTo>
                  <a:cubicBezTo>
                    <a:pt x="94" y="72"/>
                    <a:pt x="101" y="75"/>
                    <a:pt x="105" y="78"/>
                  </a:cubicBezTo>
                  <a:cubicBezTo>
                    <a:pt x="106" y="74"/>
                    <a:pt x="106" y="69"/>
                    <a:pt x="107" y="66"/>
                  </a:cubicBezTo>
                  <a:cubicBezTo>
                    <a:pt x="108" y="62"/>
                    <a:pt x="107" y="61"/>
                    <a:pt x="110" y="60"/>
                  </a:cubicBezTo>
                  <a:cubicBezTo>
                    <a:pt x="112" y="58"/>
                    <a:pt x="115" y="61"/>
                    <a:pt x="118" y="58"/>
                  </a:cubicBezTo>
                  <a:cubicBezTo>
                    <a:pt x="119" y="56"/>
                    <a:pt x="120" y="54"/>
                    <a:pt x="121" y="53"/>
                  </a:cubicBezTo>
                  <a:cubicBezTo>
                    <a:pt x="118" y="51"/>
                    <a:pt x="116" y="49"/>
                    <a:pt x="114" y="49"/>
                  </a:cubicBezTo>
                  <a:cubicBezTo>
                    <a:pt x="110" y="49"/>
                    <a:pt x="104" y="53"/>
                    <a:pt x="102" y="50"/>
                  </a:cubicBezTo>
                  <a:cubicBezTo>
                    <a:pt x="99" y="48"/>
                    <a:pt x="97" y="39"/>
                    <a:pt x="99" y="3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50" name="Freeform 760"/>
            <p:cNvSpPr>
              <a:spLocks/>
            </p:cNvSpPr>
            <p:nvPr/>
          </p:nvSpPr>
          <p:spPr bwMode="auto">
            <a:xfrm>
              <a:off x="1495425" y="2128838"/>
              <a:ext cx="74613" cy="96837"/>
            </a:xfrm>
            <a:custGeom>
              <a:avLst/>
              <a:gdLst>
                <a:gd name="T0" fmla="*/ 128104791 w 39"/>
                <a:gd name="T1" fmla="*/ 82922857 h 51"/>
                <a:gd name="T2" fmla="*/ 91504229 w 39"/>
                <a:gd name="T3" fmla="*/ 28842235 h 51"/>
                <a:gd name="T4" fmla="*/ 62223406 w 39"/>
                <a:gd name="T5" fmla="*/ 14421117 h 51"/>
                <a:gd name="T6" fmla="*/ 18301230 w 39"/>
                <a:gd name="T7" fmla="*/ 3605754 h 51"/>
                <a:gd name="T8" fmla="*/ 0 w 39"/>
                <a:gd name="T9" fmla="*/ 3605754 h 51"/>
                <a:gd name="T10" fmla="*/ 21961092 w 39"/>
                <a:gd name="T11" fmla="*/ 57684469 h 51"/>
                <a:gd name="T12" fmla="*/ 51241908 w 39"/>
                <a:gd name="T13" fmla="*/ 122580445 h 51"/>
                <a:gd name="T14" fmla="*/ 62223406 w 39"/>
                <a:gd name="T15" fmla="*/ 183870682 h 51"/>
                <a:gd name="T16" fmla="*/ 91504229 w 39"/>
                <a:gd name="T17" fmla="*/ 137001588 h 51"/>
                <a:gd name="T18" fmla="*/ 117125176 w 39"/>
                <a:gd name="T19" fmla="*/ 118974692 h 51"/>
                <a:gd name="T20" fmla="*/ 142746152 w 39"/>
                <a:gd name="T21" fmla="*/ 108159331 h 51"/>
                <a:gd name="T22" fmla="*/ 128104791 w 39"/>
                <a:gd name="T23" fmla="*/ 8292285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51"/>
                <a:gd name="T38" fmla="*/ 39 w 39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51">
                  <a:moveTo>
                    <a:pt x="35" y="23"/>
                  </a:moveTo>
                  <a:cubicBezTo>
                    <a:pt x="34" y="21"/>
                    <a:pt x="29" y="12"/>
                    <a:pt x="25" y="8"/>
                  </a:cubicBezTo>
                  <a:cubicBezTo>
                    <a:pt x="22" y="4"/>
                    <a:pt x="22" y="6"/>
                    <a:pt x="17" y="4"/>
                  </a:cubicBezTo>
                  <a:cubicBezTo>
                    <a:pt x="11" y="2"/>
                    <a:pt x="10" y="1"/>
                    <a:pt x="5" y="1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2"/>
                    <a:pt x="1" y="11"/>
                    <a:pt x="6" y="16"/>
                  </a:cubicBezTo>
                  <a:cubicBezTo>
                    <a:pt x="12" y="22"/>
                    <a:pt x="17" y="29"/>
                    <a:pt x="14" y="34"/>
                  </a:cubicBezTo>
                  <a:cubicBezTo>
                    <a:pt x="12" y="40"/>
                    <a:pt x="14" y="49"/>
                    <a:pt x="17" y="51"/>
                  </a:cubicBezTo>
                  <a:cubicBezTo>
                    <a:pt x="17" y="51"/>
                    <a:pt x="25" y="41"/>
                    <a:pt x="25" y="38"/>
                  </a:cubicBezTo>
                  <a:cubicBezTo>
                    <a:pt x="25" y="35"/>
                    <a:pt x="29" y="33"/>
                    <a:pt x="32" y="33"/>
                  </a:cubicBezTo>
                  <a:cubicBezTo>
                    <a:pt x="35" y="33"/>
                    <a:pt x="39" y="38"/>
                    <a:pt x="39" y="30"/>
                  </a:cubicBezTo>
                  <a:cubicBezTo>
                    <a:pt x="39" y="28"/>
                    <a:pt x="37" y="25"/>
                    <a:pt x="35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761"/>
            <p:cNvSpPr>
              <a:spLocks/>
            </p:cNvSpPr>
            <p:nvPr/>
          </p:nvSpPr>
          <p:spPr bwMode="auto">
            <a:xfrm>
              <a:off x="1528763" y="2185988"/>
              <a:ext cx="53975" cy="46037"/>
            </a:xfrm>
            <a:custGeom>
              <a:avLst/>
              <a:gdLst>
                <a:gd name="T0" fmla="*/ 66886603 w 28"/>
                <a:gd name="T1" fmla="*/ 73590151 h 24"/>
                <a:gd name="T2" fmla="*/ 63171967 w 28"/>
                <a:gd name="T3" fmla="*/ 58871728 h 24"/>
                <a:gd name="T4" fmla="*/ 104046453 w 28"/>
                <a:gd name="T5" fmla="*/ 29436823 h 24"/>
                <a:gd name="T6" fmla="*/ 104046453 w 28"/>
                <a:gd name="T7" fmla="*/ 29436823 h 24"/>
                <a:gd name="T8" fmla="*/ 81750928 w 28"/>
                <a:gd name="T9" fmla="*/ 0 h 24"/>
                <a:gd name="T10" fmla="*/ 55738826 w 28"/>
                <a:gd name="T11" fmla="*/ 11039289 h 24"/>
                <a:gd name="T12" fmla="*/ 29726731 w 28"/>
                <a:gd name="T13" fmla="*/ 29436823 h 24"/>
                <a:gd name="T14" fmla="*/ 0 w 28"/>
                <a:gd name="T15" fmla="*/ 77269273 h 24"/>
                <a:gd name="T16" fmla="*/ 44591064 w 28"/>
                <a:gd name="T17" fmla="*/ 73590151 h 24"/>
                <a:gd name="T18" fmla="*/ 70603166 w 28"/>
                <a:gd name="T19" fmla="*/ 88308559 h 24"/>
                <a:gd name="T20" fmla="*/ 66886603 w 28"/>
                <a:gd name="T21" fmla="*/ 73590151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4"/>
                <a:gd name="T35" fmla="*/ 28 w 2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4">
                  <a:moveTo>
                    <a:pt x="18" y="20"/>
                  </a:moveTo>
                  <a:cubicBezTo>
                    <a:pt x="17" y="18"/>
                    <a:pt x="15" y="18"/>
                    <a:pt x="17" y="16"/>
                  </a:cubicBezTo>
                  <a:cubicBezTo>
                    <a:pt x="20" y="14"/>
                    <a:pt x="24" y="11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5"/>
                    <a:pt x="23" y="2"/>
                    <a:pt x="22" y="0"/>
                  </a:cubicBezTo>
                  <a:cubicBezTo>
                    <a:pt x="22" y="8"/>
                    <a:pt x="18" y="3"/>
                    <a:pt x="15" y="3"/>
                  </a:cubicBezTo>
                  <a:cubicBezTo>
                    <a:pt x="12" y="3"/>
                    <a:pt x="8" y="5"/>
                    <a:pt x="8" y="8"/>
                  </a:cubicBezTo>
                  <a:cubicBezTo>
                    <a:pt x="8" y="11"/>
                    <a:pt x="0" y="21"/>
                    <a:pt x="0" y="21"/>
                  </a:cubicBezTo>
                  <a:cubicBezTo>
                    <a:pt x="2" y="24"/>
                    <a:pt x="8" y="20"/>
                    <a:pt x="12" y="20"/>
                  </a:cubicBezTo>
                  <a:cubicBezTo>
                    <a:pt x="14" y="20"/>
                    <a:pt x="16" y="22"/>
                    <a:pt x="19" y="24"/>
                  </a:cubicBezTo>
                  <a:cubicBezTo>
                    <a:pt x="19" y="22"/>
                    <a:pt x="19" y="21"/>
                    <a:pt x="18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762"/>
            <p:cNvSpPr>
              <a:spLocks/>
            </p:cNvSpPr>
            <p:nvPr/>
          </p:nvSpPr>
          <p:spPr bwMode="auto">
            <a:xfrm>
              <a:off x="1385700" y="2262229"/>
              <a:ext cx="147979" cy="93712"/>
            </a:xfrm>
            <a:custGeom>
              <a:avLst/>
              <a:gdLst>
                <a:gd name="T0" fmla="*/ 80179 w 79"/>
                <a:gd name="T1" fmla="*/ 17089 h 51"/>
                <a:gd name="T2" fmla="*/ 43908 w 79"/>
                <a:gd name="T3" fmla="*/ 18988 h 51"/>
                <a:gd name="T4" fmla="*/ 19090 w 79"/>
                <a:gd name="T5" fmla="*/ 15190 h 51"/>
                <a:gd name="T6" fmla="*/ 5727 w 79"/>
                <a:gd name="T7" fmla="*/ 0 h 51"/>
                <a:gd name="T8" fmla="*/ 1909 w 79"/>
                <a:gd name="T9" fmla="*/ 18988 h 51"/>
                <a:gd name="T10" fmla="*/ 11454 w 79"/>
                <a:gd name="T11" fmla="*/ 36077 h 51"/>
                <a:gd name="T12" fmla="*/ 1909 w 79"/>
                <a:gd name="T13" fmla="*/ 51267 h 51"/>
                <a:gd name="T14" fmla="*/ 3818 w 79"/>
                <a:gd name="T15" fmla="*/ 56964 h 51"/>
                <a:gd name="T16" fmla="*/ 11454 w 79"/>
                <a:gd name="T17" fmla="*/ 74053 h 51"/>
                <a:gd name="T18" fmla="*/ 9545 w 79"/>
                <a:gd name="T19" fmla="*/ 85445 h 51"/>
                <a:gd name="T20" fmla="*/ 9545 w 79"/>
                <a:gd name="T21" fmla="*/ 85445 h 51"/>
                <a:gd name="T22" fmla="*/ 47726 w 79"/>
                <a:gd name="T23" fmla="*/ 85445 h 51"/>
                <a:gd name="T24" fmla="*/ 82088 w 79"/>
                <a:gd name="T25" fmla="*/ 89243 h 51"/>
                <a:gd name="T26" fmla="*/ 106905 w 79"/>
                <a:gd name="T27" fmla="*/ 70255 h 51"/>
                <a:gd name="T28" fmla="*/ 135541 w 79"/>
                <a:gd name="T29" fmla="*/ 70255 h 51"/>
                <a:gd name="T30" fmla="*/ 131723 w 79"/>
                <a:gd name="T31" fmla="*/ 60761 h 51"/>
                <a:gd name="T32" fmla="*/ 137450 w 79"/>
                <a:gd name="T33" fmla="*/ 39874 h 51"/>
                <a:gd name="T34" fmla="*/ 146995 w 79"/>
                <a:gd name="T35" fmla="*/ 28482 h 51"/>
                <a:gd name="T36" fmla="*/ 150813 w 79"/>
                <a:gd name="T37" fmla="*/ 18988 h 51"/>
                <a:gd name="T38" fmla="*/ 112632 w 79"/>
                <a:gd name="T39" fmla="*/ 7595 h 51"/>
                <a:gd name="T40" fmla="*/ 80179 w 79"/>
                <a:gd name="T41" fmla="*/ 17089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51"/>
                <a:gd name="T65" fmla="*/ 79 w 79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51">
                  <a:moveTo>
                    <a:pt x="42" y="9"/>
                  </a:moveTo>
                  <a:cubicBezTo>
                    <a:pt x="38" y="9"/>
                    <a:pt x="26" y="10"/>
                    <a:pt x="23" y="10"/>
                  </a:cubicBezTo>
                  <a:cubicBezTo>
                    <a:pt x="20" y="10"/>
                    <a:pt x="17" y="8"/>
                    <a:pt x="10" y="8"/>
                  </a:cubicBezTo>
                  <a:cubicBezTo>
                    <a:pt x="4" y="8"/>
                    <a:pt x="3" y="0"/>
                    <a:pt x="3" y="0"/>
                  </a:cubicBezTo>
                  <a:cubicBezTo>
                    <a:pt x="1" y="4"/>
                    <a:pt x="0" y="7"/>
                    <a:pt x="1" y="10"/>
                  </a:cubicBezTo>
                  <a:cubicBezTo>
                    <a:pt x="2" y="14"/>
                    <a:pt x="9" y="16"/>
                    <a:pt x="6" y="19"/>
                  </a:cubicBezTo>
                  <a:cubicBezTo>
                    <a:pt x="4" y="21"/>
                    <a:pt x="0" y="23"/>
                    <a:pt x="1" y="27"/>
                  </a:cubicBezTo>
                  <a:cubicBezTo>
                    <a:pt x="1" y="28"/>
                    <a:pt x="1" y="29"/>
                    <a:pt x="2" y="30"/>
                  </a:cubicBezTo>
                  <a:cubicBezTo>
                    <a:pt x="4" y="33"/>
                    <a:pt x="6" y="36"/>
                    <a:pt x="6" y="39"/>
                  </a:cubicBezTo>
                  <a:cubicBezTo>
                    <a:pt x="5" y="41"/>
                    <a:pt x="6" y="43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2" y="45"/>
                    <a:pt x="18" y="43"/>
                    <a:pt x="25" y="45"/>
                  </a:cubicBezTo>
                  <a:cubicBezTo>
                    <a:pt x="33" y="47"/>
                    <a:pt x="39" y="51"/>
                    <a:pt x="43" y="47"/>
                  </a:cubicBezTo>
                  <a:cubicBezTo>
                    <a:pt x="46" y="43"/>
                    <a:pt x="52" y="40"/>
                    <a:pt x="56" y="37"/>
                  </a:cubicBezTo>
                  <a:cubicBezTo>
                    <a:pt x="58" y="34"/>
                    <a:pt x="65" y="36"/>
                    <a:pt x="71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8" y="31"/>
                    <a:pt x="71" y="24"/>
                    <a:pt x="72" y="21"/>
                  </a:cubicBezTo>
                  <a:cubicBezTo>
                    <a:pt x="73" y="18"/>
                    <a:pt x="74" y="17"/>
                    <a:pt x="77" y="15"/>
                  </a:cubicBezTo>
                  <a:cubicBezTo>
                    <a:pt x="78" y="14"/>
                    <a:pt x="79" y="12"/>
                    <a:pt x="79" y="10"/>
                  </a:cubicBezTo>
                  <a:cubicBezTo>
                    <a:pt x="75" y="7"/>
                    <a:pt x="68" y="4"/>
                    <a:pt x="59" y="4"/>
                  </a:cubicBezTo>
                  <a:cubicBezTo>
                    <a:pt x="46" y="4"/>
                    <a:pt x="46" y="9"/>
                    <a:pt x="42" y="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53" name="Freeform 763"/>
            <p:cNvSpPr>
              <a:spLocks/>
            </p:cNvSpPr>
            <p:nvPr/>
          </p:nvSpPr>
          <p:spPr bwMode="auto">
            <a:xfrm>
              <a:off x="1223963" y="2233613"/>
              <a:ext cx="87312" cy="74612"/>
            </a:xfrm>
            <a:custGeom>
              <a:avLst/>
              <a:gdLst>
                <a:gd name="T0" fmla="*/ 90068022 w 46"/>
                <a:gd name="T1" fmla="*/ 0 h 39"/>
                <a:gd name="T2" fmla="*/ 18012847 w 46"/>
                <a:gd name="T3" fmla="*/ 7319628 h 39"/>
                <a:gd name="T4" fmla="*/ 14410275 w 46"/>
                <a:gd name="T5" fmla="*/ 29280423 h 39"/>
                <a:gd name="T6" fmla="*/ 36027591 w 46"/>
                <a:gd name="T7" fmla="*/ 80521651 h 39"/>
                <a:gd name="T8" fmla="*/ 126095628 w 46"/>
                <a:gd name="T9" fmla="*/ 142742326 h 39"/>
                <a:gd name="T10" fmla="*/ 129698196 w 46"/>
                <a:gd name="T11" fmla="*/ 120781506 h 39"/>
                <a:gd name="T12" fmla="*/ 165725773 w 46"/>
                <a:gd name="T13" fmla="*/ 87841277 h 39"/>
                <a:gd name="T14" fmla="*/ 162123205 w 46"/>
                <a:gd name="T15" fmla="*/ 25620610 h 39"/>
                <a:gd name="T16" fmla="*/ 158520637 w 46"/>
                <a:gd name="T17" fmla="*/ 25620610 h 39"/>
                <a:gd name="T18" fmla="*/ 90068022 w 46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9"/>
                <a:gd name="T32" fmla="*/ 46 w 46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9">
                  <a:moveTo>
                    <a:pt x="25" y="0"/>
                  </a:moveTo>
                  <a:cubicBezTo>
                    <a:pt x="17" y="0"/>
                    <a:pt x="10" y="2"/>
                    <a:pt x="5" y="2"/>
                  </a:cubicBezTo>
                  <a:cubicBezTo>
                    <a:pt x="0" y="2"/>
                    <a:pt x="1" y="6"/>
                    <a:pt x="4" y="8"/>
                  </a:cubicBezTo>
                  <a:cubicBezTo>
                    <a:pt x="6" y="10"/>
                    <a:pt x="7" y="18"/>
                    <a:pt x="10" y="22"/>
                  </a:cubicBezTo>
                  <a:cubicBezTo>
                    <a:pt x="14" y="26"/>
                    <a:pt x="35" y="39"/>
                    <a:pt x="35" y="39"/>
                  </a:cubicBezTo>
                  <a:cubicBezTo>
                    <a:pt x="35" y="37"/>
                    <a:pt x="36" y="35"/>
                    <a:pt x="36" y="33"/>
                  </a:cubicBezTo>
                  <a:cubicBezTo>
                    <a:pt x="36" y="28"/>
                    <a:pt x="45" y="28"/>
                    <a:pt x="46" y="24"/>
                  </a:cubicBezTo>
                  <a:cubicBezTo>
                    <a:pt x="46" y="21"/>
                    <a:pt x="46" y="12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764"/>
            <p:cNvSpPr>
              <a:spLocks/>
            </p:cNvSpPr>
            <p:nvPr/>
          </p:nvSpPr>
          <p:spPr bwMode="auto">
            <a:xfrm>
              <a:off x="1228177" y="2121659"/>
              <a:ext cx="171845" cy="93712"/>
            </a:xfrm>
            <a:custGeom>
              <a:avLst/>
              <a:gdLst>
                <a:gd name="T0" fmla="*/ 149153 w 88"/>
                <a:gd name="T1" fmla="*/ 9557 h 49"/>
                <a:gd name="T2" fmla="*/ 149153 w 88"/>
                <a:gd name="T3" fmla="*/ 7646 h 49"/>
                <a:gd name="T4" fmla="*/ 149153 w 88"/>
                <a:gd name="T5" fmla="*/ 7646 h 49"/>
                <a:gd name="T6" fmla="*/ 133855 w 88"/>
                <a:gd name="T7" fmla="*/ 7646 h 49"/>
                <a:gd name="T8" fmla="*/ 107084 w 88"/>
                <a:gd name="T9" fmla="*/ 1911 h 49"/>
                <a:gd name="T10" fmla="*/ 101347 w 88"/>
                <a:gd name="T11" fmla="*/ 15292 h 49"/>
                <a:gd name="T12" fmla="*/ 86050 w 88"/>
                <a:gd name="T13" fmla="*/ 15292 h 49"/>
                <a:gd name="T14" fmla="*/ 66928 w 88"/>
                <a:gd name="T15" fmla="*/ 21026 h 49"/>
                <a:gd name="T16" fmla="*/ 55454 w 88"/>
                <a:gd name="T17" fmla="*/ 28672 h 49"/>
                <a:gd name="T18" fmla="*/ 38244 w 88"/>
                <a:gd name="T19" fmla="*/ 28672 h 49"/>
                <a:gd name="T20" fmla="*/ 24859 w 88"/>
                <a:gd name="T21" fmla="*/ 17203 h 49"/>
                <a:gd name="T22" fmla="*/ 19122 w 88"/>
                <a:gd name="T23" fmla="*/ 32495 h 49"/>
                <a:gd name="T24" fmla="*/ 11473 w 88"/>
                <a:gd name="T25" fmla="*/ 32495 h 49"/>
                <a:gd name="T26" fmla="*/ 7649 w 88"/>
                <a:gd name="T27" fmla="*/ 55433 h 49"/>
                <a:gd name="T28" fmla="*/ 7649 w 88"/>
                <a:gd name="T29" fmla="*/ 66901 h 49"/>
                <a:gd name="T30" fmla="*/ 32508 w 88"/>
                <a:gd name="T31" fmla="*/ 86016 h 49"/>
                <a:gd name="T32" fmla="*/ 66928 w 88"/>
                <a:gd name="T33" fmla="*/ 87928 h 49"/>
                <a:gd name="T34" fmla="*/ 105172 w 88"/>
                <a:gd name="T35" fmla="*/ 84105 h 49"/>
                <a:gd name="T36" fmla="*/ 120470 w 88"/>
                <a:gd name="T37" fmla="*/ 74547 h 49"/>
                <a:gd name="T38" fmla="*/ 154889 w 88"/>
                <a:gd name="T39" fmla="*/ 28672 h 49"/>
                <a:gd name="T40" fmla="*/ 164451 w 88"/>
                <a:gd name="T41" fmla="*/ 19115 h 49"/>
                <a:gd name="T42" fmla="*/ 149153 w 88"/>
                <a:gd name="T43" fmla="*/ 9557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"/>
                <a:gd name="T67" fmla="*/ 0 h 49"/>
                <a:gd name="T68" fmla="*/ 88 w 88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" h="49">
                  <a:moveTo>
                    <a:pt x="78" y="5"/>
                  </a:moveTo>
                  <a:cubicBezTo>
                    <a:pt x="78" y="5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2" y="4"/>
                    <a:pt x="70" y="4"/>
                  </a:cubicBezTo>
                  <a:cubicBezTo>
                    <a:pt x="67" y="4"/>
                    <a:pt x="59" y="0"/>
                    <a:pt x="56" y="1"/>
                  </a:cubicBezTo>
                  <a:cubicBezTo>
                    <a:pt x="53" y="2"/>
                    <a:pt x="56" y="8"/>
                    <a:pt x="53" y="8"/>
                  </a:cubicBezTo>
                  <a:cubicBezTo>
                    <a:pt x="49" y="8"/>
                    <a:pt x="48" y="7"/>
                    <a:pt x="45" y="8"/>
                  </a:cubicBezTo>
                  <a:cubicBezTo>
                    <a:pt x="43" y="9"/>
                    <a:pt x="35" y="9"/>
                    <a:pt x="35" y="11"/>
                  </a:cubicBezTo>
                  <a:cubicBezTo>
                    <a:pt x="34" y="13"/>
                    <a:pt x="32" y="15"/>
                    <a:pt x="29" y="15"/>
                  </a:cubicBezTo>
                  <a:cubicBezTo>
                    <a:pt x="26" y="15"/>
                    <a:pt x="23" y="17"/>
                    <a:pt x="20" y="15"/>
                  </a:cubicBezTo>
                  <a:cubicBezTo>
                    <a:pt x="18" y="14"/>
                    <a:pt x="13" y="9"/>
                    <a:pt x="13" y="9"/>
                  </a:cubicBezTo>
                  <a:cubicBezTo>
                    <a:pt x="13" y="9"/>
                    <a:pt x="13" y="17"/>
                    <a:pt x="10" y="17"/>
                  </a:cubicBezTo>
                  <a:cubicBezTo>
                    <a:pt x="8" y="17"/>
                    <a:pt x="6" y="16"/>
                    <a:pt x="6" y="17"/>
                  </a:cubicBezTo>
                  <a:cubicBezTo>
                    <a:pt x="6" y="19"/>
                    <a:pt x="7" y="28"/>
                    <a:pt x="4" y="29"/>
                  </a:cubicBezTo>
                  <a:cubicBezTo>
                    <a:pt x="0" y="29"/>
                    <a:pt x="4" y="33"/>
                    <a:pt x="4" y="35"/>
                  </a:cubicBezTo>
                  <a:cubicBezTo>
                    <a:pt x="5" y="38"/>
                    <a:pt x="14" y="43"/>
                    <a:pt x="17" y="45"/>
                  </a:cubicBezTo>
                  <a:cubicBezTo>
                    <a:pt x="21" y="48"/>
                    <a:pt x="31" y="49"/>
                    <a:pt x="35" y="46"/>
                  </a:cubicBezTo>
                  <a:cubicBezTo>
                    <a:pt x="35" y="46"/>
                    <a:pt x="46" y="40"/>
                    <a:pt x="55" y="44"/>
                  </a:cubicBezTo>
                  <a:cubicBezTo>
                    <a:pt x="54" y="40"/>
                    <a:pt x="61" y="41"/>
                    <a:pt x="63" y="39"/>
                  </a:cubicBezTo>
                  <a:cubicBezTo>
                    <a:pt x="66" y="38"/>
                    <a:pt x="77" y="15"/>
                    <a:pt x="81" y="15"/>
                  </a:cubicBezTo>
                  <a:cubicBezTo>
                    <a:pt x="84" y="15"/>
                    <a:pt x="88" y="11"/>
                    <a:pt x="86" y="10"/>
                  </a:cubicBezTo>
                  <a:cubicBezTo>
                    <a:pt x="85" y="9"/>
                    <a:pt x="78" y="8"/>
                    <a:pt x="78" y="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23" name="Freeform 765"/>
            <p:cNvSpPr>
              <a:spLocks/>
            </p:cNvSpPr>
            <p:nvPr/>
          </p:nvSpPr>
          <p:spPr bwMode="auto">
            <a:xfrm>
              <a:off x="1328418" y="2335116"/>
              <a:ext cx="157526" cy="161392"/>
            </a:xfrm>
            <a:custGeom>
              <a:avLst/>
              <a:gdLst>
                <a:gd name="T0" fmla="*/ 155575 w 82"/>
                <a:gd name="T1" fmla="*/ 0 h 84"/>
                <a:gd name="T2" fmla="*/ 155575 w 82"/>
                <a:gd name="T3" fmla="*/ 0 h 84"/>
                <a:gd name="T4" fmla="*/ 136602 w 82"/>
                <a:gd name="T5" fmla="*/ 15270 h 84"/>
                <a:gd name="T6" fmla="*/ 102452 w 82"/>
                <a:gd name="T7" fmla="*/ 11453 h 84"/>
                <a:gd name="T8" fmla="*/ 64507 w 82"/>
                <a:gd name="T9" fmla="*/ 11453 h 84"/>
                <a:gd name="T10" fmla="*/ 64507 w 82"/>
                <a:gd name="T11" fmla="*/ 11453 h 84"/>
                <a:gd name="T12" fmla="*/ 60712 w 82"/>
                <a:gd name="T13" fmla="*/ 19088 h 84"/>
                <a:gd name="T14" fmla="*/ 49329 w 82"/>
                <a:gd name="T15" fmla="*/ 19088 h 84"/>
                <a:gd name="T16" fmla="*/ 34151 w 82"/>
                <a:gd name="T17" fmla="*/ 26723 h 84"/>
                <a:gd name="T18" fmla="*/ 22767 w 82"/>
                <a:gd name="T19" fmla="*/ 32449 h 84"/>
                <a:gd name="T20" fmla="*/ 11384 w 82"/>
                <a:gd name="T21" fmla="*/ 53446 h 84"/>
                <a:gd name="T22" fmla="*/ 0 w 82"/>
                <a:gd name="T23" fmla="*/ 66807 h 84"/>
                <a:gd name="T24" fmla="*/ 0 w 82"/>
                <a:gd name="T25" fmla="*/ 66807 h 84"/>
                <a:gd name="T26" fmla="*/ 9486 w 82"/>
                <a:gd name="T27" fmla="*/ 76351 h 84"/>
                <a:gd name="T28" fmla="*/ 20870 w 82"/>
                <a:gd name="T29" fmla="*/ 87804 h 84"/>
                <a:gd name="T30" fmla="*/ 26562 w 82"/>
                <a:gd name="T31" fmla="*/ 112618 h 84"/>
                <a:gd name="T32" fmla="*/ 32253 w 82"/>
                <a:gd name="T33" fmla="*/ 125979 h 84"/>
                <a:gd name="T34" fmla="*/ 36048 w 82"/>
                <a:gd name="T35" fmla="*/ 133614 h 84"/>
                <a:gd name="T36" fmla="*/ 36048 w 82"/>
                <a:gd name="T37" fmla="*/ 145067 h 84"/>
                <a:gd name="T38" fmla="*/ 41740 w 82"/>
                <a:gd name="T39" fmla="*/ 145067 h 84"/>
                <a:gd name="T40" fmla="*/ 49329 w 82"/>
                <a:gd name="T41" fmla="*/ 148884 h 84"/>
                <a:gd name="T42" fmla="*/ 55020 w 82"/>
                <a:gd name="T43" fmla="*/ 154611 h 84"/>
                <a:gd name="T44" fmla="*/ 62609 w 82"/>
                <a:gd name="T45" fmla="*/ 150793 h 84"/>
                <a:gd name="T46" fmla="*/ 70198 w 82"/>
                <a:gd name="T47" fmla="*/ 156519 h 84"/>
                <a:gd name="T48" fmla="*/ 68301 w 82"/>
                <a:gd name="T49" fmla="*/ 145067 h 84"/>
                <a:gd name="T50" fmla="*/ 66404 w 82"/>
                <a:gd name="T51" fmla="*/ 131705 h 84"/>
                <a:gd name="T52" fmla="*/ 72096 w 82"/>
                <a:gd name="T53" fmla="*/ 129797 h 84"/>
                <a:gd name="T54" fmla="*/ 81582 w 82"/>
                <a:gd name="T55" fmla="*/ 127888 h 84"/>
                <a:gd name="T56" fmla="*/ 72096 w 82"/>
                <a:gd name="T57" fmla="*/ 118344 h 84"/>
                <a:gd name="T58" fmla="*/ 75890 w 82"/>
                <a:gd name="T59" fmla="*/ 114526 h 84"/>
                <a:gd name="T60" fmla="*/ 81582 w 82"/>
                <a:gd name="T61" fmla="*/ 114526 h 84"/>
                <a:gd name="T62" fmla="*/ 91068 w 82"/>
                <a:gd name="T63" fmla="*/ 120253 h 84"/>
                <a:gd name="T64" fmla="*/ 91068 w 82"/>
                <a:gd name="T65" fmla="*/ 114526 h 84"/>
                <a:gd name="T66" fmla="*/ 94863 w 82"/>
                <a:gd name="T67" fmla="*/ 108800 h 84"/>
                <a:gd name="T68" fmla="*/ 106246 w 82"/>
                <a:gd name="T69" fmla="*/ 114526 h 84"/>
                <a:gd name="T70" fmla="*/ 98657 w 82"/>
                <a:gd name="T71" fmla="*/ 103074 h 84"/>
                <a:gd name="T72" fmla="*/ 91068 w 82"/>
                <a:gd name="T73" fmla="*/ 93530 h 84"/>
                <a:gd name="T74" fmla="*/ 75890 w 82"/>
                <a:gd name="T75" fmla="*/ 80169 h 84"/>
                <a:gd name="T76" fmla="*/ 75890 w 82"/>
                <a:gd name="T77" fmla="*/ 76351 h 84"/>
                <a:gd name="T78" fmla="*/ 58815 w 82"/>
                <a:gd name="T79" fmla="*/ 55354 h 84"/>
                <a:gd name="T80" fmla="*/ 62609 w 82"/>
                <a:gd name="T81" fmla="*/ 41993 h 84"/>
                <a:gd name="T82" fmla="*/ 73993 w 82"/>
                <a:gd name="T83" fmla="*/ 49628 h 84"/>
                <a:gd name="T84" fmla="*/ 81582 w 82"/>
                <a:gd name="T85" fmla="*/ 55354 h 84"/>
                <a:gd name="T86" fmla="*/ 85377 w 82"/>
                <a:gd name="T87" fmla="*/ 49628 h 84"/>
                <a:gd name="T88" fmla="*/ 92966 w 82"/>
                <a:gd name="T89" fmla="*/ 53446 h 84"/>
                <a:gd name="T90" fmla="*/ 89171 w 82"/>
                <a:gd name="T91" fmla="*/ 47719 h 84"/>
                <a:gd name="T92" fmla="*/ 102452 w 82"/>
                <a:gd name="T93" fmla="*/ 47719 h 84"/>
                <a:gd name="T94" fmla="*/ 89171 w 82"/>
                <a:gd name="T95" fmla="*/ 34358 h 84"/>
                <a:gd name="T96" fmla="*/ 100555 w 82"/>
                <a:gd name="T97" fmla="*/ 30540 h 84"/>
                <a:gd name="T98" fmla="*/ 110041 w 82"/>
                <a:gd name="T99" fmla="*/ 26723 h 84"/>
                <a:gd name="T100" fmla="*/ 108144 w 82"/>
                <a:gd name="T101" fmla="*/ 36267 h 84"/>
                <a:gd name="T102" fmla="*/ 123322 w 82"/>
                <a:gd name="T103" fmla="*/ 26723 h 84"/>
                <a:gd name="T104" fmla="*/ 140397 w 82"/>
                <a:gd name="T105" fmla="*/ 34358 h 84"/>
                <a:gd name="T106" fmla="*/ 144191 w 82"/>
                <a:gd name="T107" fmla="*/ 36267 h 84"/>
                <a:gd name="T108" fmla="*/ 144191 w 82"/>
                <a:gd name="T109" fmla="*/ 36267 h 84"/>
                <a:gd name="T110" fmla="*/ 155575 w 82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84"/>
                <a:gd name="T170" fmla="*/ 82 w 82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84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79" y="3"/>
                    <a:pt x="75" y="5"/>
                    <a:pt x="72" y="8"/>
                  </a:cubicBezTo>
                  <a:cubicBezTo>
                    <a:pt x="68" y="12"/>
                    <a:pt x="62" y="8"/>
                    <a:pt x="54" y="6"/>
                  </a:cubicBezTo>
                  <a:cubicBezTo>
                    <a:pt x="47" y="4"/>
                    <a:pt x="41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8"/>
                    <a:pt x="34" y="10"/>
                    <a:pt x="32" y="10"/>
                  </a:cubicBezTo>
                  <a:cubicBezTo>
                    <a:pt x="28" y="11"/>
                    <a:pt x="28" y="8"/>
                    <a:pt x="26" y="10"/>
                  </a:cubicBezTo>
                  <a:cubicBezTo>
                    <a:pt x="24" y="13"/>
                    <a:pt x="22" y="14"/>
                    <a:pt x="18" y="14"/>
                  </a:cubicBezTo>
                  <a:cubicBezTo>
                    <a:pt x="13" y="14"/>
                    <a:pt x="12" y="15"/>
                    <a:pt x="12" y="17"/>
                  </a:cubicBezTo>
                  <a:cubicBezTo>
                    <a:pt x="11" y="19"/>
                    <a:pt x="9" y="24"/>
                    <a:pt x="6" y="28"/>
                  </a:cubicBezTo>
                  <a:cubicBezTo>
                    <a:pt x="5" y="30"/>
                    <a:pt x="2" y="33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3" y="39"/>
                    <a:pt x="5" y="40"/>
                  </a:cubicBezTo>
                  <a:cubicBezTo>
                    <a:pt x="8" y="42"/>
                    <a:pt x="11" y="43"/>
                    <a:pt x="11" y="46"/>
                  </a:cubicBezTo>
                  <a:cubicBezTo>
                    <a:pt x="11" y="49"/>
                    <a:pt x="13" y="56"/>
                    <a:pt x="14" y="59"/>
                  </a:cubicBezTo>
                  <a:cubicBezTo>
                    <a:pt x="15" y="61"/>
                    <a:pt x="15" y="64"/>
                    <a:pt x="17" y="66"/>
                  </a:cubicBezTo>
                  <a:cubicBezTo>
                    <a:pt x="20" y="67"/>
                    <a:pt x="20" y="69"/>
                    <a:pt x="19" y="70"/>
                  </a:cubicBezTo>
                  <a:cubicBezTo>
                    <a:pt x="18" y="71"/>
                    <a:pt x="17" y="75"/>
                    <a:pt x="19" y="76"/>
                  </a:cubicBezTo>
                  <a:cubicBezTo>
                    <a:pt x="21" y="78"/>
                    <a:pt x="20" y="75"/>
                    <a:pt x="22" y="76"/>
                  </a:cubicBezTo>
                  <a:cubicBezTo>
                    <a:pt x="24" y="76"/>
                    <a:pt x="24" y="76"/>
                    <a:pt x="26" y="78"/>
                  </a:cubicBezTo>
                  <a:cubicBezTo>
                    <a:pt x="28" y="80"/>
                    <a:pt x="27" y="83"/>
                    <a:pt x="29" y="81"/>
                  </a:cubicBezTo>
                  <a:cubicBezTo>
                    <a:pt x="31" y="80"/>
                    <a:pt x="31" y="77"/>
                    <a:pt x="33" y="79"/>
                  </a:cubicBezTo>
                  <a:cubicBezTo>
                    <a:pt x="35" y="81"/>
                    <a:pt x="36" y="84"/>
                    <a:pt x="37" y="82"/>
                  </a:cubicBezTo>
                  <a:cubicBezTo>
                    <a:pt x="37" y="79"/>
                    <a:pt x="38" y="79"/>
                    <a:pt x="36" y="76"/>
                  </a:cubicBezTo>
                  <a:cubicBezTo>
                    <a:pt x="34" y="73"/>
                    <a:pt x="37" y="72"/>
                    <a:pt x="35" y="69"/>
                  </a:cubicBezTo>
                  <a:cubicBezTo>
                    <a:pt x="33" y="66"/>
                    <a:pt x="36" y="68"/>
                    <a:pt x="38" y="68"/>
                  </a:cubicBezTo>
                  <a:cubicBezTo>
                    <a:pt x="41" y="68"/>
                    <a:pt x="46" y="70"/>
                    <a:pt x="43" y="67"/>
                  </a:cubicBezTo>
                  <a:cubicBezTo>
                    <a:pt x="41" y="64"/>
                    <a:pt x="39" y="64"/>
                    <a:pt x="38" y="62"/>
                  </a:cubicBezTo>
                  <a:cubicBezTo>
                    <a:pt x="37" y="60"/>
                    <a:pt x="38" y="61"/>
                    <a:pt x="40" y="60"/>
                  </a:cubicBezTo>
                  <a:cubicBezTo>
                    <a:pt x="41" y="58"/>
                    <a:pt x="41" y="58"/>
                    <a:pt x="43" y="60"/>
                  </a:cubicBezTo>
                  <a:cubicBezTo>
                    <a:pt x="46" y="61"/>
                    <a:pt x="47" y="65"/>
                    <a:pt x="48" y="63"/>
                  </a:cubicBezTo>
                  <a:cubicBezTo>
                    <a:pt x="49" y="62"/>
                    <a:pt x="49" y="61"/>
                    <a:pt x="48" y="60"/>
                  </a:cubicBezTo>
                  <a:cubicBezTo>
                    <a:pt x="48" y="58"/>
                    <a:pt x="47" y="56"/>
                    <a:pt x="50" y="57"/>
                  </a:cubicBezTo>
                  <a:cubicBezTo>
                    <a:pt x="53" y="58"/>
                    <a:pt x="56" y="61"/>
                    <a:pt x="56" y="60"/>
                  </a:cubicBezTo>
                  <a:cubicBezTo>
                    <a:pt x="56" y="58"/>
                    <a:pt x="55" y="58"/>
                    <a:pt x="52" y="54"/>
                  </a:cubicBezTo>
                  <a:cubicBezTo>
                    <a:pt x="50" y="51"/>
                    <a:pt x="53" y="52"/>
                    <a:pt x="48" y="49"/>
                  </a:cubicBezTo>
                  <a:cubicBezTo>
                    <a:pt x="43" y="46"/>
                    <a:pt x="40" y="45"/>
                    <a:pt x="40" y="42"/>
                  </a:cubicBezTo>
                  <a:cubicBezTo>
                    <a:pt x="40" y="40"/>
                    <a:pt x="43" y="44"/>
                    <a:pt x="40" y="40"/>
                  </a:cubicBezTo>
                  <a:cubicBezTo>
                    <a:pt x="37" y="37"/>
                    <a:pt x="32" y="33"/>
                    <a:pt x="31" y="29"/>
                  </a:cubicBezTo>
                  <a:cubicBezTo>
                    <a:pt x="30" y="25"/>
                    <a:pt x="31" y="23"/>
                    <a:pt x="33" y="22"/>
                  </a:cubicBezTo>
                  <a:cubicBezTo>
                    <a:pt x="34" y="22"/>
                    <a:pt x="36" y="23"/>
                    <a:pt x="39" y="26"/>
                  </a:cubicBezTo>
                  <a:cubicBezTo>
                    <a:pt x="42" y="28"/>
                    <a:pt x="43" y="30"/>
                    <a:pt x="43" y="29"/>
                  </a:cubicBezTo>
                  <a:cubicBezTo>
                    <a:pt x="43" y="27"/>
                    <a:pt x="43" y="25"/>
                    <a:pt x="45" y="26"/>
                  </a:cubicBezTo>
                  <a:cubicBezTo>
                    <a:pt x="47" y="27"/>
                    <a:pt x="50" y="29"/>
                    <a:pt x="49" y="28"/>
                  </a:cubicBezTo>
                  <a:cubicBezTo>
                    <a:pt x="48" y="26"/>
                    <a:pt x="45" y="24"/>
                    <a:pt x="47" y="25"/>
                  </a:cubicBezTo>
                  <a:cubicBezTo>
                    <a:pt x="50" y="25"/>
                    <a:pt x="57" y="28"/>
                    <a:pt x="54" y="25"/>
                  </a:cubicBezTo>
                  <a:cubicBezTo>
                    <a:pt x="51" y="23"/>
                    <a:pt x="44" y="21"/>
                    <a:pt x="47" y="18"/>
                  </a:cubicBezTo>
                  <a:cubicBezTo>
                    <a:pt x="50" y="15"/>
                    <a:pt x="51" y="17"/>
                    <a:pt x="53" y="16"/>
                  </a:cubicBezTo>
                  <a:cubicBezTo>
                    <a:pt x="56" y="14"/>
                    <a:pt x="58" y="12"/>
                    <a:pt x="58" y="14"/>
                  </a:cubicBezTo>
                  <a:cubicBezTo>
                    <a:pt x="57" y="16"/>
                    <a:pt x="55" y="21"/>
                    <a:pt x="57" y="19"/>
                  </a:cubicBezTo>
                  <a:cubicBezTo>
                    <a:pt x="59" y="17"/>
                    <a:pt x="61" y="14"/>
                    <a:pt x="65" y="14"/>
                  </a:cubicBezTo>
                  <a:cubicBezTo>
                    <a:pt x="69" y="15"/>
                    <a:pt x="70" y="16"/>
                    <a:pt x="74" y="18"/>
                  </a:cubicBezTo>
                  <a:cubicBezTo>
                    <a:pt x="75" y="18"/>
                    <a:pt x="75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80" y="12"/>
                    <a:pt x="82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656" name="Freeform 766"/>
            <p:cNvSpPr>
              <a:spLocks/>
            </p:cNvSpPr>
            <p:nvPr/>
          </p:nvSpPr>
          <p:spPr bwMode="auto">
            <a:xfrm>
              <a:off x="1473200" y="2325688"/>
              <a:ext cx="73025" cy="49212"/>
            </a:xfrm>
            <a:custGeom>
              <a:avLst/>
              <a:gdLst>
                <a:gd name="T0" fmla="*/ 136639389 w 38"/>
                <a:gd name="T1" fmla="*/ 57320621 h 26"/>
                <a:gd name="T2" fmla="*/ 125560702 w 38"/>
                <a:gd name="T3" fmla="*/ 46573481 h 26"/>
                <a:gd name="T4" fmla="*/ 88631206 w 38"/>
                <a:gd name="T5" fmla="*/ 21496181 h 26"/>
                <a:gd name="T6" fmla="*/ 88631206 w 38"/>
                <a:gd name="T7" fmla="*/ 10747144 h 26"/>
                <a:gd name="T8" fmla="*/ 33235985 w 38"/>
                <a:gd name="T9" fmla="*/ 10747144 h 26"/>
                <a:gd name="T10" fmla="*/ 22157321 w 38"/>
                <a:gd name="T11" fmla="*/ 17913170 h 26"/>
                <a:gd name="T12" fmla="*/ 22157321 w 38"/>
                <a:gd name="T13" fmla="*/ 17913170 h 26"/>
                <a:gd name="T14" fmla="*/ 0 w 38"/>
                <a:gd name="T15" fmla="*/ 85980939 h 26"/>
                <a:gd name="T16" fmla="*/ 0 w 38"/>
                <a:gd name="T17" fmla="*/ 85980939 h 26"/>
                <a:gd name="T18" fmla="*/ 25850847 w 38"/>
                <a:gd name="T19" fmla="*/ 93146962 h 26"/>
                <a:gd name="T20" fmla="*/ 66473892 w 38"/>
                <a:gd name="T21" fmla="*/ 75233799 h 26"/>
                <a:gd name="T22" fmla="*/ 118175571 w 38"/>
                <a:gd name="T23" fmla="*/ 64486658 h 26"/>
                <a:gd name="T24" fmla="*/ 136639389 w 38"/>
                <a:gd name="T25" fmla="*/ 57320621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6"/>
                <a:gd name="T41" fmla="*/ 38 w 38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6">
                  <a:moveTo>
                    <a:pt x="37" y="16"/>
                  </a:moveTo>
                  <a:cubicBezTo>
                    <a:pt x="36" y="15"/>
                    <a:pt x="38" y="16"/>
                    <a:pt x="34" y="13"/>
                  </a:cubicBezTo>
                  <a:cubicBezTo>
                    <a:pt x="30" y="11"/>
                    <a:pt x="24" y="10"/>
                    <a:pt x="24" y="6"/>
                  </a:cubicBezTo>
                  <a:cubicBezTo>
                    <a:pt x="24" y="5"/>
                    <a:pt x="24" y="4"/>
                    <a:pt x="24" y="3"/>
                  </a:cubicBezTo>
                  <a:cubicBezTo>
                    <a:pt x="18" y="2"/>
                    <a:pt x="11" y="0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1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2" y="26"/>
                    <a:pt x="7" y="26"/>
                  </a:cubicBezTo>
                  <a:cubicBezTo>
                    <a:pt x="12" y="26"/>
                    <a:pt x="16" y="23"/>
                    <a:pt x="18" y="21"/>
                  </a:cubicBezTo>
                  <a:cubicBezTo>
                    <a:pt x="20" y="19"/>
                    <a:pt x="30" y="18"/>
                    <a:pt x="32" y="18"/>
                  </a:cubicBezTo>
                  <a:cubicBezTo>
                    <a:pt x="34" y="18"/>
                    <a:pt x="37" y="18"/>
                    <a:pt x="37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767"/>
            <p:cNvSpPr>
              <a:spLocks/>
            </p:cNvSpPr>
            <p:nvPr/>
          </p:nvSpPr>
          <p:spPr bwMode="auto">
            <a:xfrm>
              <a:off x="1311275" y="2314575"/>
              <a:ext cx="39688" cy="87313"/>
            </a:xfrm>
            <a:custGeom>
              <a:avLst/>
              <a:gdLst>
                <a:gd name="T0" fmla="*/ 53576905 w 21"/>
                <a:gd name="T1" fmla="*/ 140509407 h 46"/>
                <a:gd name="T2" fmla="*/ 75006542 w 21"/>
                <a:gd name="T3" fmla="*/ 100878779 h 46"/>
                <a:gd name="T4" fmla="*/ 57146934 w 21"/>
                <a:gd name="T5" fmla="*/ 28822778 h 46"/>
                <a:gd name="T6" fmla="*/ 14287679 w 21"/>
                <a:gd name="T7" fmla="*/ 0 h 46"/>
                <a:gd name="T8" fmla="*/ 0 w 21"/>
                <a:gd name="T9" fmla="*/ 39630613 h 46"/>
                <a:gd name="T10" fmla="*/ 0 w 21"/>
                <a:gd name="T11" fmla="*/ 39630613 h 46"/>
                <a:gd name="T12" fmla="*/ 3571920 w 21"/>
                <a:gd name="T13" fmla="*/ 46835831 h 46"/>
                <a:gd name="T14" fmla="*/ 0 w 21"/>
                <a:gd name="T15" fmla="*/ 108083997 h 46"/>
                <a:gd name="T16" fmla="*/ 14287679 w 21"/>
                <a:gd name="T17" fmla="*/ 136906798 h 46"/>
                <a:gd name="T18" fmla="*/ 25001548 w 21"/>
                <a:gd name="T19" fmla="*/ 154921742 h 46"/>
                <a:gd name="T20" fmla="*/ 32145393 w 21"/>
                <a:gd name="T21" fmla="*/ 165729569 h 46"/>
                <a:gd name="T22" fmla="*/ 32145393 w 21"/>
                <a:gd name="T23" fmla="*/ 165729569 h 46"/>
                <a:gd name="T24" fmla="*/ 53576905 w 21"/>
                <a:gd name="T25" fmla="*/ 14050940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46"/>
                <a:gd name="T41" fmla="*/ 21 w 2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46">
                  <a:moveTo>
                    <a:pt x="15" y="39"/>
                  </a:moveTo>
                  <a:cubicBezTo>
                    <a:pt x="18" y="35"/>
                    <a:pt x="20" y="30"/>
                    <a:pt x="21" y="28"/>
                  </a:cubicBezTo>
                  <a:cubicBezTo>
                    <a:pt x="8" y="23"/>
                    <a:pt x="16" y="8"/>
                    <a:pt x="16" y="8"/>
                  </a:cubicBezTo>
                  <a:cubicBezTo>
                    <a:pt x="16" y="8"/>
                    <a:pt x="9" y="0"/>
                    <a:pt x="4" y="0"/>
                  </a:cubicBezTo>
                  <a:cubicBezTo>
                    <a:pt x="1" y="0"/>
                    <a:pt x="0" y="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2" y="12"/>
                    <a:pt x="1" y="13"/>
                  </a:cubicBezTo>
                  <a:cubicBezTo>
                    <a:pt x="0" y="16"/>
                    <a:pt x="0" y="26"/>
                    <a:pt x="0" y="30"/>
                  </a:cubicBezTo>
                  <a:cubicBezTo>
                    <a:pt x="1" y="35"/>
                    <a:pt x="2" y="38"/>
                    <a:pt x="4" y="38"/>
                  </a:cubicBezTo>
                  <a:cubicBezTo>
                    <a:pt x="6" y="39"/>
                    <a:pt x="6" y="39"/>
                    <a:pt x="7" y="43"/>
                  </a:cubicBezTo>
                  <a:cubicBezTo>
                    <a:pt x="8" y="44"/>
                    <a:pt x="8" y="45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4"/>
                    <a:pt x="14" y="41"/>
                    <a:pt x="15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768"/>
            <p:cNvSpPr>
              <a:spLocks/>
            </p:cNvSpPr>
            <p:nvPr/>
          </p:nvSpPr>
          <p:spPr bwMode="auto">
            <a:xfrm>
              <a:off x="1325563" y="2317750"/>
              <a:ext cx="69850" cy="49213"/>
            </a:xfrm>
            <a:custGeom>
              <a:avLst/>
              <a:gdLst>
                <a:gd name="T0" fmla="*/ 120469886 w 36"/>
                <a:gd name="T1" fmla="*/ 0 h 26"/>
                <a:gd name="T2" fmla="*/ 30116986 w 36"/>
                <a:gd name="T3" fmla="*/ 21496618 h 26"/>
                <a:gd name="T4" fmla="*/ 48941561 w 36"/>
                <a:gd name="T5" fmla="*/ 93150747 h 26"/>
                <a:gd name="T6" fmla="*/ 71528340 w 36"/>
                <a:gd name="T7" fmla="*/ 82403388 h 26"/>
                <a:gd name="T8" fmla="*/ 101645319 w 36"/>
                <a:gd name="T9" fmla="*/ 68071053 h 26"/>
                <a:gd name="T10" fmla="*/ 124234023 w 36"/>
                <a:gd name="T11" fmla="*/ 68071053 h 26"/>
                <a:gd name="T12" fmla="*/ 135528406 w 36"/>
                <a:gd name="T13" fmla="*/ 32243984 h 26"/>
                <a:gd name="T14" fmla="*/ 120469886 w 36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6"/>
                <a:gd name="T26" fmla="*/ 36 w 3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6">
                  <a:moveTo>
                    <a:pt x="32" y="0"/>
                  </a:moveTo>
                  <a:cubicBezTo>
                    <a:pt x="32" y="0"/>
                    <a:pt x="16" y="3"/>
                    <a:pt x="8" y="6"/>
                  </a:cubicBezTo>
                  <a:cubicBezTo>
                    <a:pt x="8" y="6"/>
                    <a:pt x="0" y="21"/>
                    <a:pt x="13" y="26"/>
                  </a:cubicBezTo>
                  <a:cubicBezTo>
                    <a:pt x="13" y="24"/>
                    <a:pt x="14" y="23"/>
                    <a:pt x="19" y="23"/>
                  </a:cubicBezTo>
                  <a:cubicBezTo>
                    <a:pt x="23" y="23"/>
                    <a:pt x="25" y="22"/>
                    <a:pt x="27" y="19"/>
                  </a:cubicBezTo>
                  <a:cubicBezTo>
                    <a:pt x="29" y="17"/>
                    <a:pt x="29" y="20"/>
                    <a:pt x="33" y="19"/>
                  </a:cubicBezTo>
                  <a:cubicBezTo>
                    <a:pt x="36" y="18"/>
                    <a:pt x="35" y="14"/>
                    <a:pt x="36" y="9"/>
                  </a:cubicBezTo>
                  <a:cubicBezTo>
                    <a:pt x="36" y="6"/>
                    <a:pt x="34" y="3"/>
                    <a:pt x="32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769"/>
            <p:cNvSpPr>
              <a:spLocks/>
            </p:cNvSpPr>
            <p:nvPr/>
          </p:nvSpPr>
          <p:spPr bwMode="auto">
            <a:xfrm>
              <a:off x="1908175" y="2352675"/>
              <a:ext cx="74613" cy="74613"/>
            </a:xfrm>
            <a:custGeom>
              <a:avLst/>
              <a:gdLst>
                <a:gd name="T0" fmla="*/ 142746152 w 39"/>
                <a:gd name="T1" fmla="*/ 135426428 h 39"/>
                <a:gd name="T2" fmla="*/ 139086290 w 39"/>
                <a:gd name="T3" fmla="*/ 106143677 h 39"/>
                <a:gd name="T4" fmla="*/ 109805452 w 39"/>
                <a:gd name="T5" fmla="*/ 87844368 h 39"/>
                <a:gd name="T6" fmla="*/ 113465314 w 39"/>
                <a:gd name="T7" fmla="*/ 65883283 h 39"/>
                <a:gd name="T8" fmla="*/ 95164091 w 39"/>
                <a:gd name="T9" fmla="*/ 51241908 h 39"/>
                <a:gd name="T10" fmla="*/ 87844368 w 39"/>
                <a:gd name="T11" fmla="*/ 21961092 h 39"/>
                <a:gd name="T12" fmla="*/ 73203007 w 39"/>
                <a:gd name="T13" fmla="*/ 0 h 39"/>
                <a:gd name="T14" fmla="*/ 0 w 39"/>
                <a:gd name="T15" fmla="*/ 29280816 h 39"/>
                <a:gd name="T16" fmla="*/ 21961092 w 39"/>
                <a:gd name="T17" fmla="*/ 58561631 h 39"/>
                <a:gd name="T18" fmla="*/ 40262322 w 39"/>
                <a:gd name="T19" fmla="*/ 80522731 h 39"/>
                <a:gd name="T20" fmla="*/ 40262322 w 39"/>
                <a:gd name="T21" fmla="*/ 80522731 h 39"/>
                <a:gd name="T22" fmla="*/ 76862869 w 39"/>
                <a:gd name="T23" fmla="*/ 98823953 h 39"/>
                <a:gd name="T24" fmla="*/ 109805452 w 39"/>
                <a:gd name="T25" fmla="*/ 113465314 h 39"/>
                <a:gd name="T26" fmla="*/ 120785038 w 39"/>
                <a:gd name="T27" fmla="*/ 139086290 h 39"/>
                <a:gd name="T28" fmla="*/ 142746152 w 39"/>
                <a:gd name="T29" fmla="*/ 135426428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39"/>
                <a:gd name="T47" fmla="*/ 39 w 39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39">
                  <a:moveTo>
                    <a:pt x="39" y="37"/>
                  </a:moveTo>
                  <a:cubicBezTo>
                    <a:pt x="38" y="34"/>
                    <a:pt x="38" y="30"/>
                    <a:pt x="38" y="29"/>
                  </a:cubicBezTo>
                  <a:cubicBezTo>
                    <a:pt x="38" y="27"/>
                    <a:pt x="32" y="26"/>
                    <a:pt x="30" y="24"/>
                  </a:cubicBezTo>
                  <a:cubicBezTo>
                    <a:pt x="29" y="21"/>
                    <a:pt x="31" y="21"/>
                    <a:pt x="31" y="18"/>
                  </a:cubicBezTo>
                  <a:cubicBezTo>
                    <a:pt x="31" y="15"/>
                    <a:pt x="28" y="14"/>
                    <a:pt x="26" y="14"/>
                  </a:cubicBezTo>
                  <a:cubicBezTo>
                    <a:pt x="24" y="13"/>
                    <a:pt x="26" y="9"/>
                    <a:pt x="24" y="6"/>
                  </a:cubicBezTo>
                  <a:cubicBezTo>
                    <a:pt x="22" y="3"/>
                    <a:pt x="17" y="1"/>
                    <a:pt x="20" y="0"/>
                  </a:cubicBezTo>
                  <a:cubicBezTo>
                    <a:pt x="1" y="0"/>
                    <a:pt x="0" y="4"/>
                    <a:pt x="0" y="8"/>
                  </a:cubicBezTo>
                  <a:cubicBezTo>
                    <a:pt x="0" y="10"/>
                    <a:pt x="1" y="13"/>
                    <a:pt x="6" y="16"/>
                  </a:cubicBezTo>
                  <a:cubicBezTo>
                    <a:pt x="8" y="17"/>
                    <a:pt x="10" y="20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7" y="24"/>
                    <a:pt x="21" y="27"/>
                  </a:cubicBezTo>
                  <a:cubicBezTo>
                    <a:pt x="25" y="30"/>
                    <a:pt x="29" y="28"/>
                    <a:pt x="30" y="31"/>
                  </a:cubicBezTo>
                  <a:cubicBezTo>
                    <a:pt x="32" y="32"/>
                    <a:pt x="32" y="35"/>
                    <a:pt x="33" y="38"/>
                  </a:cubicBezTo>
                  <a:cubicBezTo>
                    <a:pt x="35" y="38"/>
                    <a:pt x="37" y="39"/>
                    <a:pt x="39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770"/>
            <p:cNvSpPr>
              <a:spLocks/>
            </p:cNvSpPr>
            <p:nvPr/>
          </p:nvSpPr>
          <p:spPr bwMode="auto">
            <a:xfrm>
              <a:off x="1920875" y="2400300"/>
              <a:ext cx="487363" cy="411163"/>
            </a:xfrm>
            <a:custGeom>
              <a:avLst/>
              <a:gdLst>
                <a:gd name="T0" fmla="*/ 898586545 w 255"/>
                <a:gd name="T1" fmla="*/ 637725292 h 216"/>
                <a:gd name="T2" fmla="*/ 814572828 w 255"/>
                <a:gd name="T3" fmla="*/ 539891368 h 216"/>
                <a:gd name="T4" fmla="*/ 840141223 w 255"/>
                <a:gd name="T5" fmla="*/ 452930299 h 216"/>
                <a:gd name="T6" fmla="*/ 799961498 w 255"/>
                <a:gd name="T7" fmla="*/ 402201175 h 216"/>
                <a:gd name="T8" fmla="*/ 807266208 w 255"/>
                <a:gd name="T9" fmla="*/ 344227208 h 216"/>
                <a:gd name="T10" fmla="*/ 829184159 w 255"/>
                <a:gd name="T11" fmla="*/ 231899733 h 216"/>
                <a:gd name="T12" fmla="*/ 825529893 w 255"/>
                <a:gd name="T13" fmla="*/ 173925766 h 216"/>
                <a:gd name="T14" fmla="*/ 745168531 w 255"/>
                <a:gd name="T15" fmla="*/ 141314458 h 216"/>
                <a:gd name="T16" fmla="*/ 664807170 w 255"/>
                <a:gd name="T17" fmla="*/ 108703121 h 216"/>
                <a:gd name="T18" fmla="*/ 591752429 w 255"/>
                <a:gd name="T19" fmla="*/ 90585304 h 216"/>
                <a:gd name="T20" fmla="*/ 496779618 w 255"/>
                <a:gd name="T21" fmla="*/ 134067713 h 216"/>
                <a:gd name="T22" fmla="*/ 471209312 w 255"/>
                <a:gd name="T23" fmla="*/ 134067713 h 216"/>
                <a:gd name="T24" fmla="*/ 387195596 w 255"/>
                <a:gd name="T25" fmla="*/ 177548188 h 216"/>
                <a:gd name="T26" fmla="*/ 237431789 w 255"/>
                <a:gd name="T27" fmla="*/ 119574191 h 216"/>
                <a:gd name="T28" fmla="*/ 193597798 w 255"/>
                <a:gd name="T29" fmla="*/ 39858069 h 216"/>
                <a:gd name="T30" fmla="*/ 116888762 w 255"/>
                <a:gd name="T31" fmla="*/ 43480490 h 216"/>
                <a:gd name="T32" fmla="*/ 94972722 w 255"/>
                <a:gd name="T33" fmla="*/ 47104815 h 216"/>
                <a:gd name="T34" fmla="*/ 51138716 w 255"/>
                <a:gd name="T35" fmla="*/ 28986991 h 216"/>
                <a:gd name="T36" fmla="*/ 21916047 w 255"/>
                <a:gd name="T37" fmla="*/ 0 h 216"/>
                <a:gd name="T38" fmla="*/ 0 w 255"/>
                <a:gd name="T39" fmla="*/ 32611323 h 216"/>
                <a:gd name="T40" fmla="*/ 7304711 w 255"/>
                <a:gd name="T41" fmla="*/ 90585304 h 216"/>
                <a:gd name="T42" fmla="*/ 29222668 w 255"/>
                <a:gd name="T43" fmla="*/ 137690134 h 216"/>
                <a:gd name="T44" fmla="*/ 43834006 w 255"/>
                <a:gd name="T45" fmla="*/ 163054696 h 216"/>
                <a:gd name="T46" fmla="*/ 91320367 w 255"/>
                <a:gd name="T47" fmla="*/ 221028663 h 216"/>
                <a:gd name="T48" fmla="*/ 62097691 w 255"/>
                <a:gd name="T49" fmla="*/ 289875663 h 216"/>
                <a:gd name="T50" fmla="*/ 94972722 w 255"/>
                <a:gd name="T51" fmla="*/ 362343121 h 216"/>
                <a:gd name="T52" fmla="*/ 168027492 w 255"/>
                <a:gd name="T53" fmla="*/ 445681650 h 216"/>
                <a:gd name="T54" fmla="*/ 186293088 w 255"/>
                <a:gd name="T55" fmla="*/ 500035218 h 216"/>
                <a:gd name="T56" fmla="*/ 215513838 w 255"/>
                <a:gd name="T57" fmla="*/ 536268947 h 216"/>
                <a:gd name="T58" fmla="*/ 230125168 w 255"/>
                <a:gd name="T59" fmla="*/ 503657639 h 216"/>
                <a:gd name="T60" fmla="*/ 255695534 w 255"/>
                <a:gd name="T61" fmla="*/ 521775455 h 216"/>
                <a:gd name="T62" fmla="*/ 292222904 w 255"/>
                <a:gd name="T63" fmla="*/ 532644622 h 216"/>
                <a:gd name="T64" fmla="*/ 361627201 w 255"/>
                <a:gd name="T65" fmla="*/ 634100967 h 216"/>
                <a:gd name="T66" fmla="*/ 518695778 w 255"/>
                <a:gd name="T67" fmla="*/ 706570329 h 216"/>
                <a:gd name="T68" fmla="*/ 544266084 w 255"/>
                <a:gd name="T69" fmla="*/ 706570329 h 216"/>
                <a:gd name="T70" fmla="*/ 577141099 w 255"/>
                <a:gd name="T71" fmla="*/ 681205767 h 216"/>
                <a:gd name="T72" fmla="*/ 617320824 w 255"/>
                <a:gd name="T73" fmla="*/ 688452513 h 216"/>
                <a:gd name="T74" fmla="*/ 774391192 w 255"/>
                <a:gd name="T75" fmla="*/ 768168620 h 216"/>
                <a:gd name="T76" fmla="*/ 858404908 w 255"/>
                <a:gd name="T77" fmla="*/ 735557312 h 216"/>
                <a:gd name="T78" fmla="*/ 913197875 w 255"/>
                <a:gd name="T79" fmla="*/ 677583346 h 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5"/>
                <a:gd name="T121" fmla="*/ 0 h 216"/>
                <a:gd name="T122" fmla="*/ 255 w 255"/>
                <a:gd name="T123" fmla="*/ 216 h 2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5" h="216">
                  <a:moveTo>
                    <a:pt x="250" y="187"/>
                  </a:moveTo>
                  <a:cubicBezTo>
                    <a:pt x="246" y="185"/>
                    <a:pt x="246" y="180"/>
                    <a:pt x="246" y="176"/>
                  </a:cubicBezTo>
                  <a:cubicBezTo>
                    <a:pt x="246" y="172"/>
                    <a:pt x="232" y="163"/>
                    <a:pt x="232" y="163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34" y="135"/>
                    <a:pt x="234" y="135"/>
                    <a:pt x="234" y="135"/>
                  </a:cubicBezTo>
                  <a:cubicBezTo>
                    <a:pt x="234" y="135"/>
                    <a:pt x="236" y="125"/>
                    <a:pt x="230" y="125"/>
                  </a:cubicBezTo>
                  <a:cubicBezTo>
                    <a:pt x="224" y="125"/>
                    <a:pt x="220" y="123"/>
                    <a:pt x="220" y="123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19" y="111"/>
                    <a:pt x="219" y="104"/>
                    <a:pt x="219" y="102"/>
                  </a:cubicBezTo>
                  <a:cubicBezTo>
                    <a:pt x="219" y="100"/>
                    <a:pt x="226" y="99"/>
                    <a:pt x="221" y="95"/>
                  </a:cubicBezTo>
                  <a:cubicBezTo>
                    <a:pt x="217" y="91"/>
                    <a:pt x="216" y="90"/>
                    <a:pt x="219" y="85"/>
                  </a:cubicBezTo>
                  <a:cubicBezTo>
                    <a:pt x="222" y="81"/>
                    <a:pt x="227" y="70"/>
                    <a:pt x="227" y="64"/>
                  </a:cubicBezTo>
                  <a:cubicBezTo>
                    <a:pt x="227" y="63"/>
                    <a:pt x="227" y="62"/>
                    <a:pt x="227" y="62"/>
                  </a:cubicBezTo>
                  <a:cubicBezTo>
                    <a:pt x="226" y="56"/>
                    <a:pt x="226" y="48"/>
                    <a:pt x="22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07" y="42"/>
                    <a:pt x="204" y="39"/>
                  </a:cubicBezTo>
                  <a:cubicBezTo>
                    <a:pt x="202" y="36"/>
                    <a:pt x="202" y="35"/>
                    <a:pt x="197" y="34"/>
                  </a:cubicBezTo>
                  <a:cubicBezTo>
                    <a:pt x="191" y="32"/>
                    <a:pt x="191" y="31"/>
                    <a:pt x="182" y="30"/>
                  </a:cubicBezTo>
                  <a:cubicBezTo>
                    <a:pt x="174" y="29"/>
                    <a:pt x="177" y="25"/>
                    <a:pt x="172" y="24"/>
                  </a:cubicBezTo>
                  <a:cubicBezTo>
                    <a:pt x="167" y="23"/>
                    <a:pt x="165" y="23"/>
                    <a:pt x="162" y="25"/>
                  </a:cubicBezTo>
                  <a:cubicBezTo>
                    <a:pt x="158" y="26"/>
                    <a:pt x="148" y="25"/>
                    <a:pt x="147" y="27"/>
                  </a:cubicBezTo>
                  <a:cubicBezTo>
                    <a:pt x="146" y="28"/>
                    <a:pt x="139" y="36"/>
                    <a:pt x="136" y="37"/>
                  </a:cubicBezTo>
                  <a:cubicBezTo>
                    <a:pt x="135" y="37"/>
                    <a:pt x="132" y="37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41"/>
                    <a:pt x="129" y="44"/>
                    <a:pt x="128" y="44"/>
                  </a:cubicBezTo>
                  <a:cubicBezTo>
                    <a:pt x="126" y="45"/>
                    <a:pt x="118" y="49"/>
                    <a:pt x="106" y="49"/>
                  </a:cubicBezTo>
                  <a:cubicBezTo>
                    <a:pt x="94" y="50"/>
                    <a:pt x="79" y="37"/>
                    <a:pt x="77" y="36"/>
                  </a:cubicBezTo>
                  <a:cubicBezTo>
                    <a:pt x="76" y="34"/>
                    <a:pt x="68" y="35"/>
                    <a:pt x="65" y="33"/>
                  </a:cubicBezTo>
                  <a:cubicBezTo>
                    <a:pt x="63" y="32"/>
                    <a:pt x="63" y="26"/>
                    <a:pt x="63" y="21"/>
                  </a:cubicBezTo>
                  <a:cubicBezTo>
                    <a:pt x="58" y="21"/>
                    <a:pt x="52" y="18"/>
                    <a:pt x="53" y="11"/>
                  </a:cubicBezTo>
                  <a:cubicBezTo>
                    <a:pt x="54" y="4"/>
                    <a:pt x="52" y="4"/>
                    <a:pt x="51" y="2"/>
                  </a:cubicBezTo>
                  <a:cubicBezTo>
                    <a:pt x="51" y="0"/>
                    <a:pt x="34" y="9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0" y="14"/>
                    <a:pt x="28" y="13"/>
                    <a:pt x="26" y="13"/>
                  </a:cubicBezTo>
                  <a:cubicBezTo>
                    <a:pt x="25" y="12"/>
                    <a:pt x="23" y="12"/>
                    <a:pt x="22" y="11"/>
                  </a:cubicBezTo>
                  <a:cubicBezTo>
                    <a:pt x="18" y="11"/>
                    <a:pt x="15" y="8"/>
                    <a:pt x="14" y="8"/>
                  </a:cubicBezTo>
                  <a:cubicBezTo>
                    <a:pt x="12" y="7"/>
                    <a:pt x="10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1"/>
                    <a:pt x="4" y="3"/>
                    <a:pt x="3" y="4"/>
                  </a:cubicBezTo>
                  <a:cubicBezTo>
                    <a:pt x="2" y="6"/>
                    <a:pt x="0" y="4"/>
                    <a:pt x="0" y="9"/>
                  </a:cubicBezTo>
                  <a:cubicBezTo>
                    <a:pt x="0" y="13"/>
                    <a:pt x="0" y="12"/>
                    <a:pt x="3" y="19"/>
                  </a:cubicBezTo>
                  <a:cubicBezTo>
                    <a:pt x="5" y="25"/>
                    <a:pt x="3" y="22"/>
                    <a:pt x="2" y="25"/>
                  </a:cubicBezTo>
                  <a:cubicBezTo>
                    <a:pt x="1" y="28"/>
                    <a:pt x="3" y="26"/>
                    <a:pt x="7" y="30"/>
                  </a:cubicBezTo>
                  <a:cubicBezTo>
                    <a:pt x="10" y="34"/>
                    <a:pt x="6" y="35"/>
                    <a:pt x="8" y="38"/>
                  </a:cubicBezTo>
                  <a:cubicBezTo>
                    <a:pt x="9" y="39"/>
                    <a:pt x="9" y="39"/>
                    <a:pt x="10" y="40"/>
                  </a:cubicBezTo>
                  <a:cubicBezTo>
                    <a:pt x="11" y="42"/>
                    <a:pt x="11" y="42"/>
                    <a:pt x="12" y="45"/>
                  </a:cubicBezTo>
                  <a:cubicBezTo>
                    <a:pt x="12" y="48"/>
                    <a:pt x="14" y="48"/>
                    <a:pt x="16" y="53"/>
                  </a:cubicBezTo>
                  <a:cubicBezTo>
                    <a:pt x="19" y="58"/>
                    <a:pt x="22" y="58"/>
                    <a:pt x="25" y="61"/>
                  </a:cubicBezTo>
                  <a:cubicBezTo>
                    <a:pt x="28" y="63"/>
                    <a:pt x="25" y="65"/>
                    <a:pt x="25" y="68"/>
                  </a:cubicBezTo>
                  <a:cubicBezTo>
                    <a:pt x="25" y="72"/>
                    <a:pt x="18" y="74"/>
                    <a:pt x="17" y="80"/>
                  </a:cubicBezTo>
                  <a:cubicBezTo>
                    <a:pt x="16" y="85"/>
                    <a:pt x="19" y="91"/>
                    <a:pt x="22" y="93"/>
                  </a:cubicBezTo>
                  <a:cubicBezTo>
                    <a:pt x="25" y="95"/>
                    <a:pt x="24" y="97"/>
                    <a:pt x="26" y="100"/>
                  </a:cubicBezTo>
                  <a:cubicBezTo>
                    <a:pt x="27" y="102"/>
                    <a:pt x="39" y="108"/>
                    <a:pt x="42" y="112"/>
                  </a:cubicBezTo>
                  <a:cubicBezTo>
                    <a:pt x="46" y="117"/>
                    <a:pt x="49" y="121"/>
                    <a:pt x="46" y="123"/>
                  </a:cubicBezTo>
                  <a:cubicBezTo>
                    <a:pt x="43" y="126"/>
                    <a:pt x="47" y="127"/>
                    <a:pt x="50" y="130"/>
                  </a:cubicBezTo>
                  <a:cubicBezTo>
                    <a:pt x="53" y="133"/>
                    <a:pt x="49" y="134"/>
                    <a:pt x="51" y="138"/>
                  </a:cubicBezTo>
                  <a:cubicBezTo>
                    <a:pt x="52" y="140"/>
                    <a:pt x="56" y="145"/>
                    <a:pt x="59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1" y="146"/>
                    <a:pt x="62" y="146"/>
                    <a:pt x="62" y="144"/>
                  </a:cubicBezTo>
                  <a:cubicBezTo>
                    <a:pt x="62" y="142"/>
                    <a:pt x="63" y="138"/>
                    <a:pt x="63" y="139"/>
                  </a:cubicBezTo>
                  <a:cubicBezTo>
                    <a:pt x="64" y="140"/>
                    <a:pt x="66" y="142"/>
                    <a:pt x="68" y="142"/>
                  </a:cubicBezTo>
                  <a:cubicBezTo>
                    <a:pt x="70" y="142"/>
                    <a:pt x="67" y="145"/>
                    <a:pt x="70" y="144"/>
                  </a:cubicBezTo>
                  <a:cubicBezTo>
                    <a:pt x="73" y="144"/>
                    <a:pt x="74" y="141"/>
                    <a:pt x="76" y="142"/>
                  </a:cubicBezTo>
                  <a:cubicBezTo>
                    <a:pt x="77" y="142"/>
                    <a:pt x="76" y="144"/>
                    <a:pt x="80" y="147"/>
                  </a:cubicBezTo>
                  <a:cubicBezTo>
                    <a:pt x="84" y="150"/>
                    <a:pt x="90" y="167"/>
                    <a:pt x="92" y="168"/>
                  </a:cubicBezTo>
                  <a:cubicBezTo>
                    <a:pt x="93" y="170"/>
                    <a:pt x="96" y="174"/>
                    <a:pt x="99" y="175"/>
                  </a:cubicBezTo>
                  <a:cubicBezTo>
                    <a:pt x="103" y="177"/>
                    <a:pt x="110" y="183"/>
                    <a:pt x="117" y="187"/>
                  </a:cubicBezTo>
                  <a:cubicBezTo>
                    <a:pt x="124" y="191"/>
                    <a:pt x="140" y="196"/>
                    <a:pt x="142" y="195"/>
                  </a:cubicBezTo>
                  <a:cubicBezTo>
                    <a:pt x="144" y="193"/>
                    <a:pt x="149" y="192"/>
                    <a:pt x="149" y="192"/>
                  </a:cubicBezTo>
                  <a:cubicBezTo>
                    <a:pt x="148" y="193"/>
                    <a:pt x="145" y="197"/>
                    <a:pt x="149" y="195"/>
                  </a:cubicBezTo>
                  <a:cubicBezTo>
                    <a:pt x="153" y="193"/>
                    <a:pt x="157" y="191"/>
                    <a:pt x="159" y="189"/>
                  </a:cubicBezTo>
                  <a:cubicBezTo>
                    <a:pt x="160" y="187"/>
                    <a:pt x="159" y="188"/>
                    <a:pt x="158" y="188"/>
                  </a:cubicBezTo>
                  <a:cubicBezTo>
                    <a:pt x="156" y="187"/>
                    <a:pt x="158" y="186"/>
                    <a:pt x="160" y="186"/>
                  </a:cubicBezTo>
                  <a:cubicBezTo>
                    <a:pt x="162" y="186"/>
                    <a:pt x="166" y="187"/>
                    <a:pt x="169" y="190"/>
                  </a:cubicBezTo>
                  <a:cubicBezTo>
                    <a:pt x="171" y="194"/>
                    <a:pt x="172" y="203"/>
                    <a:pt x="175" y="205"/>
                  </a:cubicBezTo>
                  <a:cubicBezTo>
                    <a:pt x="177" y="207"/>
                    <a:pt x="202" y="212"/>
                    <a:pt x="212" y="212"/>
                  </a:cubicBezTo>
                  <a:cubicBezTo>
                    <a:pt x="221" y="213"/>
                    <a:pt x="226" y="215"/>
                    <a:pt x="231" y="216"/>
                  </a:cubicBezTo>
                  <a:cubicBezTo>
                    <a:pt x="232" y="211"/>
                    <a:pt x="232" y="206"/>
                    <a:pt x="235" y="203"/>
                  </a:cubicBezTo>
                  <a:cubicBezTo>
                    <a:pt x="238" y="200"/>
                    <a:pt x="248" y="194"/>
                    <a:pt x="251" y="194"/>
                  </a:cubicBezTo>
                  <a:cubicBezTo>
                    <a:pt x="255" y="194"/>
                    <a:pt x="254" y="190"/>
                    <a:pt x="250" y="18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771"/>
            <p:cNvSpPr>
              <a:spLocks/>
            </p:cNvSpPr>
            <p:nvPr/>
          </p:nvSpPr>
          <p:spPr bwMode="auto">
            <a:xfrm>
              <a:off x="1928813" y="2393950"/>
              <a:ext cx="42862" cy="30163"/>
            </a:xfrm>
            <a:custGeom>
              <a:avLst/>
              <a:gdLst>
                <a:gd name="T0" fmla="*/ 11387654 w 22"/>
                <a:gd name="T1" fmla="*/ 10662619 h 16"/>
                <a:gd name="T2" fmla="*/ 37958200 w 22"/>
                <a:gd name="T3" fmla="*/ 39093129 h 16"/>
                <a:gd name="T4" fmla="*/ 68323983 w 22"/>
                <a:gd name="T5" fmla="*/ 49755745 h 16"/>
                <a:gd name="T6" fmla="*/ 83506867 w 22"/>
                <a:gd name="T7" fmla="*/ 56862898 h 16"/>
                <a:gd name="T8" fmla="*/ 72119217 w 22"/>
                <a:gd name="T9" fmla="*/ 31985976 h 16"/>
                <a:gd name="T10" fmla="*/ 37958200 w 22"/>
                <a:gd name="T11" fmla="*/ 17769776 h 16"/>
                <a:gd name="T12" fmla="*/ 0 w 22"/>
                <a:gd name="T13" fmla="*/ 0 h 16"/>
                <a:gd name="T14" fmla="*/ 0 w 22"/>
                <a:gd name="T15" fmla="*/ 0 h 16"/>
                <a:gd name="T16" fmla="*/ 7592418 w 22"/>
                <a:gd name="T17" fmla="*/ 10662619 h 16"/>
                <a:gd name="T18" fmla="*/ 11387654 w 22"/>
                <a:gd name="T19" fmla="*/ 10662619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6"/>
                <a:gd name="T32" fmla="*/ 22 w 22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6">
                  <a:moveTo>
                    <a:pt x="3" y="3"/>
                  </a:moveTo>
                  <a:cubicBezTo>
                    <a:pt x="6" y="4"/>
                    <a:pt x="8" y="10"/>
                    <a:pt x="10" y="11"/>
                  </a:cubicBezTo>
                  <a:cubicBezTo>
                    <a:pt x="11" y="11"/>
                    <a:pt x="14" y="14"/>
                    <a:pt x="18" y="14"/>
                  </a:cubicBezTo>
                  <a:cubicBezTo>
                    <a:pt x="19" y="15"/>
                    <a:pt x="21" y="15"/>
                    <a:pt x="22" y="16"/>
                  </a:cubicBezTo>
                  <a:cubicBezTo>
                    <a:pt x="21" y="13"/>
                    <a:pt x="21" y="10"/>
                    <a:pt x="19" y="9"/>
                  </a:cubicBezTo>
                  <a:cubicBezTo>
                    <a:pt x="18" y="6"/>
                    <a:pt x="14" y="8"/>
                    <a:pt x="10" y="5"/>
                  </a:cubicBezTo>
                  <a:cubicBezTo>
                    <a:pt x="6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772"/>
            <p:cNvSpPr>
              <a:spLocks/>
            </p:cNvSpPr>
            <p:nvPr/>
          </p:nvSpPr>
          <p:spPr bwMode="auto">
            <a:xfrm>
              <a:off x="1814513" y="2279650"/>
              <a:ext cx="177800" cy="87313"/>
            </a:xfrm>
            <a:custGeom>
              <a:avLst/>
              <a:gdLst>
                <a:gd name="T0" fmla="*/ 252200734 w 93"/>
                <a:gd name="T1" fmla="*/ 136906798 h 46"/>
                <a:gd name="T2" fmla="*/ 288751048 w 93"/>
                <a:gd name="T3" fmla="*/ 147714625 h 46"/>
                <a:gd name="T4" fmla="*/ 325303275 w 93"/>
                <a:gd name="T5" fmla="*/ 151319132 h 46"/>
                <a:gd name="T6" fmla="*/ 314337034 w 93"/>
                <a:gd name="T7" fmla="*/ 122496332 h 46"/>
                <a:gd name="T8" fmla="*/ 321647861 w 93"/>
                <a:gd name="T9" fmla="*/ 104481388 h 46"/>
                <a:gd name="T10" fmla="*/ 296061876 w 93"/>
                <a:gd name="T11" fmla="*/ 97276170 h 46"/>
                <a:gd name="T12" fmla="*/ 281442133 w 93"/>
                <a:gd name="T13" fmla="*/ 64850790 h 46"/>
                <a:gd name="T14" fmla="*/ 208339531 w 93"/>
                <a:gd name="T15" fmla="*/ 61248166 h 46"/>
                <a:gd name="T16" fmla="*/ 160822975 w 93"/>
                <a:gd name="T17" fmla="*/ 43233222 h 46"/>
                <a:gd name="T18" fmla="*/ 98686645 w 93"/>
                <a:gd name="T19" fmla="*/ 32425395 h 46"/>
                <a:gd name="T20" fmla="*/ 36550330 w 93"/>
                <a:gd name="T21" fmla="*/ 3602610 h 46"/>
                <a:gd name="T22" fmla="*/ 0 w 93"/>
                <a:gd name="T23" fmla="*/ 14410440 h 46"/>
                <a:gd name="T24" fmla="*/ 0 w 93"/>
                <a:gd name="T25" fmla="*/ 14410440 h 46"/>
                <a:gd name="T26" fmla="*/ 32894916 w 93"/>
                <a:gd name="T27" fmla="*/ 36028004 h 46"/>
                <a:gd name="T28" fmla="*/ 84066901 w 93"/>
                <a:gd name="T29" fmla="*/ 72056008 h 46"/>
                <a:gd name="T30" fmla="*/ 84066901 w 93"/>
                <a:gd name="T31" fmla="*/ 118893723 h 46"/>
                <a:gd name="T32" fmla="*/ 138892403 w 93"/>
                <a:gd name="T33" fmla="*/ 129701580 h 46"/>
                <a:gd name="T34" fmla="*/ 164478389 w 93"/>
                <a:gd name="T35" fmla="*/ 140509407 h 46"/>
                <a:gd name="T36" fmla="*/ 179100044 w 93"/>
                <a:gd name="T37" fmla="*/ 165729569 h 46"/>
                <a:gd name="T38" fmla="*/ 252200734 w 93"/>
                <a:gd name="T39" fmla="*/ 136906798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46"/>
                <a:gd name="T62" fmla="*/ 93 w 93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46">
                  <a:moveTo>
                    <a:pt x="69" y="38"/>
                  </a:moveTo>
                  <a:cubicBezTo>
                    <a:pt x="72" y="36"/>
                    <a:pt x="77" y="38"/>
                    <a:pt x="79" y="41"/>
                  </a:cubicBezTo>
                  <a:cubicBezTo>
                    <a:pt x="82" y="44"/>
                    <a:pt x="85" y="42"/>
                    <a:pt x="89" y="42"/>
                  </a:cubicBezTo>
                  <a:cubicBezTo>
                    <a:pt x="93" y="42"/>
                    <a:pt x="89" y="38"/>
                    <a:pt x="86" y="34"/>
                  </a:cubicBezTo>
                  <a:cubicBezTo>
                    <a:pt x="83" y="30"/>
                    <a:pt x="88" y="29"/>
                    <a:pt x="88" y="29"/>
                  </a:cubicBezTo>
                  <a:cubicBezTo>
                    <a:pt x="86" y="28"/>
                    <a:pt x="84" y="27"/>
                    <a:pt x="81" y="27"/>
                  </a:cubicBezTo>
                  <a:cubicBezTo>
                    <a:pt x="77" y="25"/>
                    <a:pt x="82" y="21"/>
                    <a:pt x="77" y="18"/>
                  </a:cubicBezTo>
                  <a:cubicBezTo>
                    <a:pt x="72" y="15"/>
                    <a:pt x="61" y="17"/>
                    <a:pt x="57" y="17"/>
                  </a:cubicBezTo>
                  <a:cubicBezTo>
                    <a:pt x="53" y="17"/>
                    <a:pt x="52" y="15"/>
                    <a:pt x="44" y="12"/>
                  </a:cubicBezTo>
                  <a:cubicBezTo>
                    <a:pt x="37" y="9"/>
                    <a:pt x="32" y="9"/>
                    <a:pt x="27" y="9"/>
                  </a:cubicBezTo>
                  <a:cubicBezTo>
                    <a:pt x="23" y="9"/>
                    <a:pt x="15" y="3"/>
                    <a:pt x="10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2" y="11"/>
                    <a:pt x="21" y="18"/>
                    <a:pt x="23" y="20"/>
                  </a:cubicBezTo>
                  <a:cubicBezTo>
                    <a:pt x="24" y="22"/>
                    <a:pt x="24" y="30"/>
                    <a:pt x="23" y="33"/>
                  </a:cubicBezTo>
                  <a:cubicBezTo>
                    <a:pt x="28" y="35"/>
                    <a:pt x="34" y="36"/>
                    <a:pt x="38" y="36"/>
                  </a:cubicBezTo>
                  <a:cubicBezTo>
                    <a:pt x="45" y="36"/>
                    <a:pt x="44" y="38"/>
                    <a:pt x="45" y="39"/>
                  </a:cubicBezTo>
                  <a:cubicBezTo>
                    <a:pt x="46" y="41"/>
                    <a:pt x="49" y="43"/>
                    <a:pt x="49" y="46"/>
                  </a:cubicBezTo>
                  <a:cubicBezTo>
                    <a:pt x="49" y="42"/>
                    <a:pt x="50" y="38"/>
                    <a:pt x="69" y="3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3" name="Freeform 773"/>
            <p:cNvSpPr>
              <a:spLocks/>
            </p:cNvSpPr>
            <p:nvPr/>
          </p:nvSpPr>
          <p:spPr bwMode="auto">
            <a:xfrm>
              <a:off x="1941513" y="2335213"/>
              <a:ext cx="123825" cy="104775"/>
            </a:xfrm>
            <a:custGeom>
              <a:avLst/>
              <a:gdLst>
                <a:gd name="T0" fmla="*/ 72580496 w 65"/>
                <a:gd name="T1" fmla="*/ 18145127 h 55"/>
                <a:gd name="T2" fmla="*/ 83467566 w 65"/>
                <a:gd name="T3" fmla="*/ 47177327 h 55"/>
                <a:gd name="T4" fmla="*/ 47177318 w 65"/>
                <a:gd name="T5" fmla="*/ 43548303 h 55"/>
                <a:gd name="T6" fmla="*/ 10887074 w 65"/>
                <a:gd name="T7" fmla="*/ 32661231 h 55"/>
                <a:gd name="T8" fmla="*/ 25403171 w 65"/>
                <a:gd name="T9" fmla="*/ 54435375 h 55"/>
                <a:gd name="T10" fmla="*/ 32661225 w 65"/>
                <a:gd name="T11" fmla="*/ 83467582 h 55"/>
                <a:gd name="T12" fmla="*/ 50806341 w 65"/>
                <a:gd name="T13" fmla="*/ 97983678 h 55"/>
                <a:gd name="T14" fmla="*/ 47177318 w 65"/>
                <a:gd name="T15" fmla="*/ 119757822 h 55"/>
                <a:gd name="T16" fmla="*/ 76209519 w 65"/>
                <a:gd name="T17" fmla="*/ 137902971 h 55"/>
                <a:gd name="T18" fmla="*/ 79838542 w 65"/>
                <a:gd name="T19" fmla="*/ 166935163 h 55"/>
                <a:gd name="T20" fmla="*/ 79838542 w 65"/>
                <a:gd name="T21" fmla="*/ 166935163 h 55"/>
                <a:gd name="T22" fmla="*/ 148790015 w 65"/>
                <a:gd name="T23" fmla="*/ 130644923 h 55"/>
                <a:gd name="T24" fmla="*/ 156048061 w 65"/>
                <a:gd name="T25" fmla="*/ 163306139 h 55"/>
                <a:gd name="T26" fmla="*/ 192338294 w 65"/>
                <a:gd name="T27" fmla="*/ 199596379 h 55"/>
                <a:gd name="T28" fmla="*/ 192338294 w 65"/>
                <a:gd name="T29" fmla="*/ 177822235 h 55"/>
                <a:gd name="T30" fmla="*/ 210483411 w 65"/>
                <a:gd name="T31" fmla="*/ 159677115 h 55"/>
                <a:gd name="T32" fmla="*/ 228628527 w 65"/>
                <a:gd name="T33" fmla="*/ 112499774 h 55"/>
                <a:gd name="T34" fmla="*/ 235886574 w 65"/>
                <a:gd name="T35" fmla="*/ 94354654 h 55"/>
                <a:gd name="T36" fmla="*/ 185080248 w 65"/>
                <a:gd name="T37" fmla="*/ 14516100 h 55"/>
                <a:gd name="T38" fmla="*/ 177822201 w 65"/>
                <a:gd name="T39" fmla="*/ 7258050 h 55"/>
                <a:gd name="T40" fmla="*/ 141531968 w 65"/>
                <a:gd name="T41" fmla="*/ 32661231 h 55"/>
                <a:gd name="T42" fmla="*/ 97983659 w 65"/>
                <a:gd name="T43" fmla="*/ 10887076 h 55"/>
                <a:gd name="T44" fmla="*/ 79838542 w 65"/>
                <a:gd name="T45" fmla="*/ 0 h 55"/>
                <a:gd name="T46" fmla="*/ 72580496 w 65"/>
                <a:gd name="T47" fmla="*/ 18145127 h 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55"/>
                <a:gd name="T74" fmla="*/ 65 w 65"/>
                <a:gd name="T75" fmla="*/ 55 h 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55">
                  <a:moveTo>
                    <a:pt x="20" y="5"/>
                  </a:moveTo>
                  <a:cubicBezTo>
                    <a:pt x="23" y="9"/>
                    <a:pt x="27" y="13"/>
                    <a:pt x="23" y="13"/>
                  </a:cubicBezTo>
                  <a:cubicBezTo>
                    <a:pt x="19" y="13"/>
                    <a:pt x="16" y="15"/>
                    <a:pt x="13" y="12"/>
                  </a:cubicBezTo>
                  <a:cubicBezTo>
                    <a:pt x="11" y="9"/>
                    <a:pt x="6" y="7"/>
                    <a:pt x="3" y="9"/>
                  </a:cubicBezTo>
                  <a:cubicBezTo>
                    <a:pt x="0" y="10"/>
                    <a:pt x="5" y="12"/>
                    <a:pt x="7" y="15"/>
                  </a:cubicBezTo>
                  <a:cubicBezTo>
                    <a:pt x="9" y="18"/>
                    <a:pt x="7" y="22"/>
                    <a:pt x="9" y="23"/>
                  </a:cubicBezTo>
                  <a:cubicBezTo>
                    <a:pt x="11" y="23"/>
                    <a:pt x="14" y="24"/>
                    <a:pt x="14" y="27"/>
                  </a:cubicBezTo>
                  <a:cubicBezTo>
                    <a:pt x="14" y="30"/>
                    <a:pt x="12" y="30"/>
                    <a:pt x="13" y="33"/>
                  </a:cubicBezTo>
                  <a:cubicBezTo>
                    <a:pt x="15" y="35"/>
                    <a:pt x="21" y="36"/>
                    <a:pt x="21" y="38"/>
                  </a:cubicBezTo>
                  <a:cubicBezTo>
                    <a:pt x="21" y="39"/>
                    <a:pt x="21" y="43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3"/>
                    <a:pt x="41" y="34"/>
                    <a:pt x="41" y="36"/>
                  </a:cubicBezTo>
                  <a:cubicBezTo>
                    <a:pt x="42" y="38"/>
                    <a:pt x="44" y="38"/>
                    <a:pt x="43" y="45"/>
                  </a:cubicBezTo>
                  <a:cubicBezTo>
                    <a:pt x="42" y="52"/>
                    <a:pt x="48" y="55"/>
                    <a:pt x="53" y="55"/>
                  </a:cubicBezTo>
                  <a:cubicBezTo>
                    <a:pt x="53" y="53"/>
                    <a:pt x="53" y="50"/>
                    <a:pt x="53" y="49"/>
                  </a:cubicBezTo>
                  <a:cubicBezTo>
                    <a:pt x="53" y="45"/>
                    <a:pt x="56" y="47"/>
                    <a:pt x="58" y="44"/>
                  </a:cubicBezTo>
                  <a:cubicBezTo>
                    <a:pt x="61" y="41"/>
                    <a:pt x="61" y="34"/>
                    <a:pt x="63" y="31"/>
                  </a:cubicBezTo>
                  <a:cubicBezTo>
                    <a:pt x="64" y="28"/>
                    <a:pt x="65" y="30"/>
                    <a:pt x="65" y="26"/>
                  </a:cubicBezTo>
                  <a:cubicBezTo>
                    <a:pt x="64" y="23"/>
                    <a:pt x="55" y="7"/>
                    <a:pt x="51" y="4"/>
                  </a:cubicBezTo>
                  <a:cubicBezTo>
                    <a:pt x="51" y="4"/>
                    <a:pt x="50" y="3"/>
                    <a:pt x="49" y="2"/>
                  </a:cubicBezTo>
                  <a:cubicBezTo>
                    <a:pt x="47" y="5"/>
                    <a:pt x="42" y="8"/>
                    <a:pt x="39" y="9"/>
                  </a:cubicBezTo>
                  <a:cubicBezTo>
                    <a:pt x="35" y="11"/>
                    <a:pt x="32" y="6"/>
                    <a:pt x="27" y="3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2" y="0"/>
                    <a:pt x="17" y="1"/>
                    <a:pt x="20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4" name="Freeform 774"/>
            <p:cNvSpPr>
              <a:spLocks/>
            </p:cNvSpPr>
            <p:nvPr/>
          </p:nvSpPr>
          <p:spPr bwMode="auto">
            <a:xfrm>
              <a:off x="1981200" y="2670175"/>
              <a:ext cx="47625" cy="46038"/>
            </a:xfrm>
            <a:custGeom>
              <a:avLst/>
              <a:gdLst>
                <a:gd name="T0" fmla="*/ 29032199 w 25"/>
                <a:gd name="T1" fmla="*/ 11039529 h 24"/>
                <a:gd name="T2" fmla="*/ 0 w 25"/>
                <a:gd name="T3" fmla="*/ 62554128 h 24"/>
                <a:gd name="T4" fmla="*/ 39919278 w 25"/>
                <a:gd name="T5" fmla="*/ 62554128 h 24"/>
                <a:gd name="T6" fmla="*/ 54435373 w 25"/>
                <a:gd name="T7" fmla="*/ 84633193 h 24"/>
                <a:gd name="T8" fmla="*/ 90725627 w 25"/>
                <a:gd name="T9" fmla="*/ 88312395 h 24"/>
                <a:gd name="T10" fmla="*/ 90725627 w 25"/>
                <a:gd name="T11" fmla="*/ 88312395 h 24"/>
                <a:gd name="T12" fmla="*/ 90725627 w 25"/>
                <a:gd name="T13" fmla="*/ 84633193 h 24"/>
                <a:gd name="T14" fmla="*/ 65322460 w 25"/>
                <a:gd name="T15" fmla="*/ 40476995 h 24"/>
                <a:gd name="T16" fmla="*/ 79838555 w 25"/>
                <a:gd name="T17" fmla="*/ 36797793 h 24"/>
                <a:gd name="T18" fmla="*/ 76209532 w 25"/>
                <a:gd name="T19" fmla="*/ 22079058 h 24"/>
                <a:gd name="T20" fmla="*/ 65322460 w 25"/>
                <a:gd name="T21" fmla="*/ 7360325 h 24"/>
                <a:gd name="T22" fmla="*/ 29032199 w 25"/>
                <a:gd name="T23" fmla="*/ 11039529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4"/>
                <a:gd name="T38" fmla="*/ 25 w 25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4">
                  <a:moveTo>
                    <a:pt x="8" y="3"/>
                  </a:moveTo>
                  <a:cubicBezTo>
                    <a:pt x="4" y="8"/>
                    <a:pt x="1" y="14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2" y="16"/>
                    <a:pt x="19" y="14"/>
                    <a:pt x="18" y="11"/>
                  </a:cubicBezTo>
                  <a:cubicBezTo>
                    <a:pt x="18" y="9"/>
                    <a:pt x="21" y="12"/>
                    <a:pt x="22" y="10"/>
                  </a:cubicBezTo>
                  <a:cubicBezTo>
                    <a:pt x="23" y="9"/>
                    <a:pt x="24" y="9"/>
                    <a:pt x="21" y="6"/>
                  </a:cubicBezTo>
                  <a:cubicBezTo>
                    <a:pt x="19" y="4"/>
                    <a:pt x="18" y="3"/>
                    <a:pt x="18" y="2"/>
                  </a:cubicBezTo>
                  <a:cubicBezTo>
                    <a:pt x="15" y="1"/>
                    <a:pt x="12" y="0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5" name="Freeform 775"/>
            <p:cNvSpPr>
              <a:spLocks/>
            </p:cNvSpPr>
            <p:nvPr/>
          </p:nvSpPr>
          <p:spPr bwMode="auto">
            <a:xfrm>
              <a:off x="1708150" y="2474913"/>
              <a:ext cx="169863" cy="136525"/>
            </a:xfrm>
            <a:custGeom>
              <a:avLst/>
              <a:gdLst>
                <a:gd name="T0" fmla="*/ 265913875 w 89"/>
                <a:gd name="T1" fmla="*/ 93483588 h 72"/>
                <a:gd name="T2" fmla="*/ 276842360 w 89"/>
                <a:gd name="T3" fmla="*/ 68313698 h 72"/>
                <a:gd name="T4" fmla="*/ 265913875 w 89"/>
                <a:gd name="T5" fmla="*/ 50337899 h 72"/>
                <a:gd name="T6" fmla="*/ 309625908 w 89"/>
                <a:gd name="T7" fmla="*/ 21572844 h 72"/>
                <a:gd name="T8" fmla="*/ 320552485 w 89"/>
                <a:gd name="T9" fmla="*/ 0 h 72"/>
                <a:gd name="T10" fmla="*/ 251343833 w 89"/>
                <a:gd name="T11" fmla="*/ 3595158 h 72"/>
                <a:gd name="T12" fmla="*/ 163919707 w 89"/>
                <a:gd name="T13" fmla="*/ 21572844 h 72"/>
                <a:gd name="T14" fmla="*/ 120207644 w 89"/>
                <a:gd name="T15" fmla="*/ 10787370 h 72"/>
                <a:gd name="T16" fmla="*/ 80139075 w 89"/>
                <a:gd name="T17" fmla="*/ 28763158 h 72"/>
                <a:gd name="T18" fmla="*/ 50997069 w 89"/>
                <a:gd name="T19" fmla="*/ 17977688 h 72"/>
                <a:gd name="T20" fmla="*/ 50997069 w 89"/>
                <a:gd name="T21" fmla="*/ 43145689 h 72"/>
                <a:gd name="T22" fmla="*/ 32783563 w 89"/>
                <a:gd name="T23" fmla="*/ 68313698 h 72"/>
                <a:gd name="T24" fmla="*/ 14570045 w 89"/>
                <a:gd name="T25" fmla="*/ 61123369 h 72"/>
                <a:gd name="T26" fmla="*/ 7285023 w 89"/>
                <a:gd name="T27" fmla="*/ 68313698 h 72"/>
                <a:gd name="T28" fmla="*/ 14570045 w 89"/>
                <a:gd name="T29" fmla="*/ 93483588 h 72"/>
                <a:gd name="T30" fmla="*/ 10928489 w 89"/>
                <a:gd name="T31" fmla="*/ 133034134 h 72"/>
                <a:gd name="T32" fmla="*/ 47353604 w 89"/>
                <a:gd name="T33" fmla="*/ 158202128 h 72"/>
                <a:gd name="T34" fmla="*/ 0 w 89"/>
                <a:gd name="T35" fmla="*/ 215730326 h 72"/>
                <a:gd name="T36" fmla="*/ 0 w 89"/>
                <a:gd name="T37" fmla="*/ 226515796 h 72"/>
                <a:gd name="T38" fmla="*/ 54640534 w 89"/>
                <a:gd name="T39" fmla="*/ 258876059 h 72"/>
                <a:gd name="T40" fmla="*/ 149347757 w 89"/>
                <a:gd name="T41" fmla="*/ 208538116 h 72"/>
                <a:gd name="T42" fmla="*/ 149347757 w 89"/>
                <a:gd name="T43" fmla="*/ 208538116 h 72"/>
                <a:gd name="T44" fmla="*/ 236771823 w 89"/>
                <a:gd name="T45" fmla="*/ 158202128 h 72"/>
                <a:gd name="T46" fmla="*/ 265913875 w 89"/>
                <a:gd name="T47" fmla="*/ 93483588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9"/>
                <a:gd name="T73" fmla="*/ 0 h 72"/>
                <a:gd name="T74" fmla="*/ 89 w 89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9" h="72">
                  <a:moveTo>
                    <a:pt x="73" y="26"/>
                  </a:moveTo>
                  <a:cubicBezTo>
                    <a:pt x="75" y="22"/>
                    <a:pt x="77" y="22"/>
                    <a:pt x="76" y="19"/>
                  </a:cubicBezTo>
                  <a:cubicBezTo>
                    <a:pt x="74" y="17"/>
                    <a:pt x="71" y="17"/>
                    <a:pt x="73" y="14"/>
                  </a:cubicBezTo>
                  <a:cubicBezTo>
                    <a:pt x="76" y="10"/>
                    <a:pt x="81" y="9"/>
                    <a:pt x="85" y="6"/>
                  </a:cubicBezTo>
                  <a:cubicBezTo>
                    <a:pt x="89" y="3"/>
                    <a:pt x="88" y="0"/>
                    <a:pt x="88" y="0"/>
                  </a:cubicBezTo>
                  <a:cubicBezTo>
                    <a:pt x="87" y="0"/>
                    <a:pt x="74" y="1"/>
                    <a:pt x="69" y="1"/>
                  </a:cubicBezTo>
                  <a:cubicBezTo>
                    <a:pt x="64" y="1"/>
                    <a:pt x="51" y="7"/>
                    <a:pt x="45" y="6"/>
                  </a:cubicBezTo>
                  <a:cubicBezTo>
                    <a:pt x="39" y="6"/>
                    <a:pt x="33" y="3"/>
                    <a:pt x="33" y="3"/>
                  </a:cubicBezTo>
                  <a:cubicBezTo>
                    <a:pt x="33" y="3"/>
                    <a:pt x="26" y="8"/>
                    <a:pt x="22" y="8"/>
                  </a:cubicBezTo>
                  <a:cubicBezTo>
                    <a:pt x="18" y="8"/>
                    <a:pt x="16" y="3"/>
                    <a:pt x="14" y="5"/>
                  </a:cubicBezTo>
                  <a:cubicBezTo>
                    <a:pt x="12" y="7"/>
                    <a:pt x="16" y="12"/>
                    <a:pt x="14" y="12"/>
                  </a:cubicBezTo>
                  <a:cubicBezTo>
                    <a:pt x="12" y="13"/>
                    <a:pt x="12" y="17"/>
                    <a:pt x="9" y="19"/>
                  </a:cubicBezTo>
                  <a:cubicBezTo>
                    <a:pt x="8" y="20"/>
                    <a:pt x="6" y="18"/>
                    <a:pt x="4" y="17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2" y="22"/>
                    <a:pt x="4" y="23"/>
                    <a:pt x="4" y="26"/>
                  </a:cubicBezTo>
                  <a:cubicBezTo>
                    <a:pt x="4" y="29"/>
                    <a:pt x="5" y="33"/>
                    <a:pt x="3" y="37"/>
                  </a:cubicBezTo>
                  <a:cubicBezTo>
                    <a:pt x="7" y="38"/>
                    <a:pt x="12" y="41"/>
                    <a:pt x="13" y="44"/>
                  </a:cubicBezTo>
                  <a:cubicBezTo>
                    <a:pt x="15" y="48"/>
                    <a:pt x="0" y="60"/>
                    <a:pt x="0" y="60"/>
                  </a:cubicBezTo>
                  <a:cubicBezTo>
                    <a:pt x="0" y="60"/>
                    <a:pt x="0" y="61"/>
                    <a:pt x="0" y="63"/>
                  </a:cubicBezTo>
                  <a:cubicBezTo>
                    <a:pt x="0" y="63"/>
                    <a:pt x="11" y="72"/>
                    <a:pt x="15" y="72"/>
                  </a:cubicBezTo>
                  <a:cubicBezTo>
                    <a:pt x="17" y="72"/>
                    <a:pt x="29" y="65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51" y="53"/>
                    <a:pt x="61" y="46"/>
                    <a:pt x="65" y="44"/>
                  </a:cubicBezTo>
                  <a:cubicBezTo>
                    <a:pt x="75" y="38"/>
                    <a:pt x="72" y="30"/>
                    <a:pt x="73" y="2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6" name="Freeform 776"/>
            <p:cNvSpPr>
              <a:spLocks/>
            </p:cNvSpPr>
            <p:nvPr/>
          </p:nvSpPr>
          <p:spPr bwMode="auto">
            <a:xfrm>
              <a:off x="1785938" y="2468563"/>
              <a:ext cx="247650" cy="234950"/>
            </a:xfrm>
            <a:custGeom>
              <a:avLst/>
              <a:gdLst>
                <a:gd name="T0" fmla="*/ 439111938 w 130"/>
                <a:gd name="T1" fmla="*/ 342979280 h 123"/>
                <a:gd name="T2" fmla="*/ 424595845 w 130"/>
                <a:gd name="T3" fmla="*/ 317438502 h 123"/>
                <a:gd name="T4" fmla="*/ 410079752 w 130"/>
                <a:gd name="T5" fmla="*/ 277302176 h 123"/>
                <a:gd name="T6" fmla="*/ 352015379 w 130"/>
                <a:gd name="T7" fmla="*/ 233517380 h 123"/>
                <a:gd name="T8" fmla="*/ 337499286 w 130"/>
                <a:gd name="T9" fmla="*/ 207976602 h 123"/>
                <a:gd name="T10" fmla="*/ 319354169 w 130"/>
                <a:gd name="T11" fmla="*/ 160543456 h 123"/>
                <a:gd name="T12" fmla="*/ 348386355 w 130"/>
                <a:gd name="T13" fmla="*/ 116758690 h 123"/>
                <a:gd name="T14" fmla="*/ 348386355 w 130"/>
                <a:gd name="T15" fmla="*/ 91217912 h 123"/>
                <a:gd name="T16" fmla="*/ 315725146 w 130"/>
                <a:gd name="T17" fmla="*/ 62028710 h 123"/>
                <a:gd name="T18" fmla="*/ 301209053 w 130"/>
                <a:gd name="T19" fmla="*/ 32837612 h 123"/>
                <a:gd name="T20" fmla="*/ 293951006 w 130"/>
                <a:gd name="T21" fmla="*/ 14595553 h 123"/>
                <a:gd name="T22" fmla="*/ 264918820 w 130"/>
                <a:gd name="T23" fmla="*/ 21892376 h 123"/>
                <a:gd name="T24" fmla="*/ 250402726 w 130"/>
                <a:gd name="T25" fmla="*/ 3648411 h 123"/>
                <a:gd name="T26" fmla="*/ 224999504 w 130"/>
                <a:gd name="T27" fmla="*/ 10945233 h 123"/>
                <a:gd name="T28" fmla="*/ 203225364 w 130"/>
                <a:gd name="T29" fmla="*/ 3648411 h 123"/>
                <a:gd name="T30" fmla="*/ 170564154 w 130"/>
                <a:gd name="T31" fmla="*/ 10945233 h 123"/>
                <a:gd name="T32" fmla="*/ 159677085 w 130"/>
                <a:gd name="T33" fmla="*/ 32837612 h 123"/>
                <a:gd name="T34" fmla="*/ 116128775 w 130"/>
                <a:gd name="T35" fmla="*/ 62028710 h 123"/>
                <a:gd name="T36" fmla="*/ 127015875 w 130"/>
                <a:gd name="T37" fmla="*/ 80272683 h 123"/>
                <a:gd name="T38" fmla="*/ 116128775 w 130"/>
                <a:gd name="T39" fmla="*/ 105813461 h 123"/>
                <a:gd name="T40" fmla="*/ 87096589 w 130"/>
                <a:gd name="T41" fmla="*/ 171490595 h 123"/>
                <a:gd name="T42" fmla="*/ 0 w 130"/>
                <a:gd name="T43" fmla="*/ 222572151 h 123"/>
                <a:gd name="T44" fmla="*/ 21774147 w 130"/>
                <a:gd name="T45" fmla="*/ 280952496 h 123"/>
                <a:gd name="T46" fmla="*/ 79838542 w 130"/>
                <a:gd name="T47" fmla="*/ 295546134 h 123"/>
                <a:gd name="T48" fmla="*/ 145160991 w 130"/>
                <a:gd name="T49" fmla="*/ 332034051 h 123"/>
                <a:gd name="T50" fmla="*/ 283063936 w 130"/>
                <a:gd name="T51" fmla="*/ 441495892 h 123"/>
                <a:gd name="T52" fmla="*/ 370160495 w 130"/>
                <a:gd name="T53" fmla="*/ 448792711 h 123"/>
                <a:gd name="T54" fmla="*/ 399192682 w 130"/>
                <a:gd name="T55" fmla="*/ 397711156 h 123"/>
                <a:gd name="T56" fmla="*/ 435482915 w 130"/>
                <a:gd name="T57" fmla="*/ 394062746 h 123"/>
                <a:gd name="T58" fmla="*/ 439111938 w 130"/>
                <a:gd name="T59" fmla="*/ 397711156 h 123"/>
                <a:gd name="T60" fmla="*/ 471773148 w 130"/>
                <a:gd name="T61" fmla="*/ 408656385 h 123"/>
                <a:gd name="T62" fmla="*/ 442740961 w 130"/>
                <a:gd name="T63" fmla="*/ 372170378 h 123"/>
                <a:gd name="T64" fmla="*/ 439111938 w 130"/>
                <a:gd name="T65" fmla="*/ 342979280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23"/>
                <a:gd name="T101" fmla="*/ 130 w 130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23">
                  <a:moveTo>
                    <a:pt x="121" y="94"/>
                  </a:moveTo>
                  <a:cubicBezTo>
                    <a:pt x="118" y="91"/>
                    <a:pt x="114" y="90"/>
                    <a:pt x="117" y="87"/>
                  </a:cubicBezTo>
                  <a:cubicBezTo>
                    <a:pt x="120" y="85"/>
                    <a:pt x="117" y="81"/>
                    <a:pt x="113" y="76"/>
                  </a:cubicBezTo>
                  <a:cubicBezTo>
                    <a:pt x="110" y="72"/>
                    <a:pt x="98" y="66"/>
                    <a:pt x="97" y="64"/>
                  </a:cubicBezTo>
                  <a:cubicBezTo>
                    <a:pt x="95" y="61"/>
                    <a:pt x="96" y="59"/>
                    <a:pt x="93" y="57"/>
                  </a:cubicBezTo>
                  <a:cubicBezTo>
                    <a:pt x="90" y="55"/>
                    <a:pt x="87" y="49"/>
                    <a:pt x="88" y="44"/>
                  </a:cubicBezTo>
                  <a:cubicBezTo>
                    <a:pt x="89" y="38"/>
                    <a:pt x="96" y="36"/>
                    <a:pt x="96" y="32"/>
                  </a:cubicBezTo>
                  <a:cubicBezTo>
                    <a:pt x="96" y="29"/>
                    <a:pt x="99" y="27"/>
                    <a:pt x="96" y="25"/>
                  </a:cubicBezTo>
                  <a:cubicBezTo>
                    <a:pt x="93" y="22"/>
                    <a:pt x="90" y="22"/>
                    <a:pt x="87" y="17"/>
                  </a:cubicBezTo>
                  <a:cubicBezTo>
                    <a:pt x="85" y="12"/>
                    <a:pt x="83" y="12"/>
                    <a:pt x="83" y="9"/>
                  </a:cubicBezTo>
                  <a:cubicBezTo>
                    <a:pt x="82" y="6"/>
                    <a:pt x="82" y="6"/>
                    <a:pt x="81" y="4"/>
                  </a:cubicBezTo>
                  <a:cubicBezTo>
                    <a:pt x="81" y="4"/>
                    <a:pt x="75" y="10"/>
                    <a:pt x="73" y="6"/>
                  </a:cubicBezTo>
                  <a:cubicBezTo>
                    <a:pt x="71" y="1"/>
                    <a:pt x="73" y="1"/>
                    <a:pt x="69" y="1"/>
                  </a:cubicBezTo>
                  <a:cubicBezTo>
                    <a:pt x="66" y="1"/>
                    <a:pt x="64" y="5"/>
                    <a:pt x="62" y="3"/>
                  </a:cubicBezTo>
                  <a:cubicBezTo>
                    <a:pt x="60" y="1"/>
                    <a:pt x="59" y="0"/>
                    <a:pt x="56" y="1"/>
                  </a:cubicBezTo>
                  <a:cubicBezTo>
                    <a:pt x="52" y="2"/>
                    <a:pt x="49" y="3"/>
                    <a:pt x="47" y="3"/>
                  </a:cubicBezTo>
                  <a:cubicBezTo>
                    <a:pt x="47" y="3"/>
                    <a:pt x="48" y="6"/>
                    <a:pt x="44" y="9"/>
                  </a:cubicBezTo>
                  <a:cubicBezTo>
                    <a:pt x="40" y="12"/>
                    <a:pt x="35" y="13"/>
                    <a:pt x="32" y="17"/>
                  </a:cubicBezTo>
                  <a:cubicBezTo>
                    <a:pt x="30" y="20"/>
                    <a:pt x="33" y="20"/>
                    <a:pt x="35" y="22"/>
                  </a:cubicBezTo>
                  <a:cubicBezTo>
                    <a:pt x="36" y="25"/>
                    <a:pt x="34" y="25"/>
                    <a:pt x="32" y="29"/>
                  </a:cubicBezTo>
                  <a:cubicBezTo>
                    <a:pt x="31" y="33"/>
                    <a:pt x="34" y="41"/>
                    <a:pt x="24" y="47"/>
                  </a:cubicBezTo>
                  <a:cubicBezTo>
                    <a:pt x="20" y="49"/>
                    <a:pt x="10" y="56"/>
                    <a:pt x="0" y="61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37" y="88"/>
                    <a:pt x="40" y="91"/>
                  </a:cubicBezTo>
                  <a:cubicBezTo>
                    <a:pt x="44" y="93"/>
                    <a:pt x="78" y="121"/>
                    <a:pt x="78" y="121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0"/>
                    <a:pt x="106" y="114"/>
                    <a:pt x="110" y="109"/>
                  </a:cubicBezTo>
                  <a:cubicBezTo>
                    <a:pt x="114" y="106"/>
                    <a:pt x="117" y="107"/>
                    <a:pt x="120" y="108"/>
                  </a:cubicBezTo>
                  <a:cubicBezTo>
                    <a:pt x="120" y="108"/>
                    <a:pt x="120" y="108"/>
                    <a:pt x="121" y="109"/>
                  </a:cubicBezTo>
                  <a:cubicBezTo>
                    <a:pt x="124" y="111"/>
                    <a:pt x="129" y="113"/>
                    <a:pt x="130" y="112"/>
                  </a:cubicBezTo>
                  <a:cubicBezTo>
                    <a:pt x="127" y="109"/>
                    <a:pt x="123" y="104"/>
                    <a:pt x="122" y="102"/>
                  </a:cubicBezTo>
                  <a:cubicBezTo>
                    <a:pt x="120" y="98"/>
                    <a:pt x="124" y="97"/>
                    <a:pt x="121" y="9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7" name="Freeform 777"/>
            <p:cNvSpPr>
              <a:spLocks/>
            </p:cNvSpPr>
            <p:nvPr/>
          </p:nvSpPr>
          <p:spPr bwMode="auto">
            <a:xfrm>
              <a:off x="1466850" y="2328863"/>
              <a:ext cx="474663" cy="184150"/>
            </a:xfrm>
            <a:custGeom>
              <a:avLst/>
              <a:gdLst>
                <a:gd name="T0" fmla="*/ 512856259 w 248"/>
                <a:gd name="T1" fmla="*/ 323804773 h 96"/>
                <a:gd name="T2" fmla="*/ 542162864 w 248"/>
                <a:gd name="T3" fmla="*/ 309086205 h 96"/>
                <a:gd name="T4" fmla="*/ 626417440 w 248"/>
                <a:gd name="T5" fmla="*/ 301727881 h 96"/>
                <a:gd name="T6" fmla="*/ 783936614 w 248"/>
                <a:gd name="T7" fmla="*/ 279649070 h 96"/>
                <a:gd name="T8" fmla="*/ 838886499 w 248"/>
                <a:gd name="T9" fmla="*/ 279649070 h 96"/>
                <a:gd name="T10" fmla="*/ 879181167 w 248"/>
                <a:gd name="T11" fmla="*/ 290688475 h 96"/>
                <a:gd name="T12" fmla="*/ 901161121 w 248"/>
                <a:gd name="T13" fmla="*/ 275969908 h 96"/>
                <a:gd name="T14" fmla="*/ 879181167 w 248"/>
                <a:gd name="T15" fmla="*/ 228134982 h 96"/>
                <a:gd name="T16" fmla="*/ 871854516 w 248"/>
                <a:gd name="T17" fmla="*/ 169262630 h 96"/>
                <a:gd name="T18" fmla="*/ 893834469 w 248"/>
                <a:gd name="T19" fmla="*/ 136144414 h 96"/>
                <a:gd name="T20" fmla="*/ 846213150 w 248"/>
                <a:gd name="T21" fmla="*/ 73592869 h 96"/>
                <a:gd name="T22" fmla="*/ 805916568 w 248"/>
                <a:gd name="T23" fmla="*/ 36795475 h 96"/>
                <a:gd name="T24" fmla="*/ 747305272 w 248"/>
                <a:gd name="T25" fmla="*/ 33116313 h 96"/>
                <a:gd name="T26" fmla="*/ 633744091 w 248"/>
                <a:gd name="T27" fmla="*/ 62553448 h 96"/>
                <a:gd name="T28" fmla="*/ 523846236 w 248"/>
                <a:gd name="T29" fmla="*/ 40476556 h 96"/>
                <a:gd name="T30" fmla="*/ 483549534 w 248"/>
                <a:gd name="T31" fmla="*/ 25757981 h 96"/>
                <a:gd name="T32" fmla="*/ 435928215 w 248"/>
                <a:gd name="T33" fmla="*/ 3679163 h 96"/>
                <a:gd name="T34" fmla="*/ 267417149 w 248"/>
                <a:gd name="T35" fmla="*/ 44155718 h 96"/>
                <a:gd name="T36" fmla="*/ 157519234 w 248"/>
                <a:gd name="T37" fmla="*/ 51514043 h 96"/>
                <a:gd name="T38" fmla="*/ 164845886 w 248"/>
                <a:gd name="T39" fmla="*/ 69911788 h 96"/>
                <a:gd name="T40" fmla="*/ 142867846 w 248"/>
                <a:gd name="T41" fmla="*/ 91990599 h 96"/>
                <a:gd name="T42" fmla="*/ 58611311 w 248"/>
                <a:gd name="T43" fmla="*/ 91990599 h 96"/>
                <a:gd name="T44" fmla="*/ 14653306 w 248"/>
                <a:gd name="T45" fmla="*/ 117746653 h 96"/>
                <a:gd name="T46" fmla="*/ 25643287 w 248"/>
                <a:gd name="T47" fmla="*/ 150862981 h 96"/>
                <a:gd name="T48" fmla="*/ 40296597 w 248"/>
                <a:gd name="T49" fmla="*/ 154544062 h 96"/>
                <a:gd name="T50" fmla="*/ 43959923 w 248"/>
                <a:gd name="T51" fmla="*/ 165581549 h 96"/>
                <a:gd name="T52" fmla="*/ 43959923 w 248"/>
                <a:gd name="T53" fmla="*/ 206058090 h 96"/>
                <a:gd name="T54" fmla="*/ 21979961 w 248"/>
                <a:gd name="T55" fmla="*/ 217097495 h 96"/>
                <a:gd name="T56" fmla="*/ 40296597 w 248"/>
                <a:gd name="T57" fmla="*/ 239174388 h 96"/>
                <a:gd name="T58" fmla="*/ 73264629 w 248"/>
                <a:gd name="T59" fmla="*/ 268611583 h 96"/>
                <a:gd name="T60" fmla="*/ 58611311 w 248"/>
                <a:gd name="T61" fmla="*/ 294367638 h 96"/>
                <a:gd name="T62" fmla="*/ 87917931 w 248"/>
                <a:gd name="T63" fmla="*/ 298048718 h 96"/>
                <a:gd name="T64" fmla="*/ 95244583 w 248"/>
                <a:gd name="T65" fmla="*/ 298048718 h 96"/>
                <a:gd name="T66" fmla="*/ 87917931 w 248"/>
                <a:gd name="T67" fmla="*/ 342202503 h 96"/>
                <a:gd name="T68" fmla="*/ 117224536 w 248"/>
                <a:gd name="T69" fmla="*/ 301727881 h 96"/>
                <a:gd name="T70" fmla="*/ 219795770 w 248"/>
                <a:gd name="T71" fmla="*/ 320125611 h 96"/>
                <a:gd name="T72" fmla="*/ 326030360 w 248"/>
                <a:gd name="T73" fmla="*/ 338523341 h 96"/>
                <a:gd name="T74" fmla="*/ 432264889 w 248"/>
                <a:gd name="T75" fmla="*/ 301727881 h 96"/>
                <a:gd name="T76" fmla="*/ 483549534 w 248"/>
                <a:gd name="T77" fmla="*/ 298048718 h 96"/>
                <a:gd name="T78" fmla="*/ 483549534 w 248"/>
                <a:gd name="T79" fmla="*/ 338523341 h 96"/>
                <a:gd name="T80" fmla="*/ 494539511 w 248"/>
                <a:gd name="T81" fmla="*/ 349562746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96"/>
                <a:gd name="T125" fmla="*/ 248 w 248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96">
                  <a:moveTo>
                    <a:pt x="135" y="95"/>
                  </a:moveTo>
                  <a:cubicBezTo>
                    <a:pt x="138" y="93"/>
                    <a:pt x="138" y="89"/>
                    <a:pt x="140" y="88"/>
                  </a:cubicBezTo>
                  <a:cubicBezTo>
                    <a:pt x="142" y="88"/>
                    <a:pt x="138" y="83"/>
                    <a:pt x="140" y="81"/>
                  </a:cubicBezTo>
                  <a:cubicBezTo>
                    <a:pt x="142" y="79"/>
                    <a:pt x="144" y="84"/>
                    <a:pt x="148" y="84"/>
                  </a:cubicBezTo>
                  <a:cubicBezTo>
                    <a:pt x="152" y="84"/>
                    <a:pt x="159" y="79"/>
                    <a:pt x="159" y="79"/>
                  </a:cubicBezTo>
                  <a:cubicBezTo>
                    <a:pt x="159" y="79"/>
                    <a:pt x="165" y="82"/>
                    <a:pt x="171" y="82"/>
                  </a:cubicBezTo>
                  <a:cubicBezTo>
                    <a:pt x="177" y="83"/>
                    <a:pt x="190" y="77"/>
                    <a:pt x="195" y="77"/>
                  </a:cubicBezTo>
                  <a:cubicBezTo>
                    <a:pt x="200" y="77"/>
                    <a:pt x="213" y="76"/>
                    <a:pt x="214" y="76"/>
                  </a:cubicBezTo>
                  <a:cubicBezTo>
                    <a:pt x="216" y="76"/>
                    <a:pt x="219" y="75"/>
                    <a:pt x="223" y="74"/>
                  </a:cubicBezTo>
                  <a:cubicBezTo>
                    <a:pt x="226" y="73"/>
                    <a:pt x="227" y="74"/>
                    <a:pt x="229" y="76"/>
                  </a:cubicBezTo>
                  <a:cubicBezTo>
                    <a:pt x="231" y="78"/>
                    <a:pt x="233" y="74"/>
                    <a:pt x="236" y="74"/>
                  </a:cubicBezTo>
                  <a:cubicBezTo>
                    <a:pt x="240" y="74"/>
                    <a:pt x="238" y="74"/>
                    <a:pt x="240" y="79"/>
                  </a:cubicBezTo>
                  <a:cubicBezTo>
                    <a:pt x="242" y="83"/>
                    <a:pt x="248" y="77"/>
                    <a:pt x="248" y="77"/>
                  </a:cubicBezTo>
                  <a:cubicBezTo>
                    <a:pt x="247" y="76"/>
                    <a:pt x="247" y="76"/>
                    <a:pt x="246" y="75"/>
                  </a:cubicBezTo>
                  <a:cubicBezTo>
                    <a:pt x="244" y="72"/>
                    <a:pt x="248" y="71"/>
                    <a:pt x="245" y="67"/>
                  </a:cubicBezTo>
                  <a:cubicBezTo>
                    <a:pt x="241" y="63"/>
                    <a:pt x="239" y="65"/>
                    <a:pt x="240" y="62"/>
                  </a:cubicBezTo>
                  <a:cubicBezTo>
                    <a:pt x="241" y="59"/>
                    <a:pt x="243" y="62"/>
                    <a:pt x="241" y="56"/>
                  </a:cubicBezTo>
                  <a:cubicBezTo>
                    <a:pt x="238" y="49"/>
                    <a:pt x="238" y="50"/>
                    <a:pt x="238" y="46"/>
                  </a:cubicBezTo>
                  <a:cubicBezTo>
                    <a:pt x="238" y="41"/>
                    <a:pt x="240" y="43"/>
                    <a:pt x="241" y="41"/>
                  </a:cubicBezTo>
                  <a:cubicBezTo>
                    <a:pt x="242" y="40"/>
                    <a:pt x="243" y="38"/>
                    <a:pt x="244" y="37"/>
                  </a:cubicBezTo>
                  <a:cubicBezTo>
                    <a:pt x="242" y="34"/>
                    <a:pt x="240" y="30"/>
                    <a:pt x="237" y="28"/>
                  </a:cubicBezTo>
                  <a:cubicBezTo>
                    <a:pt x="232" y="25"/>
                    <a:pt x="231" y="22"/>
                    <a:pt x="231" y="20"/>
                  </a:cubicBezTo>
                  <a:cubicBezTo>
                    <a:pt x="231" y="17"/>
                    <a:pt x="228" y="15"/>
                    <a:pt x="227" y="13"/>
                  </a:cubicBezTo>
                  <a:cubicBezTo>
                    <a:pt x="226" y="12"/>
                    <a:pt x="227" y="10"/>
                    <a:pt x="220" y="10"/>
                  </a:cubicBezTo>
                  <a:cubicBezTo>
                    <a:pt x="216" y="10"/>
                    <a:pt x="210" y="9"/>
                    <a:pt x="205" y="7"/>
                  </a:cubicBezTo>
                  <a:cubicBezTo>
                    <a:pt x="205" y="8"/>
                    <a:pt x="205" y="9"/>
                    <a:pt x="204" y="9"/>
                  </a:cubicBezTo>
                  <a:cubicBezTo>
                    <a:pt x="202" y="11"/>
                    <a:pt x="190" y="17"/>
                    <a:pt x="187" y="17"/>
                  </a:cubicBezTo>
                  <a:cubicBezTo>
                    <a:pt x="184" y="17"/>
                    <a:pt x="177" y="17"/>
                    <a:pt x="173" y="17"/>
                  </a:cubicBezTo>
                  <a:cubicBezTo>
                    <a:pt x="169" y="17"/>
                    <a:pt x="154" y="17"/>
                    <a:pt x="152" y="16"/>
                  </a:cubicBezTo>
                  <a:cubicBezTo>
                    <a:pt x="149" y="15"/>
                    <a:pt x="144" y="11"/>
                    <a:pt x="143" y="11"/>
                  </a:cubicBezTo>
                  <a:cubicBezTo>
                    <a:pt x="142" y="11"/>
                    <a:pt x="141" y="13"/>
                    <a:pt x="138" y="12"/>
                  </a:cubicBezTo>
                  <a:cubicBezTo>
                    <a:pt x="134" y="10"/>
                    <a:pt x="137" y="9"/>
                    <a:pt x="132" y="7"/>
                  </a:cubicBezTo>
                  <a:cubicBezTo>
                    <a:pt x="128" y="6"/>
                    <a:pt x="125" y="7"/>
                    <a:pt x="123" y="5"/>
                  </a:cubicBezTo>
                  <a:cubicBezTo>
                    <a:pt x="121" y="3"/>
                    <a:pt x="120" y="0"/>
                    <a:pt x="119" y="1"/>
                  </a:cubicBezTo>
                  <a:cubicBezTo>
                    <a:pt x="118" y="1"/>
                    <a:pt x="98" y="1"/>
                    <a:pt x="94" y="1"/>
                  </a:cubicBezTo>
                  <a:cubicBezTo>
                    <a:pt x="91" y="2"/>
                    <a:pt x="78" y="10"/>
                    <a:pt x="73" y="12"/>
                  </a:cubicBezTo>
                  <a:cubicBezTo>
                    <a:pt x="69" y="15"/>
                    <a:pt x="56" y="13"/>
                    <a:pt x="51" y="13"/>
                  </a:cubicBezTo>
                  <a:cubicBezTo>
                    <a:pt x="46" y="13"/>
                    <a:pt x="44" y="13"/>
                    <a:pt x="43" y="14"/>
                  </a:cubicBezTo>
                  <a:cubicBezTo>
                    <a:pt x="42" y="15"/>
                    <a:pt x="40" y="16"/>
                    <a:pt x="43" y="17"/>
                  </a:cubicBezTo>
                  <a:cubicBezTo>
                    <a:pt x="45" y="18"/>
                    <a:pt x="47" y="18"/>
                    <a:pt x="45" y="19"/>
                  </a:cubicBezTo>
                  <a:cubicBezTo>
                    <a:pt x="43" y="20"/>
                    <a:pt x="39" y="20"/>
                    <a:pt x="39" y="21"/>
                  </a:cubicBezTo>
                  <a:cubicBezTo>
                    <a:pt x="39" y="23"/>
                    <a:pt x="41" y="24"/>
                    <a:pt x="39" y="25"/>
                  </a:cubicBezTo>
                  <a:cubicBezTo>
                    <a:pt x="37" y="25"/>
                    <a:pt x="26" y="24"/>
                    <a:pt x="24" y="25"/>
                  </a:cubicBezTo>
                  <a:cubicBezTo>
                    <a:pt x="22" y="26"/>
                    <a:pt x="19" y="25"/>
                    <a:pt x="16" y="25"/>
                  </a:cubicBezTo>
                  <a:cubicBezTo>
                    <a:pt x="13" y="25"/>
                    <a:pt x="8" y="24"/>
                    <a:pt x="7" y="25"/>
                  </a:cubicBezTo>
                  <a:cubicBezTo>
                    <a:pt x="5" y="26"/>
                    <a:pt x="7" y="30"/>
                    <a:pt x="4" y="32"/>
                  </a:cubicBezTo>
                  <a:cubicBezTo>
                    <a:pt x="2" y="34"/>
                    <a:pt x="0" y="37"/>
                    <a:pt x="2" y="38"/>
                  </a:cubicBezTo>
                  <a:cubicBezTo>
                    <a:pt x="4" y="39"/>
                    <a:pt x="6" y="42"/>
                    <a:pt x="7" y="41"/>
                  </a:cubicBezTo>
                  <a:cubicBezTo>
                    <a:pt x="8" y="40"/>
                    <a:pt x="11" y="37"/>
                    <a:pt x="12" y="39"/>
                  </a:cubicBezTo>
                  <a:cubicBezTo>
                    <a:pt x="12" y="40"/>
                    <a:pt x="13" y="41"/>
                    <a:pt x="11" y="42"/>
                  </a:cubicBezTo>
                  <a:cubicBezTo>
                    <a:pt x="9" y="43"/>
                    <a:pt x="6" y="45"/>
                    <a:pt x="7" y="46"/>
                  </a:cubicBezTo>
                  <a:cubicBezTo>
                    <a:pt x="7" y="47"/>
                    <a:pt x="11" y="45"/>
                    <a:pt x="12" y="45"/>
                  </a:cubicBezTo>
                  <a:cubicBezTo>
                    <a:pt x="13" y="46"/>
                    <a:pt x="11" y="47"/>
                    <a:pt x="11" y="50"/>
                  </a:cubicBezTo>
                  <a:cubicBezTo>
                    <a:pt x="11" y="53"/>
                    <a:pt x="16" y="55"/>
                    <a:pt x="12" y="56"/>
                  </a:cubicBezTo>
                  <a:cubicBezTo>
                    <a:pt x="9" y="56"/>
                    <a:pt x="8" y="51"/>
                    <a:pt x="7" y="53"/>
                  </a:cubicBezTo>
                  <a:cubicBezTo>
                    <a:pt x="6" y="56"/>
                    <a:pt x="5" y="58"/>
                    <a:pt x="6" y="59"/>
                  </a:cubicBezTo>
                  <a:cubicBezTo>
                    <a:pt x="7" y="61"/>
                    <a:pt x="8" y="59"/>
                    <a:pt x="11" y="60"/>
                  </a:cubicBezTo>
                  <a:cubicBezTo>
                    <a:pt x="13" y="61"/>
                    <a:pt x="11" y="62"/>
                    <a:pt x="11" y="65"/>
                  </a:cubicBezTo>
                  <a:cubicBezTo>
                    <a:pt x="11" y="68"/>
                    <a:pt x="6" y="67"/>
                    <a:pt x="12" y="69"/>
                  </a:cubicBezTo>
                  <a:cubicBezTo>
                    <a:pt x="18" y="71"/>
                    <a:pt x="20" y="71"/>
                    <a:pt x="20" y="73"/>
                  </a:cubicBezTo>
                  <a:cubicBezTo>
                    <a:pt x="20" y="74"/>
                    <a:pt x="21" y="76"/>
                    <a:pt x="19" y="77"/>
                  </a:cubicBezTo>
                  <a:cubicBezTo>
                    <a:pt x="18" y="78"/>
                    <a:pt x="15" y="81"/>
                    <a:pt x="16" y="80"/>
                  </a:cubicBezTo>
                  <a:cubicBezTo>
                    <a:pt x="17" y="80"/>
                    <a:pt x="21" y="77"/>
                    <a:pt x="22" y="78"/>
                  </a:cubicBezTo>
                  <a:cubicBezTo>
                    <a:pt x="23" y="78"/>
                    <a:pt x="26" y="81"/>
                    <a:pt x="24" y="81"/>
                  </a:cubicBezTo>
                  <a:cubicBezTo>
                    <a:pt x="21" y="81"/>
                    <a:pt x="18" y="82"/>
                    <a:pt x="20" y="82"/>
                  </a:cubicBezTo>
                  <a:cubicBezTo>
                    <a:pt x="22" y="82"/>
                    <a:pt x="26" y="81"/>
                    <a:pt x="26" y="81"/>
                  </a:cubicBezTo>
                  <a:cubicBezTo>
                    <a:pt x="26" y="81"/>
                    <a:pt x="27" y="85"/>
                    <a:pt x="25" y="87"/>
                  </a:cubicBezTo>
                  <a:cubicBezTo>
                    <a:pt x="23" y="90"/>
                    <a:pt x="21" y="93"/>
                    <a:pt x="24" y="93"/>
                  </a:cubicBezTo>
                  <a:cubicBezTo>
                    <a:pt x="26" y="93"/>
                    <a:pt x="28" y="95"/>
                    <a:pt x="29" y="90"/>
                  </a:cubicBezTo>
                  <a:cubicBezTo>
                    <a:pt x="30" y="86"/>
                    <a:pt x="29" y="82"/>
                    <a:pt x="32" y="82"/>
                  </a:cubicBezTo>
                  <a:cubicBezTo>
                    <a:pt x="35" y="82"/>
                    <a:pt x="43" y="87"/>
                    <a:pt x="46" y="89"/>
                  </a:cubicBezTo>
                  <a:cubicBezTo>
                    <a:pt x="48" y="91"/>
                    <a:pt x="59" y="90"/>
                    <a:pt x="60" y="87"/>
                  </a:cubicBezTo>
                  <a:cubicBezTo>
                    <a:pt x="60" y="84"/>
                    <a:pt x="59" y="79"/>
                    <a:pt x="67" y="82"/>
                  </a:cubicBezTo>
                  <a:cubicBezTo>
                    <a:pt x="75" y="85"/>
                    <a:pt x="84" y="94"/>
                    <a:pt x="89" y="92"/>
                  </a:cubicBezTo>
                  <a:cubicBezTo>
                    <a:pt x="94" y="91"/>
                    <a:pt x="107" y="86"/>
                    <a:pt x="110" y="84"/>
                  </a:cubicBezTo>
                  <a:cubicBezTo>
                    <a:pt x="112" y="82"/>
                    <a:pt x="114" y="80"/>
                    <a:pt x="118" y="82"/>
                  </a:cubicBezTo>
                  <a:cubicBezTo>
                    <a:pt x="122" y="83"/>
                    <a:pt x="124" y="85"/>
                    <a:pt x="126" y="83"/>
                  </a:cubicBezTo>
                  <a:cubicBezTo>
                    <a:pt x="128" y="81"/>
                    <a:pt x="131" y="80"/>
                    <a:pt x="132" y="81"/>
                  </a:cubicBezTo>
                  <a:cubicBezTo>
                    <a:pt x="133" y="83"/>
                    <a:pt x="131" y="85"/>
                    <a:pt x="130" y="87"/>
                  </a:cubicBezTo>
                  <a:cubicBezTo>
                    <a:pt x="130" y="88"/>
                    <a:pt x="132" y="91"/>
                    <a:pt x="132" y="92"/>
                  </a:cubicBezTo>
                  <a:cubicBezTo>
                    <a:pt x="132" y="93"/>
                    <a:pt x="131" y="93"/>
                    <a:pt x="130" y="93"/>
                  </a:cubicBezTo>
                  <a:cubicBezTo>
                    <a:pt x="132" y="94"/>
                    <a:pt x="134" y="96"/>
                    <a:pt x="135" y="9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8" name="Freeform 778"/>
            <p:cNvSpPr>
              <a:spLocks/>
            </p:cNvSpPr>
            <p:nvPr/>
          </p:nvSpPr>
          <p:spPr bwMode="auto">
            <a:xfrm>
              <a:off x="1681163" y="2614613"/>
              <a:ext cx="528637" cy="422275"/>
            </a:xfrm>
            <a:custGeom>
              <a:avLst/>
              <a:gdLst>
                <a:gd name="T0" fmla="*/ 626446258 w 277"/>
                <a:gd name="T1" fmla="*/ 189849879 h 221"/>
                <a:gd name="T2" fmla="*/ 611877258 w 277"/>
                <a:gd name="T3" fmla="*/ 167943176 h 221"/>
                <a:gd name="T4" fmla="*/ 484403157 w 277"/>
                <a:gd name="T5" fmla="*/ 160642215 h 221"/>
                <a:gd name="T6" fmla="*/ 346001471 w 277"/>
                <a:gd name="T7" fmla="*/ 51112473 h 221"/>
                <a:gd name="T8" fmla="*/ 280444787 w 277"/>
                <a:gd name="T9" fmla="*/ 14603836 h 221"/>
                <a:gd name="T10" fmla="*/ 222170634 w 277"/>
                <a:gd name="T11" fmla="*/ 0 h 221"/>
                <a:gd name="T12" fmla="*/ 127474041 w 277"/>
                <a:gd name="T13" fmla="*/ 32859115 h 221"/>
                <a:gd name="T14" fmla="*/ 160253337 w 277"/>
                <a:gd name="T15" fmla="*/ 83971588 h 221"/>
                <a:gd name="T16" fmla="*/ 127474041 w 277"/>
                <a:gd name="T17" fmla="*/ 116830688 h 221"/>
                <a:gd name="T18" fmla="*/ 101979215 w 277"/>
                <a:gd name="T19" fmla="*/ 116830688 h 221"/>
                <a:gd name="T20" fmla="*/ 69199919 w 277"/>
                <a:gd name="T21" fmla="*/ 153339343 h 221"/>
                <a:gd name="T22" fmla="*/ 14569004 w 277"/>
                <a:gd name="T23" fmla="*/ 135085986 h 221"/>
                <a:gd name="T24" fmla="*/ 7284502 w 277"/>
                <a:gd name="T25" fmla="*/ 178897483 h 221"/>
                <a:gd name="T26" fmla="*/ 3641297 w 277"/>
                <a:gd name="T27" fmla="*/ 189849879 h 221"/>
                <a:gd name="T28" fmla="*/ 10925800 w 277"/>
                <a:gd name="T29" fmla="*/ 208105147 h 221"/>
                <a:gd name="T30" fmla="*/ 43705107 w 277"/>
                <a:gd name="T31" fmla="*/ 240962337 h 221"/>
                <a:gd name="T32" fmla="*/ 112906919 w 277"/>
                <a:gd name="T33" fmla="*/ 357793055 h 221"/>
                <a:gd name="T34" fmla="*/ 127474041 w 277"/>
                <a:gd name="T35" fmla="*/ 390652155 h 221"/>
                <a:gd name="T36" fmla="*/ 171181042 w 277"/>
                <a:gd name="T37" fmla="*/ 427160781 h 221"/>
                <a:gd name="T38" fmla="*/ 211242930 w 277"/>
                <a:gd name="T39" fmla="*/ 496530417 h 221"/>
                <a:gd name="T40" fmla="*/ 222170634 w 277"/>
                <a:gd name="T41" fmla="*/ 573199223 h 221"/>
                <a:gd name="T42" fmla="*/ 284086083 w 277"/>
                <a:gd name="T43" fmla="*/ 635265988 h 221"/>
                <a:gd name="T44" fmla="*/ 338718880 w 277"/>
                <a:gd name="T45" fmla="*/ 726540417 h 221"/>
                <a:gd name="T46" fmla="*/ 382423972 w 277"/>
                <a:gd name="T47" fmla="*/ 784955746 h 221"/>
                <a:gd name="T48" fmla="*/ 389708472 w 277"/>
                <a:gd name="T49" fmla="*/ 806860539 h 221"/>
                <a:gd name="T50" fmla="*/ 404275564 w 277"/>
                <a:gd name="T51" fmla="*/ 799559578 h 221"/>
                <a:gd name="T52" fmla="*/ 422487769 w 277"/>
                <a:gd name="T53" fmla="*/ 759397607 h 221"/>
                <a:gd name="T54" fmla="*/ 455267065 w 277"/>
                <a:gd name="T55" fmla="*/ 763049042 h 221"/>
                <a:gd name="T56" fmla="*/ 575456666 w 277"/>
                <a:gd name="T57" fmla="*/ 766700478 h 221"/>
                <a:gd name="T58" fmla="*/ 597310166 w 277"/>
                <a:gd name="T59" fmla="*/ 774001439 h 221"/>
                <a:gd name="T60" fmla="*/ 695646147 w 277"/>
                <a:gd name="T61" fmla="*/ 697332752 h 221"/>
                <a:gd name="T62" fmla="*/ 786699536 w 277"/>
                <a:gd name="T63" fmla="*/ 690029881 h 221"/>
                <a:gd name="T64" fmla="*/ 983375315 w 277"/>
                <a:gd name="T65" fmla="*/ 631614552 h 221"/>
                <a:gd name="T66" fmla="*/ 1005229054 w 277"/>
                <a:gd name="T67" fmla="*/ 536690597 h 221"/>
                <a:gd name="T68" fmla="*/ 987016610 w 277"/>
                <a:gd name="T69" fmla="*/ 496530417 h 221"/>
                <a:gd name="T70" fmla="*/ 866827129 w 277"/>
                <a:gd name="T71" fmla="*/ 485576110 h 221"/>
                <a:gd name="T72" fmla="*/ 830406537 w 277"/>
                <a:gd name="T73" fmla="*/ 430812216 h 221"/>
                <a:gd name="T74" fmla="*/ 801268536 w 277"/>
                <a:gd name="T75" fmla="*/ 408907423 h 221"/>
                <a:gd name="T76" fmla="*/ 801268536 w 277"/>
                <a:gd name="T77" fmla="*/ 397953116 h 221"/>
                <a:gd name="T78" fmla="*/ 772132444 w 277"/>
                <a:gd name="T79" fmla="*/ 372396887 h 221"/>
                <a:gd name="T80" fmla="*/ 772132444 w 277"/>
                <a:gd name="T81" fmla="*/ 372396887 h 221"/>
                <a:gd name="T82" fmla="*/ 772132444 w 277"/>
                <a:gd name="T83" fmla="*/ 376048323 h 221"/>
                <a:gd name="T84" fmla="*/ 732068648 w 277"/>
                <a:gd name="T85" fmla="*/ 317632994 h 221"/>
                <a:gd name="T86" fmla="*/ 750278944 w 277"/>
                <a:gd name="T87" fmla="*/ 303029162 h 221"/>
                <a:gd name="T88" fmla="*/ 746635739 w 277"/>
                <a:gd name="T89" fmla="*/ 284773893 h 221"/>
                <a:gd name="T90" fmla="*/ 717499647 w 277"/>
                <a:gd name="T91" fmla="*/ 266520536 h 221"/>
                <a:gd name="T92" fmla="*/ 699289351 w 277"/>
                <a:gd name="T93" fmla="*/ 259217665 h 221"/>
                <a:gd name="T94" fmla="*/ 662866850 w 277"/>
                <a:gd name="T95" fmla="*/ 193501315 h 221"/>
                <a:gd name="T96" fmla="*/ 662866850 w 277"/>
                <a:gd name="T97" fmla="*/ 193501315 h 221"/>
                <a:gd name="T98" fmla="*/ 626446258 w 277"/>
                <a:gd name="T99" fmla="*/ 189849879 h 2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7"/>
                <a:gd name="T151" fmla="*/ 0 h 221"/>
                <a:gd name="T152" fmla="*/ 277 w 277"/>
                <a:gd name="T153" fmla="*/ 221 h 2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7" h="221">
                  <a:moveTo>
                    <a:pt x="172" y="52"/>
                  </a:moveTo>
                  <a:cubicBezTo>
                    <a:pt x="168" y="46"/>
                    <a:pt x="168" y="46"/>
                    <a:pt x="168" y="46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99" y="16"/>
                    <a:pt x="95" y="14"/>
                  </a:cubicBezTo>
                  <a:cubicBezTo>
                    <a:pt x="92" y="11"/>
                    <a:pt x="77" y="4"/>
                    <a:pt x="77" y="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40" y="17"/>
                    <a:pt x="44" y="23"/>
                  </a:cubicBezTo>
                  <a:cubicBezTo>
                    <a:pt x="47" y="29"/>
                    <a:pt x="38" y="30"/>
                    <a:pt x="35" y="32"/>
                  </a:cubicBezTo>
                  <a:cubicBezTo>
                    <a:pt x="33" y="35"/>
                    <a:pt x="32" y="32"/>
                    <a:pt x="28" y="32"/>
                  </a:cubicBezTo>
                  <a:cubicBezTo>
                    <a:pt x="24" y="32"/>
                    <a:pt x="24" y="42"/>
                    <a:pt x="19" y="42"/>
                  </a:cubicBezTo>
                  <a:cubicBezTo>
                    <a:pt x="15" y="42"/>
                    <a:pt x="8" y="39"/>
                    <a:pt x="4" y="37"/>
                  </a:cubicBezTo>
                  <a:cubicBezTo>
                    <a:pt x="3" y="41"/>
                    <a:pt x="2" y="45"/>
                    <a:pt x="2" y="49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5"/>
                    <a:pt x="1" y="58"/>
                    <a:pt x="3" y="57"/>
                  </a:cubicBezTo>
                  <a:cubicBezTo>
                    <a:pt x="5" y="56"/>
                    <a:pt x="9" y="61"/>
                    <a:pt x="12" y="66"/>
                  </a:cubicBezTo>
                  <a:cubicBezTo>
                    <a:pt x="15" y="71"/>
                    <a:pt x="30" y="95"/>
                    <a:pt x="31" y="98"/>
                  </a:cubicBezTo>
                  <a:cubicBezTo>
                    <a:pt x="32" y="100"/>
                    <a:pt x="34" y="103"/>
                    <a:pt x="35" y="107"/>
                  </a:cubicBezTo>
                  <a:cubicBezTo>
                    <a:pt x="36" y="110"/>
                    <a:pt x="44" y="115"/>
                    <a:pt x="47" y="117"/>
                  </a:cubicBezTo>
                  <a:cubicBezTo>
                    <a:pt x="50" y="119"/>
                    <a:pt x="56" y="128"/>
                    <a:pt x="58" y="136"/>
                  </a:cubicBezTo>
                  <a:cubicBezTo>
                    <a:pt x="60" y="143"/>
                    <a:pt x="57" y="151"/>
                    <a:pt x="61" y="157"/>
                  </a:cubicBezTo>
                  <a:cubicBezTo>
                    <a:pt x="64" y="164"/>
                    <a:pt x="75" y="172"/>
                    <a:pt x="78" y="174"/>
                  </a:cubicBezTo>
                  <a:cubicBezTo>
                    <a:pt x="81" y="175"/>
                    <a:pt x="88" y="192"/>
                    <a:pt x="93" y="199"/>
                  </a:cubicBezTo>
                  <a:cubicBezTo>
                    <a:pt x="97" y="206"/>
                    <a:pt x="104" y="211"/>
                    <a:pt x="105" y="215"/>
                  </a:cubicBezTo>
                  <a:cubicBezTo>
                    <a:pt x="106" y="217"/>
                    <a:pt x="107" y="219"/>
                    <a:pt x="107" y="221"/>
                  </a:cubicBezTo>
                  <a:cubicBezTo>
                    <a:pt x="109" y="221"/>
                    <a:pt x="111" y="221"/>
                    <a:pt x="111" y="219"/>
                  </a:cubicBezTo>
                  <a:cubicBezTo>
                    <a:pt x="112" y="214"/>
                    <a:pt x="112" y="209"/>
                    <a:pt x="116" y="208"/>
                  </a:cubicBezTo>
                  <a:cubicBezTo>
                    <a:pt x="119" y="208"/>
                    <a:pt x="120" y="209"/>
                    <a:pt x="125" y="209"/>
                  </a:cubicBezTo>
                  <a:cubicBezTo>
                    <a:pt x="131" y="209"/>
                    <a:pt x="155" y="209"/>
                    <a:pt x="158" y="210"/>
                  </a:cubicBezTo>
                  <a:cubicBezTo>
                    <a:pt x="160" y="212"/>
                    <a:pt x="160" y="213"/>
                    <a:pt x="164" y="212"/>
                  </a:cubicBezTo>
                  <a:cubicBezTo>
                    <a:pt x="167" y="212"/>
                    <a:pt x="177" y="191"/>
                    <a:pt x="191" y="191"/>
                  </a:cubicBezTo>
                  <a:cubicBezTo>
                    <a:pt x="204" y="191"/>
                    <a:pt x="210" y="191"/>
                    <a:pt x="216" y="189"/>
                  </a:cubicBezTo>
                  <a:cubicBezTo>
                    <a:pt x="223" y="187"/>
                    <a:pt x="270" y="173"/>
                    <a:pt x="270" y="173"/>
                  </a:cubicBezTo>
                  <a:cubicBezTo>
                    <a:pt x="270" y="173"/>
                    <a:pt x="277" y="152"/>
                    <a:pt x="276" y="147"/>
                  </a:cubicBezTo>
                  <a:cubicBezTo>
                    <a:pt x="274" y="141"/>
                    <a:pt x="271" y="136"/>
                    <a:pt x="271" y="136"/>
                  </a:cubicBezTo>
                  <a:cubicBezTo>
                    <a:pt x="238" y="133"/>
                    <a:pt x="238" y="133"/>
                    <a:pt x="238" y="133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25" y="115"/>
                    <a:pt x="224" y="113"/>
                    <a:pt x="220" y="112"/>
                  </a:cubicBezTo>
                  <a:cubicBezTo>
                    <a:pt x="219" y="111"/>
                    <a:pt x="219" y="110"/>
                    <a:pt x="220" y="109"/>
                  </a:cubicBezTo>
                  <a:cubicBezTo>
                    <a:pt x="218" y="108"/>
                    <a:pt x="215" y="105"/>
                    <a:pt x="212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3"/>
                    <a:pt x="212" y="104"/>
                    <a:pt x="212" y="103"/>
                  </a:cubicBezTo>
                  <a:cubicBezTo>
                    <a:pt x="211" y="102"/>
                    <a:pt x="202" y="90"/>
                    <a:pt x="201" y="87"/>
                  </a:cubicBezTo>
                  <a:cubicBezTo>
                    <a:pt x="201" y="85"/>
                    <a:pt x="205" y="85"/>
                    <a:pt x="206" y="83"/>
                  </a:cubicBezTo>
                  <a:cubicBezTo>
                    <a:pt x="206" y="81"/>
                    <a:pt x="208" y="80"/>
                    <a:pt x="205" y="78"/>
                  </a:cubicBezTo>
                  <a:cubicBezTo>
                    <a:pt x="202" y="77"/>
                    <a:pt x="197" y="76"/>
                    <a:pt x="197" y="73"/>
                  </a:cubicBezTo>
                  <a:cubicBezTo>
                    <a:pt x="197" y="70"/>
                    <a:pt x="194" y="73"/>
                    <a:pt x="192" y="71"/>
                  </a:cubicBezTo>
                  <a:cubicBezTo>
                    <a:pt x="190" y="69"/>
                    <a:pt x="185" y="60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72" y="5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9" name="Freeform 779"/>
            <p:cNvSpPr>
              <a:spLocks/>
            </p:cNvSpPr>
            <p:nvPr/>
          </p:nvSpPr>
          <p:spPr bwMode="auto">
            <a:xfrm>
              <a:off x="1689100" y="2584450"/>
              <a:ext cx="107950" cy="111125"/>
            </a:xfrm>
            <a:custGeom>
              <a:avLst/>
              <a:gdLst>
                <a:gd name="T0" fmla="*/ 53800765 w 57"/>
                <a:gd name="T1" fmla="*/ 212909756 h 58"/>
                <a:gd name="T2" fmla="*/ 86081609 w 57"/>
                <a:gd name="T3" fmla="*/ 176202113 h 58"/>
                <a:gd name="T4" fmla="*/ 111188500 w 57"/>
                <a:gd name="T5" fmla="*/ 176202113 h 58"/>
                <a:gd name="T6" fmla="*/ 143467465 w 57"/>
                <a:gd name="T7" fmla="*/ 143163509 h 58"/>
                <a:gd name="T8" fmla="*/ 111188500 w 57"/>
                <a:gd name="T9" fmla="*/ 91772012 h 58"/>
                <a:gd name="T10" fmla="*/ 204442154 w 57"/>
                <a:gd name="T11" fmla="*/ 58733394 h 58"/>
                <a:gd name="T12" fmla="*/ 182922232 w 57"/>
                <a:gd name="T13" fmla="*/ 0 h 58"/>
                <a:gd name="T14" fmla="*/ 89666685 w 57"/>
                <a:gd name="T15" fmla="*/ 51391482 h 58"/>
                <a:gd name="T16" fmla="*/ 35867813 w 57"/>
                <a:gd name="T17" fmla="*/ 18354787 h 58"/>
                <a:gd name="T18" fmla="*/ 35867813 w 57"/>
                <a:gd name="T19" fmla="*/ 40378614 h 58"/>
                <a:gd name="T20" fmla="*/ 28693867 w 57"/>
                <a:gd name="T21" fmla="*/ 110124876 h 58"/>
                <a:gd name="T22" fmla="*/ 3586970 w 57"/>
                <a:gd name="T23" fmla="*/ 172531157 h 58"/>
                <a:gd name="T24" fmla="*/ 0 w 57"/>
                <a:gd name="T25" fmla="*/ 194554976 h 58"/>
                <a:gd name="T26" fmla="*/ 0 w 57"/>
                <a:gd name="T27" fmla="*/ 194554976 h 58"/>
                <a:gd name="T28" fmla="*/ 53800765 w 57"/>
                <a:gd name="T29" fmla="*/ 212909756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58"/>
                <a:gd name="T47" fmla="*/ 57 w 57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58">
                  <a:moveTo>
                    <a:pt x="15" y="58"/>
                  </a:moveTo>
                  <a:cubicBezTo>
                    <a:pt x="20" y="58"/>
                    <a:pt x="20" y="48"/>
                    <a:pt x="24" y="48"/>
                  </a:cubicBezTo>
                  <a:cubicBezTo>
                    <a:pt x="28" y="48"/>
                    <a:pt x="29" y="51"/>
                    <a:pt x="31" y="48"/>
                  </a:cubicBezTo>
                  <a:cubicBezTo>
                    <a:pt x="34" y="46"/>
                    <a:pt x="43" y="45"/>
                    <a:pt x="40" y="39"/>
                  </a:cubicBezTo>
                  <a:cubicBezTo>
                    <a:pt x="36" y="33"/>
                    <a:pt x="31" y="25"/>
                    <a:pt x="31" y="2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9" y="7"/>
                    <a:pt x="27" y="14"/>
                    <a:pt x="25" y="14"/>
                  </a:cubicBezTo>
                  <a:cubicBezTo>
                    <a:pt x="21" y="14"/>
                    <a:pt x="10" y="5"/>
                    <a:pt x="10" y="5"/>
                  </a:cubicBezTo>
                  <a:cubicBezTo>
                    <a:pt x="10" y="7"/>
                    <a:pt x="10" y="9"/>
                    <a:pt x="10" y="1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6"/>
                    <a:pt x="2" y="44"/>
                    <a:pt x="1" y="47"/>
                  </a:cubicBezTo>
                  <a:cubicBezTo>
                    <a:pt x="1" y="48"/>
                    <a:pt x="0" y="50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5"/>
                    <a:pt x="11" y="58"/>
                    <a:pt x="15" y="5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0" name="Freeform 780"/>
            <p:cNvSpPr>
              <a:spLocks/>
            </p:cNvSpPr>
            <p:nvPr/>
          </p:nvSpPr>
          <p:spPr bwMode="auto">
            <a:xfrm>
              <a:off x="1693863" y="2544763"/>
              <a:ext cx="42862" cy="44450"/>
            </a:xfrm>
            <a:custGeom>
              <a:avLst/>
              <a:gdLst>
                <a:gd name="T0" fmla="*/ 75914451 w 22"/>
                <a:gd name="T1" fmla="*/ 26144329 h 23"/>
                <a:gd name="T2" fmla="*/ 37958200 w 22"/>
                <a:gd name="T3" fmla="*/ 0 h 23"/>
                <a:gd name="T4" fmla="*/ 34161017 w 22"/>
                <a:gd name="T5" fmla="*/ 7469532 h 23"/>
                <a:gd name="T6" fmla="*/ 7592418 w 22"/>
                <a:gd name="T7" fmla="*/ 70965398 h 23"/>
                <a:gd name="T8" fmla="*/ 0 w 22"/>
                <a:gd name="T9" fmla="*/ 82168727 h 23"/>
                <a:gd name="T10" fmla="*/ 26570542 w 22"/>
                <a:gd name="T11" fmla="*/ 85904458 h 23"/>
                <a:gd name="T12" fmla="*/ 75914451 w 22"/>
                <a:gd name="T13" fmla="*/ 26144329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3"/>
                <a:gd name="T23" fmla="*/ 22 w 2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3">
                  <a:moveTo>
                    <a:pt x="20" y="7"/>
                  </a:moveTo>
                  <a:cubicBezTo>
                    <a:pt x="19" y="4"/>
                    <a:pt x="14" y="1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7" y="5"/>
                    <a:pt x="4" y="16"/>
                    <a:pt x="2" y="19"/>
                  </a:cubicBezTo>
                  <a:cubicBezTo>
                    <a:pt x="2" y="20"/>
                    <a:pt x="1" y="21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22" y="11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1" name="Freeform 781"/>
            <p:cNvSpPr>
              <a:spLocks/>
            </p:cNvSpPr>
            <p:nvPr/>
          </p:nvSpPr>
          <p:spPr bwMode="auto">
            <a:xfrm>
              <a:off x="1690688" y="2601913"/>
              <a:ext cx="17462" cy="39687"/>
            </a:xfrm>
            <a:custGeom>
              <a:avLst/>
              <a:gdLst>
                <a:gd name="T0" fmla="*/ 0 w 9"/>
                <a:gd name="T1" fmla="*/ 42858179 h 21"/>
                <a:gd name="T2" fmla="*/ 26352095 w 9"/>
                <a:gd name="T3" fmla="*/ 75002763 h 21"/>
                <a:gd name="T4" fmla="*/ 33880161 w 9"/>
                <a:gd name="T5" fmla="*/ 7143659 h 21"/>
                <a:gd name="T6" fmla="*/ 0 w 9"/>
                <a:gd name="T7" fmla="*/ 4285817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1"/>
                <a:gd name="T14" fmla="*/ 9 w 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1">
                  <a:moveTo>
                    <a:pt x="0" y="12"/>
                  </a:moveTo>
                  <a:cubicBezTo>
                    <a:pt x="0" y="19"/>
                    <a:pt x="7" y="21"/>
                    <a:pt x="7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2" name="Freeform 782"/>
            <p:cNvSpPr>
              <a:spLocks/>
            </p:cNvSpPr>
            <p:nvPr/>
          </p:nvSpPr>
          <p:spPr bwMode="auto">
            <a:xfrm>
              <a:off x="1671638" y="2586038"/>
              <a:ext cx="36512" cy="128587"/>
            </a:xfrm>
            <a:custGeom>
              <a:avLst/>
              <a:gdLst>
                <a:gd name="T0" fmla="*/ 36929006 w 19"/>
                <a:gd name="T1" fmla="*/ 169435426 h 67"/>
                <a:gd name="T2" fmla="*/ 62779491 w 19"/>
                <a:gd name="T3" fmla="*/ 106817394 h 67"/>
                <a:gd name="T4" fmla="*/ 36929006 w 19"/>
                <a:gd name="T5" fmla="*/ 73666913 h 67"/>
                <a:gd name="T6" fmla="*/ 70164536 w 19"/>
                <a:gd name="T7" fmla="*/ 36833456 h 67"/>
                <a:gd name="T8" fmla="*/ 70164536 w 19"/>
                <a:gd name="T9" fmla="*/ 3682961 h 67"/>
                <a:gd name="T10" fmla="*/ 44314035 w 19"/>
                <a:gd name="T11" fmla="*/ 0 h 67"/>
                <a:gd name="T12" fmla="*/ 36929006 w 19"/>
                <a:gd name="T13" fmla="*/ 18416728 h 67"/>
                <a:gd name="T14" fmla="*/ 14771984 w 19"/>
                <a:gd name="T15" fmla="*/ 73666913 h 67"/>
                <a:gd name="T16" fmla="*/ 0 w 19"/>
                <a:gd name="T17" fmla="*/ 95766594 h 67"/>
                <a:gd name="T18" fmla="*/ 18463542 w 19"/>
                <a:gd name="T19" fmla="*/ 246785269 h 67"/>
                <a:gd name="T20" fmla="*/ 22157018 w 19"/>
                <a:gd name="T21" fmla="*/ 246785269 h 67"/>
                <a:gd name="T22" fmla="*/ 22157018 w 19"/>
                <a:gd name="T23" fmla="*/ 246785269 h 67"/>
                <a:gd name="T24" fmla="*/ 25850493 w 19"/>
                <a:gd name="T25" fmla="*/ 235734469 h 67"/>
                <a:gd name="T26" fmla="*/ 36929006 w 19"/>
                <a:gd name="T27" fmla="*/ 169435426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67"/>
                <a:gd name="T44" fmla="*/ 19 w 19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67">
                  <a:moveTo>
                    <a:pt x="10" y="46"/>
                  </a:moveTo>
                  <a:cubicBezTo>
                    <a:pt x="11" y="43"/>
                    <a:pt x="15" y="35"/>
                    <a:pt x="17" y="29"/>
                  </a:cubicBezTo>
                  <a:cubicBezTo>
                    <a:pt x="17" y="29"/>
                    <a:pt x="10" y="27"/>
                    <a:pt x="10" y="20"/>
                  </a:cubicBezTo>
                  <a:cubicBezTo>
                    <a:pt x="10" y="12"/>
                    <a:pt x="12" y="8"/>
                    <a:pt x="19" y="10"/>
                  </a:cubicBezTo>
                  <a:cubicBezTo>
                    <a:pt x="19" y="5"/>
                    <a:pt x="19" y="1"/>
                    <a:pt x="19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2"/>
                    <a:pt x="10" y="5"/>
                  </a:cubicBezTo>
                  <a:cubicBezTo>
                    <a:pt x="8" y="11"/>
                    <a:pt x="5" y="17"/>
                    <a:pt x="4" y="20"/>
                  </a:cubicBezTo>
                  <a:cubicBezTo>
                    <a:pt x="3" y="22"/>
                    <a:pt x="1" y="24"/>
                    <a:pt x="0" y="26"/>
                  </a:cubicBezTo>
                  <a:cubicBezTo>
                    <a:pt x="1" y="38"/>
                    <a:pt x="3" y="57"/>
                    <a:pt x="5" y="67"/>
                  </a:cubicBezTo>
                  <a:cubicBezTo>
                    <a:pt x="6" y="66"/>
                    <a:pt x="6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57"/>
                    <a:pt x="10" y="48"/>
                    <a:pt x="10" y="4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3" name="Freeform 783"/>
            <p:cNvSpPr>
              <a:spLocks/>
            </p:cNvSpPr>
            <p:nvPr/>
          </p:nvSpPr>
          <p:spPr bwMode="auto">
            <a:xfrm>
              <a:off x="2085975" y="2782888"/>
              <a:ext cx="20638" cy="39687"/>
            </a:xfrm>
            <a:custGeom>
              <a:avLst/>
              <a:gdLst>
                <a:gd name="T0" fmla="*/ 28159610 w 11"/>
                <a:gd name="T1" fmla="*/ 75002763 h 21"/>
                <a:gd name="T2" fmla="*/ 38720642 w 11"/>
                <a:gd name="T3" fmla="*/ 53573666 h 21"/>
                <a:gd name="T4" fmla="*/ 38720642 w 11"/>
                <a:gd name="T5" fmla="*/ 21429090 h 21"/>
                <a:gd name="T6" fmla="*/ 24639895 w 11"/>
                <a:gd name="T7" fmla="*/ 3571830 h 21"/>
                <a:gd name="T8" fmla="*/ 7039434 w 11"/>
                <a:gd name="T9" fmla="*/ 25000918 h 21"/>
                <a:gd name="T10" fmla="*/ 0 w 11"/>
                <a:gd name="T11" fmla="*/ 50001837 h 21"/>
                <a:gd name="T12" fmla="*/ 0 w 11"/>
                <a:gd name="T13" fmla="*/ 50001837 h 21"/>
                <a:gd name="T14" fmla="*/ 28159610 w 11"/>
                <a:gd name="T15" fmla="*/ 7500276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1"/>
                <a:gd name="T26" fmla="*/ 11 w 11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1">
                  <a:moveTo>
                    <a:pt x="8" y="21"/>
                  </a:moveTo>
                  <a:cubicBezTo>
                    <a:pt x="9" y="20"/>
                    <a:pt x="11" y="18"/>
                    <a:pt x="11" y="15"/>
                  </a:cubicBezTo>
                  <a:cubicBezTo>
                    <a:pt x="11" y="11"/>
                    <a:pt x="11" y="8"/>
                    <a:pt x="11" y="6"/>
                  </a:cubicBezTo>
                  <a:cubicBezTo>
                    <a:pt x="11" y="3"/>
                    <a:pt x="8" y="0"/>
                    <a:pt x="7" y="1"/>
                  </a:cubicBezTo>
                  <a:cubicBezTo>
                    <a:pt x="5" y="1"/>
                    <a:pt x="3" y="2"/>
                    <a:pt x="2" y="7"/>
                  </a:cubicBezTo>
                  <a:cubicBezTo>
                    <a:pt x="1" y="10"/>
                    <a:pt x="1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7"/>
                    <a:pt x="6" y="20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4" name="Freeform 784"/>
            <p:cNvSpPr>
              <a:spLocks/>
            </p:cNvSpPr>
            <p:nvPr/>
          </p:nvSpPr>
          <p:spPr bwMode="auto">
            <a:xfrm>
              <a:off x="1879600" y="2968625"/>
              <a:ext cx="265113" cy="168275"/>
            </a:xfrm>
            <a:custGeom>
              <a:avLst/>
              <a:gdLst>
                <a:gd name="T0" fmla="*/ 454718304 w 139"/>
                <a:gd name="T1" fmla="*/ 0 h 88"/>
                <a:gd name="T2" fmla="*/ 407427125 w 139"/>
                <a:gd name="T3" fmla="*/ 14626538 h 88"/>
                <a:gd name="T4" fmla="*/ 316483869 w 139"/>
                <a:gd name="T5" fmla="*/ 21938853 h 88"/>
                <a:gd name="T6" fmla="*/ 218264254 w 139"/>
                <a:gd name="T7" fmla="*/ 98727703 h 88"/>
                <a:gd name="T8" fmla="*/ 196439170 w 139"/>
                <a:gd name="T9" fmla="*/ 91413480 h 88"/>
                <a:gd name="T10" fmla="*/ 76392593 w 139"/>
                <a:gd name="T11" fmla="*/ 87757324 h 88"/>
                <a:gd name="T12" fmla="*/ 43652091 w 139"/>
                <a:gd name="T13" fmla="*/ 84101169 h 88"/>
                <a:gd name="T14" fmla="*/ 25464195 w 139"/>
                <a:gd name="T15" fmla="*/ 124322704 h 88"/>
                <a:gd name="T16" fmla="*/ 10913500 w 139"/>
                <a:gd name="T17" fmla="*/ 131636957 h 88"/>
                <a:gd name="T18" fmla="*/ 7276302 w 139"/>
                <a:gd name="T19" fmla="*/ 153575803 h 88"/>
                <a:gd name="T20" fmla="*/ 29101391 w 139"/>
                <a:gd name="T21" fmla="*/ 266930070 h 88"/>
                <a:gd name="T22" fmla="*/ 50928391 w 139"/>
                <a:gd name="T23" fmla="*/ 310807761 h 88"/>
                <a:gd name="T24" fmla="*/ 127320999 w 139"/>
                <a:gd name="T25" fmla="*/ 299839295 h 88"/>
                <a:gd name="T26" fmla="*/ 181886571 w 139"/>
                <a:gd name="T27" fmla="*/ 281556605 h 88"/>
                <a:gd name="T28" fmla="*/ 247367546 w 139"/>
                <a:gd name="T29" fmla="*/ 252303536 h 88"/>
                <a:gd name="T30" fmla="*/ 327397365 w 139"/>
                <a:gd name="T31" fmla="*/ 219394252 h 88"/>
                <a:gd name="T32" fmla="*/ 443804808 w 139"/>
                <a:gd name="T33" fmla="*/ 179172716 h 88"/>
                <a:gd name="T34" fmla="*/ 469268996 w 139"/>
                <a:gd name="T35" fmla="*/ 142605424 h 88"/>
                <a:gd name="T36" fmla="*/ 505646799 w 139"/>
                <a:gd name="T37" fmla="*/ 120666549 h 88"/>
                <a:gd name="T38" fmla="*/ 505646799 w 139"/>
                <a:gd name="T39" fmla="*/ 120666549 h 88"/>
                <a:gd name="T40" fmla="*/ 454718304 w 139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88"/>
                <a:gd name="T65" fmla="*/ 139 w 139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88">
                  <a:moveTo>
                    <a:pt x="125" y="0"/>
                  </a:moveTo>
                  <a:cubicBezTo>
                    <a:pt x="119" y="2"/>
                    <a:pt x="114" y="3"/>
                    <a:pt x="112" y="4"/>
                  </a:cubicBezTo>
                  <a:cubicBezTo>
                    <a:pt x="106" y="6"/>
                    <a:pt x="100" y="6"/>
                    <a:pt x="87" y="6"/>
                  </a:cubicBezTo>
                  <a:cubicBezTo>
                    <a:pt x="73" y="6"/>
                    <a:pt x="63" y="27"/>
                    <a:pt x="60" y="27"/>
                  </a:cubicBezTo>
                  <a:cubicBezTo>
                    <a:pt x="56" y="28"/>
                    <a:pt x="56" y="27"/>
                    <a:pt x="54" y="25"/>
                  </a:cubicBezTo>
                  <a:cubicBezTo>
                    <a:pt x="51" y="24"/>
                    <a:pt x="27" y="24"/>
                    <a:pt x="21" y="24"/>
                  </a:cubicBezTo>
                  <a:cubicBezTo>
                    <a:pt x="16" y="24"/>
                    <a:pt x="15" y="23"/>
                    <a:pt x="12" y="23"/>
                  </a:cubicBezTo>
                  <a:cubicBezTo>
                    <a:pt x="8" y="24"/>
                    <a:pt x="8" y="29"/>
                    <a:pt x="7" y="34"/>
                  </a:cubicBezTo>
                  <a:cubicBezTo>
                    <a:pt x="7" y="36"/>
                    <a:pt x="5" y="36"/>
                    <a:pt x="3" y="36"/>
                  </a:cubicBezTo>
                  <a:cubicBezTo>
                    <a:pt x="3" y="38"/>
                    <a:pt x="3" y="40"/>
                    <a:pt x="2" y="42"/>
                  </a:cubicBezTo>
                  <a:cubicBezTo>
                    <a:pt x="0" y="49"/>
                    <a:pt x="5" y="62"/>
                    <a:pt x="8" y="73"/>
                  </a:cubicBezTo>
                  <a:cubicBezTo>
                    <a:pt x="11" y="84"/>
                    <a:pt x="9" y="84"/>
                    <a:pt x="14" y="85"/>
                  </a:cubicBezTo>
                  <a:cubicBezTo>
                    <a:pt x="19" y="86"/>
                    <a:pt x="27" y="88"/>
                    <a:pt x="35" y="82"/>
                  </a:cubicBezTo>
                  <a:cubicBezTo>
                    <a:pt x="43" y="76"/>
                    <a:pt x="42" y="77"/>
                    <a:pt x="50" y="77"/>
                  </a:cubicBezTo>
                  <a:cubicBezTo>
                    <a:pt x="58" y="77"/>
                    <a:pt x="60" y="70"/>
                    <a:pt x="68" y="69"/>
                  </a:cubicBezTo>
                  <a:cubicBezTo>
                    <a:pt x="76" y="67"/>
                    <a:pt x="85" y="65"/>
                    <a:pt x="90" y="60"/>
                  </a:cubicBezTo>
                  <a:cubicBezTo>
                    <a:pt x="96" y="56"/>
                    <a:pt x="117" y="55"/>
                    <a:pt x="122" y="49"/>
                  </a:cubicBezTo>
                  <a:cubicBezTo>
                    <a:pt x="128" y="44"/>
                    <a:pt x="123" y="43"/>
                    <a:pt x="129" y="39"/>
                  </a:cubicBezTo>
                  <a:cubicBezTo>
                    <a:pt x="131" y="37"/>
                    <a:pt x="135" y="35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lnTo>
                    <a:pt x="12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5" name="Freeform 785"/>
            <p:cNvSpPr>
              <a:spLocks/>
            </p:cNvSpPr>
            <p:nvPr/>
          </p:nvSpPr>
          <p:spPr bwMode="auto">
            <a:xfrm>
              <a:off x="2116138" y="2778125"/>
              <a:ext cx="203200" cy="252413"/>
            </a:xfrm>
            <a:custGeom>
              <a:avLst/>
              <a:gdLst>
                <a:gd name="T0" fmla="*/ 378506018 w 106"/>
                <a:gd name="T1" fmla="*/ 190896318 h 133"/>
                <a:gd name="T2" fmla="*/ 341757501 w 106"/>
                <a:gd name="T3" fmla="*/ 158479292 h 133"/>
                <a:gd name="T4" fmla="*/ 319708390 w 106"/>
                <a:gd name="T5" fmla="*/ 136868573 h 133"/>
                <a:gd name="T6" fmla="*/ 235188656 w 106"/>
                <a:gd name="T7" fmla="*/ 100851313 h 133"/>
                <a:gd name="T8" fmla="*/ 209464694 w 106"/>
                <a:gd name="T9" fmla="*/ 36017246 h 133"/>
                <a:gd name="T10" fmla="*/ 216814397 w 106"/>
                <a:gd name="T11" fmla="*/ 10806312 h 133"/>
                <a:gd name="T12" fmla="*/ 169041324 w 106"/>
                <a:gd name="T13" fmla="*/ 57627964 h 133"/>
                <a:gd name="T14" fmla="*/ 99219111 w 106"/>
                <a:gd name="T15" fmla="*/ 108053620 h 133"/>
                <a:gd name="T16" fmla="*/ 62472495 w 106"/>
                <a:gd name="T17" fmla="*/ 108053620 h 133"/>
                <a:gd name="T18" fmla="*/ 29398822 w 106"/>
                <a:gd name="T19" fmla="*/ 111655723 h 133"/>
                <a:gd name="T20" fmla="*/ 0 w 106"/>
                <a:gd name="T21" fmla="*/ 118859928 h 133"/>
                <a:gd name="T22" fmla="*/ 0 w 106"/>
                <a:gd name="T23" fmla="*/ 118859928 h 133"/>
                <a:gd name="T24" fmla="*/ 36748533 w 106"/>
                <a:gd name="T25" fmla="*/ 172885804 h 133"/>
                <a:gd name="T26" fmla="*/ 158016769 w 106"/>
                <a:gd name="T27" fmla="*/ 183692112 h 133"/>
                <a:gd name="T28" fmla="*/ 176391028 w 106"/>
                <a:gd name="T29" fmla="*/ 223311446 h 133"/>
                <a:gd name="T30" fmla="*/ 154341917 w 106"/>
                <a:gd name="T31" fmla="*/ 316958583 h 133"/>
                <a:gd name="T32" fmla="*/ 3674853 w 106"/>
                <a:gd name="T33" fmla="*/ 360180019 h 133"/>
                <a:gd name="T34" fmla="*/ 55122792 w 106"/>
                <a:gd name="T35" fmla="*/ 479039918 h 133"/>
                <a:gd name="T36" fmla="*/ 55122792 w 106"/>
                <a:gd name="T37" fmla="*/ 479039918 h 133"/>
                <a:gd name="T38" fmla="*/ 113918518 w 106"/>
                <a:gd name="T39" fmla="*/ 461031303 h 133"/>
                <a:gd name="T40" fmla="*/ 161691621 w 106"/>
                <a:gd name="T41" fmla="*/ 450224995 h 133"/>
                <a:gd name="T42" fmla="*/ 165366473 w 106"/>
                <a:gd name="T43" fmla="*/ 432216379 h 133"/>
                <a:gd name="T44" fmla="*/ 224164101 w 106"/>
                <a:gd name="T45" fmla="*/ 407003558 h 133"/>
                <a:gd name="T46" fmla="*/ 260912679 w 106"/>
                <a:gd name="T47" fmla="*/ 374588430 h 133"/>
                <a:gd name="T48" fmla="*/ 282961789 w 106"/>
                <a:gd name="T49" fmla="*/ 334967199 h 133"/>
                <a:gd name="T50" fmla="*/ 297659279 w 106"/>
                <a:gd name="T51" fmla="*/ 291745762 h 133"/>
                <a:gd name="T52" fmla="*/ 334407797 w 106"/>
                <a:gd name="T53" fmla="*/ 273737147 h 133"/>
                <a:gd name="T54" fmla="*/ 378506018 w 106"/>
                <a:gd name="T55" fmla="*/ 216109139 h 133"/>
                <a:gd name="T56" fmla="*/ 378506018 w 106"/>
                <a:gd name="T57" fmla="*/ 190896318 h 1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133"/>
                <a:gd name="T89" fmla="*/ 106 w 106"/>
                <a:gd name="T90" fmla="*/ 133 h 1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133">
                  <a:moveTo>
                    <a:pt x="103" y="53"/>
                  </a:moveTo>
                  <a:cubicBezTo>
                    <a:pt x="100" y="53"/>
                    <a:pt x="96" y="48"/>
                    <a:pt x="93" y="44"/>
                  </a:cubicBezTo>
                  <a:cubicBezTo>
                    <a:pt x="90" y="40"/>
                    <a:pt x="91" y="39"/>
                    <a:pt x="87" y="38"/>
                  </a:cubicBezTo>
                  <a:cubicBezTo>
                    <a:pt x="83" y="37"/>
                    <a:pt x="69" y="36"/>
                    <a:pt x="64" y="28"/>
                  </a:cubicBezTo>
                  <a:cubicBezTo>
                    <a:pt x="59" y="20"/>
                    <a:pt x="56" y="14"/>
                    <a:pt x="57" y="10"/>
                  </a:cubicBezTo>
                  <a:cubicBezTo>
                    <a:pt x="58" y="6"/>
                    <a:pt x="61" y="0"/>
                    <a:pt x="59" y="3"/>
                  </a:cubicBezTo>
                  <a:cubicBezTo>
                    <a:pt x="56" y="6"/>
                    <a:pt x="51" y="13"/>
                    <a:pt x="46" y="16"/>
                  </a:cubicBezTo>
                  <a:cubicBezTo>
                    <a:pt x="40" y="20"/>
                    <a:pt x="33" y="28"/>
                    <a:pt x="27" y="30"/>
                  </a:cubicBezTo>
                  <a:cubicBezTo>
                    <a:pt x="22" y="31"/>
                    <a:pt x="20" y="31"/>
                    <a:pt x="17" y="30"/>
                  </a:cubicBezTo>
                  <a:cubicBezTo>
                    <a:pt x="14" y="29"/>
                    <a:pt x="13" y="29"/>
                    <a:pt x="8" y="31"/>
                  </a:cubicBezTo>
                  <a:cubicBezTo>
                    <a:pt x="3" y="33"/>
                    <a:pt x="4" y="36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6" y="56"/>
                    <a:pt x="48" y="62"/>
                  </a:cubicBezTo>
                  <a:cubicBezTo>
                    <a:pt x="49" y="67"/>
                    <a:pt x="42" y="88"/>
                    <a:pt x="42" y="88"/>
                  </a:cubicBezTo>
                  <a:cubicBezTo>
                    <a:pt x="42" y="88"/>
                    <a:pt x="17" y="95"/>
                    <a:pt x="1" y="10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20" y="130"/>
                    <a:pt x="26" y="128"/>
                    <a:pt x="31" y="128"/>
                  </a:cubicBezTo>
                  <a:cubicBezTo>
                    <a:pt x="38" y="129"/>
                    <a:pt x="46" y="128"/>
                    <a:pt x="44" y="125"/>
                  </a:cubicBezTo>
                  <a:cubicBezTo>
                    <a:pt x="43" y="122"/>
                    <a:pt x="41" y="122"/>
                    <a:pt x="45" y="120"/>
                  </a:cubicBezTo>
                  <a:cubicBezTo>
                    <a:pt x="49" y="118"/>
                    <a:pt x="58" y="118"/>
                    <a:pt x="61" y="113"/>
                  </a:cubicBezTo>
                  <a:cubicBezTo>
                    <a:pt x="64" y="109"/>
                    <a:pt x="65" y="105"/>
                    <a:pt x="71" y="104"/>
                  </a:cubicBezTo>
                  <a:cubicBezTo>
                    <a:pt x="77" y="103"/>
                    <a:pt x="77" y="101"/>
                    <a:pt x="77" y="93"/>
                  </a:cubicBezTo>
                  <a:cubicBezTo>
                    <a:pt x="76" y="85"/>
                    <a:pt x="74" y="83"/>
                    <a:pt x="81" y="81"/>
                  </a:cubicBezTo>
                  <a:cubicBezTo>
                    <a:pt x="87" y="80"/>
                    <a:pt x="90" y="81"/>
                    <a:pt x="91" y="76"/>
                  </a:cubicBezTo>
                  <a:cubicBezTo>
                    <a:pt x="93" y="71"/>
                    <a:pt x="100" y="65"/>
                    <a:pt x="103" y="60"/>
                  </a:cubicBezTo>
                  <a:cubicBezTo>
                    <a:pt x="106" y="55"/>
                    <a:pt x="105" y="54"/>
                    <a:pt x="103" y="5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6" name="Freeform 786"/>
            <p:cNvSpPr>
              <a:spLocks/>
            </p:cNvSpPr>
            <p:nvPr/>
          </p:nvSpPr>
          <p:spPr bwMode="auto">
            <a:xfrm>
              <a:off x="2555875" y="2297113"/>
              <a:ext cx="274638" cy="120650"/>
            </a:xfrm>
            <a:custGeom>
              <a:avLst/>
              <a:gdLst>
                <a:gd name="T0" fmla="*/ 523791899 w 144"/>
                <a:gd name="T1" fmla="*/ 55012571 h 63"/>
                <a:gd name="T2" fmla="*/ 494691607 w 144"/>
                <a:gd name="T3" fmla="*/ 47677819 h 63"/>
                <a:gd name="T4" fmla="*/ 414668994 w 144"/>
                <a:gd name="T5" fmla="*/ 25673555 h 63"/>
                <a:gd name="T6" fmla="*/ 316457342 w 144"/>
                <a:gd name="T7" fmla="*/ 25673555 h 63"/>
                <a:gd name="T8" fmla="*/ 250982908 w 144"/>
                <a:gd name="T9" fmla="*/ 7334754 h 63"/>
                <a:gd name="T10" fmla="*/ 218245631 w 144"/>
                <a:gd name="T11" fmla="*/ 18336888 h 63"/>
                <a:gd name="T12" fmla="*/ 203697452 w 144"/>
                <a:gd name="T13" fmla="*/ 51345195 h 63"/>
                <a:gd name="T14" fmla="*/ 145497107 w 144"/>
                <a:gd name="T15" fmla="*/ 33008315 h 63"/>
                <a:gd name="T16" fmla="*/ 109122816 w 144"/>
                <a:gd name="T17" fmla="*/ 36675691 h 63"/>
                <a:gd name="T18" fmla="*/ 101848726 w 144"/>
                <a:gd name="T19" fmla="*/ 58679948 h 63"/>
                <a:gd name="T20" fmla="*/ 76385598 w 144"/>
                <a:gd name="T21" fmla="*/ 80686134 h 63"/>
                <a:gd name="T22" fmla="*/ 65474464 w 144"/>
                <a:gd name="T23" fmla="*/ 106357767 h 63"/>
                <a:gd name="T24" fmla="*/ 101848726 w 144"/>
                <a:gd name="T25" fmla="*/ 128363968 h 63"/>
                <a:gd name="T26" fmla="*/ 123672902 w 144"/>
                <a:gd name="T27" fmla="*/ 110025143 h 63"/>
                <a:gd name="T28" fmla="*/ 145497107 w 144"/>
                <a:gd name="T29" fmla="*/ 124696562 h 63"/>
                <a:gd name="T30" fmla="*/ 181871369 w 144"/>
                <a:gd name="T31" fmla="*/ 146700849 h 63"/>
                <a:gd name="T32" fmla="*/ 156410149 w 144"/>
                <a:gd name="T33" fmla="*/ 165039644 h 63"/>
                <a:gd name="T34" fmla="*/ 127309976 w 144"/>
                <a:gd name="T35" fmla="*/ 183376525 h 63"/>
                <a:gd name="T36" fmla="*/ 101848726 w 144"/>
                <a:gd name="T37" fmla="*/ 172374397 h 63"/>
                <a:gd name="T38" fmla="*/ 94572729 w 144"/>
                <a:gd name="T39" fmla="*/ 190711277 h 63"/>
                <a:gd name="T40" fmla="*/ 69111509 w 144"/>
                <a:gd name="T41" fmla="*/ 201713405 h 63"/>
                <a:gd name="T42" fmla="*/ 36374277 w 144"/>
                <a:gd name="T43" fmla="*/ 179709149 h 63"/>
                <a:gd name="T44" fmla="*/ 7274091 w 144"/>
                <a:gd name="T45" fmla="*/ 205380782 h 63"/>
                <a:gd name="T46" fmla="*/ 36374277 w 144"/>
                <a:gd name="T47" fmla="*/ 216384825 h 63"/>
                <a:gd name="T48" fmla="*/ 83661595 w 144"/>
                <a:gd name="T49" fmla="*/ 220052201 h 63"/>
                <a:gd name="T50" fmla="*/ 112759860 w 144"/>
                <a:gd name="T51" fmla="*/ 212717449 h 63"/>
                <a:gd name="T52" fmla="*/ 130948928 w 144"/>
                <a:gd name="T53" fmla="*/ 220052201 h 63"/>
                <a:gd name="T54" fmla="*/ 152773104 w 144"/>
                <a:gd name="T55" fmla="*/ 231054329 h 63"/>
                <a:gd name="T56" fmla="*/ 170960235 w 144"/>
                <a:gd name="T57" fmla="*/ 231054329 h 63"/>
                <a:gd name="T58" fmla="*/ 196421455 w 144"/>
                <a:gd name="T59" fmla="*/ 227386953 h 63"/>
                <a:gd name="T60" fmla="*/ 221884583 w 144"/>
                <a:gd name="T61" fmla="*/ 220052201 h 63"/>
                <a:gd name="T62" fmla="*/ 221884583 w 144"/>
                <a:gd name="T63" fmla="*/ 220052201 h 63"/>
                <a:gd name="T64" fmla="*/ 229158673 w 144"/>
                <a:gd name="T65" fmla="*/ 209050073 h 63"/>
                <a:gd name="T66" fmla="*/ 240071714 w 144"/>
                <a:gd name="T67" fmla="*/ 187043901 h 63"/>
                <a:gd name="T68" fmla="*/ 272808991 w 144"/>
                <a:gd name="T69" fmla="*/ 165039644 h 63"/>
                <a:gd name="T70" fmla="*/ 290996122 w 144"/>
                <a:gd name="T71" fmla="*/ 165039644 h 63"/>
                <a:gd name="T72" fmla="*/ 309183253 w 144"/>
                <a:gd name="T73" fmla="*/ 161372268 h 63"/>
                <a:gd name="T74" fmla="*/ 320094387 w 144"/>
                <a:gd name="T75" fmla="*/ 172374397 h 63"/>
                <a:gd name="T76" fmla="*/ 338281518 w 144"/>
                <a:gd name="T77" fmla="*/ 165039644 h 63"/>
                <a:gd name="T78" fmla="*/ 349194559 w 144"/>
                <a:gd name="T79" fmla="*/ 165039644 h 63"/>
                <a:gd name="T80" fmla="*/ 371018735 w 144"/>
                <a:gd name="T81" fmla="*/ 139366097 h 63"/>
                <a:gd name="T82" fmla="*/ 421943083 w 144"/>
                <a:gd name="T83" fmla="*/ 124696562 h 63"/>
                <a:gd name="T84" fmla="*/ 443767259 w 144"/>
                <a:gd name="T85" fmla="*/ 117361810 h 63"/>
                <a:gd name="T86" fmla="*/ 480143428 w 144"/>
                <a:gd name="T87" fmla="*/ 91688262 h 63"/>
                <a:gd name="T88" fmla="*/ 523791899 w 144"/>
                <a:gd name="T89" fmla="*/ 73351382 h 63"/>
                <a:gd name="T90" fmla="*/ 523791899 w 144"/>
                <a:gd name="T91" fmla="*/ 55012571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4"/>
                <a:gd name="T139" fmla="*/ 0 h 63"/>
                <a:gd name="T140" fmla="*/ 144 w 144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4" h="63">
                  <a:moveTo>
                    <a:pt x="144" y="15"/>
                  </a:moveTo>
                  <a:cubicBezTo>
                    <a:pt x="144" y="15"/>
                    <a:pt x="138" y="14"/>
                    <a:pt x="136" y="13"/>
                  </a:cubicBezTo>
                  <a:cubicBezTo>
                    <a:pt x="134" y="12"/>
                    <a:pt x="119" y="7"/>
                    <a:pt x="114" y="7"/>
                  </a:cubicBezTo>
                  <a:cubicBezTo>
                    <a:pt x="108" y="7"/>
                    <a:pt x="90" y="6"/>
                    <a:pt x="87" y="7"/>
                  </a:cubicBezTo>
                  <a:cubicBezTo>
                    <a:pt x="83" y="7"/>
                    <a:pt x="72" y="4"/>
                    <a:pt x="69" y="2"/>
                  </a:cubicBezTo>
                  <a:cubicBezTo>
                    <a:pt x="66" y="0"/>
                    <a:pt x="63" y="3"/>
                    <a:pt x="60" y="5"/>
                  </a:cubicBezTo>
                  <a:cubicBezTo>
                    <a:pt x="58" y="7"/>
                    <a:pt x="58" y="12"/>
                    <a:pt x="56" y="14"/>
                  </a:cubicBezTo>
                  <a:cubicBezTo>
                    <a:pt x="55" y="15"/>
                    <a:pt x="43" y="9"/>
                    <a:pt x="40" y="9"/>
                  </a:cubicBezTo>
                  <a:cubicBezTo>
                    <a:pt x="36" y="9"/>
                    <a:pt x="32" y="8"/>
                    <a:pt x="30" y="10"/>
                  </a:cubicBezTo>
                  <a:cubicBezTo>
                    <a:pt x="28" y="12"/>
                    <a:pt x="28" y="16"/>
                    <a:pt x="28" y="16"/>
                  </a:cubicBezTo>
                  <a:cubicBezTo>
                    <a:pt x="29" y="16"/>
                    <a:pt x="23" y="21"/>
                    <a:pt x="21" y="22"/>
                  </a:cubicBezTo>
                  <a:cubicBezTo>
                    <a:pt x="19" y="24"/>
                    <a:pt x="18" y="27"/>
                    <a:pt x="18" y="29"/>
                  </a:cubicBezTo>
                  <a:cubicBezTo>
                    <a:pt x="18" y="31"/>
                    <a:pt x="22" y="32"/>
                    <a:pt x="28" y="35"/>
                  </a:cubicBezTo>
                  <a:cubicBezTo>
                    <a:pt x="33" y="37"/>
                    <a:pt x="32" y="31"/>
                    <a:pt x="34" y="30"/>
                  </a:cubicBezTo>
                  <a:cubicBezTo>
                    <a:pt x="36" y="29"/>
                    <a:pt x="37" y="31"/>
                    <a:pt x="40" y="34"/>
                  </a:cubicBezTo>
                  <a:cubicBezTo>
                    <a:pt x="43" y="36"/>
                    <a:pt x="48" y="38"/>
                    <a:pt x="50" y="40"/>
                  </a:cubicBezTo>
                  <a:cubicBezTo>
                    <a:pt x="52" y="43"/>
                    <a:pt x="45" y="44"/>
                    <a:pt x="43" y="45"/>
                  </a:cubicBezTo>
                  <a:cubicBezTo>
                    <a:pt x="41" y="45"/>
                    <a:pt x="40" y="48"/>
                    <a:pt x="35" y="50"/>
                  </a:cubicBezTo>
                  <a:cubicBezTo>
                    <a:pt x="31" y="52"/>
                    <a:pt x="30" y="48"/>
                    <a:pt x="28" y="47"/>
                  </a:cubicBezTo>
                  <a:cubicBezTo>
                    <a:pt x="27" y="46"/>
                    <a:pt x="26" y="51"/>
                    <a:pt x="26" y="52"/>
                  </a:cubicBezTo>
                  <a:cubicBezTo>
                    <a:pt x="26" y="54"/>
                    <a:pt x="21" y="55"/>
                    <a:pt x="19" y="55"/>
                  </a:cubicBezTo>
                  <a:cubicBezTo>
                    <a:pt x="17" y="55"/>
                    <a:pt x="13" y="50"/>
                    <a:pt x="10" y="49"/>
                  </a:cubicBezTo>
                  <a:cubicBezTo>
                    <a:pt x="7" y="49"/>
                    <a:pt x="3" y="53"/>
                    <a:pt x="2" y="56"/>
                  </a:cubicBezTo>
                  <a:cubicBezTo>
                    <a:pt x="0" y="58"/>
                    <a:pt x="5" y="58"/>
                    <a:pt x="10" y="59"/>
                  </a:cubicBezTo>
                  <a:cubicBezTo>
                    <a:pt x="16" y="60"/>
                    <a:pt x="19" y="59"/>
                    <a:pt x="23" y="60"/>
                  </a:cubicBezTo>
                  <a:cubicBezTo>
                    <a:pt x="28" y="62"/>
                    <a:pt x="28" y="58"/>
                    <a:pt x="31" y="58"/>
                  </a:cubicBezTo>
                  <a:cubicBezTo>
                    <a:pt x="33" y="58"/>
                    <a:pt x="34" y="59"/>
                    <a:pt x="36" y="60"/>
                  </a:cubicBezTo>
                  <a:cubicBezTo>
                    <a:pt x="37" y="61"/>
                    <a:pt x="40" y="63"/>
                    <a:pt x="42" y="63"/>
                  </a:cubicBezTo>
                  <a:cubicBezTo>
                    <a:pt x="43" y="63"/>
                    <a:pt x="45" y="62"/>
                    <a:pt x="47" y="63"/>
                  </a:cubicBezTo>
                  <a:cubicBezTo>
                    <a:pt x="49" y="63"/>
                    <a:pt x="51" y="63"/>
                    <a:pt x="54" y="62"/>
                  </a:cubicBezTo>
                  <a:cubicBezTo>
                    <a:pt x="57" y="61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2" y="59"/>
                    <a:pt x="63" y="58"/>
                    <a:pt x="63" y="57"/>
                  </a:cubicBezTo>
                  <a:cubicBezTo>
                    <a:pt x="65" y="55"/>
                    <a:pt x="64" y="52"/>
                    <a:pt x="66" y="51"/>
                  </a:cubicBezTo>
                  <a:cubicBezTo>
                    <a:pt x="68" y="50"/>
                    <a:pt x="73" y="46"/>
                    <a:pt x="75" y="45"/>
                  </a:cubicBezTo>
                  <a:cubicBezTo>
                    <a:pt x="77" y="44"/>
                    <a:pt x="77" y="45"/>
                    <a:pt x="80" y="45"/>
                  </a:cubicBezTo>
                  <a:cubicBezTo>
                    <a:pt x="82" y="45"/>
                    <a:pt x="83" y="45"/>
                    <a:pt x="85" y="44"/>
                  </a:cubicBezTo>
                  <a:cubicBezTo>
                    <a:pt x="88" y="43"/>
                    <a:pt x="87" y="46"/>
                    <a:pt x="88" y="47"/>
                  </a:cubicBezTo>
                  <a:cubicBezTo>
                    <a:pt x="89" y="47"/>
                    <a:pt x="91" y="46"/>
                    <a:pt x="93" y="45"/>
                  </a:cubicBezTo>
                  <a:cubicBezTo>
                    <a:pt x="95" y="43"/>
                    <a:pt x="95" y="45"/>
                    <a:pt x="96" y="45"/>
                  </a:cubicBezTo>
                  <a:cubicBezTo>
                    <a:pt x="98" y="45"/>
                    <a:pt x="98" y="41"/>
                    <a:pt x="102" y="38"/>
                  </a:cubicBezTo>
                  <a:cubicBezTo>
                    <a:pt x="105" y="34"/>
                    <a:pt x="115" y="34"/>
                    <a:pt x="116" y="34"/>
                  </a:cubicBezTo>
                  <a:cubicBezTo>
                    <a:pt x="118" y="34"/>
                    <a:pt x="120" y="33"/>
                    <a:pt x="122" y="32"/>
                  </a:cubicBezTo>
                  <a:cubicBezTo>
                    <a:pt x="123" y="30"/>
                    <a:pt x="130" y="26"/>
                    <a:pt x="132" y="25"/>
                  </a:cubicBezTo>
                  <a:cubicBezTo>
                    <a:pt x="135" y="23"/>
                    <a:pt x="142" y="21"/>
                    <a:pt x="144" y="20"/>
                  </a:cubicBezTo>
                  <a:cubicBezTo>
                    <a:pt x="144" y="20"/>
                    <a:pt x="144" y="18"/>
                    <a:pt x="144" y="1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7" name="Freeform 787"/>
            <p:cNvSpPr>
              <a:spLocks/>
            </p:cNvSpPr>
            <p:nvPr/>
          </p:nvSpPr>
          <p:spPr bwMode="auto">
            <a:xfrm>
              <a:off x="2222500" y="2224088"/>
              <a:ext cx="431800" cy="260350"/>
            </a:xfrm>
            <a:custGeom>
              <a:avLst/>
              <a:gdLst>
                <a:gd name="T0" fmla="*/ 762946689 w 226"/>
                <a:gd name="T1" fmla="*/ 322493223 h 136"/>
                <a:gd name="T2" fmla="*/ 817705028 w 226"/>
                <a:gd name="T3" fmla="*/ 285845148 h 136"/>
                <a:gd name="T4" fmla="*/ 759297406 w 226"/>
                <a:gd name="T5" fmla="*/ 249198928 h 136"/>
                <a:gd name="T6" fmla="*/ 700889785 w 226"/>
                <a:gd name="T7" fmla="*/ 245534886 h 136"/>
                <a:gd name="T8" fmla="*/ 737394071 w 226"/>
                <a:gd name="T9" fmla="*/ 197892772 h 136"/>
                <a:gd name="T10" fmla="*/ 646133356 w 226"/>
                <a:gd name="T11" fmla="*/ 238204888 h 136"/>
                <a:gd name="T12" fmla="*/ 595026210 w 226"/>
                <a:gd name="T13" fmla="*/ 293175146 h 136"/>
                <a:gd name="T14" fmla="*/ 522017639 w 226"/>
                <a:gd name="T15" fmla="*/ 252863029 h 136"/>
                <a:gd name="T16" fmla="*/ 492813708 w 226"/>
                <a:gd name="T17" fmla="*/ 190564688 h 136"/>
                <a:gd name="T18" fmla="*/ 445357755 w 226"/>
                <a:gd name="T19" fmla="*/ 117270423 h 136"/>
                <a:gd name="T20" fmla="*/ 372347273 w 226"/>
                <a:gd name="T21" fmla="*/ 117270423 h 136"/>
                <a:gd name="T22" fmla="*/ 244582213 w 226"/>
                <a:gd name="T23" fmla="*/ 73294265 h 136"/>
                <a:gd name="T24" fmla="*/ 219027685 w 226"/>
                <a:gd name="T25" fmla="*/ 65964267 h 136"/>
                <a:gd name="T26" fmla="*/ 164271256 w 226"/>
                <a:gd name="T27" fmla="*/ 95282344 h 136"/>
                <a:gd name="T28" fmla="*/ 164271256 w 226"/>
                <a:gd name="T29" fmla="*/ 32982134 h 136"/>
                <a:gd name="T30" fmla="*/ 138718638 w 226"/>
                <a:gd name="T31" fmla="*/ 10994043 h 136"/>
                <a:gd name="T32" fmla="*/ 135067445 w 226"/>
                <a:gd name="T33" fmla="*/ 76958307 h 136"/>
                <a:gd name="T34" fmla="*/ 113164080 w 226"/>
                <a:gd name="T35" fmla="*/ 32982134 h 136"/>
                <a:gd name="T36" fmla="*/ 127766970 w 226"/>
                <a:gd name="T37" fmla="*/ 3664043 h 136"/>
                <a:gd name="T38" fmla="*/ 0 w 226"/>
                <a:gd name="T39" fmla="*/ 36646175 h 136"/>
                <a:gd name="T40" fmla="*/ 51107161 w 226"/>
                <a:gd name="T41" fmla="*/ 252863029 h 136"/>
                <a:gd name="T42" fmla="*/ 76659794 w 226"/>
                <a:gd name="T43" fmla="*/ 205222770 h 136"/>
                <a:gd name="T44" fmla="*/ 116815273 w 226"/>
                <a:gd name="T45" fmla="*/ 183234690 h 136"/>
                <a:gd name="T46" fmla="*/ 171571731 w 226"/>
                <a:gd name="T47" fmla="*/ 194228730 h 136"/>
                <a:gd name="T48" fmla="*/ 200775542 w 226"/>
                <a:gd name="T49" fmla="*/ 249198928 h 136"/>
                <a:gd name="T50" fmla="*/ 288387034 w 226"/>
                <a:gd name="T51" fmla="*/ 282181106 h 136"/>
                <a:gd name="T52" fmla="*/ 368697991 w 226"/>
                <a:gd name="T53" fmla="*/ 366469381 h 136"/>
                <a:gd name="T54" fmla="*/ 463609898 w 226"/>
                <a:gd name="T55" fmla="*/ 428769576 h 136"/>
                <a:gd name="T56" fmla="*/ 511065971 w 226"/>
                <a:gd name="T57" fmla="*/ 476409776 h 136"/>
                <a:gd name="T58" fmla="*/ 518366446 w 226"/>
                <a:gd name="T59" fmla="*/ 476409776 h 136"/>
                <a:gd name="T60" fmla="*/ 576774067 w 226"/>
                <a:gd name="T61" fmla="*/ 498397856 h 136"/>
                <a:gd name="T62" fmla="*/ 598677403 w 226"/>
                <a:gd name="T63" fmla="*/ 436097660 h 136"/>
                <a:gd name="T64" fmla="*/ 584074542 w 226"/>
                <a:gd name="T65" fmla="*/ 388457460 h 136"/>
                <a:gd name="T66" fmla="*/ 573122874 w 226"/>
                <a:gd name="T67" fmla="*/ 351809385 h 136"/>
                <a:gd name="T68" fmla="*/ 620578828 w 226"/>
                <a:gd name="T69" fmla="*/ 329821306 h 136"/>
                <a:gd name="T70" fmla="*/ 642482164 w 226"/>
                <a:gd name="T71" fmla="*/ 315163225 h 136"/>
                <a:gd name="T72" fmla="*/ 671685974 w 226"/>
                <a:gd name="T73" fmla="*/ 293175146 h 136"/>
                <a:gd name="T74" fmla="*/ 708190260 w 226"/>
                <a:gd name="T75" fmla="*/ 296839188 h 136"/>
                <a:gd name="T76" fmla="*/ 726442403 w 226"/>
                <a:gd name="T77" fmla="*/ 318827267 h 136"/>
                <a:gd name="T78" fmla="*/ 737394071 w 226"/>
                <a:gd name="T79" fmla="*/ 311499183 h 1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6"/>
                <a:gd name="T121" fmla="*/ 0 h 136"/>
                <a:gd name="T122" fmla="*/ 226 w 226"/>
                <a:gd name="T123" fmla="*/ 136 h 1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6" h="136">
                  <a:moveTo>
                    <a:pt x="202" y="85"/>
                  </a:moveTo>
                  <a:cubicBezTo>
                    <a:pt x="204" y="86"/>
                    <a:pt x="205" y="90"/>
                    <a:pt x="209" y="88"/>
                  </a:cubicBezTo>
                  <a:cubicBezTo>
                    <a:pt x="214" y="86"/>
                    <a:pt x="215" y="83"/>
                    <a:pt x="217" y="83"/>
                  </a:cubicBezTo>
                  <a:cubicBezTo>
                    <a:pt x="219" y="82"/>
                    <a:pt x="226" y="81"/>
                    <a:pt x="224" y="78"/>
                  </a:cubicBezTo>
                  <a:cubicBezTo>
                    <a:pt x="222" y="76"/>
                    <a:pt x="217" y="74"/>
                    <a:pt x="214" y="72"/>
                  </a:cubicBezTo>
                  <a:cubicBezTo>
                    <a:pt x="211" y="69"/>
                    <a:pt x="210" y="67"/>
                    <a:pt x="208" y="68"/>
                  </a:cubicBezTo>
                  <a:cubicBezTo>
                    <a:pt x="206" y="69"/>
                    <a:pt x="207" y="75"/>
                    <a:pt x="202" y="73"/>
                  </a:cubicBezTo>
                  <a:cubicBezTo>
                    <a:pt x="196" y="70"/>
                    <a:pt x="192" y="69"/>
                    <a:pt x="192" y="67"/>
                  </a:cubicBezTo>
                  <a:cubicBezTo>
                    <a:pt x="192" y="65"/>
                    <a:pt x="193" y="62"/>
                    <a:pt x="195" y="60"/>
                  </a:cubicBezTo>
                  <a:cubicBezTo>
                    <a:pt x="197" y="59"/>
                    <a:pt x="203" y="54"/>
                    <a:pt x="202" y="54"/>
                  </a:cubicBezTo>
                  <a:cubicBezTo>
                    <a:pt x="200" y="54"/>
                    <a:pt x="194" y="57"/>
                    <a:pt x="191" y="59"/>
                  </a:cubicBezTo>
                  <a:cubicBezTo>
                    <a:pt x="189" y="60"/>
                    <a:pt x="180" y="63"/>
                    <a:pt x="177" y="65"/>
                  </a:cubicBezTo>
                  <a:cubicBezTo>
                    <a:pt x="175" y="68"/>
                    <a:pt x="169" y="76"/>
                    <a:pt x="168" y="78"/>
                  </a:cubicBezTo>
                  <a:cubicBezTo>
                    <a:pt x="167" y="81"/>
                    <a:pt x="165" y="82"/>
                    <a:pt x="163" y="80"/>
                  </a:cubicBezTo>
                  <a:cubicBezTo>
                    <a:pt x="162" y="78"/>
                    <a:pt x="161" y="72"/>
                    <a:pt x="157" y="71"/>
                  </a:cubicBezTo>
                  <a:cubicBezTo>
                    <a:pt x="154" y="70"/>
                    <a:pt x="143" y="72"/>
                    <a:pt x="143" y="69"/>
                  </a:cubicBezTo>
                  <a:cubicBezTo>
                    <a:pt x="142" y="66"/>
                    <a:pt x="140" y="65"/>
                    <a:pt x="137" y="61"/>
                  </a:cubicBezTo>
                  <a:cubicBezTo>
                    <a:pt x="134" y="57"/>
                    <a:pt x="134" y="53"/>
                    <a:pt x="135" y="52"/>
                  </a:cubicBezTo>
                  <a:cubicBezTo>
                    <a:pt x="135" y="50"/>
                    <a:pt x="137" y="48"/>
                    <a:pt x="135" y="45"/>
                  </a:cubicBezTo>
                  <a:cubicBezTo>
                    <a:pt x="133" y="43"/>
                    <a:pt x="124" y="33"/>
                    <a:pt x="122" y="32"/>
                  </a:cubicBezTo>
                  <a:cubicBezTo>
                    <a:pt x="120" y="30"/>
                    <a:pt x="118" y="29"/>
                    <a:pt x="116" y="31"/>
                  </a:cubicBezTo>
                  <a:cubicBezTo>
                    <a:pt x="114" y="33"/>
                    <a:pt x="109" y="35"/>
                    <a:pt x="102" y="32"/>
                  </a:cubicBezTo>
                  <a:cubicBezTo>
                    <a:pt x="95" y="30"/>
                    <a:pt x="88" y="33"/>
                    <a:pt x="83" y="33"/>
                  </a:cubicBezTo>
                  <a:cubicBezTo>
                    <a:pt x="78" y="32"/>
                    <a:pt x="69" y="22"/>
                    <a:pt x="67" y="20"/>
                  </a:cubicBezTo>
                  <a:cubicBezTo>
                    <a:pt x="66" y="19"/>
                    <a:pt x="61" y="16"/>
                    <a:pt x="61" y="16"/>
                  </a:cubicBezTo>
                  <a:cubicBezTo>
                    <a:pt x="61" y="17"/>
                    <a:pt x="61" y="18"/>
                    <a:pt x="60" y="18"/>
                  </a:cubicBezTo>
                  <a:cubicBezTo>
                    <a:pt x="58" y="21"/>
                    <a:pt x="58" y="25"/>
                    <a:pt x="53" y="25"/>
                  </a:cubicBezTo>
                  <a:cubicBezTo>
                    <a:pt x="49" y="26"/>
                    <a:pt x="48" y="27"/>
                    <a:pt x="45" y="26"/>
                  </a:cubicBezTo>
                  <a:cubicBezTo>
                    <a:pt x="39" y="25"/>
                    <a:pt x="40" y="23"/>
                    <a:pt x="41" y="20"/>
                  </a:cubicBezTo>
                  <a:cubicBezTo>
                    <a:pt x="42" y="16"/>
                    <a:pt x="45" y="12"/>
                    <a:pt x="45" y="9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3" y="5"/>
                    <a:pt x="40" y="4"/>
                    <a:pt x="38" y="3"/>
                  </a:cubicBezTo>
                  <a:cubicBezTo>
                    <a:pt x="37" y="6"/>
                    <a:pt x="37" y="10"/>
                    <a:pt x="37" y="12"/>
                  </a:cubicBezTo>
                  <a:cubicBezTo>
                    <a:pt x="37" y="15"/>
                    <a:pt x="38" y="22"/>
                    <a:pt x="37" y="21"/>
                  </a:cubicBezTo>
                  <a:cubicBezTo>
                    <a:pt x="36" y="21"/>
                    <a:pt x="31" y="21"/>
                    <a:pt x="31" y="18"/>
                  </a:cubicBezTo>
                  <a:cubicBezTo>
                    <a:pt x="31" y="16"/>
                    <a:pt x="30" y="11"/>
                    <a:pt x="31" y="9"/>
                  </a:cubicBezTo>
                  <a:cubicBezTo>
                    <a:pt x="32" y="7"/>
                    <a:pt x="34" y="4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13" y="71"/>
                    <a:pt x="14" y="69"/>
                  </a:cubicBezTo>
                  <a:cubicBezTo>
                    <a:pt x="15" y="67"/>
                    <a:pt x="12" y="63"/>
                    <a:pt x="13" y="61"/>
                  </a:cubicBezTo>
                  <a:cubicBezTo>
                    <a:pt x="13" y="59"/>
                    <a:pt x="18" y="57"/>
                    <a:pt x="21" y="56"/>
                  </a:cubicBezTo>
                  <a:cubicBezTo>
                    <a:pt x="24" y="55"/>
                    <a:pt x="26" y="51"/>
                    <a:pt x="28" y="50"/>
                  </a:cubicBezTo>
                  <a:cubicBezTo>
                    <a:pt x="30" y="49"/>
                    <a:pt x="31" y="51"/>
                    <a:pt x="32" y="50"/>
                  </a:cubicBezTo>
                  <a:cubicBezTo>
                    <a:pt x="32" y="48"/>
                    <a:pt x="36" y="47"/>
                    <a:pt x="38" y="47"/>
                  </a:cubicBezTo>
                  <a:cubicBezTo>
                    <a:pt x="40" y="48"/>
                    <a:pt x="44" y="52"/>
                    <a:pt x="47" y="53"/>
                  </a:cubicBezTo>
                  <a:cubicBezTo>
                    <a:pt x="49" y="53"/>
                    <a:pt x="54" y="52"/>
                    <a:pt x="54" y="54"/>
                  </a:cubicBezTo>
                  <a:cubicBezTo>
                    <a:pt x="54" y="56"/>
                    <a:pt x="52" y="65"/>
                    <a:pt x="55" y="68"/>
                  </a:cubicBezTo>
                  <a:cubicBezTo>
                    <a:pt x="59" y="70"/>
                    <a:pt x="65" y="71"/>
                    <a:pt x="70" y="71"/>
                  </a:cubicBezTo>
                  <a:cubicBezTo>
                    <a:pt x="76" y="71"/>
                    <a:pt x="76" y="73"/>
                    <a:pt x="79" y="77"/>
                  </a:cubicBezTo>
                  <a:cubicBezTo>
                    <a:pt x="82" y="81"/>
                    <a:pt x="85" y="90"/>
                    <a:pt x="88" y="92"/>
                  </a:cubicBezTo>
                  <a:cubicBezTo>
                    <a:pt x="92" y="94"/>
                    <a:pt x="100" y="98"/>
                    <a:pt x="101" y="100"/>
                  </a:cubicBezTo>
                  <a:cubicBezTo>
                    <a:pt x="103" y="102"/>
                    <a:pt x="109" y="105"/>
                    <a:pt x="112" y="107"/>
                  </a:cubicBezTo>
                  <a:cubicBezTo>
                    <a:pt x="115" y="108"/>
                    <a:pt x="121" y="115"/>
                    <a:pt x="127" y="117"/>
                  </a:cubicBezTo>
                  <a:cubicBezTo>
                    <a:pt x="132" y="120"/>
                    <a:pt x="138" y="119"/>
                    <a:pt x="140" y="122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41" y="130"/>
                    <a:pt x="141" y="130"/>
                    <a:pt x="142" y="130"/>
                  </a:cubicBezTo>
                  <a:cubicBezTo>
                    <a:pt x="145" y="130"/>
                    <a:pt x="146" y="133"/>
                    <a:pt x="149" y="133"/>
                  </a:cubicBezTo>
                  <a:cubicBezTo>
                    <a:pt x="151" y="134"/>
                    <a:pt x="155" y="135"/>
                    <a:pt x="158" y="136"/>
                  </a:cubicBezTo>
                  <a:cubicBezTo>
                    <a:pt x="158" y="136"/>
                    <a:pt x="156" y="131"/>
                    <a:pt x="157" y="128"/>
                  </a:cubicBezTo>
                  <a:cubicBezTo>
                    <a:pt x="158" y="125"/>
                    <a:pt x="166" y="123"/>
                    <a:pt x="164" y="119"/>
                  </a:cubicBezTo>
                  <a:cubicBezTo>
                    <a:pt x="161" y="114"/>
                    <a:pt x="161" y="114"/>
                    <a:pt x="161" y="112"/>
                  </a:cubicBezTo>
                  <a:cubicBezTo>
                    <a:pt x="161" y="111"/>
                    <a:pt x="163" y="107"/>
                    <a:pt x="160" y="106"/>
                  </a:cubicBezTo>
                  <a:cubicBezTo>
                    <a:pt x="157" y="104"/>
                    <a:pt x="151" y="103"/>
                    <a:pt x="152" y="100"/>
                  </a:cubicBezTo>
                  <a:cubicBezTo>
                    <a:pt x="153" y="97"/>
                    <a:pt x="154" y="96"/>
                    <a:pt x="157" y="96"/>
                  </a:cubicBezTo>
                  <a:cubicBezTo>
                    <a:pt x="161" y="97"/>
                    <a:pt x="166" y="96"/>
                    <a:pt x="167" y="96"/>
                  </a:cubicBezTo>
                  <a:cubicBezTo>
                    <a:pt x="168" y="95"/>
                    <a:pt x="171" y="92"/>
                    <a:pt x="170" y="90"/>
                  </a:cubicBezTo>
                  <a:cubicBezTo>
                    <a:pt x="169" y="88"/>
                    <a:pt x="167" y="86"/>
                    <a:pt x="170" y="86"/>
                  </a:cubicBezTo>
                  <a:cubicBezTo>
                    <a:pt x="172" y="86"/>
                    <a:pt x="175" y="87"/>
                    <a:pt x="176" y="86"/>
                  </a:cubicBezTo>
                  <a:cubicBezTo>
                    <a:pt x="176" y="85"/>
                    <a:pt x="174" y="77"/>
                    <a:pt x="177" y="78"/>
                  </a:cubicBezTo>
                  <a:cubicBezTo>
                    <a:pt x="180" y="80"/>
                    <a:pt x="182" y="82"/>
                    <a:pt x="184" y="80"/>
                  </a:cubicBezTo>
                  <a:cubicBezTo>
                    <a:pt x="187" y="78"/>
                    <a:pt x="192" y="75"/>
                    <a:pt x="193" y="76"/>
                  </a:cubicBezTo>
                  <a:cubicBezTo>
                    <a:pt x="194" y="78"/>
                    <a:pt x="195" y="79"/>
                    <a:pt x="194" y="81"/>
                  </a:cubicBezTo>
                  <a:cubicBezTo>
                    <a:pt x="192" y="82"/>
                    <a:pt x="193" y="89"/>
                    <a:pt x="193" y="90"/>
                  </a:cubicBezTo>
                  <a:cubicBezTo>
                    <a:pt x="194" y="90"/>
                    <a:pt x="198" y="85"/>
                    <a:pt x="199" y="87"/>
                  </a:cubicBezTo>
                  <a:cubicBezTo>
                    <a:pt x="200" y="88"/>
                    <a:pt x="200" y="90"/>
                    <a:pt x="200" y="90"/>
                  </a:cubicBezTo>
                  <a:cubicBezTo>
                    <a:pt x="200" y="89"/>
                    <a:pt x="201" y="84"/>
                    <a:pt x="202" y="8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8" name="Freeform 788"/>
            <p:cNvSpPr>
              <a:spLocks/>
            </p:cNvSpPr>
            <p:nvPr/>
          </p:nvSpPr>
          <p:spPr bwMode="auto">
            <a:xfrm>
              <a:off x="2354263" y="2517775"/>
              <a:ext cx="1587" cy="1588"/>
            </a:xfrm>
            <a:custGeom>
              <a:avLst/>
              <a:gdLst>
                <a:gd name="T0" fmla="*/ 0 w 1587"/>
                <a:gd name="T1" fmla="*/ 0 h 1588"/>
                <a:gd name="T2" fmla="*/ 0 w 1587"/>
                <a:gd name="T3" fmla="*/ 0 h 1588"/>
                <a:gd name="T4" fmla="*/ 0 w 1587"/>
                <a:gd name="T5" fmla="*/ 0 h 1588"/>
                <a:gd name="T6" fmla="*/ 0 60000 65536"/>
                <a:gd name="T7" fmla="*/ 0 60000 65536"/>
                <a:gd name="T8" fmla="*/ 0 60000 65536"/>
                <a:gd name="T9" fmla="*/ 0 w 1587"/>
                <a:gd name="T10" fmla="*/ 0 h 1588"/>
                <a:gd name="T11" fmla="*/ 1587 w 158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5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9" name="Freeform 789"/>
            <p:cNvSpPr>
              <a:spLocks/>
            </p:cNvSpPr>
            <p:nvPr/>
          </p:nvSpPr>
          <p:spPr bwMode="auto">
            <a:xfrm>
              <a:off x="2133600" y="2314575"/>
              <a:ext cx="357188" cy="214313"/>
            </a:xfrm>
            <a:custGeom>
              <a:avLst/>
              <a:gdLst>
                <a:gd name="T0" fmla="*/ 682263478 w 187"/>
                <a:gd name="T1" fmla="*/ 269774595 h 113"/>
                <a:gd name="T2" fmla="*/ 634833893 w 187"/>
                <a:gd name="T3" fmla="*/ 251789377 h 113"/>
                <a:gd name="T4" fmla="*/ 580105833 w 187"/>
                <a:gd name="T5" fmla="*/ 215820778 h 113"/>
                <a:gd name="T6" fmla="*/ 539972814 w 187"/>
                <a:gd name="T7" fmla="*/ 190639956 h 113"/>
                <a:gd name="T8" fmla="*/ 492543110 w 187"/>
                <a:gd name="T9" fmla="*/ 161865124 h 113"/>
                <a:gd name="T10" fmla="*/ 459706656 w 187"/>
                <a:gd name="T11" fmla="*/ 107909441 h 113"/>
                <a:gd name="T12" fmla="*/ 426870202 w 187"/>
                <a:gd name="T13" fmla="*/ 86328317 h 113"/>
                <a:gd name="T14" fmla="*/ 372144052 w 187"/>
                <a:gd name="T15" fmla="*/ 75536807 h 113"/>
                <a:gd name="T16" fmla="*/ 368495769 w 187"/>
                <a:gd name="T17" fmla="*/ 25178933 h 113"/>
                <a:gd name="T18" fmla="*/ 342955880 w 187"/>
                <a:gd name="T19" fmla="*/ 21581131 h 113"/>
                <a:gd name="T20" fmla="*/ 310119426 w 187"/>
                <a:gd name="T21" fmla="*/ 0 h 113"/>
                <a:gd name="T22" fmla="*/ 288229730 w 187"/>
                <a:gd name="T23" fmla="*/ 10791514 h 113"/>
                <a:gd name="T24" fmla="*/ 273634690 w 187"/>
                <a:gd name="T25" fmla="*/ 10791514 h 113"/>
                <a:gd name="T26" fmla="*/ 248096651 w 187"/>
                <a:gd name="T27" fmla="*/ 32372649 h 113"/>
                <a:gd name="T28" fmla="*/ 218908480 w 187"/>
                <a:gd name="T29" fmla="*/ 50357866 h 113"/>
                <a:gd name="T30" fmla="*/ 222556762 w 187"/>
                <a:gd name="T31" fmla="*/ 79134609 h 113"/>
                <a:gd name="T32" fmla="*/ 171478895 w 187"/>
                <a:gd name="T33" fmla="*/ 79134609 h 113"/>
                <a:gd name="T34" fmla="*/ 145939006 w 187"/>
                <a:gd name="T35" fmla="*/ 79134609 h 113"/>
                <a:gd name="T36" fmla="*/ 69321221 w 187"/>
                <a:gd name="T37" fmla="*/ 17985225 h 113"/>
                <a:gd name="T38" fmla="*/ 0 w 187"/>
                <a:gd name="T39" fmla="*/ 50357866 h 113"/>
                <a:gd name="T40" fmla="*/ 29188179 w 187"/>
                <a:gd name="T41" fmla="*/ 100715733 h 113"/>
                <a:gd name="T42" fmla="*/ 18241421 w 187"/>
                <a:gd name="T43" fmla="*/ 118700951 h 113"/>
                <a:gd name="T44" fmla="*/ 10944852 w 187"/>
                <a:gd name="T45" fmla="*/ 143879906 h 113"/>
                <a:gd name="T46" fmla="*/ 47429600 w 187"/>
                <a:gd name="T47" fmla="*/ 154671417 h 113"/>
                <a:gd name="T48" fmla="*/ 51077882 w 187"/>
                <a:gd name="T49" fmla="*/ 187044050 h 113"/>
                <a:gd name="T50" fmla="*/ 69321221 w 187"/>
                <a:gd name="T51" fmla="*/ 212222976 h 113"/>
                <a:gd name="T52" fmla="*/ 65672938 w 187"/>
                <a:gd name="T53" fmla="*/ 233804100 h 113"/>
                <a:gd name="T54" fmla="*/ 65672938 w 187"/>
                <a:gd name="T55" fmla="*/ 294953521 h 113"/>
                <a:gd name="T56" fmla="*/ 65672938 w 187"/>
                <a:gd name="T57" fmla="*/ 294953521 h 113"/>
                <a:gd name="T58" fmla="*/ 91210917 w 187"/>
                <a:gd name="T59" fmla="*/ 294953521 h 113"/>
                <a:gd name="T60" fmla="*/ 131343966 w 187"/>
                <a:gd name="T61" fmla="*/ 258983085 h 113"/>
                <a:gd name="T62" fmla="*/ 186072026 w 187"/>
                <a:gd name="T63" fmla="*/ 251789377 h 113"/>
                <a:gd name="T64" fmla="*/ 222556762 w 187"/>
                <a:gd name="T65" fmla="*/ 248193412 h 113"/>
                <a:gd name="T66" fmla="*/ 259041559 w 187"/>
                <a:gd name="T67" fmla="*/ 269774595 h 113"/>
                <a:gd name="T68" fmla="*/ 313767709 w 187"/>
                <a:gd name="T69" fmla="*/ 284162011 h 113"/>
                <a:gd name="T70" fmla="*/ 339307598 w 187"/>
                <a:gd name="T71" fmla="*/ 302147229 h 113"/>
                <a:gd name="T72" fmla="*/ 383088900 w 187"/>
                <a:gd name="T73" fmla="*/ 334521759 h 113"/>
                <a:gd name="T74" fmla="*/ 419573636 w 187"/>
                <a:gd name="T75" fmla="*/ 334521759 h 113"/>
                <a:gd name="T76" fmla="*/ 423221919 w 187"/>
                <a:gd name="T77" fmla="*/ 384879611 h 113"/>
                <a:gd name="T78" fmla="*/ 423221919 w 187"/>
                <a:gd name="T79" fmla="*/ 384879611 h 113"/>
                <a:gd name="T80" fmla="*/ 452410090 w 187"/>
                <a:gd name="T81" fmla="*/ 399267026 h 113"/>
                <a:gd name="T82" fmla="*/ 503488077 w 187"/>
                <a:gd name="T83" fmla="*/ 406460734 h 113"/>
                <a:gd name="T84" fmla="*/ 529027966 w 187"/>
                <a:gd name="T85" fmla="*/ 377684006 h 113"/>
                <a:gd name="T86" fmla="*/ 561864420 w 187"/>
                <a:gd name="T87" fmla="*/ 366894393 h 113"/>
                <a:gd name="T88" fmla="*/ 587404308 w 187"/>
                <a:gd name="T89" fmla="*/ 345311372 h 113"/>
                <a:gd name="T90" fmla="*/ 601997439 w 187"/>
                <a:gd name="T91" fmla="*/ 309340936 h 113"/>
                <a:gd name="T92" fmla="*/ 631185610 w 187"/>
                <a:gd name="T93" fmla="*/ 309340936 h 113"/>
                <a:gd name="T94" fmla="*/ 642130458 w 187"/>
                <a:gd name="T95" fmla="*/ 287759813 h 113"/>
                <a:gd name="T96" fmla="*/ 660371872 w 187"/>
                <a:gd name="T97" fmla="*/ 294953521 h 113"/>
                <a:gd name="T98" fmla="*/ 682263478 w 187"/>
                <a:gd name="T99" fmla="*/ 298551323 h 113"/>
                <a:gd name="T100" fmla="*/ 682263478 w 187"/>
                <a:gd name="T101" fmla="*/ 298551323 h 113"/>
                <a:gd name="T102" fmla="*/ 682263478 w 187"/>
                <a:gd name="T103" fmla="*/ 269774595 h 1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113"/>
                <a:gd name="T158" fmla="*/ 187 w 187"/>
                <a:gd name="T159" fmla="*/ 113 h 1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113">
                  <a:moveTo>
                    <a:pt x="187" y="75"/>
                  </a:moveTo>
                  <a:cubicBezTo>
                    <a:pt x="185" y="72"/>
                    <a:pt x="179" y="73"/>
                    <a:pt x="174" y="70"/>
                  </a:cubicBezTo>
                  <a:cubicBezTo>
                    <a:pt x="168" y="68"/>
                    <a:pt x="162" y="61"/>
                    <a:pt x="159" y="60"/>
                  </a:cubicBezTo>
                  <a:cubicBezTo>
                    <a:pt x="156" y="58"/>
                    <a:pt x="150" y="55"/>
                    <a:pt x="148" y="53"/>
                  </a:cubicBezTo>
                  <a:cubicBezTo>
                    <a:pt x="147" y="51"/>
                    <a:pt x="139" y="47"/>
                    <a:pt x="135" y="45"/>
                  </a:cubicBezTo>
                  <a:cubicBezTo>
                    <a:pt x="132" y="43"/>
                    <a:pt x="129" y="34"/>
                    <a:pt x="126" y="30"/>
                  </a:cubicBezTo>
                  <a:cubicBezTo>
                    <a:pt x="123" y="26"/>
                    <a:pt x="123" y="24"/>
                    <a:pt x="117" y="24"/>
                  </a:cubicBezTo>
                  <a:cubicBezTo>
                    <a:pt x="112" y="24"/>
                    <a:pt x="106" y="23"/>
                    <a:pt x="102" y="21"/>
                  </a:cubicBezTo>
                  <a:cubicBezTo>
                    <a:pt x="99" y="18"/>
                    <a:pt x="101" y="9"/>
                    <a:pt x="101" y="7"/>
                  </a:cubicBezTo>
                  <a:cubicBezTo>
                    <a:pt x="101" y="5"/>
                    <a:pt x="96" y="6"/>
                    <a:pt x="94" y="6"/>
                  </a:cubicBezTo>
                  <a:cubicBezTo>
                    <a:pt x="91" y="5"/>
                    <a:pt x="87" y="1"/>
                    <a:pt x="85" y="0"/>
                  </a:cubicBezTo>
                  <a:cubicBezTo>
                    <a:pt x="83" y="0"/>
                    <a:pt x="79" y="1"/>
                    <a:pt x="79" y="3"/>
                  </a:cubicBezTo>
                  <a:cubicBezTo>
                    <a:pt x="78" y="4"/>
                    <a:pt x="77" y="2"/>
                    <a:pt x="75" y="3"/>
                  </a:cubicBezTo>
                  <a:cubicBezTo>
                    <a:pt x="73" y="4"/>
                    <a:pt x="71" y="8"/>
                    <a:pt x="68" y="9"/>
                  </a:cubicBezTo>
                  <a:cubicBezTo>
                    <a:pt x="65" y="10"/>
                    <a:pt x="60" y="12"/>
                    <a:pt x="60" y="14"/>
                  </a:cubicBezTo>
                  <a:cubicBezTo>
                    <a:pt x="59" y="16"/>
                    <a:pt x="62" y="20"/>
                    <a:pt x="61" y="22"/>
                  </a:cubicBezTo>
                  <a:cubicBezTo>
                    <a:pt x="60" y="24"/>
                    <a:pt x="47" y="22"/>
                    <a:pt x="47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19"/>
                    <a:pt x="30" y="5"/>
                    <a:pt x="19" y="5"/>
                  </a:cubicBezTo>
                  <a:cubicBezTo>
                    <a:pt x="12" y="5"/>
                    <a:pt x="4" y="11"/>
                    <a:pt x="0" y="14"/>
                  </a:cubicBezTo>
                  <a:cubicBezTo>
                    <a:pt x="2" y="18"/>
                    <a:pt x="7" y="25"/>
                    <a:pt x="8" y="28"/>
                  </a:cubicBezTo>
                  <a:cubicBezTo>
                    <a:pt x="9" y="31"/>
                    <a:pt x="7" y="31"/>
                    <a:pt x="5" y="33"/>
                  </a:cubicBezTo>
                  <a:cubicBezTo>
                    <a:pt x="4" y="35"/>
                    <a:pt x="2" y="37"/>
                    <a:pt x="3" y="40"/>
                  </a:cubicBezTo>
                  <a:cubicBezTo>
                    <a:pt x="4" y="43"/>
                    <a:pt x="9" y="41"/>
                    <a:pt x="13" y="43"/>
                  </a:cubicBezTo>
                  <a:cubicBezTo>
                    <a:pt x="16" y="45"/>
                    <a:pt x="16" y="49"/>
                    <a:pt x="14" y="52"/>
                  </a:cubicBezTo>
                  <a:cubicBezTo>
                    <a:pt x="12" y="54"/>
                    <a:pt x="18" y="57"/>
                    <a:pt x="19" y="59"/>
                  </a:cubicBezTo>
                  <a:cubicBezTo>
                    <a:pt x="21" y="62"/>
                    <a:pt x="19" y="63"/>
                    <a:pt x="18" y="65"/>
                  </a:cubicBezTo>
                  <a:cubicBezTo>
                    <a:pt x="18" y="67"/>
                    <a:pt x="18" y="76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1" y="82"/>
                    <a:pt x="24" y="82"/>
                    <a:pt x="25" y="82"/>
                  </a:cubicBezTo>
                  <a:cubicBezTo>
                    <a:pt x="28" y="81"/>
                    <a:pt x="35" y="73"/>
                    <a:pt x="36" y="72"/>
                  </a:cubicBezTo>
                  <a:cubicBezTo>
                    <a:pt x="37" y="70"/>
                    <a:pt x="47" y="71"/>
                    <a:pt x="51" y="70"/>
                  </a:cubicBezTo>
                  <a:cubicBezTo>
                    <a:pt x="54" y="68"/>
                    <a:pt x="56" y="68"/>
                    <a:pt x="61" y="69"/>
                  </a:cubicBezTo>
                  <a:cubicBezTo>
                    <a:pt x="66" y="70"/>
                    <a:pt x="63" y="74"/>
                    <a:pt x="71" y="75"/>
                  </a:cubicBezTo>
                  <a:cubicBezTo>
                    <a:pt x="80" y="76"/>
                    <a:pt x="80" y="77"/>
                    <a:pt x="86" y="79"/>
                  </a:cubicBezTo>
                  <a:cubicBezTo>
                    <a:pt x="91" y="80"/>
                    <a:pt x="91" y="81"/>
                    <a:pt x="93" y="84"/>
                  </a:cubicBezTo>
                  <a:cubicBezTo>
                    <a:pt x="96" y="87"/>
                    <a:pt x="105" y="93"/>
                    <a:pt x="105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5" y="93"/>
                    <a:pt x="115" y="101"/>
                    <a:pt x="116" y="107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8" y="109"/>
                    <a:pt x="122" y="110"/>
                    <a:pt x="124" y="111"/>
                  </a:cubicBezTo>
                  <a:cubicBezTo>
                    <a:pt x="127" y="113"/>
                    <a:pt x="135" y="113"/>
                    <a:pt x="138" y="113"/>
                  </a:cubicBezTo>
                  <a:cubicBezTo>
                    <a:pt x="141" y="113"/>
                    <a:pt x="143" y="106"/>
                    <a:pt x="145" y="105"/>
                  </a:cubicBezTo>
                  <a:cubicBezTo>
                    <a:pt x="147" y="103"/>
                    <a:pt x="151" y="103"/>
                    <a:pt x="154" y="102"/>
                  </a:cubicBezTo>
                  <a:cubicBezTo>
                    <a:pt x="157" y="101"/>
                    <a:pt x="160" y="98"/>
                    <a:pt x="161" y="96"/>
                  </a:cubicBezTo>
                  <a:cubicBezTo>
                    <a:pt x="163" y="95"/>
                    <a:pt x="164" y="88"/>
                    <a:pt x="165" y="86"/>
                  </a:cubicBezTo>
                  <a:cubicBezTo>
                    <a:pt x="167" y="85"/>
                    <a:pt x="170" y="86"/>
                    <a:pt x="173" y="86"/>
                  </a:cubicBezTo>
                  <a:cubicBezTo>
                    <a:pt x="175" y="86"/>
                    <a:pt x="175" y="81"/>
                    <a:pt x="176" y="80"/>
                  </a:cubicBezTo>
                  <a:cubicBezTo>
                    <a:pt x="177" y="79"/>
                    <a:pt x="180" y="80"/>
                    <a:pt x="181" y="82"/>
                  </a:cubicBezTo>
                  <a:cubicBezTo>
                    <a:pt x="182" y="83"/>
                    <a:pt x="185" y="83"/>
                    <a:pt x="187" y="83"/>
                  </a:cubicBezTo>
                  <a:cubicBezTo>
                    <a:pt x="187" y="83"/>
                    <a:pt x="187" y="83"/>
                    <a:pt x="187" y="83"/>
                  </a:cubicBezTo>
                  <a:lnTo>
                    <a:pt x="187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0" name="Freeform 790"/>
            <p:cNvSpPr>
              <a:spLocks/>
            </p:cNvSpPr>
            <p:nvPr/>
          </p:nvSpPr>
          <p:spPr bwMode="auto">
            <a:xfrm>
              <a:off x="2511425" y="2366963"/>
              <a:ext cx="196850" cy="130175"/>
            </a:xfrm>
            <a:custGeom>
              <a:avLst/>
              <a:gdLst>
                <a:gd name="T0" fmla="*/ 281247085 w 103"/>
                <a:gd name="T1" fmla="*/ 91616388 h 68"/>
                <a:gd name="T2" fmla="*/ 255679526 w 103"/>
                <a:gd name="T3" fmla="*/ 95282344 h 68"/>
                <a:gd name="T4" fmla="*/ 237416379 w 103"/>
                <a:gd name="T5" fmla="*/ 95282344 h 68"/>
                <a:gd name="T6" fmla="*/ 215501056 w 103"/>
                <a:gd name="T7" fmla="*/ 84288305 h 68"/>
                <a:gd name="T8" fmla="*/ 197237968 w 103"/>
                <a:gd name="T9" fmla="*/ 76958307 h 68"/>
                <a:gd name="T10" fmla="*/ 168018174 w 103"/>
                <a:gd name="T11" fmla="*/ 84288305 h 68"/>
                <a:gd name="T12" fmla="*/ 120533351 w 103"/>
                <a:gd name="T13" fmla="*/ 80622349 h 68"/>
                <a:gd name="T14" fmla="*/ 91313558 w 103"/>
                <a:gd name="T15" fmla="*/ 69628309 h 68"/>
                <a:gd name="T16" fmla="*/ 120533351 w 103"/>
                <a:gd name="T17" fmla="*/ 43976173 h 68"/>
                <a:gd name="T18" fmla="*/ 153407322 w 103"/>
                <a:gd name="T19" fmla="*/ 65964267 h 68"/>
                <a:gd name="T20" fmla="*/ 178974880 w 103"/>
                <a:gd name="T21" fmla="*/ 54970213 h 68"/>
                <a:gd name="T22" fmla="*/ 175322645 w 103"/>
                <a:gd name="T23" fmla="*/ 43976173 h 68"/>
                <a:gd name="T24" fmla="*/ 153407322 w 103"/>
                <a:gd name="T25" fmla="*/ 54970213 h 68"/>
                <a:gd name="T26" fmla="*/ 157059557 w 103"/>
                <a:gd name="T27" fmla="*/ 21988087 h 68"/>
                <a:gd name="T28" fmla="*/ 153407322 w 103"/>
                <a:gd name="T29" fmla="*/ 3664043 h 68"/>
                <a:gd name="T30" fmla="*/ 120533351 w 103"/>
                <a:gd name="T31" fmla="*/ 18324045 h 68"/>
                <a:gd name="T32" fmla="*/ 94965793 w 103"/>
                <a:gd name="T33" fmla="*/ 10994043 h 68"/>
                <a:gd name="T34" fmla="*/ 91313558 w 103"/>
                <a:gd name="T35" fmla="*/ 40312131 h 68"/>
                <a:gd name="T36" fmla="*/ 69398235 w 103"/>
                <a:gd name="T37" fmla="*/ 40312131 h 68"/>
                <a:gd name="T38" fmla="*/ 69398235 w 103"/>
                <a:gd name="T39" fmla="*/ 54970213 h 68"/>
                <a:gd name="T40" fmla="*/ 58441514 w 103"/>
                <a:gd name="T41" fmla="*/ 76958307 h 68"/>
                <a:gd name="T42" fmla="*/ 21915331 w 103"/>
                <a:gd name="T43" fmla="*/ 76958307 h 68"/>
                <a:gd name="T44" fmla="*/ 3652236 w 103"/>
                <a:gd name="T45" fmla="*/ 91616388 h 68"/>
                <a:gd name="T46" fmla="*/ 32872044 w 103"/>
                <a:gd name="T47" fmla="*/ 113604467 h 68"/>
                <a:gd name="T48" fmla="*/ 36526191 w 103"/>
                <a:gd name="T49" fmla="*/ 135594491 h 68"/>
                <a:gd name="T50" fmla="*/ 47482896 w 103"/>
                <a:gd name="T51" fmla="*/ 161246611 h 68"/>
                <a:gd name="T52" fmla="*/ 21915331 w 103"/>
                <a:gd name="T53" fmla="*/ 194228730 h 68"/>
                <a:gd name="T54" fmla="*/ 25567566 w 103"/>
                <a:gd name="T55" fmla="*/ 223546807 h 68"/>
                <a:gd name="T56" fmla="*/ 32872044 w 103"/>
                <a:gd name="T57" fmla="*/ 227210849 h 68"/>
                <a:gd name="T58" fmla="*/ 73050470 w 103"/>
                <a:gd name="T59" fmla="*/ 208886811 h 68"/>
                <a:gd name="T60" fmla="*/ 94965793 w 103"/>
                <a:gd name="T61" fmla="*/ 223546807 h 68"/>
                <a:gd name="T62" fmla="*/ 109576645 w 103"/>
                <a:gd name="T63" fmla="*/ 190564688 h 68"/>
                <a:gd name="T64" fmla="*/ 138796469 w 103"/>
                <a:gd name="T65" fmla="*/ 183234690 h 68"/>
                <a:gd name="T66" fmla="*/ 171670409 w 103"/>
                <a:gd name="T67" fmla="*/ 139258532 h 68"/>
                <a:gd name="T68" fmla="*/ 204542438 w 103"/>
                <a:gd name="T69" fmla="*/ 179570649 h 68"/>
                <a:gd name="T70" fmla="*/ 200890203 w 103"/>
                <a:gd name="T71" fmla="*/ 230874890 h 68"/>
                <a:gd name="T72" fmla="*/ 230109997 w 103"/>
                <a:gd name="T73" fmla="*/ 234540846 h 68"/>
                <a:gd name="T74" fmla="*/ 292203791 w 103"/>
                <a:gd name="T75" fmla="*/ 197892772 h 68"/>
                <a:gd name="T76" fmla="*/ 314119114 w 103"/>
                <a:gd name="T77" fmla="*/ 208886811 h 68"/>
                <a:gd name="T78" fmla="*/ 339686672 w 103"/>
                <a:gd name="T79" fmla="*/ 201558728 h 68"/>
                <a:gd name="T80" fmla="*/ 372560612 w 103"/>
                <a:gd name="T81" fmla="*/ 201558728 h 68"/>
                <a:gd name="T82" fmla="*/ 365256142 w 103"/>
                <a:gd name="T83" fmla="*/ 175904693 h 68"/>
                <a:gd name="T84" fmla="*/ 354297525 w 103"/>
                <a:gd name="T85" fmla="*/ 139258532 h 68"/>
                <a:gd name="T86" fmla="*/ 336034437 w 103"/>
                <a:gd name="T87" fmla="*/ 135594491 h 68"/>
                <a:gd name="T88" fmla="*/ 299510172 w 103"/>
                <a:gd name="T89" fmla="*/ 113604467 h 68"/>
                <a:gd name="T90" fmla="*/ 306814643 w 103"/>
                <a:gd name="T91" fmla="*/ 84288305 h 68"/>
                <a:gd name="T92" fmla="*/ 306814643 w 103"/>
                <a:gd name="T93" fmla="*/ 84288305 h 68"/>
                <a:gd name="T94" fmla="*/ 281247085 w 103"/>
                <a:gd name="T95" fmla="*/ 91616388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68"/>
                <a:gd name="T146" fmla="*/ 103 w 103"/>
                <a:gd name="T147" fmla="*/ 68 h 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68">
                  <a:moveTo>
                    <a:pt x="77" y="25"/>
                  </a:moveTo>
                  <a:cubicBezTo>
                    <a:pt x="74" y="26"/>
                    <a:pt x="72" y="26"/>
                    <a:pt x="70" y="26"/>
                  </a:cubicBezTo>
                  <a:cubicBezTo>
                    <a:pt x="68" y="25"/>
                    <a:pt x="66" y="26"/>
                    <a:pt x="65" y="26"/>
                  </a:cubicBezTo>
                  <a:cubicBezTo>
                    <a:pt x="63" y="26"/>
                    <a:pt x="60" y="24"/>
                    <a:pt x="59" y="23"/>
                  </a:cubicBezTo>
                  <a:cubicBezTo>
                    <a:pt x="57" y="22"/>
                    <a:pt x="56" y="21"/>
                    <a:pt x="54" y="21"/>
                  </a:cubicBezTo>
                  <a:cubicBezTo>
                    <a:pt x="51" y="21"/>
                    <a:pt x="51" y="25"/>
                    <a:pt x="46" y="23"/>
                  </a:cubicBezTo>
                  <a:cubicBezTo>
                    <a:pt x="42" y="22"/>
                    <a:pt x="39" y="23"/>
                    <a:pt x="33" y="22"/>
                  </a:cubicBezTo>
                  <a:cubicBezTo>
                    <a:pt x="28" y="21"/>
                    <a:pt x="23" y="21"/>
                    <a:pt x="25" y="19"/>
                  </a:cubicBezTo>
                  <a:cubicBezTo>
                    <a:pt x="26" y="16"/>
                    <a:pt x="30" y="12"/>
                    <a:pt x="33" y="12"/>
                  </a:cubicBezTo>
                  <a:cubicBezTo>
                    <a:pt x="36" y="13"/>
                    <a:pt x="40" y="18"/>
                    <a:pt x="42" y="18"/>
                  </a:cubicBezTo>
                  <a:cubicBezTo>
                    <a:pt x="44" y="18"/>
                    <a:pt x="49" y="17"/>
                    <a:pt x="49" y="15"/>
                  </a:cubicBezTo>
                  <a:cubicBezTo>
                    <a:pt x="49" y="15"/>
                    <a:pt x="49" y="13"/>
                    <a:pt x="48" y="12"/>
                  </a:cubicBezTo>
                  <a:cubicBezTo>
                    <a:pt x="47" y="10"/>
                    <a:pt x="43" y="15"/>
                    <a:pt x="42" y="15"/>
                  </a:cubicBezTo>
                  <a:cubicBezTo>
                    <a:pt x="42" y="14"/>
                    <a:pt x="41" y="7"/>
                    <a:pt x="43" y="6"/>
                  </a:cubicBezTo>
                  <a:cubicBezTo>
                    <a:pt x="44" y="4"/>
                    <a:pt x="43" y="3"/>
                    <a:pt x="42" y="1"/>
                  </a:cubicBezTo>
                  <a:cubicBezTo>
                    <a:pt x="41" y="0"/>
                    <a:pt x="36" y="3"/>
                    <a:pt x="33" y="5"/>
                  </a:cubicBezTo>
                  <a:cubicBezTo>
                    <a:pt x="31" y="7"/>
                    <a:pt x="29" y="5"/>
                    <a:pt x="26" y="3"/>
                  </a:cubicBezTo>
                  <a:cubicBezTo>
                    <a:pt x="23" y="2"/>
                    <a:pt x="25" y="10"/>
                    <a:pt x="25" y="11"/>
                  </a:cubicBezTo>
                  <a:cubicBezTo>
                    <a:pt x="24" y="12"/>
                    <a:pt x="21" y="11"/>
                    <a:pt x="19" y="11"/>
                  </a:cubicBezTo>
                  <a:cubicBezTo>
                    <a:pt x="16" y="11"/>
                    <a:pt x="18" y="13"/>
                    <a:pt x="19" y="15"/>
                  </a:cubicBezTo>
                  <a:cubicBezTo>
                    <a:pt x="20" y="17"/>
                    <a:pt x="17" y="20"/>
                    <a:pt x="16" y="21"/>
                  </a:cubicBezTo>
                  <a:cubicBezTo>
                    <a:pt x="15" y="21"/>
                    <a:pt x="10" y="22"/>
                    <a:pt x="6" y="21"/>
                  </a:cubicBezTo>
                  <a:cubicBezTo>
                    <a:pt x="3" y="21"/>
                    <a:pt x="2" y="22"/>
                    <a:pt x="1" y="25"/>
                  </a:cubicBezTo>
                  <a:cubicBezTo>
                    <a:pt x="0" y="28"/>
                    <a:pt x="6" y="29"/>
                    <a:pt x="9" y="31"/>
                  </a:cubicBezTo>
                  <a:cubicBezTo>
                    <a:pt x="12" y="32"/>
                    <a:pt x="10" y="36"/>
                    <a:pt x="10" y="37"/>
                  </a:cubicBezTo>
                  <a:cubicBezTo>
                    <a:pt x="10" y="39"/>
                    <a:pt x="10" y="39"/>
                    <a:pt x="13" y="44"/>
                  </a:cubicBezTo>
                  <a:cubicBezTo>
                    <a:pt x="15" y="48"/>
                    <a:pt x="7" y="50"/>
                    <a:pt x="6" y="53"/>
                  </a:cubicBezTo>
                  <a:cubicBezTo>
                    <a:pt x="5" y="56"/>
                    <a:pt x="7" y="61"/>
                    <a:pt x="7" y="61"/>
                  </a:cubicBezTo>
                  <a:cubicBezTo>
                    <a:pt x="8" y="61"/>
                    <a:pt x="8" y="62"/>
                    <a:pt x="9" y="62"/>
                  </a:cubicBezTo>
                  <a:cubicBezTo>
                    <a:pt x="12" y="64"/>
                    <a:pt x="18" y="58"/>
                    <a:pt x="20" y="57"/>
                  </a:cubicBezTo>
                  <a:cubicBezTo>
                    <a:pt x="22" y="56"/>
                    <a:pt x="25" y="60"/>
                    <a:pt x="26" y="61"/>
                  </a:cubicBezTo>
                  <a:cubicBezTo>
                    <a:pt x="27" y="62"/>
                    <a:pt x="27" y="52"/>
                    <a:pt x="30" y="52"/>
                  </a:cubicBezTo>
                  <a:cubicBezTo>
                    <a:pt x="32" y="52"/>
                    <a:pt x="36" y="52"/>
                    <a:pt x="38" y="50"/>
                  </a:cubicBezTo>
                  <a:cubicBezTo>
                    <a:pt x="40" y="48"/>
                    <a:pt x="46" y="39"/>
                    <a:pt x="47" y="38"/>
                  </a:cubicBezTo>
                  <a:cubicBezTo>
                    <a:pt x="48" y="37"/>
                    <a:pt x="53" y="45"/>
                    <a:pt x="56" y="49"/>
                  </a:cubicBezTo>
                  <a:cubicBezTo>
                    <a:pt x="59" y="54"/>
                    <a:pt x="54" y="59"/>
                    <a:pt x="55" y="63"/>
                  </a:cubicBezTo>
                  <a:cubicBezTo>
                    <a:pt x="55" y="68"/>
                    <a:pt x="60" y="66"/>
                    <a:pt x="63" y="64"/>
                  </a:cubicBezTo>
                  <a:cubicBezTo>
                    <a:pt x="66" y="62"/>
                    <a:pt x="76" y="54"/>
                    <a:pt x="80" y="54"/>
                  </a:cubicBezTo>
                  <a:cubicBezTo>
                    <a:pt x="83" y="53"/>
                    <a:pt x="84" y="56"/>
                    <a:pt x="86" y="57"/>
                  </a:cubicBezTo>
                  <a:cubicBezTo>
                    <a:pt x="88" y="58"/>
                    <a:pt x="91" y="56"/>
                    <a:pt x="93" y="55"/>
                  </a:cubicBezTo>
                  <a:cubicBezTo>
                    <a:pt x="95" y="54"/>
                    <a:pt x="100" y="54"/>
                    <a:pt x="102" y="55"/>
                  </a:cubicBezTo>
                  <a:cubicBezTo>
                    <a:pt x="103" y="53"/>
                    <a:pt x="101" y="51"/>
                    <a:pt x="100" y="48"/>
                  </a:cubicBezTo>
                  <a:cubicBezTo>
                    <a:pt x="98" y="46"/>
                    <a:pt x="97" y="42"/>
                    <a:pt x="97" y="38"/>
                  </a:cubicBezTo>
                  <a:cubicBezTo>
                    <a:pt x="97" y="35"/>
                    <a:pt x="95" y="37"/>
                    <a:pt x="92" y="37"/>
                  </a:cubicBezTo>
                  <a:cubicBezTo>
                    <a:pt x="89" y="37"/>
                    <a:pt x="83" y="33"/>
                    <a:pt x="82" y="31"/>
                  </a:cubicBezTo>
                  <a:cubicBezTo>
                    <a:pt x="81" y="29"/>
                    <a:pt x="83" y="26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0" y="24"/>
                    <a:pt x="77" y="2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1" name="Freeform 791"/>
            <p:cNvSpPr>
              <a:spLocks/>
            </p:cNvSpPr>
            <p:nvPr/>
          </p:nvSpPr>
          <p:spPr bwMode="auto">
            <a:xfrm>
              <a:off x="2347913" y="2481263"/>
              <a:ext cx="415925" cy="368300"/>
            </a:xfrm>
            <a:custGeom>
              <a:avLst/>
              <a:gdLst>
                <a:gd name="T0" fmla="*/ 98284225 w 218"/>
                <a:gd name="T1" fmla="*/ 524386758 h 193"/>
                <a:gd name="T2" fmla="*/ 43681667 w 218"/>
                <a:gd name="T3" fmla="*/ 582650654 h 193"/>
                <a:gd name="T4" fmla="*/ 43681667 w 218"/>
                <a:gd name="T5" fmla="*/ 629991501 h 193"/>
                <a:gd name="T6" fmla="*/ 163805779 w 218"/>
                <a:gd name="T7" fmla="*/ 615425527 h 193"/>
                <a:gd name="T8" fmla="*/ 273009015 w 218"/>
                <a:gd name="T9" fmla="*/ 615425527 h 193"/>
                <a:gd name="T10" fmla="*/ 302131389 w 218"/>
                <a:gd name="T11" fmla="*/ 655482433 h 193"/>
                <a:gd name="T12" fmla="*/ 331251854 w 218"/>
                <a:gd name="T13" fmla="*/ 691898323 h 193"/>
                <a:gd name="T14" fmla="*/ 345813041 w 218"/>
                <a:gd name="T15" fmla="*/ 695539339 h 193"/>
                <a:gd name="T16" fmla="*/ 349453338 w 218"/>
                <a:gd name="T17" fmla="*/ 702823281 h 193"/>
                <a:gd name="T18" fmla="*/ 418615159 w 218"/>
                <a:gd name="T19" fmla="*/ 677332349 h 193"/>
                <a:gd name="T20" fmla="*/ 469577405 w 218"/>
                <a:gd name="T21" fmla="*/ 666407391 h 193"/>
                <a:gd name="T22" fmla="*/ 455016218 w 218"/>
                <a:gd name="T23" fmla="*/ 604500570 h 193"/>
                <a:gd name="T24" fmla="*/ 429536049 w 218"/>
                <a:gd name="T25" fmla="*/ 553518706 h 193"/>
                <a:gd name="T26" fmla="*/ 451375921 w 218"/>
                <a:gd name="T27" fmla="*/ 491611765 h 193"/>
                <a:gd name="T28" fmla="*/ 502338286 w 218"/>
                <a:gd name="T29" fmla="*/ 495252782 h 193"/>
                <a:gd name="T30" fmla="*/ 542379642 w 218"/>
                <a:gd name="T31" fmla="*/ 451554859 h 193"/>
                <a:gd name="T32" fmla="*/ 596982184 w 218"/>
                <a:gd name="T33" fmla="*/ 393289054 h 193"/>
                <a:gd name="T34" fmla="*/ 633383243 w 218"/>
                <a:gd name="T35" fmla="*/ 349591132 h 193"/>
                <a:gd name="T36" fmla="*/ 658863412 w 218"/>
                <a:gd name="T37" fmla="*/ 284043294 h 193"/>
                <a:gd name="T38" fmla="*/ 651582819 w 218"/>
                <a:gd name="T39" fmla="*/ 233061371 h 193"/>
                <a:gd name="T40" fmla="*/ 626102650 w 218"/>
                <a:gd name="T41" fmla="*/ 142020693 h 193"/>
                <a:gd name="T42" fmla="*/ 706185361 w 218"/>
                <a:gd name="T43" fmla="*/ 138379676 h 193"/>
                <a:gd name="T44" fmla="*/ 771708794 w 218"/>
                <a:gd name="T45" fmla="*/ 123813673 h 193"/>
                <a:gd name="T46" fmla="*/ 742586420 w 218"/>
                <a:gd name="T47" fmla="*/ 69190792 h 193"/>
                <a:gd name="T48" fmla="*/ 677064896 w 218"/>
                <a:gd name="T49" fmla="*/ 0 h 193"/>
                <a:gd name="T50" fmla="*/ 589701591 w 218"/>
                <a:gd name="T51" fmla="*/ 7283943 h 193"/>
                <a:gd name="T52" fmla="*/ 498697870 w 218"/>
                <a:gd name="T53" fmla="*/ 58265820 h 193"/>
                <a:gd name="T54" fmla="*/ 487776980 w 218"/>
                <a:gd name="T55" fmla="*/ 134738660 h 193"/>
                <a:gd name="T56" fmla="*/ 436816643 w 218"/>
                <a:gd name="T57" fmla="*/ 174795566 h 193"/>
                <a:gd name="T58" fmla="*/ 414974862 w 218"/>
                <a:gd name="T59" fmla="*/ 233061371 h 193"/>
                <a:gd name="T60" fmla="*/ 374933507 w 218"/>
                <a:gd name="T61" fmla="*/ 287684311 h 193"/>
                <a:gd name="T62" fmla="*/ 323971261 w 218"/>
                <a:gd name="T63" fmla="*/ 309534226 h 193"/>
                <a:gd name="T64" fmla="*/ 273009015 w 218"/>
                <a:gd name="T65" fmla="*/ 327741217 h 193"/>
                <a:gd name="T66" fmla="*/ 222048618 w 218"/>
                <a:gd name="T67" fmla="*/ 396931979 h 193"/>
                <a:gd name="T68" fmla="*/ 69161851 w 218"/>
                <a:gd name="T69" fmla="*/ 407855029 h 193"/>
                <a:gd name="T70" fmla="*/ 32760777 w 218"/>
                <a:gd name="T71" fmla="*/ 436988885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8"/>
                <a:gd name="T109" fmla="*/ 0 h 193"/>
                <a:gd name="T110" fmla="*/ 218 w 218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8" h="193">
                  <a:moveTo>
                    <a:pt x="23" y="133"/>
                  </a:moveTo>
                  <a:cubicBezTo>
                    <a:pt x="23" y="137"/>
                    <a:pt x="23" y="142"/>
                    <a:pt x="27" y="144"/>
                  </a:cubicBezTo>
                  <a:cubicBezTo>
                    <a:pt x="31" y="147"/>
                    <a:pt x="32" y="151"/>
                    <a:pt x="28" y="151"/>
                  </a:cubicBezTo>
                  <a:cubicBezTo>
                    <a:pt x="25" y="151"/>
                    <a:pt x="15" y="157"/>
                    <a:pt x="12" y="160"/>
                  </a:cubicBezTo>
                  <a:cubicBezTo>
                    <a:pt x="9" y="163"/>
                    <a:pt x="9" y="168"/>
                    <a:pt x="8" y="173"/>
                  </a:cubicBezTo>
                  <a:cubicBezTo>
                    <a:pt x="9" y="173"/>
                    <a:pt x="11" y="173"/>
                    <a:pt x="12" y="173"/>
                  </a:cubicBezTo>
                  <a:cubicBezTo>
                    <a:pt x="18" y="173"/>
                    <a:pt x="36" y="168"/>
                    <a:pt x="37" y="168"/>
                  </a:cubicBezTo>
                  <a:cubicBezTo>
                    <a:pt x="39" y="167"/>
                    <a:pt x="41" y="169"/>
                    <a:pt x="45" y="169"/>
                  </a:cubicBezTo>
                  <a:cubicBezTo>
                    <a:pt x="50" y="169"/>
                    <a:pt x="61" y="171"/>
                    <a:pt x="66" y="169"/>
                  </a:cubicBezTo>
                  <a:cubicBezTo>
                    <a:pt x="71" y="168"/>
                    <a:pt x="74" y="167"/>
                    <a:pt x="75" y="169"/>
                  </a:cubicBezTo>
                  <a:cubicBezTo>
                    <a:pt x="77" y="171"/>
                    <a:pt x="76" y="175"/>
                    <a:pt x="78" y="176"/>
                  </a:cubicBezTo>
                  <a:cubicBezTo>
                    <a:pt x="80" y="176"/>
                    <a:pt x="82" y="178"/>
                    <a:pt x="83" y="180"/>
                  </a:cubicBezTo>
                  <a:cubicBezTo>
                    <a:pt x="84" y="183"/>
                    <a:pt x="87" y="189"/>
                    <a:pt x="89" y="190"/>
                  </a:cubicBezTo>
                  <a:cubicBezTo>
                    <a:pt x="91" y="192"/>
                    <a:pt x="91" y="191"/>
                    <a:pt x="91" y="190"/>
                  </a:cubicBezTo>
                  <a:cubicBezTo>
                    <a:pt x="91" y="188"/>
                    <a:pt x="90" y="186"/>
                    <a:pt x="92" y="188"/>
                  </a:cubicBezTo>
                  <a:cubicBezTo>
                    <a:pt x="94" y="191"/>
                    <a:pt x="92" y="187"/>
                    <a:pt x="95" y="191"/>
                  </a:cubicBezTo>
                  <a:cubicBezTo>
                    <a:pt x="96" y="192"/>
                    <a:pt x="96" y="192"/>
                    <a:pt x="96" y="193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9" y="190"/>
                    <a:pt x="103" y="187"/>
                    <a:pt x="106" y="186"/>
                  </a:cubicBezTo>
                  <a:cubicBezTo>
                    <a:pt x="110" y="183"/>
                    <a:pt x="113" y="186"/>
                    <a:pt x="115" y="186"/>
                  </a:cubicBezTo>
                  <a:cubicBezTo>
                    <a:pt x="117" y="187"/>
                    <a:pt x="120" y="185"/>
                    <a:pt x="123" y="184"/>
                  </a:cubicBezTo>
                  <a:cubicBezTo>
                    <a:pt x="125" y="183"/>
                    <a:pt x="125" y="182"/>
                    <a:pt x="129" y="183"/>
                  </a:cubicBezTo>
                  <a:cubicBezTo>
                    <a:pt x="134" y="185"/>
                    <a:pt x="131" y="180"/>
                    <a:pt x="131" y="177"/>
                  </a:cubicBezTo>
                  <a:cubicBezTo>
                    <a:pt x="131" y="173"/>
                    <a:pt x="129" y="167"/>
                    <a:pt x="125" y="166"/>
                  </a:cubicBezTo>
                  <a:cubicBezTo>
                    <a:pt x="121" y="164"/>
                    <a:pt x="121" y="160"/>
                    <a:pt x="121" y="157"/>
                  </a:cubicBezTo>
                  <a:cubicBezTo>
                    <a:pt x="122" y="154"/>
                    <a:pt x="120" y="154"/>
                    <a:pt x="118" y="152"/>
                  </a:cubicBezTo>
                  <a:cubicBezTo>
                    <a:pt x="115" y="150"/>
                    <a:pt x="111" y="148"/>
                    <a:pt x="114" y="146"/>
                  </a:cubicBezTo>
                  <a:cubicBezTo>
                    <a:pt x="116" y="144"/>
                    <a:pt x="123" y="137"/>
                    <a:pt x="124" y="135"/>
                  </a:cubicBezTo>
                  <a:cubicBezTo>
                    <a:pt x="126" y="133"/>
                    <a:pt x="129" y="136"/>
                    <a:pt x="131" y="138"/>
                  </a:cubicBezTo>
                  <a:cubicBezTo>
                    <a:pt x="133" y="140"/>
                    <a:pt x="134" y="136"/>
                    <a:pt x="138" y="136"/>
                  </a:cubicBezTo>
                  <a:cubicBezTo>
                    <a:pt x="141" y="136"/>
                    <a:pt x="141" y="136"/>
                    <a:pt x="144" y="134"/>
                  </a:cubicBezTo>
                  <a:cubicBezTo>
                    <a:pt x="147" y="132"/>
                    <a:pt x="148" y="127"/>
                    <a:pt x="149" y="124"/>
                  </a:cubicBezTo>
                  <a:cubicBezTo>
                    <a:pt x="150" y="120"/>
                    <a:pt x="154" y="119"/>
                    <a:pt x="158" y="117"/>
                  </a:cubicBezTo>
                  <a:cubicBezTo>
                    <a:pt x="162" y="116"/>
                    <a:pt x="164" y="109"/>
                    <a:pt x="164" y="108"/>
                  </a:cubicBezTo>
                  <a:cubicBezTo>
                    <a:pt x="165" y="106"/>
                    <a:pt x="168" y="104"/>
                    <a:pt x="172" y="103"/>
                  </a:cubicBezTo>
                  <a:cubicBezTo>
                    <a:pt x="175" y="103"/>
                    <a:pt x="173" y="99"/>
                    <a:pt x="174" y="96"/>
                  </a:cubicBezTo>
                  <a:cubicBezTo>
                    <a:pt x="174" y="92"/>
                    <a:pt x="181" y="91"/>
                    <a:pt x="182" y="90"/>
                  </a:cubicBezTo>
                  <a:cubicBezTo>
                    <a:pt x="184" y="89"/>
                    <a:pt x="181" y="81"/>
                    <a:pt x="181" y="78"/>
                  </a:cubicBezTo>
                  <a:cubicBezTo>
                    <a:pt x="181" y="74"/>
                    <a:pt x="186" y="73"/>
                    <a:pt x="189" y="72"/>
                  </a:cubicBezTo>
                  <a:cubicBezTo>
                    <a:pt x="191" y="71"/>
                    <a:pt x="182" y="66"/>
                    <a:pt x="179" y="64"/>
                  </a:cubicBezTo>
                  <a:cubicBezTo>
                    <a:pt x="175" y="62"/>
                    <a:pt x="174" y="57"/>
                    <a:pt x="174" y="54"/>
                  </a:cubicBezTo>
                  <a:cubicBezTo>
                    <a:pt x="173" y="52"/>
                    <a:pt x="173" y="44"/>
                    <a:pt x="172" y="39"/>
                  </a:cubicBezTo>
                  <a:cubicBezTo>
                    <a:pt x="171" y="35"/>
                    <a:pt x="177" y="35"/>
                    <a:pt x="181" y="35"/>
                  </a:cubicBezTo>
                  <a:cubicBezTo>
                    <a:pt x="184" y="35"/>
                    <a:pt x="188" y="38"/>
                    <a:pt x="194" y="38"/>
                  </a:cubicBezTo>
                  <a:cubicBezTo>
                    <a:pt x="200" y="39"/>
                    <a:pt x="200" y="37"/>
                    <a:pt x="202" y="35"/>
                  </a:cubicBezTo>
                  <a:cubicBezTo>
                    <a:pt x="204" y="34"/>
                    <a:pt x="208" y="35"/>
                    <a:pt x="212" y="34"/>
                  </a:cubicBezTo>
                  <a:cubicBezTo>
                    <a:pt x="215" y="33"/>
                    <a:pt x="218" y="26"/>
                    <a:pt x="218" y="26"/>
                  </a:cubicBezTo>
                  <a:cubicBezTo>
                    <a:pt x="213" y="23"/>
                    <a:pt x="206" y="20"/>
                    <a:pt x="204" y="19"/>
                  </a:cubicBezTo>
                  <a:cubicBezTo>
                    <a:pt x="200" y="17"/>
                    <a:pt x="199" y="12"/>
                    <a:pt x="198" y="9"/>
                  </a:cubicBezTo>
                  <a:cubicBezTo>
                    <a:pt x="198" y="5"/>
                    <a:pt x="188" y="1"/>
                    <a:pt x="186" y="0"/>
                  </a:cubicBezTo>
                  <a:cubicBezTo>
                    <a:pt x="182" y="2"/>
                    <a:pt x="173" y="3"/>
                    <a:pt x="172" y="3"/>
                  </a:cubicBezTo>
                  <a:cubicBezTo>
                    <a:pt x="171" y="3"/>
                    <a:pt x="168" y="1"/>
                    <a:pt x="162" y="2"/>
                  </a:cubicBezTo>
                  <a:cubicBezTo>
                    <a:pt x="157" y="3"/>
                    <a:pt x="152" y="6"/>
                    <a:pt x="149" y="8"/>
                  </a:cubicBezTo>
                  <a:cubicBezTo>
                    <a:pt x="145" y="10"/>
                    <a:pt x="137" y="14"/>
                    <a:pt x="137" y="16"/>
                  </a:cubicBezTo>
                  <a:cubicBezTo>
                    <a:pt x="137" y="18"/>
                    <a:pt x="144" y="21"/>
                    <a:pt x="143" y="27"/>
                  </a:cubicBezTo>
                  <a:cubicBezTo>
                    <a:pt x="143" y="32"/>
                    <a:pt x="135" y="34"/>
                    <a:pt x="134" y="37"/>
                  </a:cubicBezTo>
                  <a:cubicBezTo>
                    <a:pt x="133" y="40"/>
                    <a:pt x="136" y="45"/>
                    <a:pt x="132" y="47"/>
                  </a:cubicBezTo>
                  <a:cubicBezTo>
                    <a:pt x="128" y="49"/>
                    <a:pt x="123" y="46"/>
                    <a:pt x="120" y="48"/>
                  </a:cubicBezTo>
                  <a:cubicBezTo>
                    <a:pt x="117" y="49"/>
                    <a:pt x="124" y="52"/>
                    <a:pt x="126" y="55"/>
                  </a:cubicBezTo>
                  <a:cubicBezTo>
                    <a:pt x="127" y="59"/>
                    <a:pt x="117" y="60"/>
                    <a:pt x="114" y="64"/>
                  </a:cubicBezTo>
                  <a:cubicBezTo>
                    <a:pt x="112" y="67"/>
                    <a:pt x="110" y="79"/>
                    <a:pt x="109" y="80"/>
                  </a:cubicBezTo>
                  <a:cubicBezTo>
                    <a:pt x="107" y="80"/>
                    <a:pt x="104" y="80"/>
                    <a:pt x="103" y="79"/>
                  </a:cubicBezTo>
                  <a:cubicBezTo>
                    <a:pt x="101" y="78"/>
                    <a:pt x="98" y="79"/>
                    <a:pt x="95" y="81"/>
                  </a:cubicBezTo>
                  <a:cubicBezTo>
                    <a:pt x="92" y="83"/>
                    <a:pt x="92" y="83"/>
                    <a:pt x="89" y="85"/>
                  </a:cubicBezTo>
                  <a:cubicBezTo>
                    <a:pt x="87" y="86"/>
                    <a:pt x="84" y="86"/>
                    <a:pt x="82" y="86"/>
                  </a:cubicBezTo>
                  <a:cubicBezTo>
                    <a:pt x="79" y="86"/>
                    <a:pt x="76" y="87"/>
                    <a:pt x="75" y="90"/>
                  </a:cubicBezTo>
                  <a:cubicBezTo>
                    <a:pt x="73" y="93"/>
                    <a:pt x="74" y="97"/>
                    <a:pt x="72" y="102"/>
                  </a:cubicBezTo>
                  <a:cubicBezTo>
                    <a:pt x="71" y="108"/>
                    <a:pt x="66" y="106"/>
                    <a:pt x="61" y="109"/>
                  </a:cubicBezTo>
                  <a:cubicBezTo>
                    <a:pt x="57" y="111"/>
                    <a:pt x="49" y="111"/>
                    <a:pt x="44" y="112"/>
                  </a:cubicBezTo>
                  <a:cubicBezTo>
                    <a:pt x="39" y="113"/>
                    <a:pt x="24" y="112"/>
                    <a:pt x="19" y="112"/>
                  </a:cubicBezTo>
                  <a:cubicBezTo>
                    <a:pt x="14" y="112"/>
                    <a:pt x="0" y="106"/>
                    <a:pt x="0" y="106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23" y="129"/>
                    <a:pt x="23" y="13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2" name="Freeform 792"/>
            <p:cNvSpPr>
              <a:spLocks/>
            </p:cNvSpPr>
            <p:nvPr/>
          </p:nvSpPr>
          <p:spPr bwMode="auto">
            <a:xfrm>
              <a:off x="2333625" y="2438400"/>
              <a:ext cx="373063" cy="258763"/>
            </a:xfrm>
            <a:custGeom>
              <a:avLst/>
              <a:gdLst>
                <a:gd name="T0" fmla="*/ 680782607 w 195"/>
                <a:gd name="T1" fmla="*/ 65162612 h 136"/>
                <a:gd name="T2" fmla="*/ 655161796 w 195"/>
                <a:gd name="T3" fmla="*/ 72402265 h 136"/>
                <a:gd name="T4" fmla="*/ 633200827 w 195"/>
                <a:gd name="T5" fmla="*/ 61541820 h 136"/>
                <a:gd name="T6" fmla="*/ 570977765 w 195"/>
                <a:gd name="T7" fmla="*/ 97743904 h 136"/>
                <a:gd name="T8" fmla="*/ 541697111 w 195"/>
                <a:gd name="T9" fmla="*/ 94123126 h 136"/>
                <a:gd name="T10" fmla="*/ 545356954 w 195"/>
                <a:gd name="T11" fmla="*/ 43441737 h 136"/>
                <a:gd name="T12" fmla="*/ 512416458 w 195"/>
                <a:gd name="T13" fmla="*/ 3620779 h 136"/>
                <a:gd name="T14" fmla="*/ 479475842 w 195"/>
                <a:gd name="T15" fmla="*/ 47062514 h 136"/>
                <a:gd name="T16" fmla="*/ 450195189 w 195"/>
                <a:gd name="T17" fmla="*/ 54302167 h 136"/>
                <a:gd name="T18" fmla="*/ 435553905 w 195"/>
                <a:gd name="T19" fmla="*/ 86883473 h 136"/>
                <a:gd name="T20" fmla="*/ 413592937 w 195"/>
                <a:gd name="T21" fmla="*/ 72402265 h 136"/>
                <a:gd name="T22" fmla="*/ 373332756 w 195"/>
                <a:gd name="T23" fmla="*/ 90504251 h 136"/>
                <a:gd name="T24" fmla="*/ 333070662 w 195"/>
                <a:gd name="T25" fmla="*/ 76023043 h 136"/>
                <a:gd name="T26" fmla="*/ 307449851 w 195"/>
                <a:gd name="T27" fmla="*/ 65162612 h 136"/>
                <a:gd name="T28" fmla="*/ 278169197 w 195"/>
                <a:gd name="T29" fmla="*/ 61541820 h 136"/>
                <a:gd name="T30" fmla="*/ 259868071 w 195"/>
                <a:gd name="T31" fmla="*/ 54302167 h 136"/>
                <a:gd name="T32" fmla="*/ 248888484 w 195"/>
                <a:gd name="T33" fmla="*/ 76023043 h 136"/>
                <a:gd name="T34" fmla="*/ 219607831 w 195"/>
                <a:gd name="T35" fmla="*/ 76023043 h 136"/>
                <a:gd name="T36" fmla="*/ 204966547 w 195"/>
                <a:gd name="T37" fmla="*/ 112225112 h 136"/>
                <a:gd name="T38" fmla="*/ 179345736 w 195"/>
                <a:gd name="T39" fmla="*/ 133946003 h 136"/>
                <a:gd name="T40" fmla="*/ 146405240 w 195"/>
                <a:gd name="T41" fmla="*/ 144806433 h 136"/>
                <a:gd name="T42" fmla="*/ 120784399 w 195"/>
                <a:gd name="T43" fmla="*/ 173766947 h 136"/>
                <a:gd name="T44" fmla="*/ 69542778 w 195"/>
                <a:gd name="T45" fmla="*/ 166527294 h 136"/>
                <a:gd name="T46" fmla="*/ 40262109 w 195"/>
                <a:gd name="T47" fmla="*/ 152046086 h 136"/>
                <a:gd name="T48" fmla="*/ 40262109 w 195"/>
                <a:gd name="T49" fmla="*/ 159285738 h 136"/>
                <a:gd name="T50" fmla="*/ 10979531 w 195"/>
                <a:gd name="T51" fmla="*/ 235308752 h 136"/>
                <a:gd name="T52" fmla="*/ 18301133 w 195"/>
                <a:gd name="T53" fmla="*/ 271510880 h 136"/>
                <a:gd name="T54" fmla="*/ 10979531 w 195"/>
                <a:gd name="T55" fmla="*/ 296852519 h 136"/>
                <a:gd name="T56" fmla="*/ 10979531 w 195"/>
                <a:gd name="T57" fmla="*/ 329433810 h 136"/>
                <a:gd name="T58" fmla="*/ 14641287 w 195"/>
                <a:gd name="T59" fmla="*/ 372875532 h 136"/>
                <a:gd name="T60" fmla="*/ 51241637 w 195"/>
                <a:gd name="T61" fmla="*/ 380115185 h 136"/>
                <a:gd name="T62" fmla="*/ 65882935 w 195"/>
                <a:gd name="T63" fmla="*/ 416317254 h 136"/>
                <a:gd name="T64" fmla="*/ 25620818 w 195"/>
                <a:gd name="T65" fmla="*/ 466998628 h 136"/>
                <a:gd name="T66" fmla="*/ 95163589 w 195"/>
                <a:gd name="T67" fmla="*/ 488719489 h 136"/>
                <a:gd name="T68" fmla="*/ 186665421 w 195"/>
                <a:gd name="T69" fmla="*/ 488719489 h 136"/>
                <a:gd name="T70" fmla="*/ 248888484 w 195"/>
                <a:gd name="T71" fmla="*/ 477859059 h 136"/>
                <a:gd name="T72" fmla="*/ 289148725 w 195"/>
                <a:gd name="T73" fmla="*/ 452519323 h 136"/>
                <a:gd name="T74" fmla="*/ 300130166 w 195"/>
                <a:gd name="T75" fmla="*/ 409077601 h 136"/>
                <a:gd name="T76" fmla="*/ 325750977 w 195"/>
                <a:gd name="T77" fmla="*/ 394596393 h 136"/>
                <a:gd name="T78" fmla="*/ 351371788 w 195"/>
                <a:gd name="T79" fmla="*/ 390975615 h 136"/>
                <a:gd name="T80" fmla="*/ 373332756 w 195"/>
                <a:gd name="T81" fmla="*/ 376496310 h 136"/>
                <a:gd name="T82" fmla="*/ 402613409 w 195"/>
                <a:gd name="T83" fmla="*/ 369254754 h 136"/>
                <a:gd name="T84" fmla="*/ 424574378 w 195"/>
                <a:gd name="T85" fmla="*/ 372875532 h 136"/>
                <a:gd name="T86" fmla="*/ 442873591 w 195"/>
                <a:gd name="T87" fmla="*/ 314952602 h 136"/>
                <a:gd name="T88" fmla="*/ 486795527 w 195"/>
                <a:gd name="T89" fmla="*/ 282371311 h 136"/>
                <a:gd name="T90" fmla="*/ 464834559 w 195"/>
                <a:gd name="T91" fmla="*/ 257031575 h 136"/>
                <a:gd name="T92" fmla="*/ 508756615 w 195"/>
                <a:gd name="T93" fmla="*/ 253410797 h 136"/>
                <a:gd name="T94" fmla="*/ 516076300 w 195"/>
                <a:gd name="T95" fmla="*/ 217208668 h 136"/>
                <a:gd name="T96" fmla="*/ 549018710 w 195"/>
                <a:gd name="T97" fmla="*/ 181006599 h 136"/>
                <a:gd name="T98" fmla="*/ 527057741 w 195"/>
                <a:gd name="T99" fmla="*/ 141185655 h 136"/>
                <a:gd name="T100" fmla="*/ 570977765 w 195"/>
                <a:gd name="T101" fmla="*/ 112225112 h 136"/>
                <a:gd name="T102" fmla="*/ 618559544 w 195"/>
                <a:gd name="T103" fmla="*/ 90504251 h 136"/>
                <a:gd name="T104" fmla="*/ 655161796 w 195"/>
                <a:gd name="T105" fmla="*/ 94123126 h 136"/>
                <a:gd name="T106" fmla="*/ 706403418 w 195"/>
                <a:gd name="T107" fmla="*/ 83262696 h 136"/>
                <a:gd name="T108" fmla="*/ 713723103 w 195"/>
                <a:gd name="T109" fmla="*/ 65162612 h 136"/>
                <a:gd name="T110" fmla="*/ 680782607 w 195"/>
                <a:gd name="T111" fmla="*/ 65162612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36"/>
                <a:gd name="T170" fmla="*/ 195 w 19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36">
                  <a:moveTo>
                    <a:pt x="186" y="18"/>
                  </a:moveTo>
                  <a:cubicBezTo>
                    <a:pt x="184" y="19"/>
                    <a:pt x="181" y="21"/>
                    <a:pt x="179" y="20"/>
                  </a:cubicBezTo>
                  <a:cubicBezTo>
                    <a:pt x="177" y="19"/>
                    <a:pt x="176" y="16"/>
                    <a:pt x="173" y="17"/>
                  </a:cubicBezTo>
                  <a:cubicBezTo>
                    <a:pt x="169" y="17"/>
                    <a:pt x="159" y="25"/>
                    <a:pt x="156" y="27"/>
                  </a:cubicBezTo>
                  <a:cubicBezTo>
                    <a:pt x="153" y="29"/>
                    <a:pt x="148" y="31"/>
                    <a:pt x="148" y="26"/>
                  </a:cubicBezTo>
                  <a:cubicBezTo>
                    <a:pt x="147" y="22"/>
                    <a:pt x="152" y="17"/>
                    <a:pt x="149" y="12"/>
                  </a:cubicBezTo>
                  <a:cubicBezTo>
                    <a:pt x="146" y="8"/>
                    <a:pt x="141" y="0"/>
                    <a:pt x="140" y="1"/>
                  </a:cubicBezTo>
                  <a:cubicBezTo>
                    <a:pt x="139" y="2"/>
                    <a:pt x="133" y="11"/>
                    <a:pt x="131" y="13"/>
                  </a:cubicBezTo>
                  <a:cubicBezTo>
                    <a:pt x="129" y="15"/>
                    <a:pt x="125" y="15"/>
                    <a:pt x="123" y="15"/>
                  </a:cubicBezTo>
                  <a:cubicBezTo>
                    <a:pt x="120" y="15"/>
                    <a:pt x="120" y="25"/>
                    <a:pt x="119" y="24"/>
                  </a:cubicBezTo>
                  <a:cubicBezTo>
                    <a:pt x="118" y="23"/>
                    <a:pt x="115" y="19"/>
                    <a:pt x="113" y="20"/>
                  </a:cubicBezTo>
                  <a:cubicBezTo>
                    <a:pt x="111" y="21"/>
                    <a:pt x="105" y="27"/>
                    <a:pt x="102" y="25"/>
                  </a:cubicBezTo>
                  <a:cubicBezTo>
                    <a:pt x="100" y="23"/>
                    <a:pt x="94" y="22"/>
                    <a:pt x="91" y="21"/>
                  </a:cubicBezTo>
                  <a:cubicBezTo>
                    <a:pt x="88" y="21"/>
                    <a:pt x="87" y="18"/>
                    <a:pt x="84" y="18"/>
                  </a:cubicBezTo>
                  <a:cubicBezTo>
                    <a:pt x="80" y="19"/>
                    <a:pt x="78" y="18"/>
                    <a:pt x="76" y="17"/>
                  </a:cubicBezTo>
                  <a:cubicBezTo>
                    <a:pt x="75" y="15"/>
                    <a:pt x="72" y="14"/>
                    <a:pt x="71" y="15"/>
                  </a:cubicBezTo>
                  <a:cubicBezTo>
                    <a:pt x="70" y="16"/>
                    <a:pt x="70" y="21"/>
                    <a:pt x="68" y="21"/>
                  </a:cubicBezTo>
                  <a:cubicBezTo>
                    <a:pt x="65" y="21"/>
                    <a:pt x="62" y="20"/>
                    <a:pt x="60" y="21"/>
                  </a:cubicBezTo>
                  <a:cubicBezTo>
                    <a:pt x="59" y="23"/>
                    <a:pt x="58" y="30"/>
                    <a:pt x="56" y="31"/>
                  </a:cubicBezTo>
                  <a:cubicBezTo>
                    <a:pt x="55" y="33"/>
                    <a:pt x="52" y="36"/>
                    <a:pt x="49" y="37"/>
                  </a:cubicBezTo>
                  <a:cubicBezTo>
                    <a:pt x="46" y="38"/>
                    <a:pt x="42" y="38"/>
                    <a:pt x="40" y="40"/>
                  </a:cubicBezTo>
                  <a:cubicBezTo>
                    <a:pt x="38" y="41"/>
                    <a:pt x="36" y="48"/>
                    <a:pt x="33" y="48"/>
                  </a:cubicBezTo>
                  <a:cubicBezTo>
                    <a:pt x="30" y="48"/>
                    <a:pt x="22" y="48"/>
                    <a:pt x="19" y="46"/>
                  </a:cubicBezTo>
                  <a:cubicBezTo>
                    <a:pt x="16" y="44"/>
                    <a:pt x="11" y="43"/>
                    <a:pt x="11" y="42"/>
                  </a:cubicBezTo>
                  <a:cubicBezTo>
                    <a:pt x="11" y="42"/>
                    <a:pt x="11" y="43"/>
                    <a:pt x="11" y="44"/>
                  </a:cubicBezTo>
                  <a:cubicBezTo>
                    <a:pt x="11" y="50"/>
                    <a:pt x="6" y="61"/>
                    <a:pt x="3" y="65"/>
                  </a:cubicBezTo>
                  <a:cubicBezTo>
                    <a:pt x="0" y="70"/>
                    <a:pt x="1" y="71"/>
                    <a:pt x="5" y="75"/>
                  </a:cubicBezTo>
                  <a:cubicBezTo>
                    <a:pt x="10" y="79"/>
                    <a:pt x="3" y="80"/>
                    <a:pt x="3" y="82"/>
                  </a:cubicBezTo>
                  <a:cubicBezTo>
                    <a:pt x="3" y="84"/>
                    <a:pt x="3" y="91"/>
                    <a:pt x="3" y="91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8" y="105"/>
                    <a:pt x="14" y="105"/>
                  </a:cubicBezTo>
                  <a:cubicBezTo>
                    <a:pt x="20" y="105"/>
                    <a:pt x="18" y="115"/>
                    <a:pt x="18" y="115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21" y="135"/>
                    <a:pt x="26" y="135"/>
                  </a:cubicBezTo>
                  <a:cubicBezTo>
                    <a:pt x="31" y="135"/>
                    <a:pt x="46" y="136"/>
                    <a:pt x="51" y="135"/>
                  </a:cubicBezTo>
                  <a:cubicBezTo>
                    <a:pt x="56" y="134"/>
                    <a:pt x="64" y="134"/>
                    <a:pt x="68" y="132"/>
                  </a:cubicBezTo>
                  <a:cubicBezTo>
                    <a:pt x="73" y="129"/>
                    <a:pt x="78" y="131"/>
                    <a:pt x="79" y="125"/>
                  </a:cubicBezTo>
                  <a:cubicBezTo>
                    <a:pt x="81" y="120"/>
                    <a:pt x="80" y="116"/>
                    <a:pt x="82" y="113"/>
                  </a:cubicBezTo>
                  <a:cubicBezTo>
                    <a:pt x="83" y="110"/>
                    <a:pt x="86" y="109"/>
                    <a:pt x="89" y="109"/>
                  </a:cubicBezTo>
                  <a:cubicBezTo>
                    <a:pt x="91" y="109"/>
                    <a:pt x="94" y="109"/>
                    <a:pt x="96" y="108"/>
                  </a:cubicBezTo>
                  <a:cubicBezTo>
                    <a:pt x="99" y="106"/>
                    <a:pt x="99" y="106"/>
                    <a:pt x="102" y="104"/>
                  </a:cubicBezTo>
                  <a:cubicBezTo>
                    <a:pt x="105" y="102"/>
                    <a:pt x="108" y="101"/>
                    <a:pt x="110" y="102"/>
                  </a:cubicBezTo>
                  <a:cubicBezTo>
                    <a:pt x="111" y="103"/>
                    <a:pt x="114" y="103"/>
                    <a:pt x="116" y="103"/>
                  </a:cubicBezTo>
                  <a:cubicBezTo>
                    <a:pt x="117" y="102"/>
                    <a:pt x="119" y="90"/>
                    <a:pt x="121" y="87"/>
                  </a:cubicBezTo>
                  <a:cubicBezTo>
                    <a:pt x="124" y="83"/>
                    <a:pt x="134" y="82"/>
                    <a:pt x="133" y="78"/>
                  </a:cubicBezTo>
                  <a:cubicBezTo>
                    <a:pt x="131" y="75"/>
                    <a:pt x="124" y="72"/>
                    <a:pt x="127" y="71"/>
                  </a:cubicBezTo>
                  <a:cubicBezTo>
                    <a:pt x="130" y="69"/>
                    <a:pt x="135" y="72"/>
                    <a:pt x="139" y="70"/>
                  </a:cubicBezTo>
                  <a:cubicBezTo>
                    <a:pt x="143" y="68"/>
                    <a:pt x="140" y="63"/>
                    <a:pt x="141" y="60"/>
                  </a:cubicBezTo>
                  <a:cubicBezTo>
                    <a:pt x="142" y="57"/>
                    <a:pt x="150" y="55"/>
                    <a:pt x="150" y="50"/>
                  </a:cubicBezTo>
                  <a:cubicBezTo>
                    <a:pt x="151" y="44"/>
                    <a:pt x="144" y="41"/>
                    <a:pt x="144" y="39"/>
                  </a:cubicBezTo>
                  <a:cubicBezTo>
                    <a:pt x="144" y="37"/>
                    <a:pt x="152" y="33"/>
                    <a:pt x="156" y="31"/>
                  </a:cubicBezTo>
                  <a:cubicBezTo>
                    <a:pt x="159" y="29"/>
                    <a:pt x="164" y="26"/>
                    <a:pt x="169" y="25"/>
                  </a:cubicBezTo>
                  <a:cubicBezTo>
                    <a:pt x="175" y="24"/>
                    <a:pt x="178" y="26"/>
                    <a:pt x="179" y="26"/>
                  </a:cubicBezTo>
                  <a:cubicBezTo>
                    <a:pt x="180" y="26"/>
                    <a:pt x="189" y="25"/>
                    <a:pt x="193" y="23"/>
                  </a:cubicBezTo>
                  <a:cubicBezTo>
                    <a:pt x="191" y="22"/>
                    <a:pt x="194" y="19"/>
                    <a:pt x="195" y="18"/>
                  </a:cubicBezTo>
                  <a:cubicBezTo>
                    <a:pt x="193" y="17"/>
                    <a:pt x="188" y="17"/>
                    <a:pt x="186" y="1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3" name="Freeform 793"/>
            <p:cNvSpPr>
              <a:spLocks/>
            </p:cNvSpPr>
            <p:nvPr/>
          </p:nvSpPr>
          <p:spPr bwMode="auto">
            <a:xfrm>
              <a:off x="2295525" y="2222500"/>
              <a:ext cx="12700" cy="15875"/>
            </a:xfrm>
            <a:custGeom>
              <a:avLst/>
              <a:gdLst>
                <a:gd name="T0" fmla="*/ 19750316 w 7"/>
                <a:gd name="T1" fmla="*/ 11812983 h 8"/>
                <a:gd name="T2" fmla="*/ 3291114 w 7"/>
                <a:gd name="T3" fmla="*/ 3936999 h 8"/>
                <a:gd name="T4" fmla="*/ 0 w 7"/>
                <a:gd name="T5" fmla="*/ 15751965 h 8"/>
                <a:gd name="T6" fmla="*/ 23041429 w 7"/>
                <a:gd name="T7" fmla="*/ 31501946 h 8"/>
                <a:gd name="T8" fmla="*/ 19750316 w 7"/>
                <a:gd name="T9" fmla="*/ 1181298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3"/>
                  </a:moveTo>
                  <a:cubicBezTo>
                    <a:pt x="4" y="2"/>
                    <a:pt x="2" y="0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2" y="5"/>
                    <a:pt x="5" y="6"/>
                    <a:pt x="7" y="8"/>
                  </a:cubicBezTo>
                  <a:cubicBezTo>
                    <a:pt x="7" y="6"/>
                    <a:pt x="7" y="4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" name="Freeform 794"/>
            <p:cNvSpPr>
              <a:spLocks noEditPoints="1"/>
            </p:cNvSpPr>
            <p:nvPr/>
          </p:nvSpPr>
          <p:spPr bwMode="auto">
            <a:xfrm>
              <a:off x="1979613" y="1903413"/>
              <a:ext cx="1017587" cy="477837"/>
            </a:xfrm>
            <a:custGeom>
              <a:avLst/>
              <a:gdLst>
                <a:gd name="T0" fmla="*/ 1848324459 w 534"/>
                <a:gd name="T1" fmla="*/ 350711367 h 250"/>
                <a:gd name="T2" fmla="*/ 1753911865 w 534"/>
                <a:gd name="T3" fmla="*/ 292260448 h 250"/>
                <a:gd name="T4" fmla="*/ 1626816451 w 534"/>
                <a:gd name="T5" fmla="*/ 299567530 h 250"/>
                <a:gd name="T6" fmla="*/ 1467040120 w 534"/>
                <a:gd name="T7" fmla="*/ 73065112 h 250"/>
                <a:gd name="T8" fmla="*/ 1310893943 w 534"/>
                <a:gd name="T9" fmla="*/ 124210861 h 250"/>
                <a:gd name="T10" fmla="*/ 1285475242 w 534"/>
                <a:gd name="T11" fmla="*/ 84024779 h 250"/>
                <a:gd name="T12" fmla="*/ 1231005778 w 534"/>
                <a:gd name="T13" fmla="*/ 80372194 h 250"/>
                <a:gd name="T14" fmla="*/ 1176536315 w 534"/>
                <a:gd name="T15" fmla="*/ 7307083 h 250"/>
                <a:gd name="T16" fmla="*/ 980446770 w 534"/>
                <a:gd name="T17" fmla="*/ 43838682 h 250"/>
                <a:gd name="T18" fmla="*/ 755306702 w 534"/>
                <a:gd name="T19" fmla="*/ 91331860 h 250"/>
                <a:gd name="T20" fmla="*/ 704469298 w 534"/>
                <a:gd name="T21" fmla="*/ 164396972 h 250"/>
                <a:gd name="T22" fmla="*/ 679050596 w 534"/>
                <a:gd name="T23" fmla="*/ 226502388 h 250"/>
                <a:gd name="T24" fmla="*/ 660894109 w 534"/>
                <a:gd name="T25" fmla="*/ 295913033 h 250"/>
                <a:gd name="T26" fmla="*/ 573743729 w 534"/>
                <a:gd name="T27" fmla="*/ 273993700 h 250"/>
                <a:gd name="T28" fmla="*/ 461172623 w 534"/>
                <a:gd name="T29" fmla="*/ 306872700 h 250"/>
                <a:gd name="T30" fmla="*/ 374022244 w 534"/>
                <a:gd name="T31" fmla="*/ 270341115 h 250"/>
                <a:gd name="T32" fmla="*/ 254190949 w 534"/>
                <a:gd name="T33" fmla="*/ 252074366 h 250"/>
                <a:gd name="T34" fmla="*/ 152514176 w 534"/>
                <a:gd name="T35" fmla="*/ 273993700 h 250"/>
                <a:gd name="T36" fmla="*/ 101676743 w 534"/>
                <a:gd name="T37" fmla="*/ 354365863 h 250"/>
                <a:gd name="T38" fmla="*/ 25418709 w 534"/>
                <a:gd name="T39" fmla="*/ 365325530 h 250"/>
                <a:gd name="T40" fmla="*/ 36312991 w 534"/>
                <a:gd name="T41" fmla="*/ 453002864 h 250"/>
                <a:gd name="T42" fmla="*/ 127095474 w 534"/>
                <a:gd name="T43" fmla="*/ 537027733 h 250"/>
                <a:gd name="T44" fmla="*/ 152514176 w 534"/>
                <a:gd name="T45" fmla="*/ 551641896 h 250"/>
                <a:gd name="T46" fmla="*/ 279609651 w 534"/>
                <a:gd name="T47" fmla="*/ 540682229 h 250"/>
                <a:gd name="T48" fmla="*/ 337709268 w 534"/>
                <a:gd name="T49" fmla="*/ 591826066 h 250"/>
                <a:gd name="T50" fmla="*/ 308658507 w 534"/>
                <a:gd name="T51" fmla="*/ 632012148 h 250"/>
                <a:gd name="T52" fmla="*/ 228770282 w 534"/>
                <a:gd name="T53" fmla="*/ 679505312 h 250"/>
                <a:gd name="T54" fmla="*/ 214245854 w 534"/>
                <a:gd name="T55" fmla="*/ 694117564 h 250"/>
                <a:gd name="T56" fmla="*/ 254190949 w 534"/>
                <a:gd name="T57" fmla="*/ 759875564 h 250"/>
                <a:gd name="T58" fmla="*/ 294134079 w 534"/>
                <a:gd name="T59" fmla="*/ 825635476 h 250"/>
                <a:gd name="T60" fmla="*/ 439385981 w 534"/>
                <a:gd name="T61" fmla="*/ 865819647 h 250"/>
                <a:gd name="T62" fmla="*/ 584638003 w 534"/>
                <a:gd name="T63" fmla="*/ 613747311 h 250"/>
                <a:gd name="T64" fmla="*/ 595530371 w 534"/>
                <a:gd name="T65" fmla="*/ 606440230 h 250"/>
                <a:gd name="T66" fmla="*/ 642737621 w 534"/>
                <a:gd name="T67" fmla="*/ 602785733 h 250"/>
                <a:gd name="T68" fmla="*/ 686312810 w 534"/>
                <a:gd name="T69" fmla="*/ 653931482 h 250"/>
                <a:gd name="T70" fmla="*/ 766200976 w 534"/>
                <a:gd name="T71" fmla="*/ 734303646 h 250"/>
                <a:gd name="T72" fmla="*/ 907820819 w 534"/>
                <a:gd name="T73" fmla="*/ 730651060 h 250"/>
                <a:gd name="T74" fmla="*/ 962290282 w 534"/>
                <a:gd name="T75" fmla="*/ 836595143 h 250"/>
                <a:gd name="T76" fmla="*/ 1056705019 w 534"/>
                <a:gd name="T77" fmla="*/ 906005729 h 250"/>
                <a:gd name="T78" fmla="*/ 1158379827 w 534"/>
                <a:gd name="T79" fmla="*/ 829288061 h 250"/>
                <a:gd name="T80" fmla="*/ 1241900052 w 534"/>
                <a:gd name="T81" fmla="*/ 785449394 h 250"/>
                <a:gd name="T82" fmla="*/ 1347206919 w 534"/>
                <a:gd name="T83" fmla="*/ 759875564 h 250"/>
                <a:gd name="T84" fmla="*/ 1590503475 w 534"/>
                <a:gd name="T85" fmla="*/ 800061646 h 250"/>
                <a:gd name="T86" fmla="*/ 1619554237 w 534"/>
                <a:gd name="T87" fmla="*/ 796409061 h 250"/>
                <a:gd name="T88" fmla="*/ 1619554237 w 534"/>
                <a:gd name="T89" fmla="*/ 661238563 h 250"/>
                <a:gd name="T90" fmla="*/ 1706704616 w 534"/>
                <a:gd name="T91" fmla="*/ 642971815 h 250"/>
                <a:gd name="T92" fmla="*/ 1743017592 w 534"/>
                <a:gd name="T93" fmla="*/ 562601563 h 250"/>
                <a:gd name="T94" fmla="*/ 1822905757 w 534"/>
                <a:gd name="T95" fmla="*/ 533375148 h 250"/>
                <a:gd name="T96" fmla="*/ 1873743161 w 534"/>
                <a:gd name="T97" fmla="*/ 500496028 h 250"/>
                <a:gd name="T98" fmla="*/ 1928212624 w 534"/>
                <a:gd name="T99" fmla="*/ 412816782 h 250"/>
                <a:gd name="T100" fmla="*/ 1405308442 w 534"/>
                <a:gd name="T101" fmla="*/ 558947066 h 250"/>
                <a:gd name="T102" fmla="*/ 1339944705 w 534"/>
                <a:gd name="T103" fmla="*/ 642971815 h 250"/>
                <a:gd name="T104" fmla="*/ 1350838979 w 534"/>
                <a:gd name="T105" fmla="*/ 562601563 h 250"/>
                <a:gd name="T106" fmla="*/ 1405308442 w 534"/>
                <a:gd name="T107" fmla="*/ 558947066 h 250"/>
                <a:gd name="T108" fmla="*/ 1485196608 w 534"/>
                <a:gd name="T109" fmla="*/ 558947066 h 250"/>
                <a:gd name="T110" fmla="*/ 1572346987 w 534"/>
                <a:gd name="T111" fmla="*/ 547987399 h 2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4"/>
                <a:gd name="T169" fmla="*/ 0 h 250"/>
                <a:gd name="T170" fmla="*/ 534 w 534"/>
                <a:gd name="T171" fmla="*/ 250 h 2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4" h="250">
                  <a:moveTo>
                    <a:pt x="529" y="102"/>
                  </a:moveTo>
                  <a:cubicBezTo>
                    <a:pt x="528" y="100"/>
                    <a:pt x="523" y="103"/>
                    <a:pt x="517" y="103"/>
                  </a:cubicBezTo>
                  <a:cubicBezTo>
                    <a:pt x="511" y="102"/>
                    <a:pt x="510" y="99"/>
                    <a:pt x="509" y="96"/>
                  </a:cubicBezTo>
                  <a:cubicBezTo>
                    <a:pt x="507" y="94"/>
                    <a:pt x="506" y="93"/>
                    <a:pt x="503" y="92"/>
                  </a:cubicBezTo>
                  <a:cubicBezTo>
                    <a:pt x="500" y="92"/>
                    <a:pt x="499" y="85"/>
                    <a:pt x="495" y="81"/>
                  </a:cubicBezTo>
                  <a:cubicBezTo>
                    <a:pt x="491" y="76"/>
                    <a:pt x="486" y="79"/>
                    <a:pt x="483" y="80"/>
                  </a:cubicBezTo>
                  <a:cubicBezTo>
                    <a:pt x="479" y="81"/>
                    <a:pt x="472" y="85"/>
                    <a:pt x="467" y="82"/>
                  </a:cubicBezTo>
                  <a:cubicBezTo>
                    <a:pt x="462" y="80"/>
                    <a:pt x="459" y="75"/>
                    <a:pt x="457" y="74"/>
                  </a:cubicBezTo>
                  <a:cubicBezTo>
                    <a:pt x="454" y="73"/>
                    <a:pt x="451" y="80"/>
                    <a:pt x="448" y="82"/>
                  </a:cubicBezTo>
                  <a:cubicBezTo>
                    <a:pt x="445" y="84"/>
                    <a:pt x="428" y="52"/>
                    <a:pt x="423" y="44"/>
                  </a:cubicBezTo>
                  <a:cubicBezTo>
                    <a:pt x="418" y="35"/>
                    <a:pt x="408" y="30"/>
                    <a:pt x="404" y="28"/>
                  </a:cubicBezTo>
                  <a:cubicBezTo>
                    <a:pt x="401" y="27"/>
                    <a:pt x="401" y="22"/>
                    <a:pt x="404" y="20"/>
                  </a:cubicBezTo>
                  <a:cubicBezTo>
                    <a:pt x="406" y="17"/>
                    <a:pt x="397" y="20"/>
                    <a:pt x="393" y="22"/>
                  </a:cubicBezTo>
                  <a:cubicBezTo>
                    <a:pt x="389" y="25"/>
                    <a:pt x="377" y="32"/>
                    <a:pt x="374" y="32"/>
                  </a:cubicBezTo>
                  <a:cubicBezTo>
                    <a:pt x="371" y="32"/>
                    <a:pt x="365" y="33"/>
                    <a:pt x="361" y="34"/>
                  </a:cubicBezTo>
                  <a:cubicBezTo>
                    <a:pt x="358" y="35"/>
                    <a:pt x="359" y="32"/>
                    <a:pt x="361" y="30"/>
                  </a:cubicBezTo>
                  <a:cubicBezTo>
                    <a:pt x="362" y="28"/>
                    <a:pt x="363" y="26"/>
                    <a:pt x="362" y="26"/>
                  </a:cubicBezTo>
                  <a:cubicBezTo>
                    <a:pt x="360" y="26"/>
                    <a:pt x="357" y="24"/>
                    <a:pt x="354" y="23"/>
                  </a:cubicBezTo>
                  <a:cubicBezTo>
                    <a:pt x="351" y="22"/>
                    <a:pt x="353" y="23"/>
                    <a:pt x="350" y="25"/>
                  </a:cubicBezTo>
                  <a:cubicBezTo>
                    <a:pt x="348" y="26"/>
                    <a:pt x="348" y="23"/>
                    <a:pt x="347" y="21"/>
                  </a:cubicBezTo>
                  <a:cubicBezTo>
                    <a:pt x="346" y="19"/>
                    <a:pt x="342" y="20"/>
                    <a:pt x="339" y="22"/>
                  </a:cubicBezTo>
                  <a:cubicBezTo>
                    <a:pt x="335" y="24"/>
                    <a:pt x="332" y="22"/>
                    <a:pt x="330" y="21"/>
                  </a:cubicBezTo>
                  <a:cubicBezTo>
                    <a:pt x="328" y="19"/>
                    <a:pt x="331" y="14"/>
                    <a:pt x="331" y="11"/>
                  </a:cubicBezTo>
                  <a:cubicBezTo>
                    <a:pt x="330" y="9"/>
                    <a:pt x="326" y="3"/>
                    <a:pt x="324" y="2"/>
                  </a:cubicBezTo>
                  <a:cubicBezTo>
                    <a:pt x="322" y="0"/>
                    <a:pt x="318" y="2"/>
                    <a:pt x="314" y="1"/>
                  </a:cubicBezTo>
                  <a:cubicBezTo>
                    <a:pt x="310" y="0"/>
                    <a:pt x="301" y="0"/>
                    <a:pt x="295" y="4"/>
                  </a:cubicBezTo>
                  <a:cubicBezTo>
                    <a:pt x="290" y="9"/>
                    <a:pt x="276" y="11"/>
                    <a:pt x="270" y="12"/>
                  </a:cubicBezTo>
                  <a:cubicBezTo>
                    <a:pt x="263" y="13"/>
                    <a:pt x="256" y="14"/>
                    <a:pt x="253" y="16"/>
                  </a:cubicBezTo>
                  <a:cubicBezTo>
                    <a:pt x="249" y="18"/>
                    <a:pt x="243" y="16"/>
                    <a:pt x="236" y="19"/>
                  </a:cubicBezTo>
                  <a:cubicBezTo>
                    <a:pt x="229" y="22"/>
                    <a:pt x="213" y="25"/>
                    <a:pt x="208" y="25"/>
                  </a:cubicBezTo>
                  <a:cubicBezTo>
                    <a:pt x="203" y="24"/>
                    <a:pt x="199" y="23"/>
                    <a:pt x="199" y="27"/>
                  </a:cubicBezTo>
                  <a:cubicBezTo>
                    <a:pt x="198" y="32"/>
                    <a:pt x="203" y="36"/>
                    <a:pt x="209" y="40"/>
                  </a:cubicBezTo>
                  <a:cubicBezTo>
                    <a:pt x="215" y="44"/>
                    <a:pt x="200" y="42"/>
                    <a:pt x="194" y="45"/>
                  </a:cubicBezTo>
                  <a:cubicBezTo>
                    <a:pt x="188" y="47"/>
                    <a:pt x="193" y="47"/>
                    <a:pt x="195" y="51"/>
                  </a:cubicBezTo>
                  <a:cubicBezTo>
                    <a:pt x="198" y="54"/>
                    <a:pt x="195" y="55"/>
                    <a:pt x="191" y="57"/>
                  </a:cubicBezTo>
                  <a:cubicBezTo>
                    <a:pt x="187" y="59"/>
                    <a:pt x="186" y="59"/>
                    <a:pt x="187" y="62"/>
                  </a:cubicBezTo>
                  <a:cubicBezTo>
                    <a:pt x="188" y="65"/>
                    <a:pt x="200" y="68"/>
                    <a:pt x="203" y="72"/>
                  </a:cubicBezTo>
                  <a:cubicBezTo>
                    <a:pt x="206" y="75"/>
                    <a:pt x="201" y="80"/>
                    <a:pt x="198" y="81"/>
                  </a:cubicBezTo>
                  <a:cubicBezTo>
                    <a:pt x="195" y="83"/>
                    <a:pt x="185" y="83"/>
                    <a:pt x="182" y="81"/>
                  </a:cubicBezTo>
                  <a:cubicBezTo>
                    <a:pt x="179" y="80"/>
                    <a:pt x="179" y="85"/>
                    <a:pt x="178" y="86"/>
                  </a:cubicBezTo>
                  <a:cubicBezTo>
                    <a:pt x="176" y="87"/>
                    <a:pt x="171" y="83"/>
                    <a:pt x="168" y="82"/>
                  </a:cubicBezTo>
                  <a:cubicBezTo>
                    <a:pt x="165" y="81"/>
                    <a:pt x="161" y="76"/>
                    <a:pt x="158" y="75"/>
                  </a:cubicBezTo>
                  <a:cubicBezTo>
                    <a:pt x="155" y="74"/>
                    <a:pt x="154" y="78"/>
                    <a:pt x="150" y="78"/>
                  </a:cubicBezTo>
                  <a:cubicBezTo>
                    <a:pt x="146" y="79"/>
                    <a:pt x="141" y="76"/>
                    <a:pt x="138" y="76"/>
                  </a:cubicBezTo>
                  <a:cubicBezTo>
                    <a:pt x="135" y="76"/>
                    <a:pt x="129" y="83"/>
                    <a:pt x="127" y="84"/>
                  </a:cubicBezTo>
                  <a:cubicBezTo>
                    <a:pt x="124" y="86"/>
                    <a:pt x="117" y="80"/>
                    <a:pt x="114" y="78"/>
                  </a:cubicBezTo>
                  <a:cubicBezTo>
                    <a:pt x="111" y="76"/>
                    <a:pt x="111" y="82"/>
                    <a:pt x="109" y="83"/>
                  </a:cubicBezTo>
                  <a:cubicBezTo>
                    <a:pt x="108" y="84"/>
                    <a:pt x="107" y="78"/>
                    <a:pt x="103" y="74"/>
                  </a:cubicBezTo>
                  <a:cubicBezTo>
                    <a:pt x="99" y="70"/>
                    <a:pt x="91" y="68"/>
                    <a:pt x="87" y="68"/>
                  </a:cubicBezTo>
                  <a:cubicBezTo>
                    <a:pt x="82" y="68"/>
                    <a:pt x="82" y="66"/>
                    <a:pt x="79" y="64"/>
                  </a:cubicBezTo>
                  <a:cubicBezTo>
                    <a:pt x="75" y="63"/>
                    <a:pt x="73" y="68"/>
                    <a:pt x="70" y="69"/>
                  </a:cubicBezTo>
                  <a:cubicBezTo>
                    <a:pt x="66" y="69"/>
                    <a:pt x="65" y="66"/>
                    <a:pt x="61" y="65"/>
                  </a:cubicBezTo>
                  <a:cubicBezTo>
                    <a:pt x="58" y="64"/>
                    <a:pt x="54" y="69"/>
                    <a:pt x="51" y="71"/>
                  </a:cubicBezTo>
                  <a:cubicBezTo>
                    <a:pt x="49" y="73"/>
                    <a:pt x="45" y="73"/>
                    <a:pt x="42" y="75"/>
                  </a:cubicBezTo>
                  <a:cubicBezTo>
                    <a:pt x="39" y="76"/>
                    <a:pt x="37" y="81"/>
                    <a:pt x="34" y="83"/>
                  </a:cubicBezTo>
                  <a:cubicBezTo>
                    <a:pt x="30" y="84"/>
                    <a:pt x="32" y="91"/>
                    <a:pt x="33" y="93"/>
                  </a:cubicBezTo>
                  <a:cubicBezTo>
                    <a:pt x="34" y="95"/>
                    <a:pt x="31" y="96"/>
                    <a:pt x="28" y="97"/>
                  </a:cubicBezTo>
                  <a:cubicBezTo>
                    <a:pt x="26" y="98"/>
                    <a:pt x="19" y="87"/>
                    <a:pt x="18" y="86"/>
                  </a:cubicBezTo>
                  <a:cubicBezTo>
                    <a:pt x="16" y="85"/>
                    <a:pt x="15" y="89"/>
                    <a:pt x="15" y="91"/>
                  </a:cubicBezTo>
                  <a:cubicBezTo>
                    <a:pt x="14" y="93"/>
                    <a:pt x="8" y="97"/>
                    <a:pt x="7" y="100"/>
                  </a:cubicBezTo>
                  <a:cubicBezTo>
                    <a:pt x="5" y="103"/>
                    <a:pt x="7" y="103"/>
                    <a:pt x="10" y="106"/>
                  </a:cubicBezTo>
                  <a:cubicBezTo>
                    <a:pt x="13" y="110"/>
                    <a:pt x="6" y="113"/>
                    <a:pt x="3" y="117"/>
                  </a:cubicBezTo>
                  <a:cubicBezTo>
                    <a:pt x="0" y="120"/>
                    <a:pt x="7" y="122"/>
                    <a:pt x="10" y="124"/>
                  </a:cubicBezTo>
                  <a:cubicBezTo>
                    <a:pt x="13" y="126"/>
                    <a:pt x="11" y="126"/>
                    <a:pt x="12" y="129"/>
                  </a:cubicBezTo>
                  <a:cubicBezTo>
                    <a:pt x="13" y="132"/>
                    <a:pt x="19" y="130"/>
                    <a:pt x="24" y="132"/>
                  </a:cubicBezTo>
                  <a:cubicBezTo>
                    <a:pt x="29" y="135"/>
                    <a:pt x="33" y="144"/>
                    <a:pt x="35" y="147"/>
                  </a:cubicBezTo>
                  <a:cubicBezTo>
                    <a:pt x="36" y="151"/>
                    <a:pt x="33" y="148"/>
                    <a:pt x="31" y="149"/>
                  </a:cubicBezTo>
                  <a:cubicBezTo>
                    <a:pt x="28" y="150"/>
                    <a:pt x="34" y="153"/>
                    <a:pt x="38" y="155"/>
                  </a:cubicBezTo>
                  <a:cubicBezTo>
                    <a:pt x="39" y="154"/>
                    <a:pt x="41" y="152"/>
                    <a:pt x="42" y="151"/>
                  </a:cubicBezTo>
                  <a:cubicBezTo>
                    <a:pt x="43" y="151"/>
                    <a:pt x="44" y="151"/>
                    <a:pt x="49" y="150"/>
                  </a:cubicBezTo>
                  <a:cubicBezTo>
                    <a:pt x="54" y="149"/>
                    <a:pt x="61" y="144"/>
                    <a:pt x="66" y="144"/>
                  </a:cubicBezTo>
                  <a:cubicBezTo>
                    <a:pt x="71" y="144"/>
                    <a:pt x="75" y="147"/>
                    <a:pt x="77" y="148"/>
                  </a:cubicBezTo>
                  <a:cubicBezTo>
                    <a:pt x="80" y="149"/>
                    <a:pt x="82" y="146"/>
                    <a:pt x="85" y="145"/>
                  </a:cubicBezTo>
                  <a:cubicBezTo>
                    <a:pt x="88" y="145"/>
                    <a:pt x="90" y="149"/>
                    <a:pt x="91" y="152"/>
                  </a:cubicBezTo>
                  <a:cubicBezTo>
                    <a:pt x="93" y="155"/>
                    <a:pt x="93" y="158"/>
                    <a:pt x="93" y="162"/>
                  </a:cubicBezTo>
                  <a:cubicBezTo>
                    <a:pt x="93" y="166"/>
                    <a:pt x="90" y="166"/>
                    <a:pt x="89" y="168"/>
                  </a:cubicBezTo>
                  <a:cubicBezTo>
                    <a:pt x="88" y="170"/>
                    <a:pt x="94" y="168"/>
                    <a:pt x="91" y="172"/>
                  </a:cubicBezTo>
                  <a:cubicBezTo>
                    <a:pt x="90" y="174"/>
                    <a:pt x="89" y="173"/>
                    <a:pt x="85" y="173"/>
                  </a:cubicBezTo>
                  <a:cubicBezTo>
                    <a:pt x="81" y="173"/>
                    <a:pt x="75" y="171"/>
                    <a:pt x="70" y="171"/>
                  </a:cubicBezTo>
                  <a:cubicBezTo>
                    <a:pt x="64" y="171"/>
                    <a:pt x="62" y="176"/>
                    <a:pt x="62" y="179"/>
                  </a:cubicBezTo>
                  <a:cubicBezTo>
                    <a:pt x="62" y="182"/>
                    <a:pt x="64" y="184"/>
                    <a:pt x="63" y="186"/>
                  </a:cubicBezTo>
                  <a:cubicBezTo>
                    <a:pt x="63" y="187"/>
                    <a:pt x="58" y="184"/>
                    <a:pt x="56" y="184"/>
                  </a:cubicBezTo>
                  <a:cubicBezTo>
                    <a:pt x="53" y="184"/>
                    <a:pt x="53" y="185"/>
                    <a:pt x="53" y="187"/>
                  </a:cubicBezTo>
                  <a:cubicBezTo>
                    <a:pt x="53" y="189"/>
                    <a:pt x="58" y="189"/>
                    <a:pt x="59" y="190"/>
                  </a:cubicBezTo>
                  <a:cubicBezTo>
                    <a:pt x="61" y="191"/>
                    <a:pt x="61" y="196"/>
                    <a:pt x="64" y="199"/>
                  </a:cubicBezTo>
                  <a:cubicBezTo>
                    <a:pt x="67" y="202"/>
                    <a:pt x="64" y="206"/>
                    <a:pt x="65" y="207"/>
                  </a:cubicBezTo>
                  <a:cubicBezTo>
                    <a:pt x="66" y="208"/>
                    <a:pt x="69" y="208"/>
                    <a:pt x="70" y="208"/>
                  </a:cubicBezTo>
                  <a:cubicBezTo>
                    <a:pt x="71" y="208"/>
                    <a:pt x="72" y="210"/>
                    <a:pt x="76" y="213"/>
                  </a:cubicBezTo>
                  <a:cubicBezTo>
                    <a:pt x="79" y="216"/>
                    <a:pt x="82" y="214"/>
                    <a:pt x="83" y="217"/>
                  </a:cubicBezTo>
                  <a:cubicBezTo>
                    <a:pt x="85" y="220"/>
                    <a:pt x="82" y="222"/>
                    <a:pt x="81" y="226"/>
                  </a:cubicBezTo>
                  <a:cubicBezTo>
                    <a:pt x="81" y="227"/>
                    <a:pt x="81" y="228"/>
                    <a:pt x="81" y="229"/>
                  </a:cubicBezTo>
                  <a:cubicBezTo>
                    <a:pt x="85" y="226"/>
                    <a:pt x="93" y="220"/>
                    <a:pt x="100" y="220"/>
                  </a:cubicBezTo>
                  <a:cubicBezTo>
                    <a:pt x="111" y="220"/>
                    <a:pt x="117" y="234"/>
                    <a:pt x="121" y="237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28" y="178"/>
                    <a:pt x="128" y="178"/>
                    <a:pt x="128" y="178"/>
                  </a:cubicBezTo>
                  <a:cubicBezTo>
                    <a:pt x="161" y="168"/>
                    <a:pt x="161" y="168"/>
                    <a:pt x="161" y="168"/>
                  </a:cubicBezTo>
                  <a:cubicBezTo>
                    <a:pt x="161" y="168"/>
                    <a:pt x="162" y="169"/>
                    <a:pt x="163" y="169"/>
                  </a:cubicBezTo>
                  <a:cubicBezTo>
                    <a:pt x="163" y="169"/>
                    <a:pt x="163" y="169"/>
                    <a:pt x="163" y="169"/>
                  </a:cubicBezTo>
                  <a:cubicBezTo>
                    <a:pt x="164" y="168"/>
                    <a:pt x="164" y="166"/>
                    <a:pt x="164" y="166"/>
                  </a:cubicBezTo>
                  <a:cubicBezTo>
                    <a:pt x="164" y="164"/>
                    <a:pt x="164" y="162"/>
                    <a:pt x="167" y="162"/>
                  </a:cubicBezTo>
                  <a:cubicBezTo>
                    <a:pt x="170" y="163"/>
                    <a:pt x="171" y="163"/>
                    <a:pt x="173" y="165"/>
                  </a:cubicBezTo>
                  <a:cubicBezTo>
                    <a:pt x="175" y="166"/>
                    <a:pt x="176" y="166"/>
                    <a:pt x="177" y="165"/>
                  </a:cubicBezTo>
                  <a:cubicBezTo>
                    <a:pt x="179" y="164"/>
                    <a:pt x="177" y="160"/>
                    <a:pt x="181" y="160"/>
                  </a:cubicBezTo>
                  <a:cubicBezTo>
                    <a:pt x="186" y="160"/>
                    <a:pt x="187" y="166"/>
                    <a:pt x="187" y="167"/>
                  </a:cubicBezTo>
                  <a:cubicBezTo>
                    <a:pt x="187" y="169"/>
                    <a:pt x="188" y="175"/>
                    <a:pt x="189" y="179"/>
                  </a:cubicBezTo>
                  <a:cubicBezTo>
                    <a:pt x="190" y="182"/>
                    <a:pt x="190" y="183"/>
                    <a:pt x="189" y="184"/>
                  </a:cubicBezTo>
                  <a:cubicBezTo>
                    <a:pt x="189" y="184"/>
                    <a:pt x="194" y="187"/>
                    <a:pt x="195" y="188"/>
                  </a:cubicBezTo>
                  <a:cubicBezTo>
                    <a:pt x="197" y="190"/>
                    <a:pt x="206" y="200"/>
                    <a:pt x="211" y="201"/>
                  </a:cubicBezTo>
                  <a:cubicBezTo>
                    <a:pt x="216" y="201"/>
                    <a:pt x="223" y="198"/>
                    <a:pt x="230" y="200"/>
                  </a:cubicBezTo>
                  <a:cubicBezTo>
                    <a:pt x="237" y="203"/>
                    <a:pt x="242" y="201"/>
                    <a:pt x="244" y="199"/>
                  </a:cubicBezTo>
                  <a:cubicBezTo>
                    <a:pt x="246" y="197"/>
                    <a:pt x="248" y="198"/>
                    <a:pt x="250" y="200"/>
                  </a:cubicBezTo>
                  <a:cubicBezTo>
                    <a:pt x="252" y="201"/>
                    <a:pt x="261" y="211"/>
                    <a:pt x="263" y="213"/>
                  </a:cubicBezTo>
                  <a:cubicBezTo>
                    <a:pt x="265" y="216"/>
                    <a:pt x="263" y="218"/>
                    <a:pt x="263" y="220"/>
                  </a:cubicBezTo>
                  <a:cubicBezTo>
                    <a:pt x="262" y="221"/>
                    <a:pt x="262" y="225"/>
                    <a:pt x="265" y="229"/>
                  </a:cubicBezTo>
                  <a:cubicBezTo>
                    <a:pt x="268" y="233"/>
                    <a:pt x="270" y="234"/>
                    <a:pt x="271" y="237"/>
                  </a:cubicBezTo>
                  <a:cubicBezTo>
                    <a:pt x="271" y="240"/>
                    <a:pt x="282" y="238"/>
                    <a:pt x="285" y="239"/>
                  </a:cubicBezTo>
                  <a:cubicBezTo>
                    <a:pt x="289" y="240"/>
                    <a:pt x="290" y="246"/>
                    <a:pt x="291" y="248"/>
                  </a:cubicBezTo>
                  <a:cubicBezTo>
                    <a:pt x="293" y="250"/>
                    <a:pt x="295" y="249"/>
                    <a:pt x="296" y="246"/>
                  </a:cubicBezTo>
                  <a:cubicBezTo>
                    <a:pt x="297" y="244"/>
                    <a:pt x="303" y="236"/>
                    <a:pt x="305" y="233"/>
                  </a:cubicBezTo>
                  <a:cubicBezTo>
                    <a:pt x="308" y="231"/>
                    <a:pt x="317" y="228"/>
                    <a:pt x="319" y="227"/>
                  </a:cubicBezTo>
                  <a:cubicBezTo>
                    <a:pt x="322" y="225"/>
                    <a:pt x="328" y="222"/>
                    <a:pt x="330" y="222"/>
                  </a:cubicBezTo>
                  <a:cubicBezTo>
                    <a:pt x="330" y="222"/>
                    <a:pt x="330" y="218"/>
                    <a:pt x="332" y="216"/>
                  </a:cubicBezTo>
                  <a:cubicBezTo>
                    <a:pt x="334" y="214"/>
                    <a:pt x="338" y="215"/>
                    <a:pt x="342" y="215"/>
                  </a:cubicBezTo>
                  <a:cubicBezTo>
                    <a:pt x="345" y="215"/>
                    <a:pt x="357" y="221"/>
                    <a:pt x="358" y="220"/>
                  </a:cubicBezTo>
                  <a:cubicBezTo>
                    <a:pt x="360" y="218"/>
                    <a:pt x="360" y="213"/>
                    <a:pt x="362" y="211"/>
                  </a:cubicBezTo>
                  <a:cubicBezTo>
                    <a:pt x="365" y="209"/>
                    <a:pt x="368" y="206"/>
                    <a:pt x="371" y="208"/>
                  </a:cubicBezTo>
                  <a:cubicBezTo>
                    <a:pt x="374" y="210"/>
                    <a:pt x="385" y="213"/>
                    <a:pt x="389" y="213"/>
                  </a:cubicBezTo>
                  <a:cubicBezTo>
                    <a:pt x="392" y="212"/>
                    <a:pt x="410" y="213"/>
                    <a:pt x="416" y="213"/>
                  </a:cubicBezTo>
                  <a:cubicBezTo>
                    <a:pt x="421" y="213"/>
                    <a:pt x="436" y="218"/>
                    <a:pt x="438" y="219"/>
                  </a:cubicBezTo>
                  <a:cubicBezTo>
                    <a:pt x="440" y="220"/>
                    <a:pt x="446" y="221"/>
                    <a:pt x="446" y="221"/>
                  </a:cubicBezTo>
                  <a:cubicBezTo>
                    <a:pt x="446" y="221"/>
                    <a:pt x="446" y="221"/>
                    <a:pt x="446" y="221"/>
                  </a:cubicBezTo>
                  <a:cubicBezTo>
                    <a:pt x="446" y="220"/>
                    <a:pt x="446" y="219"/>
                    <a:pt x="446" y="218"/>
                  </a:cubicBezTo>
                  <a:cubicBezTo>
                    <a:pt x="447" y="213"/>
                    <a:pt x="454" y="209"/>
                    <a:pt x="456" y="207"/>
                  </a:cubicBezTo>
                  <a:cubicBezTo>
                    <a:pt x="457" y="206"/>
                    <a:pt x="449" y="196"/>
                    <a:pt x="448" y="192"/>
                  </a:cubicBezTo>
                  <a:cubicBezTo>
                    <a:pt x="448" y="189"/>
                    <a:pt x="447" y="182"/>
                    <a:pt x="446" y="181"/>
                  </a:cubicBezTo>
                  <a:cubicBezTo>
                    <a:pt x="444" y="179"/>
                    <a:pt x="442" y="179"/>
                    <a:pt x="443" y="179"/>
                  </a:cubicBezTo>
                  <a:cubicBezTo>
                    <a:pt x="444" y="178"/>
                    <a:pt x="461" y="174"/>
                    <a:pt x="463" y="174"/>
                  </a:cubicBezTo>
                  <a:cubicBezTo>
                    <a:pt x="465" y="174"/>
                    <a:pt x="467" y="175"/>
                    <a:pt x="470" y="176"/>
                  </a:cubicBezTo>
                  <a:cubicBezTo>
                    <a:pt x="473" y="178"/>
                    <a:pt x="479" y="175"/>
                    <a:pt x="479" y="174"/>
                  </a:cubicBezTo>
                  <a:cubicBezTo>
                    <a:pt x="479" y="173"/>
                    <a:pt x="475" y="170"/>
                    <a:pt x="475" y="168"/>
                  </a:cubicBezTo>
                  <a:cubicBezTo>
                    <a:pt x="474" y="166"/>
                    <a:pt x="478" y="157"/>
                    <a:pt x="480" y="154"/>
                  </a:cubicBezTo>
                  <a:cubicBezTo>
                    <a:pt x="482" y="151"/>
                    <a:pt x="483" y="143"/>
                    <a:pt x="485" y="141"/>
                  </a:cubicBezTo>
                  <a:cubicBezTo>
                    <a:pt x="486" y="140"/>
                    <a:pt x="490" y="145"/>
                    <a:pt x="493" y="146"/>
                  </a:cubicBezTo>
                  <a:cubicBezTo>
                    <a:pt x="497" y="148"/>
                    <a:pt x="499" y="146"/>
                    <a:pt x="502" y="146"/>
                  </a:cubicBezTo>
                  <a:cubicBezTo>
                    <a:pt x="504" y="146"/>
                    <a:pt x="505" y="148"/>
                    <a:pt x="506" y="148"/>
                  </a:cubicBezTo>
                  <a:cubicBezTo>
                    <a:pt x="507" y="148"/>
                    <a:pt x="513" y="145"/>
                    <a:pt x="515" y="143"/>
                  </a:cubicBezTo>
                  <a:cubicBezTo>
                    <a:pt x="518" y="141"/>
                    <a:pt x="519" y="139"/>
                    <a:pt x="516" y="137"/>
                  </a:cubicBezTo>
                  <a:cubicBezTo>
                    <a:pt x="514" y="135"/>
                    <a:pt x="514" y="130"/>
                    <a:pt x="516" y="126"/>
                  </a:cubicBezTo>
                  <a:cubicBezTo>
                    <a:pt x="518" y="121"/>
                    <a:pt x="523" y="123"/>
                    <a:pt x="526" y="121"/>
                  </a:cubicBezTo>
                  <a:cubicBezTo>
                    <a:pt x="529" y="120"/>
                    <a:pt x="530" y="113"/>
                    <a:pt x="531" y="113"/>
                  </a:cubicBezTo>
                  <a:cubicBezTo>
                    <a:pt x="534" y="109"/>
                    <a:pt x="534" y="109"/>
                    <a:pt x="534" y="109"/>
                  </a:cubicBezTo>
                  <a:cubicBezTo>
                    <a:pt x="531" y="107"/>
                    <a:pt x="530" y="103"/>
                    <a:pt x="529" y="102"/>
                  </a:cubicBezTo>
                  <a:close/>
                  <a:moveTo>
                    <a:pt x="387" y="153"/>
                  </a:moveTo>
                  <a:cubicBezTo>
                    <a:pt x="383" y="153"/>
                    <a:pt x="378" y="160"/>
                    <a:pt x="374" y="161"/>
                  </a:cubicBezTo>
                  <a:cubicBezTo>
                    <a:pt x="370" y="162"/>
                    <a:pt x="370" y="166"/>
                    <a:pt x="368" y="170"/>
                  </a:cubicBezTo>
                  <a:cubicBezTo>
                    <a:pt x="366" y="174"/>
                    <a:pt x="369" y="172"/>
                    <a:pt x="369" y="176"/>
                  </a:cubicBezTo>
                  <a:cubicBezTo>
                    <a:pt x="370" y="179"/>
                    <a:pt x="368" y="177"/>
                    <a:pt x="364" y="173"/>
                  </a:cubicBezTo>
                  <a:cubicBezTo>
                    <a:pt x="360" y="170"/>
                    <a:pt x="362" y="164"/>
                    <a:pt x="363" y="161"/>
                  </a:cubicBezTo>
                  <a:cubicBezTo>
                    <a:pt x="364" y="159"/>
                    <a:pt x="369" y="156"/>
                    <a:pt x="372" y="154"/>
                  </a:cubicBezTo>
                  <a:cubicBezTo>
                    <a:pt x="375" y="152"/>
                    <a:pt x="382" y="150"/>
                    <a:pt x="385" y="150"/>
                  </a:cubicBezTo>
                  <a:cubicBezTo>
                    <a:pt x="388" y="150"/>
                    <a:pt x="395" y="150"/>
                    <a:pt x="398" y="152"/>
                  </a:cubicBezTo>
                  <a:cubicBezTo>
                    <a:pt x="400" y="153"/>
                    <a:pt x="391" y="154"/>
                    <a:pt x="387" y="153"/>
                  </a:cubicBezTo>
                  <a:close/>
                  <a:moveTo>
                    <a:pt x="433" y="155"/>
                  </a:moveTo>
                  <a:cubicBezTo>
                    <a:pt x="432" y="157"/>
                    <a:pt x="426" y="156"/>
                    <a:pt x="420" y="156"/>
                  </a:cubicBezTo>
                  <a:cubicBezTo>
                    <a:pt x="414" y="156"/>
                    <a:pt x="411" y="155"/>
                    <a:pt x="409" y="153"/>
                  </a:cubicBezTo>
                  <a:cubicBezTo>
                    <a:pt x="409" y="152"/>
                    <a:pt x="421" y="152"/>
                    <a:pt x="423" y="153"/>
                  </a:cubicBezTo>
                  <a:cubicBezTo>
                    <a:pt x="424" y="154"/>
                    <a:pt x="427" y="152"/>
                    <a:pt x="430" y="152"/>
                  </a:cubicBezTo>
                  <a:cubicBezTo>
                    <a:pt x="433" y="153"/>
                    <a:pt x="433" y="150"/>
                    <a:pt x="433" y="150"/>
                  </a:cubicBezTo>
                  <a:cubicBezTo>
                    <a:pt x="434" y="149"/>
                    <a:pt x="434" y="154"/>
                    <a:pt x="433" y="15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" name="Freeform 795"/>
            <p:cNvSpPr>
              <a:spLocks/>
            </p:cNvSpPr>
            <p:nvPr/>
          </p:nvSpPr>
          <p:spPr bwMode="auto">
            <a:xfrm>
              <a:off x="2530475" y="2514600"/>
              <a:ext cx="696913" cy="741363"/>
            </a:xfrm>
            <a:custGeom>
              <a:avLst/>
              <a:gdLst>
                <a:gd name="T0" fmla="*/ 1148369516 w 365"/>
                <a:gd name="T1" fmla="*/ 671945531 h 389"/>
                <a:gd name="T2" fmla="*/ 1210345109 w 365"/>
                <a:gd name="T3" fmla="*/ 566614844 h 389"/>
                <a:gd name="T4" fmla="*/ 1254094047 w 365"/>
                <a:gd name="T5" fmla="*/ 486707635 h 389"/>
                <a:gd name="T6" fmla="*/ 1312422781 w 365"/>
                <a:gd name="T7" fmla="*/ 443121603 h 389"/>
                <a:gd name="T8" fmla="*/ 1286904318 w 365"/>
                <a:gd name="T9" fmla="*/ 399535570 h 389"/>
                <a:gd name="T10" fmla="*/ 1243157290 w 365"/>
                <a:gd name="T11" fmla="*/ 363214512 h 389"/>
                <a:gd name="T12" fmla="*/ 1144724567 w 365"/>
                <a:gd name="T13" fmla="*/ 399535570 h 389"/>
                <a:gd name="T14" fmla="*/ 1086395832 w 365"/>
                <a:gd name="T15" fmla="*/ 443121603 h 389"/>
                <a:gd name="T16" fmla="*/ 1031710137 w 365"/>
                <a:gd name="T17" fmla="*/ 479442661 h 389"/>
                <a:gd name="T18" fmla="*/ 966089356 w 365"/>
                <a:gd name="T19" fmla="*/ 443121603 h 389"/>
                <a:gd name="T20" fmla="*/ 922342328 w 365"/>
                <a:gd name="T21" fmla="*/ 450384671 h 389"/>
                <a:gd name="T22" fmla="*/ 874948441 w 365"/>
                <a:gd name="T23" fmla="*/ 486707635 h 389"/>
                <a:gd name="T24" fmla="*/ 772870769 w 365"/>
                <a:gd name="T25" fmla="*/ 461282132 h 389"/>
                <a:gd name="T26" fmla="*/ 685376713 w 365"/>
                <a:gd name="T27" fmla="*/ 432224142 h 389"/>
                <a:gd name="T28" fmla="*/ 576007233 w 365"/>
                <a:gd name="T29" fmla="*/ 374110067 h 389"/>
                <a:gd name="T30" fmla="*/ 612464362 w 365"/>
                <a:gd name="T31" fmla="*/ 308731019 h 389"/>
                <a:gd name="T32" fmla="*/ 528615255 w 365"/>
                <a:gd name="T33" fmla="*/ 246986304 h 389"/>
                <a:gd name="T34" fmla="*/ 481221249 w 365"/>
                <a:gd name="T35" fmla="*/ 188872230 h 389"/>
                <a:gd name="T36" fmla="*/ 535907063 w 365"/>
                <a:gd name="T37" fmla="*/ 148918685 h 389"/>
                <a:gd name="T38" fmla="*/ 546843820 w 365"/>
                <a:gd name="T39" fmla="*/ 76274633 h 389"/>
                <a:gd name="T40" fmla="*/ 524970306 w 365"/>
                <a:gd name="T41" fmla="*/ 3632488 h 389"/>
                <a:gd name="T42" fmla="*/ 444766028 w 365"/>
                <a:gd name="T43" fmla="*/ 32688586 h 389"/>
                <a:gd name="T44" fmla="*/ 386435385 w 365"/>
                <a:gd name="T45" fmla="*/ 65379078 h 389"/>
                <a:gd name="T46" fmla="*/ 277067814 w 365"/>
                <a:gd name="T47" fmla="*/ 79907120 h 389"/>
                <a:gd name="T48" fmla="*/ 339043407 w 365"/>
                <a:gd name="T49" fmla="*/ 199767785 h 389"/>
                <a:gd name="T50" fmla="*/ 284357712 w 365"/>
                <a:gd name="T51" fmla="*/ 286939909 h 389"/>
                <a:gd name="T52" fmla="*/ 226028918 w 365"/>
                <a:gd name="T53" fmla="*/ 363214512 h 389"/>
                <a:gd name="T54" fmla="*/ 153116568 w 365"/>
                <a:gd name="T55" fmla="*/ 432224142 h 389"/>
                <a:gd name="T56" fmla="*/ 65620572 w 365"/>
                <a:gd name="T57" fmla="*/ 468545200 h 389"/>
                <a:gd name="T58" fmla="*/ 105722651 w 365"/>
                <a:gd name="T59" fmla="*/ 541189341 h 389"/>
                <a:gd name="T60" fmla="*/ 98430843 w 365"/>
                <a:gd name="T61" fmla="*/ 606568389 h 389"/>
                <a:gd name="T62" fmla="*/ 0 w 365"/>
                <a:gd name="T63" fmla="*/ 639256960 h 389"/>
                <a:gd name="T64" fmla="*/ 58330659 w 365"/>
                <a:gd name="T65" fmla="*/ 686475479 h 389"/>
                <a:gd name="T66" fmla="*/ 69267431 w 365"/>
                <a:gd name="T67" fmla="*/ 704636008 h 389"/>
                <a:gd name="T68" fmla="*/ 91140945 w 365"/>
                <a:gd name="T69" fmla="*/ 770013151 h 389"/>
                <a:gd name="T70" fmla="*/ 196863596 w 365"/>
                <a:gd name="T71" fmla="*/ 748220135 h 389"/>
                <a:gd name="T72" fmla="*/ 207800353 w 365"/>
                <a:gd name="T73" fmla="*/ 711899077 h 389"/>
                <a:gd name="T74" fmla="*/ 215092161 w 365"/>
                <a:gd name="T75" fmla="*/ 733692093 h 389"/>
                <a:gd name="T76" fmla="*/ 211445303 w 365"/>
                <a:gd name="T77" fmla="*/ 762750083 h 389"/>
                <a:gd name="T78" fmla="*/ 218737110 w 365"/>
                <a:gd name="T79" fmla="*/ 835392199 h 389"/>
                <a:gd name="T80" fmla="*/ 222382060 w 365"/>
                <a:gd name="T81" fmla="*/ 962517808 h 389"/>
                <a:gd name="T82" fmla="*/ 302586277 w 365"/>
                <a:gd name="T83" fmla="*/ 1136860269 h 389"/>
                <a:gd name="T84" fmla="*/ 386435385 w 365"/>
                <a:gd name="T85" fmla="*/ 1351156037 h 389"/>
                <a:gd name="T86" fmla="*/ 484868108 w 365"/>
                <a:gd name="T87" fmla="*/ 1347523550 h 389"/>
                <a:gd name="T88" fmla="*/ 543196961 w 365"/>
                <a:gd name="T89" fmla="*/ 1242192862 h 389"/>
                <a:gd name="T90" fmla="*/ 554133718 w 365"/>
                <a:gd name="T91" fmla="*/ 1064218153 h 389"/>
                <a:gd name="T92" fmla="*/ 656211391 w 365"/>
                <a:gd name="T93" fmla="*/ 1002471592 h 389"/>
                <a:gd name="T94" fmla="*/ 783807526 w 365"/>
                <a:gd name="T95" fmla="*/ 868080770 h 389"/>
                <a:gd name="T96" fmla="*/ 871303492 w 365"/>
                <a:gd name="T97" fmla="*/ 759117596 h 389"/>
                <a:gd name="T98" fmla="*/ 929632227 w 365"/>
                <a:gd name="T99" fmla="*/ 733692093 h 389"/>
                <a:gd name="T100" fmla="*/ 969734306 w 365"/>
                <a:gd name="T101" fmla="*/ 740957067 h 389"/>
                <a:gd name="T102" fmla="*/ 940570893 w 365"/>
                <a:gd name="T103" fmla="*/ 573877912 h 389"/>
                <a:gd name="T104" fmla="*/ 962444407 w 365"/>
                <a:gd name="T105" fmla="*/ 508498864 h 389"/>
                <a:gd name="T106" fmla="*/ 1060875459 w 365"/>
                <a:gd name="T107" fmla="*/ 566614844 h 389"/>
                <a:gd name="T108" fmla="*/ 1093685731 w 365"/>
                <a:gd name="T109" fmla="*/ 613831457 h 389"/>
                <a:gd name="T110" fmla="*/ 1093685731 w 365"/>
                <a:gd name="T111" fmla="*/ 650152515 h 389"/>
                <a:gd name="T112" fmla="*/ 1122851053 w 365"/>
                <a:gd name="T113" fmla="*/ 722796538 h 3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5"/>
                <a:gd name="T172" fmla="*/ 0 h 389"/>
                <a:gd name="T173" fmla="*/ 365 w 365"/>
                <a:gd name="T174" fmla="*/ 389 h 3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5" h="389">
                  <a:moveTo>
                    <a:pt x="308" y="199"/>
                  </a:moveTo>
                  <a:cubicBezTo>
                    <a:pt x="308" y="199"/>
                    <a:pt x="314" y="200"/>
                    <a:pt x="315" y="198"/>
                  </a:cubicBezTo>
                  <a:cubicBezTo>
                    <a:pt x="316" y="197"/>
                    <a:pt x="315" y="187"/>
                    <a:pt x="315" y="185"/>
                  </a:cubicBezTo>
                  <a:cubicBezTo>
                    <a:pt x="316" y="184"/>
                    <a:pt x="318" y="172"/>
                    <a:pt x="320" y="172"/>
                  </a:cubicBezTo>
                  <a:cubicBezTo>
                    <a:pt x="322" y="172"/>
                    <a:pt x="326" y="175"/>
                    <a:pt x="329" y="169"/>
                  </a:cubicBezTo>
                  <a:cubicBezTo>
                    <a:pt x="331" y="163"/>
                    <a:pt x="332" y="159"/>
                    <a:pt x="332" y="156"/>
                  </a:cubicBezTo>
                  <a:cubicBezTo>
                    <a:pt x="332" y="152"/>
                    <a:pt x="334" y="152"/>
                    <a:pt x="336" y="148"/>
                  </a:cubicBezTo>
                  <a:cubicBezTo>
                    <a:pt x="338" y="144"/>
                    <a:pt x="338" y="143"/>
                    <a:pt x="338" y="140"/>
                  </a:cubicBezTo>
                  <a:cubicBezTo>
                    <a:pt x="338" y="136"/>
                    <a:pt x="340" y="136"/>
                    <a:pt x="344" y="134"/>
                  </a:cubicBezTo>
                  <a:cubicBezTo>
                    <a:pt x="348" y="131"/>
                    <a:pt x="352" y="126"/>
                    <a:pt x="355" y="125"/>
                  </a:cubicBezTo>
                  <a:cubicBezTo>
                    <a:pt x="358" y="124"/>
                    <a:pt x="356" y="126"/>
                    <a:pt x="359" y="129"/>
                  </a:cubicBezTo>
                  <a:cubicBezTo>
                    <a:pt x="361" y="132"/>
                    <a:pt x="361" y="128"/>
                    <a:pt x="360" y="122"/>
                  </a:cubicBezTo>
                  <a:cubicBezTo>
                    <a:pt x="358" y="116"/>
                    <a:pt x="361" y="119"/>
                    <a:pt x="363" y="117"/>
                  </a:cubicBezTo>
                  <a:cubicBezTo>
                    <a:pt x="365" y="116"/>
                    <a:pt x="363" y="112"/>
                    <a:pt x="363" y="112"/>
                  </a:cubicBezTo>
                  <a:cubicBezTo>
                    <a:pt x="361" y="112"/>
                    <a:pt x="352" y="111"/>
                    <a:pt x="353" y="110"/>
                  </a:cubicBezTo>
                  <a:cubicBezTo>
                    <a:pt x="355" y="108"/>
                    <a:pt x="359" y="104"/>
                    <a:pt x="356" y="101"/>
                  </a:cubicBezTo>
                  <a:cubicBezTo>
                    <a:pt x="352" y="98"/>
                    <a:pt x="351" y="96"/>
                    <a:pt x="349" y="96"/>
                  </a:cubicBezTo>
                  <a:cubicBezTo>
                    <a:pt x="348" y="96"/>
                    <a:pt x="344" y="102"/>
                    <a:pt x="341" y="100"/>
                  </a:cubicBezTo>
                  <a:cubicBezTo>
                    <a:pt x="337" y="98"/>
                    <a:pt x="333" y="96"/>
                    <a:pt x="332" y="96"/>
                  </a:cubicBezTo>
                  <a:cubicBezTo>
                    <a:pt x="330" y="97"/>
                    <a:pt x="325" y="105"/>
                    <a:pt x="321" y="105"/>
                  </a:cubicBezTo>
                  <a:cubicBezTo>
                    <a:pt x="317" y="105"/>
                    <a:pt x="316" y="108"/>
                    <a:pt x="314" y="110"/>
                  </a:cubicBezTo>
                  <a:cubicBezTo>
                    <a:pt x="312" y="112"/>
                    <a:pt x="309" y="116"/>
                    <a:pt x="306" y="116"/>
                  </a:cubicBezTo>
                  <a:cubicBezTo>
                    <a:pt x="304" y="116"/>
                    <a:pt x="302" y="117"/>
                    <a:pt x="299" y="116"/>
                  </a:cubicBezTo>
                  <a:cubicBezTo>
                    <a:pt x="299" y="116"/>
                    <a:pt x="298" y="118"/>
                    <a:pt x="298" y="122"/>
                  </a:cubicBezTo>
                  <a:cubicBezTo>
                    <a:pt x="298" y="125"/>
                    <a:pt x="301" y="126"/>
                    <a:pt x="303" y="130"/>
                  </a:cubicBezTo>
                  <a:cubicBezTo>
                    <a:pt x="305" y="135"/>
                    <a:pt x="300" y="131"/>
                    <a:pt x="295" y="133"/>
                  </a:cubicBezTo>
                  <a:cubicBezTo>
                    <a:pt x="289" y="135"/>
                    <a:pt x="287" y="132"/>
                    <a:pt x="283" y="132"/>
                  </a:cubicBezTo>
                  <a:cubicBezTo>
                    <a:pt x="279" y="131"/>
                    <a:pt x="275" y="135"/>
                    <a:pt x="273" y="133"/>
                  </a:cubicBezTo>
                  <a:cubicBezTo>
                    <a:pt x="271" y="131"/>
                    <a:pt x="268" y="133"/>
                    <a:pt x="266" y="130"/>
                  </a:cubicBezTo>
                  <a:cubicBezTo>
                    <a:pt x="264" y="127"/>
                    <a:pt x="265" y="122"/>
                    <a:pt x="265" y="122"/>
                  </a:cubicBezTo>
                  <a:cubicBezTo>
                    <a:pt x="264" y="124"/>
                    <a:pt x="267" y="115"/>
                    <a:pt x="264" y="116"/>
                  </a:cubicBezTo>
                  <a:cubicBezTo>
                    <a:pt x="260" y="117"/>
                    <a:pt x="257" y="118"/>
                    <a:pt x="255" y="118"/>
                  </a:cubicBezTo>
                  <a:cubicBezTo>
                    <a:pt x="255" y="118"/>
                    <a:pt x="254" y="122"/>
                    <a:pt x="253" y="124"/>
                  </a:cubicBezTo>
                  <a:cubicBezTo>
                    <a:pt x="253" y="126"/>
                    <a:pt x="256" y="135"/>
                    <a:pt x="254" y="135"/>
                  </a:cubicBezTo>
                  <a:cubicBezTo>
                    <a:pt x="252" y="136"/>
                    <a:pt x="248" y="140"/>
                    <a:pt x="245" y="138"/>
                  </a:cubicBezTo>
                  <a:cubicBezTo>
                    <a:pt x="242" y="135"/>
                    <a:pt x="242" y="133"/>
                    <a:pt x="240" y="134"/>
                  </a:cubicBezTo>
                  <a:cubicBezTo>
                    <a:pt x="237" y="135"/>
                    <a:pt x="236" y="138"/>
                    <a:pt x="233" y="136"/>
                  </a:cubicBezTo>
                  <a:cubicBezTo>
                    <a:pt x="229" y="134"/>
                    <a:pt x="225" y="131"/>
                    <a:pt x="223" y="131"/>
                  </a:cubicBezTo>
                  <a:cubicBezTo>
                    <a:pt x="221" y="131"/>
                    <a:pt x="215" y="130"/>
                    <a:pt x="212" y="127"/>
                  </a:cubicBezTo>
                  <a:cubicBezTo>
                    <a:pt x="209" y="125"/>
                    <a:pt x="207" y="123"/>
                    <a:pt x="205" y="123"/>
                  </a:cubicBezTo>
                  <a:cubicBezTo>
                    <a:pt x="202" y="123"/>
                    <a:pt x="199" y="123"/>
                    <a:pt x="197" y="123"/>
                  </a:cubicBezTo>
                  <a:cubicBezTo>
                    <a:pt x="195" y="123"/>
                    <a:pt x="191" y="120"/>
                    <a:pt x="188" y="119"/>
                  </a:cubicBezTo>
                  <a:cubicBezTo>
                    <a:pt x="184" y="117"/>
                    <a:pt x="182" y="119"/>
                    <a:pt x="178" y="119"/>
                  </a:cubicBezTo>
                  <a:cubicBezTo>
                    <a:pt x="175" y="118"/>
                    <a:pt x="176" y="117"/>
                    <a:pt x="173" y="114"/>
                  </a:cubicBezTo>
                  <a:cubicBezTo>
                    <a:pt x="169" y="111"/>
                    <a:pt x="159" y="106"/>
                    <a:pt x="158" y="103"/>
                  </a:cubicBezTo>
                  <a:cubicBezTo>
                    <a:pt x="156" y="100"/>
                    <a:pt x="157" y="100"/>
                    <a:pt x="159" y="96"/>
                  </a:cubicBezTo>
                  <a:cubicBezTo>
                    <a:pt x="160" y="92"/>
                    <a:pt x="158" y="91"/>
                    <a:pt x="160" y="89"/>
                  </a:cubicBezTo>
                  <a:cubicBezTo>
                    <a:pt x="162" y="87"/>
                    <a:pt x="168" y="88"/>
                    <a:pt x="168" y="85"/>
                  </a:cubicBezTo>
                  <a:cubicBezTo>
                    <a:pt x="166" y="84"/>
                    <a:pt x="160" y="80"/>
                    <a:pt x="156" y="77"/>
                  </a:cubicBezTo>
                  <a:cubicBezTo>
                    <a:pt x="152" y="73"/>
                    <a:pt x="154" y="74"/>
                    <a:pt x="150" y="73"/>
                  </a:cubicBezTo>
                  <a:cubicBezTo>
                    <a:pt x="147" y="72"/>
                    <a:pt x="150" y="71"/>
                    <a:pt x="145" y="68"/>
                  </a:cubicBezTo>
                  <a:cubicBezTo>
                    <a:pt x="140" y="66"/>
                    <a:pt x="139" y="68"/>
                    <a:pt x="139" y="66"/>
                  </a:cubicBezTo>
                  <a:cubicBezTo>
                    <a:pt x="138" y="63"/>
                    <a:pt x="140" y="61"/>
                    <a:pt x="137" y="57"/>
                  </a:cubicBezTo>
                  <a:cubicBezTo>
                    <a:pt x="134" y="54"/>
                    <a:pt x="132" y="53"/>
                    <a:pt x="132" y="52"/>
                  </a:cubicBezTo>
                  <a:cubicBezTo>
                    <a:pt x="133" y="50"/>
                    <a:pt x="136" y="50"/>
                    <a:pt x="139" y="52"/>
                  </a:cubicBezTo>
                  <a:cubicBezTo>
                    <a:pt x="142" y="53"/>
                    <a:pt x="148" y="51"/>
                    <a:pt x="148" y="49"/>
                  </a:cubicBezTo>
                  <a:cubicBezTo>
                    <a:pt x="148" y="46"/>
                    <a:pt x="151" y="45"/>
                    <a:pt x="147" y="41"/>
                  </a:cubicBezTo>
                  <a:cubicBezTo>
                    <a:pt x="143" y="38"/>
                    <a:pt x="139" y="37"/>
                    <a:pt x="139" y="33"/>
                  </a:cubicBezTo>
                  <a:cubicBezTo>
                    <a:pt x="140" y="30"/>
                    <a:pt x="146" y="31"/>
                    <a:pt x="147" y="28"/>
                  </a:cubicBezTo>
                  <a:cubicBezTo>
                    <a:pt x="149" y="25"/>
                    <a:pt x="148" y="23"/>
                    <a:pt x="150" y="21"/>
                  </a:cubicBezTo>
                  <a:cubicBezTo>
                    <a:pt x="152" y="19"/>
                    <a:pt x="158" y="18"/>
                    <a:pt x="157" y="14"/>
                  </a:cubicBezTo>
                  <a:cubicBezTo>
                    <a:pt x="157" y="10"/>
                    <a:pt x="157" y="10"/>
                    <a:pt x="154" y="7"/>
                  </a:cubicBezTo>
                  <a:cubicBezTo>
                    <a:pt x="151" y="4"/>
                    <a:pt x="151" y="2"/>
                    <a:pt x="144" y="1"/>
                  </a:cubicBezTo>
                  <a:cubicBezTo>
                    <a:pt x="138" y="0"/>
                    <a:pt x="136" y="2"/>
                    <a:pt x="132" y="5"/>
                  </a:cubicBezTo>
                  <a:cubicBezTo>
                    <a:pt x="128" y="7"/>
                    <a:pt x="132" y="7"/>
                    <a:pt x="126" y="7"/>
                  </a:cubicBezTo>
                  <a:cubicBezTo>
                    <a:pt x="125" y="7"/>
                    <a:pt x="123" y="8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2" y="9"/>
                    <a:pt x="119" y="16"/>
                    <a:pt x="116" y="17"/>
                  </a:cubicBezTo>
                  <a:cubicBezTo>
                    <a:pt x="112" y="18"/>
                    <a:pt x="108" y="17"/>
                    <a:pt x="106" y="18"/>
                  </a:cubicBezTo>
                  <a:cubicBezTo>
                    <a:pt x="104" y="20"/>
                    <a:pt x="104" y="22"/>
                    <a:pt x="98" y="21"/>
                  </a:cubicBezTo>
                  <a:cubicBezTo>
                    <a:pt x="92" y="21"/>
                    <a:pt x="88" y="18"/>
                    <a:pt x="85" y="18"/>
                  </a:cubicBezTo>
                  <a:cubicBezTo>
                    <a:pt x="81" y="18"/>
                    <a:pt x="75" y="18"/>
                    <a:pt x="76" y="22"/>
                  </a:cubicBezTo>
                  <a:cubicBezTo>
                    <a:pt x="77" y="27"/>
                    <a:pt x="77" y="35"/>
                    <a:pt x="78" y="37"/>
                  </a:cubicBezTo>
                  <a:cubicBezTo>
                    <a:pt x="78" y="40"/>
                    <a:pt x="79" y="45"/>
                    <a:pt x="83" y="47"/>
                  </a:cubicBezTo>
                  <a:cubicBezTo>
                    <a:pt x="86" y="49"/>
                    <a:pt x="95" y="54"/>
                    <a:pt x="93" y="55"/>
                  </a:cubicBezTo>
                  <a:cubicBezTo>
                    <a:pt x="90" y="56"/>
                    <a:pt x="85" y="57"/>
                    <a:pt x="85" y="61"/>
                  </a:cubicBezTo>
                  <a:cubicBezTo>
                    <a:pt x="85" y="64"/>
                    <a:pt x="88" y="72"/>
                    <a:pt x="86" y="73"/>
                  </a:cubicBezTo>
                  <a:cubicBezTo>
                    <a:pt x="85" y="74"/>
                    <a:pt x="78" y="75"/>
                    <a:pt x="78" y="79"/>
                  </a:cubicBezTo>
                  <a:cubicBezTo>
                    <a:pt x="77" y="82"/>
                    <a:pt x="79" y="86"/>
                    <a:pt x="76" y="86"/>
                  </a:cubicBezTo>
                  <a:cubicBezTo>
                    <a:pt x="72" y="87"/>
                    <a:pt x="69" y="89"/>
                    <a:pt x="68" y="91"/>
                  </a:cubicBezTo>
                  <a:cubicBezTo>
                    <a:pt x="68" y="92"/>
                    <a:pt x="66" y="99"/>
                    <a:pt x="62" y="100"/>
                  </a:cubicBezTo>
                  <a:cubicBezTo>
                    <a:pt x="58" y="102"/>
                    <a:pt x="54" y="103"/>
                    <a:pt x="53" y="107"/>
                  </a:cubicBezTo>
                  <a:cubicBezTo>
                    <a:pt x="52" y="110"/>
                    <a:pt x="51" y="115"/>
                    <a:pt x="48" y="117"/>
                  </a:cubicBezTo>
                  <a:cubicBezTo>
                    <a:pt x="45" y="119"/>
                    <a:pt x="45" y="119"/>
                    <a:pt x="42" y="119"/>
                  </a:cubicBezTo>
                  <a:cubicBezTo>
                    <a:pt x="38" y="119"/>
                    <a:pt x="37" y="123"/>
                    <a:pt x="35" y="121"/>
                  </a:cubicBezTo>
                  <a:cubicBezTo>
                    <a:pt x="33" y="119"/>
                    <a:pt x="30" y="116"/>
                    <a:pt x="28" y="118"/>
                  </a:cubicBezTo>
                  <a:cubicBezTo>
                    <a:pt x="27" y="120"/>
                    <a:pt x="20" y="127"/>
                    <a:pt x="18" y="129"/>
                  </a:cubicBezTo>
                  <a:cubicBezTo>
                    <a:pt x="15" y="131"/>
                    <a:pt x="19" y="133"/>
                    <a:pt x="22" y="135"/>
                  </a:cubicBezTo>
                  <a:cubicBezTo>
                    <a:pt x="24" y="137"/>
                    <a:pt x="26" y="137"/>
                    <a:pt x="25" y="140"/>
                  </a:cubicBezTo>
                  <a:cubicBezTo>
                    <a:pt x="25" y="143"/>
                    <a:pt x="25" y="147"/>
                    <a:pt x="29" y="149"/>
                  </a:cubicBezTo>
                  <a:cubicBezTo>
                    <a:pt x="33" y="150"/>
                    <a:pt x="35" y="156"/>
                    <a:pt x="35" y="160"/>
                  </a:cubicBezTo>
                  <a:cubicBezTo>
                    <a:pt x="35" y="163"/>
                    <a:pt x="38" y="168"/>
                    <a:pt x="33" y="166"/>
                  </a:cubicBezTo>
                  <a:cubicBezTo>
                    <a:pt x="29" y="165"/>
                    <a:pt x="29" y="166"/>
                    <a:pt x="27" y="167"/>
                  </a:cubicBezTo>
                  <a:cubicBezTo>
                    <a:pt x="24" y="168"/>
                    <a:pt x="21" y="170"/>
                    <a:pt x="19" y="169"/>
                  </a:cubicBezTo>
                  <a:cubicBezTo>
                    <a:pt x="17" y="169"/>
                    <a:pt x="14" y="166"/>
                    <a:pt x="10" y="169"/>
                  </a:cubicBezTo>
                  <a:cubicBezTo>
                    <a:pt x="7" y="170"/>
                    <a:pt x="3" y="173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" y="179"/>
                    <a:pt x="4" y="183"/>
                    <a:pt x="7" y="184"/>
                  </a:cubicBezTo>
                  <a:cubicBezTo>
                    <a:pt x="11" y="185"/>
                    <a:pt x="12" y="189"/>
                    <a:pt x="16" y="189"/>
                  </a:cubicBezTo>
                  <a:cubicBezTo>
                    <a:pt x="19" y="188"/>
                    <a:pt x="21" y="187"/>
                    <a:pt x="25" y="187"/>
                  </a:cubicBezTo>
                  <a:cubicBezTo>
                    <a:pt x="29" y="187"/>
                    <a:pt x="29" y="187"/>
                    <a:pt x="27" y="189"/>
                  </a:cubicBezTo>
                  <a:cubicBezTo>
                    <a:pt x="25" y="190"/>
                    <a:pt x="22" y="194"/>
                    <a:pt x="19" y="194"/>
                  </a:cubicBezTo>
                  <a:cubicBezTo>
                    <a:pt x="15" y="195"/>
                    <a:pt x="13" y="194"/>
                    <a:pt x="12" y="193"/>
                  </a:cubicBezTo>
                  <a:cubicBezTo>
                    <a:pt x="11" y="193"/>
                    <a:pt x="11" y="196"/>
                    <a:pt x="11" y="198"/>
                  </a:cubicBezTo>
                  <a:cubicBezTo>
                    <a:pt x="12" y="199"/>
                    <a:pt x="22" y="209"/>
                    <a:pt x="25" y="212"/>
                  </a:cubicBezTo>
                  <a:cubicBezTo>
                    <a:pt x="29" y="216"/>
                    <a:pt x="32" y="218"/>
                    <a:pt x="37" y="217"/>
                  </a:cubicBezTo>
                  <a:cubicBezTo>
                    <a:pt x="41" y="216"/>
                    <a:pt x="44" y="215"/>
                    <a:pt x="48" y="212"/>
                  </a:cubicBezTo>
                  <a:cubicBezTo>
                    <a:pt x="52" y="209"/>
                    <a:pt x="56" y="208"/>
                    <a:pt x="54" y="206"/>
                  </a:cubicBezTo>
                  <a:cubicBezTo>
                    <a:pt x="52" y="204"/>
                    <a:pt x="50" y="204"/>
                    <a:pt x="51" y="202"/>
                  </a:cubicBezTo>
                  <a:cubicBezTo>
                    <a:pt x="52" y="200"/>
                    <a:pt x="54" y="201"/>
                    <a:pt x="54" y="199"/>
                  </a:cubicBezTo>
                  <a:cubicBezTo>
                    <a:pt x="54" y="196"/>
                    <a:pt x="54" y="196"/>
                    <a:pt x="57" y="196"/>
                  </a:cubicBezTo>
                  <a:cubicBezTo>
                    <a:pt x="59" y="196"/>
                    <a:pt x="60" y="196"/>
                    <a:pt x="58" y="198"/>
                  </a:cubicBezTo>
                  <a:cubicBezTo>
                    <a:pt x="56" y="199"/>
                    <a:pt x="57" y="201"/>
                    <a:pt x="59" y="200"/>
                  </a:cubicBezTo>
                  <a:cubicBezTo>
                    <a:pt x="60" y="200"/>
                    <a:pt x="61" y="201"/>
                    <a:pt x="59" y="202"/>
                  </a:cubicBezTo>
                  <a:cubicBezTo>
                    <a:pt x="57" y="203"/>
                    <a:pt x="55" y="205"/>
                    <a:pt x="57" y="205"/>
                  </a:cubicBezTo>
                  <a:cubicBezTo>
                    <a:pt x="60" y="205"/>
                    <a:pt x="61" y="204"/>
                    <a:pt x="59" y="206"/>
                  </a:cubicBezTo>
                  <a:cubicBezTo>
                    <a:pt x="57" y="208"/>
                    <a:pt x="54" y="208"/>
                    <a:pt x="58" y="210"/>
                  </a:cubicBezTo>
                  <a:cubicBezTo>
                    <a:pt x="62" y="212"/>
                    <a:pt x="62" y="214"/>
                    <a:pt x="62" y="216"/>
                  </a:cubicBezTo>
                  <a:cubicBezTo>
                    <a:pt x="62" y="219"/>
                    <a:pt x="60" y="221"/>
                    <a:pt x="60" y="223"/>
                  </a:cubicBezTo>
                  <a:cubicBezTo>
                    <a:pt x="60" y="225"/>
                    <a:pt x="56" y="225"/>
                    <a:pt x="60" y="230"/>
                  </a:cubicBezTo>
                  <a:cubicBezTo>
                    <a:pt x="63" y="235"/>
                    <a:pt x="61" y="242"/>
                    <a:pt x="62" y="248"/>
                  </a:cubicBezTo>
                  <a:cubicBezTo>
                    <a:pt x="62" y="254"/>
                    <a:pt x="61" y="253"/>
                    <a:pt x="61" y="258"/>
                  </a:cubicBezTo>
                  <a:cubicBezTo>
                    <a:pt x="61" y="262"/>
                    <a:pt x="60" y="267"/>
                    <a:pt x="61" y="265"/>
                  </a:cubicBezTo>
                  <a:cubicBezTo>
                    <a:pt x="62" y="263"/>
                    <a:pt x="62" y="257"/>
                    <a:pt x="63" y="260"/>
                  </a:cubicBezTo>
                  <a:cubicBezTo>
                    <a:pt x="65" y="264"/>
                    <a:pt x="68" y="278"/>
                    <a:pt x="71" y="283"/>
                  </a:cubicBezTo>
                  <a:cubicBezTo>
                    <a:pt x="74" y="287"/>
                    <a:pt x="81" y="303"/>
                    <a:pt x="83" y="313"/>
                  </a:cubicBezTo>
                  <a:cubicBezTo>
                    <a:pt x="85" y="324"/>
                    <a:pt x="84" y="325"/>
                    <a:pt x="90" y="332"/>
                  </a:cubicBezTo>
                  <a:cubicBezTo>
                    <a:pt x="96" y="340"/>
                    <a:pt x="99" y="346"/>
                    <a:pt x="102" y="355"/>
                  </a:cubicBezTo>
                  <a:cubicBezTo>
                    <a:pt x="106" y="364"/>
                    <a:pt x="102" y="367"/>
                    <a:pt x="106" y="372"/>
                  </a:cubicBezTo>
                  <a:cubicBezTo>
                    <a:pt x="110" y="378"/>
                    <a:pt x="111" y="383"/>
                    <a:pt x="115" y="386"/>
                  </a:cubicBezTo>
                  <a:cubicBezTo>
                    <a:pt x="119" y="389"/>
                    <a:pt x="129" y="383"/>
                    <a:pt x="130" y="379"/>
                  </a:cubicBezTo>
                  <a:cubicBezTo>
                    <a:pt x="131" y="375"/>
                    <a:pt x="131" y="374"/>
                    <a:pt x="133" y="371"/>
                  </a:cubicBezTo>
                  <a:cubicBezTo>
                    <a:pt x="136" y="368"/>
                    <a:pt x="138" y="365"/>
                    <a:pt x="142" y="363"/>
                  </a:cubicBezTo>
                  <a:cubicBezTo>
                    <a:pt x="145" y="361"/>
                    <a:pt x="151" y="361"/>
                    <a:pt x="151" y="357"/>
                  </a:cubicBezTo>
                  <a:cubicBezTo>
                    <a:pt x="150" y="353"/>
                    <a:pt x="149" y="347"/>
                    <a:pt x="149" y="342"/>
                  </a:cubicBezTo>
                  <a:cubicBezTo>
                    <a:pt x="149" y="336"/>
                    <a:pt x="152" y="332"/>
                    <a:pt x="155" y="328"/>
                  </a:cubicBezTo>
                  <a:cubicBezTo>
                    <a:pt x="158" y="324"/>
                    <a:pt x="158" y="321"/>
                    <a:pt x="156" y="316"/>
                  </a:cubicBezTo>
                  <a:cubicBezTo>
                    <a:pt x="155" y="311"/>
                    <a:pt x="151" y="297"/>
                    <a:pt x="152" y="293"/>
                  </a:cubicBezTo>
                  <a:cubicBezTo>
                    <a:pt x="154" y="290"/>
                    <a:pt x="157" y="285"/>
                    <a:pt x="160" y="284"/>
                  </a:cubicBezTo>
                  <a:cubicBezTo>
                    <a:pt x="163" y="283"/>
                    <a:pt x="166" y="281"/>
                    <a:pt x="170" y="279"/>
                  </a:cubicBezTo>
                  <a:cubicBezTo>
                    <a:pt x="174" y="278"/>
                    <a:pt x="178" y="278"/>
                    <a:pt x="180" y="276"/>
                  </a:cubicBezTo>
                  <a:cubicBezTo>
                    <a:pt x="182" y="274"/>
                    <a:pt x="180" y="271"/>
                    <a:pt x="185" y="268"/>
                  </a:cubicBezTo>
                  <a:cubicBezTo>
                    <a:pt x="189" y="266"/>
                    <a:pt x="192" y="260"/>
                    <a:pt x="198" y="255"/>
                  </a:cubicBezTo>
                  <a:cubicBezTo>
                    <a:pt x="204" y="251"/>
                    <a:pt x="211" y="243"/>
                    <a:pt x="215" y="239"/>
                  </a:cubicBezTo>
                  <a:cubicBezTo>
                    <a:pt x="219" y="235"/>
                    <a:pt x="219" y="233"/>
                    <a:pt x="225" y="231"/>
                  </a:cubicBezTo>
                  <a:cubicBezTo>
                    <a:pt x="230" y="229"/>
                    <a:pt x="239" y="222"/>
                    <a:pt x="239" y="218"/>
                  </a:cubicBezTo>
                  <a:cubicBezTo>
                    <a:pt x="240" y="214"/>
                    <a:pt x="235" y="211"/>
                    <a:pt x="239" y="209"/>
                  </a:cubicBezTo>
                  <a:cubicBezTo>
                    <a:pt x="244" y="207"/>
                    <a:pt x="248" y="206"/>
                    <a:pt x="251" y="202"/>
                  </a:cubicBezTo>
                  <a:cubicBezTo>
                    <a:pt x="255" y="198"/>
                    <a:pt x="259" y="192"/>
                    <a:pt x="257" y="195"/>
                  </a:cubicBezTo>
                  <a:cubicBezTo>
                    <a:pt x="255" y="198"/>
                    <a:pt x="252" y="202"/>
                    <a:pt x="255" y="202"/>
                  </a:cubicBezTo>
                  <a:cubicBezTo>
                    <a:pt x="257" y="202"/>
                    <a:pt x="256" y="208"/>
                    <a:pt x="260" y="202"/>
                  </a:cubicBezTo>
                  <a:cubicBezTo>
                    <a:pt x="264" y="197"/>
                    <a:pt x="264" y="198"/>
                    <a:pt x="264" y="201"/>
                  </a:cubicBezTo>
                  <a:cubicBezTo>
                    <a:pt x="264" y="202"/>
                    <a:pt x="265" y="204"/>
                    <a:pt x="266" y="204"/>
                  </a:cubicBezTo>
                  <a:cubicBezTo>
                    <a:pt x="266" y="200"/>
                    <a:pt x="268" y="192"/>
                    <a:pt x="265" y="188"/>
                  </a:cubicBezTo>
                  <a:cubicBezTo>
                    <a:pt x="262" y="182"/>
                    <a:pt x="253" y="168"/>
                    <a:pt x="254" y="165"/>
                  </a:cubicBezTo>
                  <a:cubicBezTo>
                    <a:pt x="255" y="163"/>
                    <a:pt x="256" y="160"/>
                    <a:pt x="258" y="158"/>
                  </a:cubicBezTo>
                  <a:cubicBezTo>
                    <a:pt x="261" y="155"/>
                    <a:pt x="269" y="158"/>
                    <a:pt x="265" y="153"/>
                  </a:cubicBezTo>
                  <a:cubicBezTo>
                    <a:pt x="260" y="148"/>
                    <a:pt x="256" y="145"/>
                    <a:pt x="257" y="143"/>
                  </a:cubicBezTo>
                  <a:cubicBezTo>
                    <a:pt x="258" y="141"/>
                    <a:pt x="260" y="137"/>
                    <a:pt x="264" y="140"/>
                  </a:cubicBezTo>
                  <a:cubicBezTo>
                    <a:pt x="268" y="144"/>
                    <a:pt x="270" y="145"/>
                    <a:pt x="272" y="145"/>
                  </a:cubicBezTo>
                  <a:cubicBezTo>
                    <a:pt x="275" y="146"/>
                    <a:pt x="274" y="150"/>
                    <a:pt x="275" y="153"/>
                  </a:cubicBezTo>
                  <a:cubicBezTo>
                    <a:pt x="275" y="156"/>
                    <a:pt x="287" y="158"/>
                    <a:pt x="291" y="156"/>
                  </a:cubicBezTo>
                  <a:cubicBezTo>
                    <a:pt x="294" y="154"/>
                    <a:pt x="298" y="158"/>
                    <a:pt x="300" y="157"/>
                  </a:cubicBezTo>
                  <a:cubicBezTo>
                    <a:pt x="302" y="157"/>
                    <a:pt x="306" y="156"/>
                    <a:pt x="306" y="159"/>
                  </a:cubicBezTo>
                  <a:cubicBezTo>
                    <a:pt x="306" y="162"/>
                    <a:pt x="303" y="166"/>
                    <a:pt x="300" y="169"/>
                  </a:cubicBezTo>
                  <a:cubicBezTo>
                    <a:pt x="297" y="172"/>
                    <a:pt x="295" y="170"/>
                    <a:pt x="293" y="173"/>
                  </a:cubicBezTo>
                  <a:cubicBezTo>
                    <a:pt x="291" y="176"/>
                    <a:pt x="295" y="186"/>
                    <a:pt x="295" y="186"/>
                  </a:cubicBezTo>
                  <a:cubicBezTo>
                    <a:pt x="295" y="186"/>
                    <a:pt x="299" y="181"/>
                    <a:pt x="300" y="179"/>
                  </a:cubicBezTo>
                  <a:cubicBezTo>
                    <a:pt x="301" y="177"/>
                    <a:pt x="303" y="176"/>
                    <a:pt x="303" y="178"/>
                  </a:cubicBezTo>
                  <a:cubicBezTo>
                    <a:pt x="303" y="181"/>
                    <a:pt x="305" y="185"/>
                    <a:pt x="306" y="189"/>
                  </a:cubicBezTo>
                  <a:cubicBezTo>
                    <a:pt x="307" y="191"/>
                    <a:pt x="308" y="195"/>
                    <a:pt x="308" y="199"/>
                  </a:cubicBezTo>
                  <a:cubicBezTo>
                    <a:pt x="308" y="199"/>
                    <a:pt x="308" y="199"/>
                    <a:pt x="308" y="19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6" name="Freeform 796"/>
            <p:cNvSpPr>
              <a:spLocks/>
            </p:cNvSpPr>
            <p:nvPr/>
          </p:nvSpPr>
          <p:spPr bwMode="auto">
            <a:xfrm>
              <a:off x="3106738" y="2720975"/>
              <a:ext cx="206375" cy="485775"/>
            </a:xfrm>
            <a:custGeom>
              <a:avLst/>
              <a:gdLst>
                <a:gd name="T0" fmla="*/ 354191113 w 108"/>
                <a:gd name="T1" fmla="*/ 348386436 h 255"/>
                <a:gd name="T2" fmla="*/ 321327815 w 108"/>
                <a:gd name="T3" fmla="*/ 322983267 h 255"/>
                <a:gd name="T4" fmla="*/ 299419586 w 108"/>
                <a:gd name="T5" fmla="*/ 272176929 h 255"/>
                <a:gd name="T6" fmla="*/ 303071276 w 108"/>
                <a:gd name="T7" fmla="*/ 228628580 h 255"/>
                <a:gd name="T8" fmla="*/ 233692929 w 108"/>
                <a:gd name="T9" fmla="*/ 232257604 h 255"/>
                <a:gd name="T10" fmla="*/ 240996309 w 108"/>
                <a:gd name="T11" fmla="*/ 188709314 h 255"/>
                <a:gd name="T12" fmla="*/ 284814737 w 108"/>
                <a:gd name="T13" fmla="*/ 141532001 h 255"/>
                <a:gd name="T14" fmla="*/ 288466427 w 108"/>
                <a:gd name="T15" fmla="*/ 79838561 h 255"/>
                <a:gd name="T16" fmla="*/ 288466427 w 108"/>
                <a:gd name="T17" fmla="*/ 50806353 h 255"/>
                <a:gd name="T18" fmla="*/ 244647999 w 108"/>
                <a:gd name="T19" fmla="*/ 3629025 h 255"/>
                <a:gd name="T20" fmla="*/ 222739770 w 108"/>
                <a:gd name="T21" fmla="*/ 32661232 h 255"/>
                <a:gd name="T22" fmla="*/ 208133010 w 108"/>
                <a:gd name="T23" fmla="*/ 76209537 h 255"/>
                <a:gd name="T24" fmla="*/ 153361483 w 108"/>
                <a:gd name="T25" fmla="*/ 94354657 h 255"/>
                <a:gd name="T26" fmla="*/ 124149844 w 108"/>
                <a:gd name="T27" fmla="*/ 145161025 h 255"/>
                <a:gd name="T28" fmla="*/ 98589926 w 108"/>
                <a:gd name="T29" fmla="*/ 221370532 h 255"/>
                <a:gd name="T30" fmla="*/ 47468162 w 108"/>
                <a:gd name="T31" fmla="*/ 279434977 h 255"/>
                <a:gd name="T32" fmla="*/ 21908236 w 108"/>
                <a:gd name="T33" fmla="*/ 330241315 h 255"/>
                <a:gd name="T34" fmla="*/ 21908236 w 108"/>
                <a:gd name="T35" fmla="*/ 330241315 h 255"/>
                <a:gd name="T36" fmla="*/ 0 w 108"/>
                <a:gd name="T37" fmla="*/ 373789605 h 255"/>
                <a:gd name="T38" fmla="*/ 43818383 w 108"/>
                <a:gd name="T39" fmla="*/ 435483015 h 255"/>
                <a:gd name="T40" fmla="*/ 73030007 w 108"/>
                <a:gd name="T41" fmla="*/ 471773256 h 255"/>
                <a:gd name="T42" fmla="*/ 83983166 w 108"/>
                <a:gd name="T43" fmla="*/ 489918377 h 255"/>
                <a:gd name="T44" fmla="*/ 94938236 w 108"/>
                <a:gd name="T45" fmla="*/ 624192389 h 255"/>
                <a:gd name="T46" fmla="*/ 109543085 w 108"/>
                <a:gd name="T47" fmla="*/ 609676292 h 255"/>
                <a:gd name="T48" fmla="*/ 116846464 w 108"/>
                <a:gd name="T49" fmla="*/ 627821413 h 255"/>
                <a:gd name="T50" fmla="*/ 135104944 w 108"/>
                <a:gd name="T51" fmla="*/ 627821413 h 255"/>
                <a:gd name="T52" fmla="*/ 153361483 w 108"/>
                <a:gd name="T53" fmla="*/ 624192389 h 255"/>
                <a:gd name="T54" fmla="*/ 204481320 w 108"/>
                <a:gd name="T55" fmla="*/ 580644099 h 255"/>
                <a:gd name="T56" fmla="*/ 215436390 w 108"/>
                <a:gd name="T57" fmla="*/ 602418244 h 255"/>
                <a:gd name="T58" fmla="*/ 259252907 w 108"/>
                <a:gd name="T59" fmla="*/ 736692137 h 255"/>
                <a:gd name="T60" fmla="*/ 292116206 w 108"/>
                <a:gd name="T61" fmla="*/ 776611402 h 255"/>
                <a:gd name="T62" fmla="*/ 288466427 w 108"/>
                <a:gd name="T63" fmla="*/ 805643595 h 255"/>
                <a:gd name="T64" fmla="*/ 292116206 w 108"/>
                <a:gd name="T65" fmla="*/ 816530668 h 255"/>
                <a:gd name="T66" fmla="*/ 284814737 w 108"/>
                <a:gd name="T67" fmla="*/ 845562861 h 255"/>
                <a:gd name="T68" fmla="*/ 288466427 w 108"/>
                <a:gd name="T69" fmla="*/ 874595054 h 255"/>
                <a:gd name="T70" fmla="*/ 273859667 w 108"/>
                <a:gd name="T71" fmla="*/ 925401392 h 255"/>
                <a:gd name="T72" fmla="*/ 328631194 w 108"/>
                <a:gd name="T73" fmla="*/ 845562861 h 255"/>
                <a:gd name="T74" fmla="*/ 314026346 w 108"/>
                <a:gd name="T75" fmla="*/ 772982378 h 255"/>
                <a:gd name="T76" fmla="*/ 270207977 w 108"/>
                <a:gd name="T77" fmla="*/ 689514823 h 255"/>
                <a:gd name="T78" fmla="*/ 277511357 w 108"/>
                <a:gd name="T79" fmla="*/ 635079461 h 255"/>
                <a:gd name="T80" fmla="*/ 281163047 w 108"/>
                <a:gd name="T81" fmla="*/ 587902147 h 255"/>
                <a:gd name="T82" fmla="*/ 233692929 w 108"/>
                <a:gd name="T83" fmla="*/ 518950689 h 255"/>
                <a:gd name="T84" fmla="*/ 255603128 w 108"/>
                <a:gd name="T85" fmla="*/ 446370087 h 255"/>
                <a:gd name="T86" fmla="*/ 306722966 w 108"/>
                <a:gd name="T87" fmla="*/ 431853991 h 255"/>
                <a:gd name="T88" fmla="*/ 357842803 w 108"/>
                <a:gd name="T89" fmla="*/ 406450822 h 255"/>
                <a:gd name="T90" fmla="*/ 394357792 w 108"/>
                <a:gd name="T91" fmla="*/ 355644484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8"/>
                <a:gd name="T139" fmla="*/ 0 h 255"/>
                <a:gd name="T140" fmla="*/ 108 w 108"/>
                <a:gd name="T141" fmla="*/ 255 h 2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8" h="255">
                  <a:moveTo>
                    <a:pt x="104" y="99"/>
                  </a:moveTo>
                  <a:cubicBezTo>
                    <a:pt x="101" y="99"/>
                    <a:pt x="99" y="101"/>
                    <a:pt x="97" y="96"/>
                  </a:cubicBezTo>
                  <a:cubicBezTo>
                    <a:pt x="96" y="92"/>
                    <a:pt x="102" y="93"/>
                    <a:pt x="96" y="92"/>
                  </a:cubicBezTo>
                  <a:cubicBezTo>
                    <a:pt x="90" y="91"/>
                    <a:pt x="89" y="91"/>
                    <a:pt x="88" y="89"/>
                  </a:cubicBezTo>
                  <a:cubicBezTo>
                    <a:pt x="88" y="88"/>
                    <a:pt x="94" y="77"/>
                    <a:pt x="90" y="77"/>
                  </a:cubicBezTo>
                  <a:cubicBezTo>
                    <a:pt x="86" y="77"/>
                    <a:pt x="84" y="77"/>
                    <a:pt x="82" y="75"/>
                  </a:cubicBezTo>
                  <a:cubicBezTo>
                    <a:pt x="81" y="73"/>
                    <a:pt x="78" y="69"/>
                    <a:pt x="81" y="67"/>
                  </a:cubicBezTo>
                  <a:cubicBezTo>
                    <a:pt x="83" y="65"/>
                    <a:pt x="87" y="63"/>
                    <a:pt x="83" y="63"/>
                  </a:cubicBezTo>
                  <a:cubicBezTo>
                    <a:pt x="79" y="62"/>
                    <a:pt x="74" y="64"/>
                    <a:pt x="71" y="64"/>
                  </a:cubicBezTo>
                  <a:cubicBezTo>
                    <a:pt x="68" y="64"/>
                    <a:pt x="62" y="67"/>
                    <a:pt x="64" y="64"/>
                  </a:cubicBezTo>
                  <a:cubicBezTo>
                    <a:pt x="66" y="61"/>
                    <a:pt x="66" y="59"/>
                    <a:pt x="66" y="57"/>
                  </a:cubicBezTo>
                  <a:cubicBezTo>
                    <a:pt x="66" y="56"/>
                    <a:pt x="64" y="55"/>
                    <a:pt x="66" y="52"/>
                  </a:cubicBezTo>
                  <a:cubicBezTo>
                    <a:pt x="68" y="50"/>
                    <a:pt x="69" y="49"/>
                    <a:pt x="72" y="46"/>
                  </a:cubicBezTo>
                  <a:cubicBezTo>
                    <a:pt x="75" y="42"/>
                    <a:pt x="76" y="42"/>
                    <a:pt x="78" y="39"/>
                  </a:cubicBezTo>
                  <a:cubicBezTo>
                    <a:pt x="80" y="36"/>
                    <a:pt x="79" y="33"/>
                    <a:pt x="80" y="29"/>
                  </a:cubicBezTo>
                  <a:cubicBezTo>
                    <a:pt x="81" y="25"/>
                    <a:pt x="78" y="25"/>
                    <a:pt x="79" y="22"/>
                  </a:cubicBezTo>
                  <a:cubicBezTo>
                    <a:pt x="79" y="20"/>
                    <a:pt x="81" y="20"/>
                    <a:pt x="81" y="18"/>
                  </a:cubicBezTo>
                  <a:cubicBezTo>
                    <a:pt x="81" y="15"/>
                    <a:pt x="82" y="14"/>
                    <a:pt x="79" y="14"/>
                  </a:cubicBezTo>
                  <a:cubicBezTo>
                    <a:pt x="76" y="14"/>
                    <a:pt x="76" y="17"/>
                    <a:pt x="74" y="13"/>
                  </a:cubicBezTo>
                  <a:cubicBezTo>
                    <a:pt x="73" y="10"/>
                    <a:pt x="70" y="0"/>
                    <a:pt x="67" y="1"/>
                  </a:cubicBezTo>
                  <a:cubicBezTo>
                    <a:pt x="65" y="3"/>
                    <a:pt x="64" y="5"/>
                    <a:pt x="61" y="4"/>
                  </a:cubicBezTo>
                  <a:cubicBezTo>
                    <a:pt x="61" y="4"/>
                    <a:pt x="63" y="8"/>
                    <a:pt x="61" y="9"/>
                  </a:cubicBezTo>
                  <a:cubicBezTo>
                    <a:pt x="59" y="11"/>
                    <a:pt x="56" y="8"/>
                    <a:pt x="58" y="14"/>
                  </a:cubicBezTo>
                  <a:cubicBezTo>
                    <a:pt x="59" y="20"/>
                    <a:pt x="59" y="24"/>
                    <a:pt x="57" y="21"/>
                  </a:cubicBezTo>
                  <a:cubicBezTo>
                    <a:pt x="54" y="18"/>
                    <a:pt x="56" y="16"/>
                    <a:pt x="53" y="17"/>
                  </a:cubicBezTo>
                  <a:cubicBezTo>
                    <a:pt x="50" y="18"/>
                    <a:pt x="46" y="23"/>
                    <a:pt x="42" y="26"/>
                  </a:cubicBezTo>
                  <a:cubicBezTo>
                    <a:pt x="38" y="28"/>
                    <a:pt x="36" y="28"/>
                    <a:pt x="36" y="32"/>
                  </a:cubicBezTo>
                  <a:cubicBezTo>
                    <a:pt x="36" y="35"/>
                    <a:pt x="36" y="36"/>
                    <a:pt x="34" y="40"/>
                  </a:cubicBezTo>
                  <a:cubicBezTo>
                    <a:pt x="32" y="44"/>
                    <a:pt x="30" y="44"/>
                    <a:pt x="30" y="48"/>
                  </a:cubicBezTo>
                  <a:cubicBezTo>
                    <a:pt x="30" y="51"/>
                    <a:pt x="29" y="55"/>
                    <a:pt x="27" y="61"/>
                  </a:cubicBezTo>
                  <a:cubicBezTo>
                    <a:pt x="24" y="67"/>
                    <a:pt x="20" y="64"/>
                    <a:pt x="18" y="64"/>
                  </a:cubicBezTo>
                  <a:cubicBezTo>
                    <a:pt x="16" y="64"/>
                    <a:pt x="14" y="76"/>
                    <a:pt x="13" y="77"/>
                  </a:cubicBezTo>
                  <a:cubicBezTo>
                    <a:pt x="13" y="79"/>
                    <a:pt x="14" y="89"/>
                    <a:pt x="13" y="90"/>
                  </a:cubicBezTo>
                  <a:cubicBezTo>
                    <a:pt x="12" y="92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7" y="94"/>
                    <a:pt x="6" y="97"/>
                    <a:pt x="5" y="98"/>
                  </a:cubicBezTo>
                  <a:cubicBezTo>
                    <a:pt x="4" y="100"/>
                    <a:pt x="2" y="102"/>
                    <a:pt x="0" y="103"/>
                  </a:cubicBezTo>
                  <a:cubicBezTo>
                    <a:pt x="1" y="105"/>
                    <a:pt x="2" y="108"/>
                    <a:pt x="4" y="110"/>
                  </a:cubicBezTo>
                  <a:cubicBezTo>
                    <a:pt x="8" y="115"/>
                    <a:pt x="12" y="123"/>
                    <a:pt x="12" y="120"/>
                  </a:cubicBezTo>
                  <a:cubicBezTo>
                    <a:pt x="12" y="117"/>
                    <a:pt x="8" y="114"/>
                    <a:pt x="11" y="116"/>
                  </a:cubicBezTo>
                  <a:cubicBezTo>
                    <a:pt x="14" y="117"/>
                    <a:pt x="22" y="128"/>
                    <a:pt x="20" y="130"/>
                  </a:cubicBezTo>
                  <a:cubicBezTo>
                    <a:pt x="18" y="133"/>
                    <a:pt x="17" y="138"/>
                    <a:pt x="18" y="136"/>
                  </a:cubicBezTo>
                  <a:cubicBezTo>
                    <a:pt x="19" y="134"/>
                    <a:pt x="21" y="131"/>
                    <a:pt x="23" y="135"/>
                  </a:cubicBezTo>
                  <a:cubicBezTo>
                    <a:pt x="25" y="138"/>
                    <a:pt x="30" y="149"/>
                    <a:pt x="28" y="154"/>
                  </a:cubicBezTo>
                  <a:cubicBezTo>
                    <a:pt x="26" y="159"/>
                    <a:pt x="27" y="168"/>
                    <a:pt x="26" y="172"/>
                  </a:cubicBezTo>
                  <a:cubicBezTo>
                    <a:pt x="26" y="175"/>
                    <a:pt x="26" y="176"/>
                    <a:pt x="28" y="173"/>
                  </a:cubicBezTo>
                  <a:cubicBezTo>
                    <a:pt x="29" y="169"/>
                    <a:pt x="30" y="166"/>
                    <a:pt x="30" y="168"/>
                  </a:cubicBezTo>
                  <a:cubicBezTo>
                    <a:pt x="29" y="171"/>
                    <a:pt x="29" y="176"/>
                    <a:pt x="30" y="174"/>
                  </a:cubicBezTo>
                  <a:cubicBezTo>
                    <a:pt x="30" y="173"/>
                    <a:pt x="32" y="171"/>
                    <a:pt x="32" y="173"/>
                  </a:cubicBezTo>
                  <a:cubicBezTo>
                    <a:pt x="32" y="175"/>
                    <a:pt x="32" y="179"/>
                    <a:pt x="34" y="177"/>
                  </a:cubicBezTo>
                  <a:cubicBezTo>
                    <a:pt x="35" y="175"/>
                    <a:pt x="37" y="170"/>
                    <a:pt x="37" y="173"/>
                  </a:cubicBezTo>
                  <a:cubicBezTo>
                    <a:pt x="36" y="175"/>
                    <a:pt x="35" y="177"/>
                    <a:pt x="38" y="175"/>
                  </a:cubicBezTo>
                  <a:cubicBezTo>
                    <a:pt x="42" y="172"/>
                    <a:pt x="38" y="173"/>
                    <a:pt x="42" y="172"/>
                  </a:cubicBezTo>
                  <a:cubicBezTo>
                    <a:pt x="46" y="170"/>
                    <a:pt x="51" y="169"/>
                    <a:pt x="52" y="166"/>
                  </a:cubicBezTo>
                  <a:cubicBezTo>
                    <a:pt x="54" y="164"/>
                    <a:pt x="56" y="162"/>
                    <a:pt x="56" y="160"/>
                  </a:cubicBezTo>
                  <a:cubicBezTo>
                    <a:pt x="57" y="158"/>
                    <a:pt x="56" y="157"/>
                    <a:pt x="57" y="160"/>
                  </a:cubicBezTo>
                  <a:cubicBezTo>
                    <a:pt x="58" y="162"/>
                    <a:pt x="57" y="165"/>
                    <a:pt x="59" y="166"/>
                  </a:cubicBezTo>
                  <a:cubicBezTo>
                    <a:pt x="61" y="166"/>
                    <a:pt x="63" y="165"/>
                    <a:pt x="64" y="169"/>
                  </a:cubicBezTo>
                  <a:cubicBezTo>
                    <a:pt x="65" y="173"/>
                    <a:pt x="67" y="198"/>
                    <a:pt x="71" y="203"/>
                  </a:cubicBezTo>
                  <a:cubicBezTo>
                    <a:pt x="76" y="209"/>
                    <a:pt x="76" y="207"/>
                    <a:pt x="76" y="210"/>
                  </a:cubicBezTo>
                  <a:cubicBezTo>
                    <a:pt x="76" y="213"/>
                    <a:pt x="80" y="216"/>
                    <a:pt x="80" y="214"/>
                  </a:cubicBezTo>
                  <a:cubicBezTo>
                    <a:pt x="80" y="213"/>
                    <a:pt x="80" y="214"/>
                    <a:pt x="80" y="216"/>
                  </a:cubicBezTo>
                  <a:cubicBezTo>
                    <a:pt x="79" y="217"/>
                    <a:pt x="79" y="220"/>
                    <a:pt x="79" y="222"/>
                  </a:cubicBezTo>
                  <a:cubicBezTo>
                    <a:pt x="79" y="224"/>
                    <a:pt x="79" y="224"/>
                    <a:pt x="80" y="223"/>
                  </a:cubicBezTo>
                  <a:cubicBezTo>
                    <a:pt x="82" y="222"/>
                    <a:pt x="81" y="224"/>
                    <a:pt x="80" y="225"/>
                  </a:cubicBezTo>
                  <a:cubicBezTo>
                    <a:pt x="78" y="225"/>
                    <a:pt x="76" y="229"/>
                    <a:pt x="76" y="231"/>
                  </a:cubicBezTo>
                  <a:cubicBezTo>
                    <a:pt x="76" y="232"/>
                    <a:pt x="77" y="234"/>
                    <a:pt x="78" y="233"/>
                  </a:cubicBezTo>
                  <a:cubicBezTo>
                    <a:pt x="78" y="232"/>
                    <a:pt x="82" y="231"/>
                    <a:pt x="81" y="232"/>
                  </a:cubicBezTo>
                  <a:cubicBezTo>
                    <a:pt x="81" y="234"/>
                    <a:pt x="80" y="238"/>
                    <a:pt x="79" y="241"/>
                  </a:cubicBezTo>
                  <a:cubicBezTo>
                    <a:pt x="78" y="243"/>
                    <a:pt x="77" y="243"/>
                    <a:pt x="76" y="246"/>
                  </a:cubicBezTo>
                  <a:cubicBezTo>
                    <a:pt x="76" y="247"/>
                    <a:pt x="75" y="251"/>
                    <a:pt x="75" y="255"/>
                  </a:cubicBezTo>
                  <a:cubicBezTo>
                    <a:pt x="80" y="252"/>
                    <a:pt x="81" y="246"/>
                    <a:pt x="83" y="244"/>
                  </a:cubicBezTo>
                  <a:cubicBezTo>
                    <a:pt x="85" y="242"/>
                    <a:pt x="88" y="236"/>
                    <a:pt x="90" y="233"/>
                  </a:cubicBezTo>
                  <a:cubicBezTo>
                    <a:pt x="91" y="230"/>
                    <a:pt x="90" y="224"/>
                    <a:pt x="88" y="220"/>
                  </a:cubicBezTo>
                  <a:cubicBezTo>
                    <a:pt x="86" y="217"/>
                    <a:pt x="86" y="216"/>
                    <a:pt x="86" y="213"/>
                  </a:cubicBezTo>
                  <a:cubicBezTo>
                    <a:pt x="87" y="209"/>
                    <a:pt x="85" y="204"/>
                    <a:pt x="83" y="203"/>
                  </a:cubicBezTo>
                  <a:cubicBezTo>
                    <a:pt x="82" y="201"/>
                    <a:pt x="77" y="194"/>
                    <a:pt x="74" y="190"/>
                  </a:cubicBezTo>
                  <a:cubicBezTo>
                    <a:pt x="70" y="185"/>
                    <a:pt x="76" y="184"/>
                    <a:pt x="78" y="182"/>
                  </a:cubicBezTo>
                  <a:cubicBezTo>
                    <a:pt x="79" y="180"/>
                    <a:pt x="76" y="178"/>
                    <a:pt x="76" y="175"/>
                  </a:cubicBezTo>
                  <a:cubicBezTo>
                    <a:pt x="76" y="173"/>
                    <a:pt x="78" y="174"/>
                    <a:pt x="79" y="170"/>
                  </a:cubicBezTo>
                  <a:cubicBezTo>
                    <a:pt x="80" y="166"/>
                    <a:pt x="79" y="165"/>
                    <a:pt x="77" y="162"/>
                  </a:cubicBezTo>
                  <a:cubicBezTo>
                    <a:pt x="75" y="158"/>
                    <a:pt x="69" y="153"/>
                    <a:pt x="66" y="150"/>
                  </a:cubicBezTo>
                  <a:cubicBezTo>
                    <a:pt x="63" y="148"/>
                    <a:pt x="65" y="145"/>
                    <a:pt x="64" y="143"/>
                  </a:cubicBezTo>
                  <a:cubicBezTo>
                    <a:pt x="63" y="140"/>
                    <a:pt x="67" y="136"/>
                    <a:pt x="67" y="133"/>
                  </a:cubicBezTo>
                  <a:cubicBezTo>
                    <a:pt x="67" y="130"/>
                    <a:pt x="68" y="126"/>
                    <a:pt x="70" y="123"/>
                  </a:cubicBezTo>
                  <a:cubicBezTo>
                    <a:pt x="72" y="121"/>
                    <a:pt x="74" y="123"/>
                    <a:pt x="77" y="123"/>
                  </a:cubicBezTo>
                  <a:cubicBezTo>
                    <a:pt x="79" y="123"/>
                    <a:pt x="82" y="121"/>
                    <a:pt x="84" y="119"/>
                  </a:cubicBezTo>
                  <a:cubicBezTo>
                    <a:pt x="86" y="118"/>
                    <a:pt x="88" y="115"/>
                    <a:pt x="90" y="114"/>
                  </a:cubicBezTo>
                  <a:cubicBezTo>
                    <a:pt x="93" y="112"/>
                    <a:pt x="96" y="114"/>
                    <a:pt x="98" y="112"/>
                  </a:cubicBezTo>
                  <a:cubicBezTo>
                    <a:pt x="101" y="110"/>
                    <a:pt x="101" y="108"/>
                    <a:pt x="104" y="106"/>
                  </a:cubicBezTo>
                  <a:cubicBezTo>
                    <a:pt x="106" y="104"/>
                    <a:pt x="108" y="98"/>
                    <a:pt x="108" y="98"/>
                  </a:cubicBezTo>
                  <a:cubicBezTo>
                    <a:pt x="107" y="98"/>
                    <a:pt x="106" y="99"/>
                    <a:pt x="104" y="9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7" name="Freeform 797"/>
            <p:cNvSpPr>
              <a:spLocks/>
            </p:cNvSpPr>
            <p:nvPr/>
          </p:nvSpPr>
          <p:spPr bwMode="auto">
            <a:xfrm>
              <a:off x="3013075" y="2774950"/>
              <a:ext cx="109538" cy="141288"/>
            </a:xfrm>
            <a:custGeom>
              <a:avLst/>
              <a:gdLst>
                <a:gd name="T0" fmla="*/ 199422583 w 57"/>
                <a:gd name="T1" fmla="*/ 251534660 h 74"/>
                <a:gd name="T2" fmla="*/ 195729040 w 57"/>
                <a:gd name="T3" fmla="*/ 189560745 h 74"/>
                <a:gd name="T4" fmla="*/ 184650331 w 57"/>
                <a:gd name="T5" fmla="*/ 149461700 h 74"/>
                <a:gd name="T6" fmla="*/ 173571622 w 57"/>
                <a:gd name="T7" fmla="*/ 153106547 h 74"/>
                <a:gd name="T8" fmla="*/ 155105827 w 57"/>
                <a:gd name="T9" fmla="*/ 178626204 h 74"/>
                <a:gd name="T10" fmla="*/ 147720661 w 57"/>
                <a:gd name="T11" fmla="*/ 131235555 h 74"/>
                <a:gd name="T12" fmla="*/ 173571622 w 57"/>
                <a:gd name="T13" fmla="*/ 116654228 h 74"/>
                <a:gd name="T14" fmla="*/ 195729040 w 57"/>
                <a:gd name="T15" fmla="*/ 80200030 h 74"/>
                <a:gd name="T16" fmla="*/ 173571622 w 57"/>
                <a:gd name="T17" fmla="*/ 72908426 h 74"/>
                <a:gd name="T18" fmla="*/ 140333574 w 57"/>
                <a:gd name="T19" fmla="*/ 69263579 h 74"/>
                <a:gd name="T20" fmla="*/ 81246457 w 57"/>
                <a:gd name="T21" fmla="*/ 58327114 h 74"/>
                <a:gd name="T22" fmla="*/ 70167748 w 57"/>
                <a:gd name="T23" fmla="*/ 29162602 h 74"/>
                <a:gd name="T24" fmla="*/ 40623228 w 57"/>
                <a:gd name="T25" fmla="*/ 10936454 h 74"/>
                <a:gd name="T26" fmla="*/ 14772256 w 57"/>
                <a:gd name="T27" fmla="*/ 21872908 h 74"/>
                <a:gd name="T28" fmla="*/ 44316772 w 57"/>
                <a:gd name="T29" fmla="*/ 58327114 h 74"/>
                <a:gd name="T30" fmla="*/ 18465803 w 57"/>
                <a:gd name="T31" fmla="*/ 76553273 h 74"/>
                <a:gd name="T32" fmla="*/ 3693544 w 57"/>
                <a:gd name="T33" fmla="*/ 102071021 h 74"/>
                <a:gd name="T34" fmla="*/ 44316772 w 57"/>
                <a:gd name="T35" fmla="*/ 185915898 h 74"/>
                <a:gd name="T36" fmla="*/ 48008394 w 57"/>
                <a:gd name="T37" fmla="*/ 244242997 h 74"/>
                <a:gd name="T38" fmla="*/ 51701937 w 57"/>
                <a:gd name="T39" fmla="*/ 244242997 h 74"/>
                <a:gd name="T40" fmla="*/ 55395481 w 57"/>
                <a:gd name="T41" fmla="*/ 222370096 h 74"/>
                <a:gd name="T42" fmla="*/ 66474204 w 57"/>
                <a:gd name="T43" fmla="*/ 229661700 h 74"/>
                <a:gd name="T44" fmla="*/ 66474204 w 57"/>
                <a:gd name="T45" fmla="*/ 226014943 h 74"/>
                <a:gd name="T46" fmla="*/ 81246457 w 57"/>
                <a:gd name="T47" fmla="*/ 229661700 h 74"/>
                <a:gd name="T48" fmla="*/ 84940000 w 57"/>
                <a:gd name="T49" fmla="*/ 207788799 h 74"/>
                <a:gd name="T50" fmla="*/ 118176127 w 57"/>
                <a:gd name="T51" fmla="*/ 222370096 h 74"/>
                <a:gd name="T52" fmla="*/ 110790961 w 57"/>
                <a:gd name="T53" fmla="*/ 174979448 h 74"/>
                <a:gd name="T54" fmla="*/ 103403874 w 57"/>
                <a:gd name="T55" fmla="*/ 156753303 h 74"/>
                <a:gd name="T56" fmla="*/ 118176127 w 57"/>
                <a:gd name="T57" fmla="*/ 167689754 h 74"/>
                <a:gd name="T58" fmla="*/ 132948409 w 57"/>
                <a:gd name="T59" fmla="*/ 189560745 h 74"/>
                <a:gd name="T60" fmla="*/ 151412283 w 57"/>
                <a:gd name="T61" fmla="*/ 185915898 h 74"/>
                <a:gd name="T62" fmla="*/ 158799370 w 57"/>
                <a:gd name="T63" fmla="*/ 193207501 h 74"/>
                <a:gd name="T64" fmla="*/ 173571622 w 57"/>
                <a:gd name="T65" fmla="*/ 211433646 h 74"/>
                <a:gd name="T66" fmla="*/ 173571622 w 57"/>
                <a:gd name="T67" fmla="*/ 251534660 h 74"/>
                <a:gd name="T68" fmla="*/ 180956788 w 57"/>
                <a:gd name="T69" fmla="*/ 269760805 h 74"/>
                <a:gd name="T70" fmla="*/ 180956788 w 57"/>
                <a:gd name="T71" fmla="*/ 269760805 h 74"/>
                <a:gd name="T72" fmla="*/ 199422583 w 57"/>
                <a:gd name="T73" fmla="*/ 251534660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74"/>
                <a:gd name="T113" fmla="*/ 57 w 57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74">
                  <a:moveTo>
                    <a:pt x="54" y="69"/>
                  </a:moveTo>
                  <a:cubicBezTo>
                    <a:pt x="57" y="66"/>
                    <a:pt x="54" y="55"/>
                    <a:pt x="53" y="52"/>
                  </a:cubicBezTo>
                  <a:cubicBezTo>
                    <a:pt x="52" y="48"/>
                    <a:pt x="50" y="44"/>
                    <a:pt x="50" y="41"/>
                  </a:cubicBezTo>
                  <a:cubicBezTo>
                    <a:pt x="50" y="39"/>
                    <a:pt x="48" y="40"/>
                    <a:pt x="47" y="42"/>
                  </a:cubicBezTo>
                  <a:cubicBezTo>
                    <a:pt x="46" y="44"/>
                    <a:pt x="42" y="49"/>
                    <a:pt x="42" y="49"/>
                  </a:cubicBezTo>
                  <a:cubicBezTo>
                    <a:pt x="42" y="49"/>
                    <a:pt x="38" y="39"/>
                    <a:pt x="40" y="36"/>
                  </a:cubicBezTo>
                  <a:cubicBezTo>
                    <a:pt x="42" y="33"/>
                    <a:pt x="44" y="35"/>
                    <a:pt x="47" y="32"/>
                  </a:cubicBezTo>
                  <a:cubicBezTo>
                    <a:pt x="50" y="29"/>
                    <a:pt x="53" y="25"/>
                    <a:pt x="53" y="22"/>
                  </a:cubicBezTo>
                  <a:cubicBezTo>
                    <a:pt x="53" y="19"/>
                    <a:pt x="49" y="20"/>
                    <a:pt x="47" y="20"/>
                  </a:cubicBezTo>
                  <a:cubicBezTo>
                    <a:pt x="45" y="21"/>
                    <a:pt x="41" y="17"/>
                    <a:pt x="38" y="19"/>
                  </a:cubicBezTo>
                  <a:cubicBezTo>
                    <a:pt x="34" y="21"/>
                    <a:pt x="22" y="19"/>
                    <a:pt x="22" y="16"/>
                  </a:cubicBezTo>
                  <a:cubicBezTo>
                    <a:pt x="21" y="13"/>
                    <a:pt x="22" y="9"/>
                    <a:pt x="19" y="8"/>
                  </a:cubicBezTo>
                  <a:cubicBezTo>
                    <a:pt x="17" y="8"/>
                    <a:pt x="15" y="7"/>
                    <a:pt x="11" y="3"/>
                  </a:cubicBezTo>
                  <a:cubicBezTo>
                    <a:pt x="7" y="0"/>
                    <a:pt x="5" y="4"/>
                    <a:pt x="4" y="6"/>
                  </a:cubicBezTo>
                  <a:cubicBezTo>
                    <a:pt x="3" y="8"/>
                    <a:pt x="7" y="11"/>
                    <a:pt x="12" y="16"/>
                  </a:cubicBezTo>
                  <a:cubicBezTo>
                    <a:pt x="16" y="21"/>
                    <a:pt x="8" y="18"/>
                    <a:pt x="5" y="21"/>
                  </a:cubicBezTo>
                  <a:cubicBezTo>
                    <a:pt x="3" y="23"/>
                    <a:pt x="2" y="26"/>
                    <a:pt x="1" y="28"/>
                  </a:cubicBezTo>
                  <a:cubicBezTo>
                    <a:pt x="0" y="31"/>
                    <a:pt x="9" y="45"/>
                    <a:pt x="12" y="51"/>
                  </a:cubicBezTo>
                  <a:cubicBezTo>
                    <a:pt x="15" y="55"/>
                    <a:pt x="13" y="63"/>
                    <a:pt x="13" y="67"/>
                  </a:cubicBezTo>
                  <a:cubicBezTo>
                    <a:pt x="13" y="68"/>
                    <a:pt x="14" y="67"/>
                    <a:pt x="14" y="67"/>
                  </a:cubicBezTo>
                  <a:cubicBezTo>
                    <a:pt x="15" y="64"/>
                    <a:pt x="14" y="57"/>
                    <a:pt x="15" y="61"/>
                  </a:cubicBezTo>
                  <a:cubicBezTo>
                    <a:pt x="16" y="65"/>
                    <a:pt x="18" y="64"/>
                    <a:pt x="18" y="63"/>
                  </a:cubicBezTo>
                  <a:cubicBezTo>
                    <a:pt x="18" y="61"/>
                    <a:pt x="16" y="59"/>
                    <a:pt x="18" y="62"/>
                  </a:cubicBezTo>
                  <a:cubicBezTo>
                    <a:pt x="19" y="65"/>
                    <a:pt x="20" y="66"/>
                    <a:pt x="22" y="63"/>
                  </a:cubicBezTo>
                  <a:cubicBezTo>
                    <a:pt x="23" y="59"/>
                    <a:pt x="20" y="53"/>
                    <a:pt x="23" y="57"/>
                  </a:cubicBezTo>
                  <a:cubicBezTo>
                    <a:pt x="25" y="62"/>
                    <a:pt x="29" y="64"/>
                    <a:pt x="32" y="61"/>
                  </a:cubicBezTo>
                  <a:cubicBezTo>
                    <a:pt x="34" y="59"/>
                    <a:pt x="30" y="52"/>
                    <a:pt x="30" y="48"/>
                  </a:cubicBezTo>
                  <a:cubicBezTo>
                    <a:pt x="29" y="45"/>
                    <a:pt x="30" y="45"/>
                    <a:pt x="28" y="43"/>
                  </a:cubicBezTo>
                  <a:cubicBezTo>
                    <a:pt x="26" y="41"/>
                    <a:pt x="30" y="44"/>
                    <a:pt x="32" y="46"/>
                  </a:cubicBezTo>
                  <a:cubicBezTo>
                    <a:pt x="34" y="48"/>
                    <a:pt x="33" y="52"/>
                    <a:pt x="36" y="52"/>
                  </a:cubicBezTo>
                  <a:cubicBezTo>
                    <a:pt x="38" y="52"/>
                    <a:pt x="40" y="51"/>
                    <a:pt x="41" y="51"/>
                  </a:cubicBezTo>
                  <a:cubicBezTo>
                    <a:pt x="42" y="51"/>
                    <a:pt x="43" y="51"/>
                    <a:pt x="43" y="53"/>
                  </a:cubicBezTo>
                  <a:cubicBezTo>
                    <a:pt x="43" y="55"/>
                    <a:pt x="47" y="54"/>
                    <a:pt x="47" y="58"/>
                  </a:cubicBezTo>
                  <a:cubicBezTo>
                    <a:pt x="47" y="63"/>
                    <a:pt x="46" y="65"/>
                    <a:pt x="47" y="69"/>
                  </a:cubicBezTo>
                  <a:cubicBezTo>
                    <a:pt x="48" y="71"/>
                    <a:pt x="49" y="73"/>
                    <a:pt x="49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1" y="73"/>
                    <a:pt x="53" y="71"/>
                    <a:pt x="54" y="6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8" name="Freeform 798"/>
            <p:cNvSpPr>
              <a:spLocks/>
            </p:cNvSpPr>
            <p:nvPr/>
          </p:nvSpPr>
          <p:spPr bwMode="auto">
            <a:xfrm>
              <a:off x="3227388" y="2933700"/>
              <a:ext cx="207962" cy="387350"/>
            </a:xfrm>
            <a:custGeom>
              <a:avLst/>
              <a:gdLst>
                <a:gd name="T0" fmla="*/ 389491849 w 109"/>
                <a:gd name="T1" fmla="*/ 265788924 h 203"/>
                <a:gd name="T2" fmla="*/ 364011742 w 109"/>
                <a:gd name="T3" fmla="*/ 218457761 h 203"/>
                <a:gd name="T4" fmla="*/ 353090878 w 109"/>
                <a:gd name="T5" fmla="*/ 167484043 h 203"/>
                <a:gd name="T6" fmla="*/ 294850087 w 109"/>
                <a:gd name="T7" fmla="*/ 112869588 h 203"/>
                <a:gd name="T8" fmla="*/ 225686464 w 109"/>
                <a:gd name="T9" fmla="*/ 123791710 h 203"/>
                <a:gd name="T10" fmla="*/ 178366537 w 109"/>
                <a:gd name="T11" fmla="*/ 127432447 h 203"/>
                <a:gd name="T12" fmla="*/ 182004917 w 109"/>
                <a:gd name="T13" fmla="*/ 91023436 h 203"/>
                <a:gd name="T14" fmla="*/ 163805385 w 109"/>
                <a:gd name="T15" fmla="*/ 54614440 h 203"/>
                <a:gd name="T16" fmla="*/ 145603945 w 109"/>
                <a:gd name="T17" fmla="*/ 25486867 h 203"/>
                <a:gd name="T18" fmla="*/ 131044702 w 109"/>
                <a:gd name="T19" fmla="*/ 0 h 203"/>
                <a:gd name="T20" fmla="*/ 127404414 w 109"/>
                <a:gd name="T21" fmla="*/ 0 h 203"/>
                <a:gd name="T22" fmla="*/ 76442261 w 109"/>
                <a:gd name="T23" fmla="*/ 25486867 h 203"/>
                <a:gd name="T24" fmla="*/ 25480115 w 109"/>
                <a:gd name="T25" fmla="*/ 40049703 h 203"/>
                <a:gd name="T26" fmla="*/ 3640289 w 109"/>
                <a:gd name="T27" fmla="*/ 112869588 h 203"/>
                <a:gd name="T28" fmla="*/ 50962138 w 109"/>
                <a:gd name="T29" fmla="*/ 182046872 h 203"/>
                <a:gd name="T30" fmla="*/ 47321850 w 109"/>
                <a:gd name="T31" fmla="*/ 229379883 h 203"/>
                <a:gd name="T32" fmla="*/ 40041274 w 109"/>
                <a:gd name="T33" fmla="*/ 283994368 h 203"/>
                <a:gd name="T34" fmla="*/ 83722836 w 109"/>
                <a:gd name="T35" fmla="*/ 367736360 h 203"/>
                <a:gd name="T36" fmla="*/ 98283988 w 109"/>
                <a:gd name="T37" fmla="*/ 440554322 h 203"/>
                <a:gd name="T38" fmla="*/ 43681562 w 109"/>
                <a:gd name="T39" fmla="*/ 520655726 h 203"/>
                <a:gd name="T40" fmla="*/ 40041274 w 109"/>
                <a:gd name="T41" fmla="*/ 593475596 h 203"/>
                <a:gd name="T42" fmla="*/ 101922368 w 109"/>
                <a:gd name="T43" fmla="*/ 655371436 h 203"/>
                <a:gd name="T44" fmla="*/ 171085961 w 109"/>
                <a:gd name="T45" fmla="*/ 702704447 h 203"/>
                <a:gd name="T46" fmla="*/ 196566069 w 109"/>
                <a:gd name="T47" fmla="*/ 720907983 h 203"/>
                <a:gd name="T48" fmla="*/ 225686464 w 109"/>
                <a:gd name="T49" fmla="*/ 702704447 h 203"/>
                <a:gd name="T50" fmla="*/ 182004917 w 109"/>
                <a:gd name="T51" fmla="*/ 666293558 h 203"/>
                <a:gd name="T52" fmla="*/ 134684989 w 109"/>
                <a:gd name="T53" fmla="*/ 633525284 h 203"/>
                <a:gd name="T54" fmla="*/ 116483520 w 109"/>
                <a:gd name="T55" fmla="*/ 571629444 h 203"/>
                <a:gd name="T56" fmla="*/ 83722836 w 109"/>
                <a:gd name="T57" fmla="*/ 535220463 h 203"/>
                <a:gd name="T58" fmla="*/ 109202944 w 109"/>
                <a:gd name="T59" fmla="*/ 440554322 h 203"/>
                <a:gd name="T60" fmla="*/ 123764096 w 109"/>
                <a:gd name="T61" fmla="*/ 349530916 h 203"/>
                <a:gd name="T62" fmla="*/ 167445673 w 109"/>
                <a:gd name="T63" fmla="*/ 389582512 h 203"/>
                <a:gd name="T64" fmla="*/ 258449115 w 109"/>
                <a:gd name="T65" fmla="*/ 418710078 h 203"/>
                <a:gd name="T66" fmla="*/ 240247616 w 109"/>
                <a:gd name="T67" fmla="*/ 385941805 h 203"/>
                <a:gd name="T68" fmla="*/ 269368071 w 109"/>
                <a:gd name="T69" fmla="*/ 313121935 h 203"/>
                <a:gd name="T70" fmla="*/ 364011742 w 109"/>
                <a:gd name="T71" fmla="*/ 309481227 h 203"/>
                <a:gd name="T72" fmla="*/ 389491849 w 109"/>
                <a:gd name="T73" fmla="*/ 291275783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203"/>
                <a:gd name="T113" fmla="*/ 109 w 109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203">
                  <a:moveTo>
                    <a:pt x="107" y="80"/>
                  </a:moveTo>
                  <a:cubicBezTo>
                    <a:pt x="108" y="78"/>
                    <a:pt x="107" y="76"/>
                    <a:pt x="107" y="73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68"/>
                    <a:pt x="103" y="62"/>
                    <a:pt x="100" y="60"/>
                  </a:cubicBezTo>
                  <a:cubicBezTo>
                    <a:pt x="98" y="58"/>
                    <a:pt x="96" y="56"/>
                    <a:pt x="96" y="53"/>
                  </a:cubicBezTo>
                  <a:cubicBezTo>
                    <a:pt x="96" y="49"/>
                    <a:pt x="97" y="48"/>
                    <a:pt x="97" y="46"/>
                  </a:cubicBezTo>
                  <a:cubicBezTo>
                    <a:pt x="97" y="44"/>
                    <a:pt x="95" y="40"/>
                    <a:pt x="91" y="37"/>
                  </a:cubicBezTo>
                  <a:cubicBezTo>
                    <a:pt x="88" y="35"/>
                    <a:pt x="86" y="31"/>
                    <a:pt x="81" y="31"/>
                  </a:cubicBezTo>
                  <a:cubicBezTo>
                    <a:pt x="75" y="31"/>
                    <a:pt x="74" y="35"/>
                    <a:pt x="70" y="35"/>
                  </a:cubicBezTo>
                  <a:cubicBezTo>
                    <a:pt x="67" y="36"/>
                    <a:pt x="64" y="34"/>
                    <a:pt x="62" y="34"/>
                  </a:cubicBezTo>
                  <a:cubicBezTo>
                    <a:pt x="61" y="33"/>
                    <a:pt x="51" y="41"/>
                    <a:pt x="48" y="42"/>
                  </a:cubicBezTo>
                  <a:cubicBezTo>
                    <a:pt x="44" y="43"/>
                    <a:pt x="47" y="37"/>
                    <a:pt x="49" y="35"/>
                  </a:cubicBezTo>
                  <a:cubicBezTo>
                    <a:pt x="51" y="33"/>
                    <a:pt x="49" y="32"/>
                    <a:pt x="48" y="31"/>
                  </a:cubicBezTo>
                  <a:cubicBezTo>
                    <a:pt x="46" y="31"/>
                    <a:pt x="49" y="27"/>
                    <a:pt x="50" y="25"/>
                  </a:cubicBezTo>
                  <a:cubicBezTo>
                    <a:pt x="50" y="23"/>
                    <a:pt x="50" y="16"/>
                    <a:pt x="50" y="14"/>
                  </a:cubicBezTo>
                  <a:cubicBezTo>
                    <a:pt x="49" y="12"/>
                    <a:pt x="47" y="13"/>
                    <a:pt x="45" y="15"/>
                  </a:cubicBezTo>
                  <a:cubicBezTo>
                    <a:pt x="43" y="16"/>
                    <a:pt x="41" y="15"/>
                    <a:pt x="39" y="13"/>
                  </a:cubicBezTo>
                  <a:cubicBezTo>
                    <a:pt x="38" y="11"/>
                    <a:pt x="40" y="10"/>
                    <a:pt x="40" y="7"/>
                  </a:cubicBezTo>
                  <a:cubicBezTo>
                    <a:pt x="40" y="4"/>
                    <a:pt x="37" y="2"/>
                    <a:pt x="37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2"/>
                    <a:pt x="30" y="0"/>
                    <a:pt x="27" y="2"/>
                  </a:cubicBezTo>
                  <a:cubicBezTo>
                    <a:pt x="25" y="3"/>
                    <a:pt x="23" y="6"/>
                    <a:pt x="21" y="7"/>
                  </a:cubicBezTo>
                  <a:cubicBezTo>
                    <a:pt x="19" y="9"/>
                    <a:pt x="16" y="11"/>
                    <a:pt x="14" y="11"/>
                  </a:cubicBezTo>
                  <a:cubicBezTo>
                    <a:pt x="11" y="11"/>
                    <a:pt x="9" y="9"/>
                    <a:pt x="7" y="11"/>
                  </a:cubicBezTo>
                  <a:cubicBezTo>
                    <a:pt x="5" y="14"/>
                    <a:pt x="4" y="18"/>
                    <a:pt x="4" y="21"/>
                  </a:cubicBezTo>
                  <a:cubicBezTo>
                    <a:pt x="4" y="24"/>
                    <a:pt x="0" y="28"/>
                    <a:pt x="1" y="31"/>
                  </a:cubicBezTo>
                  <a:cubicBezTo>
                    <a:pt x="2" y="33"/>
                    <a:pt x="0" y="36"/>
                    <a:pt x="3" y="38"/>
                  </a:cubicBezTo>
                  <a:cubicBezTo>
                    <a:pt x="6" y="41"/>
                    <a:pt x="12" y="46"/>
                    <a:pt x="14" y="50"/>
                  </a:cubicBezTo>
                  <a:cubicBezTo>
                    <a:pt x="16" y="53"/>
                    <a:pt x="17" y="54"/>
                    <a:pt x="16" y="58"/>
                  </a:cubicBezTo>
                  <a:cubicBezTo>
                    <a:pt x="15" y="62"/>
                    <a:pt x="13" y="61"/>
                    <a:pt x="13" y="63"/>
                  </a:cubicBezTo>
                  <a:cubicBezTo>
                    <a:pt x="13" y="66"/>
                    <a:pt x="16" y="68"/>
                    <a:pt x="15" y="70"/>
                  </a:cubicBezTo>
                  <a:cubicBezTo>
                    <a:pt x="13" y="72"/>
                    <a:pt x="7" y="73"/>
                    <a:pt x="11" y="78"/>
                  </a:cubicBezTo>
                  <a:cubicBezTo>
                    <a:pt x="14" y="82"/>
                    <a:pt x="19" y="89"/>
                    <a:pt x="20" y="91"/>
                  </a:cubicBezTo>
                  <a:cubicBezTo>
                    <a:pt x="22" y="92"/>
                    <a:pt x="24" y="97"/>
                    <a:pt x="23" y="101"/>
                  </a:cubicBezTo>
                  <a:cubicBezTo>
                    <a:pt x="23" y="104"/>
                    <a:pt x="23" y="105"/>
                    <a:pt x="25" y="108"/>
                  </a:cubicBezTo>
                  <a:cubicBezTo>
                    <a:pt x="27" y="112"/>
                    <a:pt x="28" y="118"/>
                    <a:pt x="27" y="121"/>
                  </a:cubicBezTo>
                  <a:cubicBezTo>
                    <a:pt x="25" y="124"/>
                    <a:pt x="22" y="130"/>
                    <a:pt x="20" y="132"/>
                  </a:cubicBezTo>
                  <a:cubicBezTo>
                    <a:pt x="18" y="134"/>
                    <a:pt x="17" y="140"/>
                    <a:pt x="12" y="143"/>
                  </a:cubicBezTo>
                  <a:cubicBezTo>
                    <a:pt x="12" y="149"/>
                    <a:pt x="12" y="154"/>
                    <a:pt x="12" y="156"/>
                  </a:cubicBezTo>
                  <a:cubicBezTo>
                    <a:pt x="11" y="159"/>
                    <a:pt x="10" y="161"/>
                    <a:pt x="11" y="163"/>
                  </a:cubicBezTo>
                  <a:cubicBezTo>
                    <a:pt x="12" y="165"/>
                    <a:pt x="14" y="163"/>
                    <a:pt x="17" y="165"/>
                  </a:cubicBezTo>
                  <a:cubicBezTo>
                    <a:pt x="19" y="167"/>
                    <a:pt x="25" y="177"/>
                    <a:pt x="28" y="180"/>
                  </a:cubicBezTo>
                  <a:cubicBezTo>
                    <a:pt x="30" y="182"/>
                    <a:pt x="32" y="185"/>
                    <a:pt x="35" y="188"/>
                  </a:cubicBezTo>
                  <a:cubicBezTo>
                    <a:pt x="40" y="188"/>
                    <a:pt x="45" y="190"/>
                    <a:pt x="47" y="193"/>
                  </a:cubicBezTo>
                  <a:cubicBezTo>
                    <a:pt x="50" y="196"/>
                    <a:pt x="48" y="197"/>
                    <a:pt x="49" y="200"/>
                  </a:cubicBezTo>
                  <a:cubicBezTo>
                    <a:pt x="50" y="203"/>
                    <a:pt x="53" y="197"/>
                    <a:pt x="54" y="198"/>
                  </a:cubicBezTo>
                  <a:cubicBezTo>
                    <a:pt x="54" y="200"/>
                    <a:pt x="58" y="199"/>
                    <a:pt x="60" y="196"/>
                  </a:cubicBezTo>
                  <a:cubicBezTo>
                    <a:pt x="60" y="195"/>
                    <a:pt x="61" y="194"/>
                    <a:pt x="62" y="193"/>
                  </a:cubicBezTo>
                  <a:cubicBezTo>
                    <a:pt x="61" y="193"/>
                    <a:pt x="61" y="192"/>
                    <a:pt x="60" y="192"/>
                  </a:cubicBezTo>
                  <a:cubicBezTo>
                    <a:pt x="57" y="189"/>
                    <a:pt x="54" y="184"/>
                    <a:pt x="50" y="183"/>
                  </a:cubicBezTo>
                  <a:cubicBezTo>
                    <a:pt x="46" y="181"/>
                    <a:pt x="39" y="182"/>
                    <a:pt x="36" y="178"/>
                  </a:cubicBezTo>
                  <a:cubicBezTo>
                    <a:pt x="34" y="173"/>
                    <a:pt x="36" y="173"/>
                    <a:pt x="37" y="174"/>
                  </a:cubicBezTo>
                  <a:cubicBezTo>
                    <a:pt x="39" y="176"/>
                    <a:pt x="40" y="177"/>
                    <a:pt x="37" y="172"/>
                  </a:cubicBezTo>
                  <a:cubicBezTo>
                    <a:pt x="35" y="166"/>
                    <a:pt x="33" y="160"/>
                    <a:pt x="32" y="157"/>
                  </a:cubicBezTo>
                  <a:cubicBezTo>
                    <a:pt x="31" y="154"/>
                    <a:pt x="33" y="154"/>
                    <a:pt x="30" y="153"/>
                  </a:cubicBezTo>
                  <a:cubicBezTo>
                    <a:pt x="26" y="151"/>
                    <a:pt x="23" y="151"/>
                    <a:pt x="23" y="147"/>
                  </a:cubicBezTo>
                  <a:cubicBezTo>
                    <a:pt x="22" y="144"/>
                    <a:pt x="23" y="138"/>
                    <a:pt x="25" y="133"/>
                  </a:cubicBezTo>
                  <a:cubicBezTo>
                    <a:pt x="28" y="127"/>
                    <a:pt x="29" y="125"/>
                    <a:pt x="30" y="121"/>
                  </a:cubicBezTo>
                  <a:cubicBezTo>
                    <a:pt x="31" y="117"/>
                    <a:pt x="34" y="119"/>
                    <a:pt x="34" y="112"/>
                  </a:cubicBezTo>
                  <a:cubicBezTo>
                    <a:pt x="34" y="104"/>
                    <a:pt x="33" y="97"/>
                    <a:pt x="34" y="96"/>
                  </a:cubicBezTo>
                  <a:cubicBezTo>
                    <a:pt x="36" y="95"/>
                    <a:pt x="46" y="94"/>
                    <a:pt x="46" y="99"/>
                  </a:cubicBezTo>
                  <a:cubicBezTo>
                    <a:pt x="45" y="103"/>
                    <a:pt x="43" y="108"/>
                    <a:pt x="46" y="107"/>
                  </a:cubicBezTo>
                  <a:cubicBezTo>
                    <a:pt x="49" y="107"/>
                    <a:pt x="58" y="107"/>
                    <a:pt x="62" y="109"/>
                  </a:cubicBezTo>
                  <a:cubicBezTo>
                    <a:pt x="66" y="112"/>
                    <a:pt x="68" y="112"/>
                    <a:pt x="71" y="115"/>
                  </a:cubicBezTo>
                  <a:cubicBezTo>
                    <a:pt x="71" y="115"/>
                    <a:pt x="71" y="116"/>
                    <a:pt x="71" y="116"/>
                  </a:cubicBezTo>
                  <a:cubicBezTo>
                    <a:pt x="71" y="111"/>
                    <a:pt x="68" y="107"/>
                    <a:pt x="66" y="106"/>
                  </a:cubicBezTo>
                  <a:cubicBezTo>
                    <a:pt x="65" y="104"/>
                    <a:pt x="63" y="97"/>
                    <a:pt x="65" y="95"/>
                  </a:cubicBezTo>
                  <a:cubicBezTo>
                    <a:pt x="66" y="94"/>
                    <a:pt x="72" y="88"/>
                    <a:pt x="74" y="86"/>
                  </a:cubicBezTo>
                  <a:cubicBezTo>
                    <a:pt x="77" y="84"/>
                    <a:pt x="82" y="84"/>
                    <a:pt x="85" y="84"/>
                  </a:cubicBezTo>
                  <a:cubicBezTo>
                    <a:pt x="88" y="84"/>
                    <a:pt x="97" y="85"/>
                    <a:pt x="100" y="85"/>
                  </a:cubicBezTo>
                  <a:cubicBezTo>
                    <a:pt x="101" y="86"/>
                    <a:pt x="102" y="86"/>
                    <a:pt x="103" y="86"/>
                  </a:cubicBezTo>
                  <a:cubicBezTo>
                    <a:pt x="103" y="86"/>
                    <a:pt x="105" y="81"/>
                    <a:pt x="107" y="8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9" name="Freeform 799"/>
            <p:cNvSpPr>
              <a:spLocks/>
            </p:cNvSpPr>
            <p:nvPr/>
          </p:nvSpPr>
          <p:spPr bwMode="auto">
            <a:xfrm>
              <a:off x="3344863" y="2855913"/>
              <a:ext cx="187325" cy="385762"/>
            </a:xfrm>
            <a:custGeom>
              <a:avLst/>
              <a:gdLst>
                <a:gd name="T0" fmla="*/ 343452754 w 98"/>
                <a:gd name="T1" fmla="*/ 506933367 h 202"/>
                <a:gd name="T2" fmla="*/ 292299665 w 98"/>
                <a:gd name="T3" fmla="*/ 371994887 h 202"/>
                <a:gd name="T4" fmla="*/ 219225674 w 98"/>
                <a:gd name="T5" fmla="*/ 306348527 h 202"/>
                <a:gd name="T6" fmla="*/ 171727333 w 98"/>
                <a:gd name="T7" fmla="*/ 244349657 h 202"/>
                <a:gd name="T8" fmla="*/ 200955758 w 98"/>
                <a:gd name="T9" fmla="*/ 171410106 h 202"/>
                <a:gd name="T10" fmla="*/ 244801263 w 98"/>
                <a:gd name="T11" fmla="*/ 123997649 h 202"/>
                <a:gd name="T12" fmla="*/ 237493679 w 98"/>
                <a:gd name="T13" fmla="*/ 80234682 h 202"/>
                <a:gd name="T14" fmla="*/ 219225674 w 98"/>
                <a:gd name="T15" fmla="*/ 32822240 h 202"/>
                <a:gd name="T16" fmla="*/ 138842248 w 98"/>
                <a:gd name="T17" fmla="*/ 7293193 h 202"/>
                <a:gd name="T18" fmla="*/ 98651461 w 98"/>
                <a:gd name="T19" fmla="*/ 40117341 h 202"/>
                <a:gd name="T20" fmla="*/ 69421124 w 98"/>
                <a:gd name="T21" fmla="*/ 36469791 h 202"/>
                <a:gd name="T22" fmla="*/ 29230344 w 98"/>
                <a:gd name="T23" fmla="*/ 47410532 h 202"/>
                <a:gd name="T24" fmla="*/ 0 w 98"/>
                <a:gd name="T25" fmla="*/ 51058083 h 202"/>
                <a:gd name="T26" fmla="*/ 21922760 w 98"/>
                <a:gd name="T27" fmla="*/ 76587132 h 202"/>
                <a:gd name="T28" fmla="*/ 58460689 w 98"/>
                <a:gd name="T29" fmla="*/ 134938421 h 202"/>
                <a:gd name="T30" fmla="*/ 120574213 w 98"/>
                <a:gd name="T31" fmla="*/ 164115005 h 202"/>
                <a:gd name="T32" fmla="*/ 105959045 w 98"/>
                <a:gd name="T33" fmla="*/ 196937230 h 202"/>
                <a:gd name="T34" fmla="*/ 98651461 w 98"/>
                <a:gd name="T35" fmla="*/ 218820623 h 202"/>
                <a:gd name="T36" fmla="*/ 168072585 w 98"/>
                <a:gd name="T37" fmla="*/ 280819493 h 202"/>
                <a:gd name="T38" fmla="*/ 219225674 w 98"/>
                <a:gd name="T39" fmla="*/ 339170752 h 202"/>
                <a:gd name="T40" fmla="*/ 252108907 w 98"/>
                <a:gd name="T41" fmla="*/ 390228820 h 202"/>
                <a:gd name="T42" fmla="*/ 259416491 w 98"/>
                <a:gd name="T43" fmla="*/ 452227629 h 202"/>
                <a:gd name="T44" fmla="*/ 266724076 w 98"/>
                <a:gd name="T45" fmla="*/ 525169210 h 202"/>
                <a:gd name="T46" fmla="*/ 211918090 w 98"/>
                <a:gd name="T47" fmla="*/ 572579727 h 202"/>
                <a:gd name="T48" fmla="*/ 182687753 w 98"/>
                <a:gd name="T49" fmla="*/ 598108761 h 202"/>
                <a:gd name="T50" fmla="*/ 168072585 w 98"/>
                <a:gd name="T51" fmla="*/ 627285346 h 202"/>
                <a:gd name="T52" fmla="*/ 109611881 w 98"/>
                <a:gd name="T53" fmla="*/ 649166829 h 202"/>
                <a:gd name="T54" fmla="*/ 142496996 w 98"/>
                <a:gd name="T55" fmla="*/ 663755121 h 202"/>
                <a:gd name="T56" fmla="*/ 127881828 w 98"/>
                <a:gd name="T57" fmla="*/ 736694673 h 202"/>
                <a:gd name="T58" fmla="*/ 182687753 w 98"/>
                <a:gd name="T59" fmla="*/ 707518088 h 202"/>
                <a:gd name="T60" fmla="*/ 182687753 w 98"/>
                <a:gd name="T61" fmla="*/ 674695863 h 202"/>
                <a:gd name="T62" fmla="*/ 208263342 w 98"/>
                <a:gd name="T63" fmla="*/ 674695863 h 202"/>
                <a:gd name="T64" fmla="*/ 219225674 w 98"/>
                <a:gd name="T65" fmla="*/ 671048313 h 202"/>
                <a:gd name="T66" fmla="*/ 219225674 w 98"/>
                <a:gd name="T67" fmla="*/ 652814380 h 202"/>
                <a:gd name="T68" fmla="*/ 233840843 w 98"/>
                <a:gd name="T69" fmla="*/ 638226087 h 202"/>
                <a:gd name="T70" fmla="*/ 314222417 w 98"/>
                <a:gd name="T71" fmla="*/ 601756312 h 202"/>
                <a:gd name="T72" fmla="*/ 343452754 w 98"/>
                <a:gd name="T73" fmla="*/ 539757502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8"/>
                <a:gd name="T112" fmla="*/ 0 h 202"/>
                <a:gd name="T113" fmla="*/ 98 w 98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8" h="202">
                  <a:moveTo>
                    <a:pt x="97" y="144"/>
                  </a:moveTo>
                  <a:cubicBezTo>
                    <a:pt x="95" y="142"/>
                    <a:pt x="94" y="143"/>
                    <a:pt x="94" y="139"/>
                  </a:cubicBezTo>
                  <a:cubicBezTo>
                    <a:pt x="94" y="135"/>
                    <a:pt x="93" y="126"/>
                    <a:pt x="90" y="119"/>
                  </a:cubicBezTo>
                  <a:cubicBezTo>
                    <a:pt x="88" y="113"/>
                    <a:pt x="83" y="107"/>
                    <a:pt x="80" y="102"/>
                  </a:cubicBezTo>
                  <a:cubicBezTo>
                    <a:pt x="78" y="98"/>
                    <a:pt x="77" y="99"/>
                    <a:pt x="73" y="95"/>
                  </a:cubicBezTo>
                  <a:cubicBezTo>
                    <a:pt x="68" y="91"/>
                    <a:pt x="62" y="88"/>
                    <a:pt x="60" y="84"/>
                  </a:cubicBezTo>
                  <a:cubicBezTo>
                    <a:pt x="57" y="79"/>
                    <a:pt x="58" y="79"/>
                    <a:pt x="56" y="76"/>
                  </a:cubicBezTo>
                  <a:cubicBezTo>
                    <a:pt x="53" y="73"/>
                    <a:pt x="50" y="70"/>
                    <a:pt x="47" y="67"/>
                  </a:cubicBezTo>
                  <a:cubicBezTo>
                    <a:pt x="45" y="64"/>
                    <a:pt x="47" y="58"/>
                    <a:pt x="47" y="55"/>
                  </a:cubicBezTo>
                  <a:cubicBezTo>
                    <a:pt x="47" y="51"/>
                    <a:pt x="53" y="50"/>
                    <a:pt x="55" y="47"/>
                  </a:cubicBezTo>
                  <a:cubicBezTo>
                    <a:pt x="57" y="44"/>
                    <a:pt x="60" y="40"/>
                    <a:pt x="61" y="38"/>
                  </a:cubicBezTo>
                  <a:cubicBezTo>
                    <a:pt x="61" y="36"/>
                    <a:pt x="64" y="36"/>
                    <a:pt x="67" y="34"/>
                  </a:cubicBezTo>
                  <a:cubicBezTo>
                    <a:pt x="69" y="32"/>
                    <a:pt x="72" y="29"/>
                    <a:pt x="75" y="27"/>
                  </a:cubicBezTo>
                  <a:cubicBezTo>
                    <a:pt x="72" y="26"/>
                    <a:pt x="68" y="25"/>
                    <a:pt x="65" y="22"/>
                  </a:cubicBezTo>
                  <a:cubicBezTo>
                    <a:pt x="59" y="17"/>
                    <a:pt x="56" y="16"/>
                    <a:pt x="58" y="14"/>
                  </a:cubicBezTo>
                  <a:cubicBezTo>
                    <a:pt x="60" y="12"/>
                    <a:pt x="63" y="10"/>
                    <a:pt x="60" y="9"/>
                  </a:cubicBezTo>
                  <a:cubicBezTo>
                    <a:pt x="57" y="8"/>
                    <a:pt x="49" y="7"/>
                    <a:pt x="46" y="5"/>
                  </a:cubicBezTo>
                  <a:cubicBezTo>
                    <a:pt x="43" y="2"/>
                    <a:pt x="42" y="0"/>
                    <a:pt x="38" y="2"/>
                  </a:cubicBezTo>
                  <a:cubicBezTo>
                    <a:pt x="35" y="4"/>
                    <a:pt x="35" y="10"/>
                    <a:pt x="32" y="10"/>
                  </a:cubicBezTo>
                  <a:cubicBezTo>
                    <a:pt x="29" y="10"/>
                    <a:pt x="29" y="9"/>
                    <a:pt x="27" y="11"/>
                  </a:cubicBezTo>
                  <a:cubicBezTo>
                    <a:pt x="26" y="14"/>
                    <a:pt x="24" y="17"/>
                    <a:pt x="23" y="14"/>
                  </a:cubicBezTo>
                  <a:cubicBezTo>
                    <a:pt x="21" y="12"/>
                    <a:pt x="21" y="9"/>
                    <a:pt x="19" y="10"/>
                  </a:cubicBezTo>
                  <a:cubicBezTo>
                    <a:pt x="17" y="12"/>
                    <a:pt x="14" y="14"/>
                    <a:pt x="14" y="12"/>
                  </a:cubicBezTo>
                  <a:cubicBezTo>
                    <a:pt x="14" y="10"/>
                    <a:pt x="11" y="14"/>
                    <a:pt x="8" y="13"/>
                  </a:cubicBezTo>
                  <a:cubicBezTo>
                    <a:pt x="6" y="12"/>
                    <a:pt x="7" y="10"/>
                    <a:pt x="4" y="11"/>
                  </a:cubicBezTo>
                  <a:cubicBezTo>
                    <a:pt x="3" y="12"/>
                    <a:pt x="1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8"/>
                    <a:pt x="6" y="21"/>
                  </a:cubicBezTo>
                  <a:cubicBezTo>
                    <a:pt x="11" y="25"/>
                    <a:pt x="11" y="26"/>
                    <a:pt x="11" y="29"/>
                  </a:cubicBezTo>
                  <a:cubicBezTo>
                    <a:pt x="11" y="33"/>
                    <a:pt x="10" y="37"/>
                    <a:pt x="16" y="37"/>
                  </a:cubicBezTo>
                  <a:cubicBezTo>
                    <a:pt x="22" y="38"/>
                    <a:pt x="24" y="33"/>
                    <a:pt x="27" y="35"/>
                  </a:cubicBezTo>
                  <a:cubicBezTo>
                    <a:pt x="30" y="37"/>
                    <a:pt x="31" y="43"/>
                    <a:pt x="33" y="45"/>
                  </a:cubicBezTo>
                  <a:cubicBezTo>
                    <a:pt x="35" y="46"/>
                    <a:pt x="36" y="48"/>
                    <a:pt x="35" y="50"/>
                  </a:cubicBezTo>
                  <a:cubicBezTo>
                    <a:pt x="34" y="52"/>
                    <a:pt x="31" y="56"/>
                    <a:pt x="29" y="54"/>
                  </a:cubicBezTo>
                  <a:cubicBezTo>
                    <a:pt x="28" y="53"/>
                    <a:pt x="26" y="51"/>
                    <a:pt x="26" y="55"/>
                  </a:cubicBezTo>
                  <a:cubicBezTo>
                    <a:pt x="26" y="58"/>
                    <a:pt x="24" y="60"/>
                    <a:pt x="27" y="60"/>
                  </a:cubicBezTo>
                  <a:cubicBezTo>
                    <a:pt x="31" y="61"/>
                    <a:pt x="34" y="63"/>
                    <a:pt x="38" y="67"/>
                  </a:cubicBezTo>
                  <a:cubicBezTo>
                    <a:pt x="42" y="70"/>
                    <a:pt x="44" y="73"/>
                    <a:pt x="46" y="77"/>
                  </a:cubicBezTo>
                  <a:cubicBezTo>
                    <a:pt x="49" y="81"/>
                    <a:pt x="51" y="85"/>
                    <a:pt x="54" y="87"/>
                  </a:cubicBezTo>
                  <a:cubicBezTo>
                    <a:pt x="56" y="88"/>
                    <a:pt x="59" y="88"/>
                    <a:pt x="60" y="93"/>
                  </a:cubicBezTo>
                  <a:cubicBezTo>
                    <a:pt x="61" y="97"/>
                    <a:pt x="63" y="100"/>
                    <a:pt x="66" y="101"/>
                  </a:cubicBezTo>
                  <a:cubicBezTo>
                    <a:pt x="68" y="102"/>
                    <a:pt x="68" y="103"/>
                    <a:pt x="69" y="107"/>
                  </a:cubicBezTo>
                  <a:cubicBezTo>
                    <a:pt x="69" y="111"/>
                    <a:pt x="73" y="110"/>
                    <a:pt x="73" y="114"/>
                  </a:cubicBezTo>
                  <a:cubicBezTo>
                    <a:pt x="73" y="118"/>
                    <a:pt x="73" y="123"/>
                    <a:pt x="71" y="124"/>
                  </a:cubicBezTo>
                  <a:cubicBezTo>
                    <a:pt x="69" y="126"/>
                    <a:pt x="70" y="131"/>
                    <a:pt x="71" y="133"/>
                  </a:cubicBezTo>
                  <a:cubicBezTo>
                    <a:pt x="73" y="135"/>
                    <a:pt x="74" y="142"/>
                    <a:pt x="73" y="144"/>
                  </a:cubicBezTo>
                  <a:cubicBezTo>
                    <a:pt x="72" y="147"/>
                    <a:pt x="69" y="153"/>
                    <a:pt x="66" y="155"/>
                  </a:cubicBezTo>
                  <a:cubicBezTo>
                    <a:pt x="63" y="156"/>
                    <a:pt x="60" y="155"/>
                    <a:pt x="58" y="157"/>
                  </a:cubicBezTo>
                  <a:cubicBezTo>
                    <a:pt x="57" y="159"/>
                    <a:pt x="59" y="163"/>
                    <a:pt x="55" y="163"/>
                  </a:cubicBezTo>
                  <a:cubicBezTo>
                    <a:pt x="51" y="162"/>
                    <a:pt x="49" y="161"/>
                    <a:pt x="50" y="164"/>
                  </a:cubicBezTo>
                  <a:cubicBezTo>
                    <a:pt x="51" y="167"/>
                    <a:pt x="55" y="173"/>
                    <a:pt x="52" y="172"/>
                  </a:cubicBezTo>
                  <a:cubicBezTo>
                    <a:pt x="48" y="172"/>
                    <a:pt x="50" y="172"/>
                    <a:pt x="46" y="172"/>
                  </a:cubicBezTo>
                  <a:cubicBezTo>
                    <a:pt x="43" y="172"/>
                    <a:pt x="38" y="172"/>
                    <a:pt x="38" y="173"/>
                  </a:cubicBezTo>
                  <a:cubicBezTo>
                    <a:pt x="38" y="174"/>
                    <a:pt x="33" y="175"/>
                    <a:pt x="30" y="178"/>
                  </a:cubicBezTo>
                  <a:cubicBezTo>
                    <a:pt x="31" y="179"/>
                    <a:pt x="30" y="180"/>
                    <a:pt x="33" y="181"/>
                  </a:cubicBezTo>
                  <a:cubicBezTo>
                    <a:pt x="35" y="182"/>
                    <a:pt x="39" y="180"/>
                    <a:pt x="39" y="182"/>
                  </a:cubicBezTo>
                  <a:cubicBezTo>
                    <a:pt x="39" y="184"/>
                    <a:pt x="35" y="188"/>
                    <a:pt x="35" y="191"/>
                  </a:cubicBezTo>
                  <a:cubicBezTo>
                    <a:pt x="34" y="194"/>
                    <a:pt x="34" y="202"/>
                    <a:pt x="35" y="202"/>
                  </a:cubicBezTo>
                  <a:cubicBezTo>
                    <a:pt x="37" y="202"/>
                    <a:pt x="41" y="198"/>
                    <a:pt x="44" y="197"/>
                  </a:cubicBezTo>
                  <a:cubicBezTo>
                    <a:pt x="46" y="195"/>
                    <a:pt x="46" y="196"/>
                    <a:pt x="50" y="194"/>
                  </a:cubicBezTo>
                  <a:cubicBezTo>
                    <a:pt x="53" y="192"/>
                    <a:pt x="54" y="191"/>
                    <a:pt x="53" y="189"/>
                  </a:cubicBezTo>
                  <a:cubicBezTo>
                    <a:pt x="52" y="187"/>
                    <a:pt x="48" y="184"/>
                    <a:pt x="50" y="185"/>
                  </a:cubicBezTo>
                  <a:cubicBezTo>
                    <a:pt x="52" y="186"/>
                    <a:pt x="55" y="189"/>
                    <a:pt x="56" y="188"/>
                  </a:cubicBezTo>
                  <a:cubicBezTo>
                    <a:pt x="57" y="188"/>
                    <a:pt x="58" y="187"/>
                    <a:pt x="57" y="185"/>
                  </a:cubicBezTo>
                  <a:cubicBezTo>
                    <a:pt x="55" y="183"/>
                    <a:pt x="52" y="180"/>
                    <a:pt x="55" y="182"/>
                  </a:cubicBezTo>
                  <a:cubicBezTo>
                    <a:pt x="57" y="183"/>
                    <a:pt x="60" y="187"/>
                    <a:pt x="60" y="184"/>
                  </a:cubicBezTo>
                  <a:cubicBezTo>
                    <a:pt x="59" y="181"/>
                    <a:pt x="58" y="182"/>
                    <a:pt x="58" y="180"/>
                  </a:cubicBezTo>
                  <a:cubicBezTo>
                    <a:pt x="59" y="178"/>
                    <a:pt x="60" y="179"/>
                    <a:pt x="60" y="179"/>
                  </a:cubicBezTo>
                  <a:cubicBezTo>
                    <a:pt x="60" y="179"/>
                    <a:pt x="60" y="176"/>
                    <a:pt x="61" y="175"/>
                  </a:cubicBezTo>
                  <a:cubicBezTo>
                    <a:pt x="61" y="174"/>
                    <a:pt x="61" y="174"/>
                    <a:pt x="64" y="175"/>
                  </a:cubicBezTo>
                  <a:cubicBezTo>
                    <a:pt x="67" y="176"/>
                    <a:pt x="65" y="178"/>
                    <a:pt x="68" y="178"/>
                  </a:cubicBezTo>
                  <a:cubicBezTo>
                    <a:pt x="71" y="177"/>
                    <a:pt x="79" y="172"/>
                    <a:pt x="86" y="165"/>
                  </a:cubicBezTo>
                  <a:cubicBezTo>
                    <a:pt x="93" y="159"/>
                    <a:pt x="93" y="163"/>
                    <a:pt x="93" y="157"/>
                  </a:cubicBezTo>
                  <a:cubicBezTo>
                    <a:pt x="93" y="150"/>
                    <a:pt x="91" y="150"/>
                    <a:pt x="94" y="148"/>
                  </a:cubicBezTo>
                  <a:cubicBezTo>
                    <a:pt x="96" y="146"/>
                    <a:pt x="98" y="147"/>
                    <a:pt x="97" y="14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0" name="Freeform 800"/>
            <p:cNvSpPr>
              <a:spLocks/>
            </p:cNvSpPr>
            <p:nvPr/>
          </p:nvSpPr>
          <p:spPr bwMode="auto">
            <a:xfrm>
              <a:off x="3295650" y="2881313"/>
              <a:ext cx="188913" cy="223837"/>
            </a:xfrm>
            <a:custGeom>
              <a:avLst/>
              <a:gdLst>
                <a:gd name="T0" fmla="*/ 360486085 w 99"/>
                <a:gd name="T1" fmla="*/ 363429745 h 118"/>
                <a:gd name="T2" fmla="*/ 345920706 w 99"/>
                <a:gd name="T3" fmla="*/ 338242398 h 118"/>
                <a:gd name="T4" fmla="*/ 334998103 w 99"/>
                <a:gd name="T5" fmla="*/ 316651618 h 118"/>
                <a:gd name="T6" fmla="*/ 313149081 w 99"/>
                <a:gd name="T7" fmla="*/ 287865808 h 118"/>
                <a:gd name="T8" fmla="*/ 291301967 w 99"/>
                <a:gd name="T9" fmla="*/ 266275027 h 118"/>
                <a:gd name="T10" fmla="*/ 262171210 w 99"/>
                <a:gd name="T11" fmla="*/ 230292231 h 118"/>
                <a:gd name="T12" fmla="*/ 233042301 w 99"/>
                <a:gd name="T13" fmla="*/ 194309494 h 118"/>
                <a:gd name="T14" fmla="*/ 192987033 w 99"/>
                <a:gd name="T15" fmla="*/ 169120251 h 118"/>
                <a:gd name="T16" fmla="*/ 189346165 w 99"/>
                <a:gd name="T17" fmla="*/ 151129831 h 118"/>
                <a:gd name="T18" fmla="*/ 200270676 w 99"/>
                <a:gd name="T19" fmla="*/ 147531367 h 118"/>
                <a:gd name="T20" fmla="*/ 222117790 w 99"/>
                <a:gd name="T21" fmla="*/ 133137514 h 118"/>
                <a:gd name="T22" fmla="*/ 214836055 w 99"/>
                <a:gd name="T23" fmla="*/ 115147064 h 118"/>
                <a:gd name="T24" fmla="*/ 192987033 w 99"/>
                <a:gd name="T25" fmla="*/ 79162430 h 118"/>
                <a:gd name="T26" fmla="*/ 152933673 w 99"/>
                <a:gd name="T27" fmla="*/ 86359357 h 118"/>
                <a:gd name="T28" fmla="*/ 134727427 w 99"/>
                <a:gd name="T29" fmla="*/ 57573532 h 118"/>
                <a:gd name="T30" fmla="*/ 116521151 w 99"/>
                <a:gd name="T31" fmla="*/ 28785818 h 118"/>
                <a:gd name="T32" fmla="*/ 94674037 w 99"/>
                <a:gd name="T33" fmla="*/ 3598464 h 118"/>
                <a:gd name="T34" fmla="*/ 94674037 w 99"/>
                <a:gd name="T35" fmla="*/ 3598464 h 118"/>
                <a:gd name="T36" fmla="*/ 83749526 w 99"/>
                <a:gd name="T37" fmla="*/ 3598464 h 118"/>
                <a:gd name="T38" fmla="*/ 69184147 w 99"/>
                <a:gd name="T39" fmla="*/ 14393857 h 118"/>
                <a:gd name="T40" fmla="*/ 80108658 w 99"/>
                <a:gd name="T41" fmla="*/ 43179678 h 118"/>
                <a:gd name="T42" fmla="*/ 69184147 w 99"/>
                <a:gd name="T43" fmla="*/ 68368937 h 118"/>
                <a:gd name="T44" fmla="*/ 40053375 w 99"/>
                <a:gd name="T45" fmla="*/ 46778142 h 118"/>
                <a:gd name="T46" fmla="*/ 32771640 w 99"/>
                <a:gd name="T47" fmla="*/ 50376605 h 118"/>
                <a:gd name="T48" fmla="*/ 18206254 w 99"/>
                <a:gd name="T49" fmla="*/ 79162430 h 118"/>
                <a:gd name="T50" fmla="*/ 0 w 99"/>
                <a:gd name="T51" fmla="*/ 100753211 h 118"/>
                <a:gd name="T52" fmla="*/ 0 w 99"/>
                <a:gd name="T53" fmla="*/ 100753211 h 118"/>
                <a:gd name="T54" fmla="*/ 3640869 w 99"/>
                <a:gd name="T55" fmla="*/ 107950137 h 118"/>
                <a:gd name="T56" fmla="*/ 14565382 w 99"/>
                <a:gd name="T57" fmla="*/ 125940587 h 118"/>
                <a:gd name="T58" fmla="*/ 10924515 w 99"/>
                <a:gd name="T59" fmla="*/ 147531367 h 118"/>
                <a:gd name="T60" fmla="*/ 32771640 w 99"/>
                <a:gd name="T61" fmla="*/ 154728294 h 118"/>
                <a:gd name="T62" fmla="*/ 50977886 w 99"/>
                <a:gd name="T63" fmla="*/ 151129831 h 118"/>
                <a:gd name="T64" fmla="*/ 50977886 w 99"/>
                <a:gd name="T65" fmla="*/ 190711031 h 118"/>
                <a:gd name="T66" fmla="*/ 43696151 w 99"/>
                <a:gd name="T67" fmla="*/ 212301811 h 118"/>
                <a:gd name="T68" fmla="*/ 47337018 w 99"/>
                <a:gd name="T69" fmla="*/ 226693768 h 118"/>
                <a:gd name="T70" fmla="*/ 43696151 w 99"/>
                <a:gd name="T71" fmla="*/ 251883071 h 118"/>
                <a:gd name="T72" fmla="*/ 94674037 w 99"/>
                <a:gd name="T73" fmla="*/ 223095304 h 118"/>
                <a:gd name="T74" fmla="*/ 123802886 w 99"/>
                <a:gd name="T75" fmla="*/ 226693768 h 118"/>
                <a:gd name="T76" fmla="*/ 163858184 w 99"/>
                <a:gd name="T77" fmla="*/ 212301811 h 118"/>
                <a:gd name="T78" fmla="*/ 200270676 w 99"/>
                <a:gd name="T79" fmla="*/ 233890695 h 118"/>
                <a:gd name="T80" fmla="*/ 222117790 w 99"/>
                <a:gd name="T81" fmla="*/ 266275027 h 118"/>
                <a:gd name="T82" fmla="*/ 218476923 w 99"/>
                <a:gd name="T83" fmla="*/ 291464271 h 118"/>
                <a:gd name="T84" fmla="*/ 233042301 w 99"/>
                <a:gd name="T85" fmla="*/ 316651618 h 118"/>
                <a:gd name="T86" fmla="*/ 262171210 w 99"/>
                <a:gd name="T87" fmla="*/ 352636252 h 118"/>
                <a:gd name="T88" fmla="*/ 258530342 w 99"/>
                <a:gd name="T89" fmla="*/ 363429745 h 118"/>
                <a:gd name="T90" fmla="*/ 258530342 w 99"/>
                <a:gd name="T91" fmla="*/ 388618989 h 118"/>
                <a:gd name="T92" fmla="*/ 243964904 w 99"/>
                <a:gd name="T93" fmla="*/ 410207872 h 118"/>
                <a:gd name="T94" fmla="*/ 265813986 w 99"/>
                <a:gd name="T95" fmla="*/ 417404799 h 118"/>
                <a:gd name="T96" fmla="*/ 284020232 w 99"/>
                <a:gd name="T97" fmla="*/ 417404799 h 118"/>
                <a:gd name="T98" fmla="*/ 302226478 w 99"/>
                <a:gd name="T99" fmla="*/ 399414379 h 118"/>
                <a:gd name="T100" fmla="*/ 320432725 w 99"/>
                <a:gd name="T101" fmla="*/ 406609409 h 118"/>
                <a:gd name="T102" fmla="*/ 353204349 w 99"/>
                <a:gd name="T103" fmla="*/ 399414379 h 118"/>
                <a:gd name="T104" fmla="*/ 360486085 w 99"/>
                <a:gd name="T105" fmla="*/ 363429745 h 1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9"/>
                <a:gd name="T160" fmla="*/ 0 h 118"/>
                <a:gd name="T161" fmla="*/ 99 w 99"/>
                <a:gd name="T162" fmla="*/ 118 h 1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9" h="118">
                  <a:moveTo>
                    <a:pt x="99" y="101"/>
                  </a:moveTo>
                  <a:cubicBezTo>
                    <a:pt x="99" y="97"/>
                    <a:pt x="95" y="98"/>
                    <a:pt x="95" y="94"/>
                  </a:cubicBezTo>
                  <a:cubicBezTo>
                    <a:pt x="94" y="90"/>
                    <a:pt x="94" y="89"/>
                    <a:pt x="92" y="88"/>
                  </a:cubicBezTo>
                  <a:cubicBezTo>
                    <a:pt x="89" y="87"/>
                    <a:pt x="87" y="84"/>
                    <a:pt x="86" y="80"/>
                  </a:cubicBezTo>
                  <a:cubicBezTo>
                    <a:pt x="85" y="75"/>
                    <a:pt x="82" y="75"/>
                    <a:pt x="80" y="74"/>
                  </a:cubicBezTo>
                  <a:cubicBezTo>
                    <a:pt x="77" y="72"/>
                    <a:pt x="75" y="68"/>
                    <a:pt x="72" y="64"/>
                  </a:cubicBezTo>
                  <a:cubicBezTo>
                    <a:pt x="70" y="60"/>
                    <a:pt x="68" y="57"/>
                    <a:pt x="64" y="54"/>
                  </a:cubicBezTo>
                  <a:cubicBezTo>
                    <a:pt x="60" y="50"/>
                    <a:pt x="57" y="48"/>
                    <a:pt x="53" y="47"/>
                  </a:cubicBezTo>
                  <a:cubicBezTo>
                    <a:pt x="50" y="47"/>
                    <a:pt x="52" y="45"/>
                    <a:pt x="52" y="42"/>
                  </a:cubicBezTo>
                  <a:cubicBezTo>
                    <a:pt x="52" y="38"/>
                    <a:pt x="54" y="40"/>
                    <a:pt x="55" y="41"/>
                  </a:cubicBezTo>
                  <a:cubicBezTo>
                    <a:pt x="57" y="43"/>
                    <a:pt x="60" y="39"/>
                    <a:pt x="61" y="37"/>
                  </a:cubicBezTo>
                  <a:cubicBezTo>
                    <a:pt x="62" y="35"/>
                    <a:pt x="61" y="33"/>
                    <a:pt x="59" y="32"/>
                  </a:cubicBezTo>
                  <a:cubicBezTo>
                    <a:pt x="57" y="30"/>
                    <a:pt x="56" y="24"/>
                    <a:pt x="53" y="22"/>
                  </a:cubicBezTo>
                  <a:cubicBezTo>
                    <a:pt x="50" y="20"/>
                    <a:pt x="48" y="25"/>
                    <a:pt x="42" y="24"/>
                  </a:cubicBezTo>
                  <a:cubicBezTo>
                    <a:pt x="36" y="24"/>
                    <a:pt x="37" y="20"/>
                    <a:pt x="37" y="16"/>
                  </a:cubicBezTo>
                  <a:cubicBezTo>
                    <a:pt x="37" y="13"/>
                    <a:pt x="37" y="12"/>
                    <a:pt x="32" y="8"/>
                  </a:cubicBezTo>
                  <a:cubicBezTo>
                    <a:pt x="27" y="5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1" y="1"/>
                    <a:pt x="18" y="0"/>
                    <a:pt x="19" y="4"/>
                  </a:cubicBezTo>
                  <a:cubicBezTo>
                    <a:pt x="20" y="7"/>
                    <a:pt x="22" y="7"/>
                    <a:pt x="22" y="12"/>
                  </a:cubicBezTo>
                  <a:cubicBezTo>
                    <a:pt x="22" y="17"/>
                    <a:pt x="27" y="22"/>
                    <a:pt x="19" y="19"/>
                  </a:cubicBezTo>
                  <a:cubicBezTo>
                    <a:pt x="12" y="16"/>
                    <a:pt x="15" y="13"/>
                    <a:pt x="11" y="13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7" y="20"/>
                    <a:pt x="5" y="22"/>
                  </a:cubicBezTo>
                  <a:cubicBezTo>
                    <a:pt x="2" y="24"/>
                    <a:pt x="2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4" y="32"/>
                    <a:pt x="4" y="35"/>
                  </a:cubicBezTo>
                  <a:cubicBezTo>
                    <a:pt x="4" y="38"/>
                    <a:pt x="2" y="39"/>
                    <a:pt x="3" y="41"/>
                  </a:cubicBezTo>
                  <a:cubicBezTo>
                    <a:pt x="5" y="43"/>
                    <a:pt x="7" y="44"/>
                    <a:pt x="9" y="43"/>
                  </a:cubicBezTo>
                  <a:cubicBezTo>
                    <a:pt x="11" y="41"/>
                    <a:pt x="13" y="40"/>
                    <a:pt x="14" y="42"/>
                  </a:cubicBezTo>
                  <a:cubicBezTo>
                    <a:pt x="14" y="44"/>
                    <a:pt x="14" y="51"/>
                    <a:pt x="14" y="53"/>
                  </a:cubicBezTo>
                  <a:cubicBezTo>
                    <a:pt x="13" y="55"/>
                    <a:pt x="10" y="59"/>
                    <a:pt x="12" y="59"/>
                  </a:cubicBezTo>
                  <a:cubicBezTo>
                    <a:pt x="13" y="60"/>
                    <a:pt x="15" y="61"/>
                    <a:pt x="13" y="63"/>
                  </a:cubicBezTo>
                  <a:cubicBezTo>
                    <a:pt x="11" y="65"/>
                    <a:pt x="8" y="71"/>
                    <a:pt x="12" y="70"/>
                  </a:cubicBezTo>
                  <a:cubicBezTo>
                    <a:pt x="15" y="69"/>
                    <a:pt x="25" y="61"/>
                    <a:pt x="26" y="62"/>
                  </a:cubicBezTo>
                  <a:cubicBezTo>
                    <a:pt x="28" y="62"/>
                    <a:pt x="31" y="64"/>
                    <a:pt x="34" y="63"/>
                  </a:cubicBezTo>
                  <a:cubicBezTo>
                    <a:pt x="38" y="63"/>
                    <a:pt x="39" y="59"/>
                    <a:pt x="45" y="59"/>
                  </a:cubicBezTo>
                  <a:cubicBezTo>
                    <a:pt x="50" y="59"/>
                    <a:pt x="52" y="63"/>
                    <a:pt x="55" y="65"/>
                  </a:cubicBezTo>
                  <a:cubicBezTo>
                    <a:pt x="59" y="68"/>
                    <a:pt x="61" y="72"/>
                    <a:pt x="61" y="74"/>
                  </a:cubicBezTo>
                  <a:cubicBezTo>
                    <a:pt x="61" y="76"/>
                    <a:pt x="60" y="77"/>
                    <a:pt x="60" y="81"/>
                  </a:cubicBezTo>
                  <a:cubicBezTo>
                    <a:pt x="60" y="84"/>
                    <a:pt x="62" y="86"/>
                    <a:pt x="64" y="88"/>
                  </a:cubicBezTo>
                  <a:cubicBezTo>
                    <a:pt x="67" y="90"/>
                    <a:pt x="73" y="96"/>
                    <a:pt x="72" y="98"/>
                  </a:cubicBezTo>
                  <a:cubicBezTo>
                    <a:pt x="72" y="99"/>
                    <a:pt x="71" y="98"/>
                    <a:pt x="71" y="101"/>
                  </a:cubicBezTo>
                  <a:cubicBezTo>
                    <a:pt x="71" y="104"/>
                    <a:pt x="72" y="106"/>
                    <a:pt x="71" y="108"/>
                  </a:cubicBezTo>
                  <a:cubicBezTo>
                    <a:pt x="69" y="109"/>
                    <a:pt x="67" y="114"/>
                    <a:pt x="67" y="114"/>
                  </a:cubicBezTo>
                  <a:cubicBezTo>
                    <a:pt x="70" y="114"/>
                    <a:pt x="72" y="115"/>
                    <a:pt x="73" y="116"/>
                  </a:cubicBezTo>
                  <a:cubicBezTo>
                    <a:pt x="75" y="117"/>
                    <a:pt x="78" y="118"/>
                    <a:pt x="78" y="116"/>
                  </a:cubicBezTo>
                  <a:cubicBezTo>
                    <a:pt x="78" y="113"/>
                    <a:pt x="81" y="112"/>
                    <a:pt x="83" y="111"/>
                  </a:cubicBezTo>
                  <a:cubicBezTo>
                    <a:pt x="85" y="110"/>
                    <a:pt x="86" y="113"/>
                    <a:pt x="88" y="113"/>
                  </a:cubicBezTo>
                  <a:cubicBezTo>
                    <a:pt x="91" y="113"/>
                    <a:pt x="97" y="111"/>
                    <a:pt x="97" y="111"/>
                  </a:cubicBezTo>
                  <a:cubicBezTo>
                    <a:pt x="99" y="110"/>
                    <a:pt x="99" y="105"/>
                    <a:pt x="99" y="10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1" name="Freeform 801"/>
            <p:cNvSpPr>
              <a:spLocks/>
            </p:cNvSpPr>
            <p:nvPr/>
          </p:nvSpPr>
          <p:spPr bwMode="auto">
            <a:xfrm>
              <a:off x="4089400" y="3497263"/>
              <a:ext cx="230188" cy="190500"/>
            </a:xfrm>
            <a:custGeom>
              <a:avLst/>
              <a:gdLst>
                <a:gd name="T0" fmla="*/ 437905094 w 121"/>
                <a:gd name="T1" fmla="*/ 275805935 h 100"/>
                <a:gd name="T2" fmla="*/ 427048213 w 121"/>
                <a:gd name="T3" fmla="*/ 254031792 h 100"/>
                <a:gd name="T4" fmla="*/ 437905094 w 121"/>
                <a:gd name="T5" fmla="*/ 228628565 h 100"/>
                <a:gd name="T6" fmla="*/ 437905094 w 121"/>
                <a:gd name="T7" fmla="*/ 54435373 h 100"/>
                <a:gd name="T8" fmla="*/ 405334451 w 121"/>
                <a:gd name="T9" fmla="*/ 47177325 h 100"/>
                <a:gd name="T10" fmla="*/ 358286699 w 121"/>
                <a:gd name="T11" fmla="*/ 32661230 h 100"/>
                <a:gd name="T12" fmla="*/ 282286631 w 121"/>
                <a:gd name="T13" fmla="*/ 0 h 100"/>
                <a:gd name="T14" fmla="*/ 256952641 w 121"/>
                <a:gd name="T15" fmla="*/ 14516099 h 100"/>
                <a:gd name="T16" fmla="*/ 249714086 w 121"/>
                <a:gd name="T17" fmla="*/ 32661230 h 100"/>
                <a:gd name="T18" fmla="*/ 217143384 w 121"/>
                <a:gd name="T19" fmla="*/ 39919278 h 100"/>
                <a:gd name="T20" fmla="*/ 162857077 w 121"/>
                <a:gd name="T21" fmla="*/ 90725627 h 100"/>
                <a:gd name="T22" fmla="*/ 133904761 w 121"/>
                <a:gd name="T23" fmla="*/ 79838555 h 100"/>
                <a:gd name="T24" fmla="*/ 119429524 w 121"/>
                <a:gd name="T25" fmla="*/ 50806349 h 100"/>
                <a:gd name="T26" fmla="*/ 104952415 w 121"/>
                <a:gd name="T27" fmla="*/ 36290254 h 100"/>
                <a:gd name="T28" fmla="*/ 86856979 w 121"/>
                <a:gd name="T29" fmla="*/ 50806349 h 100"/>
                <a:gd name="T30" fmla="*/ 61522974 w 121"/>
                <a:gd name="T31" fmla="*/ 47177325 h 100"/>
                <a:gd name="T32" fmla="*/ 28952324 w 121"/>
                <a:gd name="T33" fmla="*/ 65322460 h 100"/>
                <a:gd name="T34" fmla="*/ 10856885 w 121"/>
                <a:gd name="T35" fmla="*/ 58064397 h 100"/>
                <a:gd name="T36" fmla="*/ 10856885 w 121"/>
                <a:gd name="T37" fmla="*/ 68951484 h 100"/>
                <a:gd name="T38" fmla="*/ 39809212 w 121"/>
                <a:gd name="T39" fmla="*/ 87096603 h 100"/>
                <a:gd name="T40" fmla="*/ 43429441 w 121"/>
                <a:gd name="T41" fmla="*/ 116128794 h 100"/>
                <a:gd name="T42" fmla="*/ 72381772 w 121"/>
                <a:gd name="T43" fmla="*/ 130644920 h 100"/>
                <a:gd name="T44" fmla="*/ 68761543 w 121"/>
                <a:gd name="T45" fmla="*/ 119757818 h 100"/>
                <a:gd name="T46" fmla="*/ 76000098 w 121"/>
                <a:gd name="T47" fmla="*/ 90725627 h 100"/>
                <a:gd name="T48" fmla="*/ 90477208 w 121"/>
                <a:gd name="T49" fmla="*/ 72580508 h 100"/>
                <a:gd name="T50" fmla="*/ 86856979 w 121"/>
                <a:gd name="T51" fmla="*/ 101612699 h 100"/>
                <a:gd name="T52" fmla="*/ 133904761 w 121"/>
                <a:gd name="T53" fmla="*/ 123386842 h 100"/>
                <a:gd name="T54" fmla="*/ 141143315 w 121"/>
                <a:gd name="T55" fmla="*/ 116128794 h 100"/>
                <a:gd name="T56" fmla="*/ 148381870 w 121"/>
                <a:gd name="T57" fmla="*/ 134273944 h 100"/>
                <a:gd name="T58" fmla="*/ 213523155 w 121"/>
                <a:gd name="T59" fmla="*/ 156048087 h 100"/>
                <a:gd name="T60" fmla="*/ 293143512 w 121"/>
                <a:gd name="T61" fmla="*/ 192338326 h 100"/>
                <a:gd name="T62" fmla="*/ 307618719 w 121"/>
                <a:gd name="T63" fmla="*/ 210483445 h 100"/>
                <a:gd name="T64" fmla="*/ 322095828 w 121"/>
                <a:gd name="T65" fmla="*/ 243144660 h 100"/>
                <a:gd name="T66" fmla="*/ 343809590 w 121"/>
                <a:gd name="T67" fmla="*/ 257660815 h 100"/>
                <a:gd name="T68" fmla="*/ 332952709 w 121"/>
                <a:gd name="T69" fmla="*/ 264918863 h 100"/>
                <a:gd name="T70" fmla="*/ 340191264 w 121"/>
                <a:gd name="T71" fmla="*/ 272176911 h 100"/>
                <a:gd name="T72" fmla="*/ 329334383 w 121"/>
                <a:gd name="T73" fmla="*/ 283063983 h 100"/>
                <a:gd name="T74" fmla="*/ 311238947 w 121"/>
                <a:gd name="T75" fmla="*/ 286693007 h 100"/>
                <a:gd name="T76" fmla="*/ 296761838 w 121"/>
                <a:gd name="T77" fmla="*/ 301209102 h 100"/>
                <a:gd name="T78" fmla="*/ 282286631 w 121"/>
                <a:gd name="T79" fmla="*/ 326612269 h 100"/>
                <a:gd name="T80" fmla="*/ 329334383 w 121"/>
                <a:gd name="T81" fmla="*/ 326612269 h 100"/>
                <a:gd name="T82" fmla="*/ 332952709 w 121"/>
                <a:gd name="T83" fmla="*/ 293951054 h 100"/>
                <a:gd name="T84" fmla="*/ 343809590 w 121"/>
                <a:gd name="T85" fmla="*/ 293951054 h 100"/>
                <a:gd name="T86" fmla="*/ 336571035 w 121"/>
                <a:gd name="T87" fmla="*/ 312096174 h 100"/>
                <a:gd name="T88" fmla="*/ 380000461 w 121"/>
                <a:gd name="T89" fmla="*/ 319354222 h 100"/>
                <a:gd name="T90" fmla="*/ 387239016 w 121"/>
                <a:gd name="T91" fmla="*/ 308467150 h 100"/>
                <a:gd name="T92" fmla="*/ 394475668 w 121"/>
                <a:gd name="T93" fmla="*/ 330241293 h 100"/>
                <a:gd name="T94" fmla="*/ 434286768 w 121"/>
                <a:gd name="T95" fmla="*/ 362902508 h 100"/>
                <a:gd name="T96" fmla="*/ 437905094 w 121"/>
                <a:gd name="T97" fmla="*/ 362902508 h 100"/>
                <a:gd name="T98" fmla="*/ 437905094 w 121"/>
                <a:gd name="T99" fmla="*/ 362902508 h 100"/>
                <a:gd name="T100" fmla="*/ 437905094 w 121"/>
                <a:gd name="T101" fmla="*/ 275805935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100"/>
                <a:gd name="T155" fmla="*/ 121 w 121"/>
                <a:gd name="T156" fmla="*/ 100 h 1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100">
                  <a:moveTo>
                    <a:pt x="121" y="76"/>
                  </a:moveTo>
                  <a:cubicBezTo>
                    <a:pt x="121" y="74"/>
                    <a:pt x="118" y="70"/>
                    <a:pt x="118" y="70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18" y="14"/>
                    <a:pt x="115" y="14"/>
                    <a:pt x="112" y="13"/>
                  </a:cubicBezTo>
                  <a:cubicBezTo>
                    <a:pt x="107" y="13"/>
                    <a:pt x="105" y="11"/>
                    <a:pt x="99" y="9"/>
                  </a:cubicBezTo>
                  <a:cubicBezTo>
                    <a:pt x="93" y="7"/>
                    <a:pt x="82" y="1"/>
                    <a:pt x="78" y="0"/>
                  </a:cubicBezTo>
                  <a:cubicBezTo>
                    <a:pt x="75" y="0"/>
                    <a:pt x="72" y="3"/>
                    <a:pt x="71" y="4"/>
                  </a:cubicBezTo>
                  <a:cubicBezTo>
                    <a:pt x="70" y="6"/>
                    <a:pt x="72" y="9"/>
                    <a:pt x="69" y="9"/>
                  </a:cubicBezTo>
                  <a:cubicBezTo>
                    <a:pt x="67" y="9"/>
                    <a:pt x="62" y="9"/>
                    <a:pt x="60" y="11"/>
                  </a:cubicBezTo>
                  <a:cubicBezTo>
                    <a:pt x="57" y="13"/>
                    <a:pt x="52" y="26"/>
                    <a:pt x="45" y="25"/>
                  </a:cubicBezTo>
                  <a:cubicBezTo>
                    <a:pt x="42" y="25"/>
                    <a:pt x="38" y="24"/>
                    <a:pt x="37" y="22"/>
                  </a:cubicBezTo>
                  <a:cubicBezTo>
                    <a:pt x="37" y="20"/>
                    <a:pt x="36" y="17"/>
                    <a:pt x="33" y="14"/>
                  </a:cubicBezTo>
                  <a:cubicBezTo>
                    <a:pt x="31" y="11"/>
                    <a:pt x="30" y="9"/>
                    <a:pt x="29" y="10"/>
                  </a:cubicBezTo>
                  <a:cubicBezTo>
                    <a:pt x="27" y="12"/>
                    <a:pt x="25" y="15"/>
                    <a:pt x="24" y="14"/>
                  </a:cubicBezTo>
                  <a:cubicBezTo>
                    <a:pt x="22" y="14"/>
                    <a:pt x="18" y="12"/>
                    <a:pt x="17" y="13"/>
                  </a:cubicBezTo>
                  <a:cubicBezTo>
                    <a:pt x="15" y="13"/>
                    <a:pt x="12" y="18"/>
                    <a:pt x="8" y="18"/>
                  </a:cubicBezTo>
                  <a:cubicBezTo>
                    <a:pt x="5" y="18"/>
                    <a:pt x="4" y="16"/>
                    <a:pt x="3" y="16"/>
                  </a:cubicBezTo>
                  <a:cubicBezTo>
                    <a:pt x="2" y="17"/>
                    <a:pt x="0" y="19"/>
                    <a:pt x="3" y="19"/>
                  </a:cubicBezTo>
                  <a:cubicBezTo>
                    <a:pt x="6" y="19"/>
                    <a:pt x="10" y="23"/>
                    <a:pt x="11" y="24"/>
                  </a:cubicBezTo>
                  <a:cubicBezTo>
                    <a:pt x="11" y="26"/>
                    <a:pt x="10" y="31"/>
                    <a:pt x="12" y="32"/>
                  </a:cubicBezTo>
                  <a:cubicBezTo>
                    <a:pt x="14" y="33"/>
                    <a:pt x="18" y="36"/>
                    <a:pt x="20" y="36"/>
                  </a:cubicBezTo>
                  <a:cubicBezTo>
                    <a:pt x="21" y="36"/>
                    <a:pt x="19" y="35"/>
                    <a:pt x="19" y="33"/>
                  </a:cubicBezTo>
                  <a:cubicBezTo>
                    <a:pt x="19" y="31"/>
                    <a:pt x="20" y="28"/>
                    <a:pt x="21" y="25"/>
                  </a:cubicBezTo>
                  <a:cubicBezTo>
                    <a:pt x="23" y="22"/>
                    <a:pt x="26" y="18"/>
                    <a:pt x="25" y="20"/>
                  </a:cubicBezTo>
                  <a:cubicBezTo>
                    <a:pt x="24" y="22"/>
                    <a:pt x="21" y="26"/>
                    <a:pt x="24" y="28"/>
                  </a:cubicBezTo>
                  <a:cubicBezTo>
                    <a:pt x="26" y="31"/>
                    <a:pt x="34" y="35"/>
                    <a:pt x="37" y="34"/>
                  </a:cubicBezTo>
                  <a:cubicBezTo>
                    <a:pt x="39" y="32"/>
                    <a:pt x="40" y="30"/>
                    <a:pt x="39" y="32"/>
                  </a:cubicBezTo>
                  <a:cubicBezTo>
                    <a:pt x="38" y="35"/>
                    <a:pt x="37" y="35"/>
                    <a:pt x="41" y="37"/>
                  </a:cubicBezTo>
                  <a:cubicBezTo>
                    <a:pt x="45" y="39"/>
                    <a:pt x="52" y="38"/>
                    <a:pt x="59" y="43"/>
                  </a:cubicBezTo>
                  <a:cubicBezTo>
                    <a:pt x="66" y="47"/>
                    <a:pt x="77" y="50"/>
                    <a:pt x="81" y="53"/>
                  </a:cubicBezTo>
                  <a:cubicBezTo>
                    <a:pt x="84" y="56"/>
                    <a:pt x="84" y="55"/>
                    <a:pt x="85" y="58"/>
                  </a:cubicBezTo>
                  <a:cubicBezTo>
                    <a:pt x="86" y="62"/>
                    <a:pt x="87" y="64"/>
                    <a:pt x="89" y="67"/>
                  </a:cubicBezTo>
                  <a:cubicBezTo>
                    <a:pt x="92" y="69"/>
                    <a:pt x="99" y="71"/>
                    <a:pt x="95" y="71"/>
                  </a:cubicBezTo>
                  <a:cubicBezTo>
                    <a:pt x="92" y="72"/>
                    <a:pt x="89" y="73"/>
                    <a:pt x="92" y="73"/>
                  </a:cubicBezTo>
                  <a:cubicBezTo>
                    <a:pt x="95" y="73"/>
                    <a:pt x="97" y="75"/>
                    <a:pt x="94" y="75"/>
                  </a:cubicBezTo>
                  <a:cubicBezTo>
                    <a:pt x="92" y="75"/>
                    <a:pt x="93" y="78"/>
                    <a:pt x="91" y="78"/>
                  </a:cubicBezTo>
                  <a:cubicBezTo>
                    <a:pt x="90" y="79"/>
                    <a:pt x="89" y="79"/>
                    <a:pt x="86" y="79"/>
                  </a:cubicBezTo>
                  <a:cubicBezTo>
                    <a:pt x="84" y="79"/>
                    <a:pt x="84" y="81"/>
                    <a:pt x="82" y="83"/>
                  </a:cubicBezTo>
                  <a:cubicBezTo>
                    <a:pt x="79" y="84"/>
                    <a:pt x="75" y="89"/>
                    <a:pt x="78" y="90"/>
                  </a:cubicBezTo>
                  <a:cubicBezTo>
                    <a:pt x="80" y="91"/>
                    <a:pt x="90" y="91"/>
                    <a:pt x="91" y="90"/>
                  </a:cubicBezTo>
                  <a:cubicBezTo>
                    <a:pt x="91" y="88"/>
                    <a:pt x="92" y="83"/>
                    <a:pt x="92" y="81"/>
                  </a:cubicBezTo>
                  <a:cubicBezTo>
                    <a:pt x="92" y="80"/>
                    <a:pt x="96" y="79"/>
                    <a:pt x="95" y="81"/>
                  </a:cubicBezTo>
                  <a:cubicBezTo>
                    <a:pt x="93" y="83"/>
                    <a:pt x="91" y="85"/>
                    <a:pt x="93" y="86"/>
                  </a:cubicBezTo>
                  <a:cubicBezTo>
                    <a:pt x="95" y="87"/>
                    <a:pt x="103" y="89"/>
                    <a:pt x="105" y="88"/>
                  </a:cubicBezTo>
                  <a:cubicBezTo>
                    <a:pt x="107" y="86"/>
                    <a:pt x="107" y="83"/>
                    <a:pt x="107" y="85"/>
                  </a:cubicBezTo>
                  <a:cubicBezTo>
                    <a:pt x="108" y="87"/>
                    <a:pt x="104" y="86"/>
                    <a:pt x="109" y="91"/>
                  </a:cubicBezTo>
                  <a:cubicBezTo>
                    <a:pt x="114" y="97"/>
                    <a:pt x="117" y="98"/>
                    <a:pt x="120" y="100"/>
                  </a:cubicBezTo>
                  <a:cubicBezTo>
                    <a:pt x="120" y="100"/>
                    <a:pt x="120" y="100"/>
                    <a:pt x="121" y="100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1" y="92"/>
                    <a:pt x="121" y="78"/>
                    <a:pt x="121" y="7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2" name="Freeform 802"/>
            <p:cNvSpPr>
              <a:spLocks/>
            </p:cNvSpPr>
            <p:nvPr/>
          </p:nvSpPr>
          <p:spPr bwMode="auto">
            <a:xfrm>
              <a:off x="4314825" y="3525838"/>
              <a:ext cx="250825" cy="203200"/>
            </a:xfrm>
            <a:custGeom>
              <a:avLst/>
              <a:gdLst>
                <a:gd name="T0" fmla="*/ 465781928 w 132"/>
                <a:gd name="T1" fmla="*/ 367858481 h 107"/>
                <a:gd name="T2" fmla="*/ 422453830 w 132"/>
                <a:gd name="T3" fmla="*/ 342612313 h 107"/>
                <a:gd name="T4" fmla="*/ 436897163 w 132"/>
                <a:gd name="T5" fmla="*/ 339005988 h 107"/>
                <a:gd name="T6" fmla="*/ 411622755 w 132"/>
                <a:gd name="T7" fmla="*/ 331793340 h 107"/>
                <a:gd name="T8" fmla="*/ 393569064 w 132"/>
                <a:gd name="T9" fmla="*/ 320974367 h 107"/>
                <a:gd name="T10" fmla="*/ 382736090 w 132"/>
                <a:gd name="T11" fmla="*/ 310155395 h 107"/>
                <a:gd name="T12" fmla="*/ 350239066 w 132"/>
                <a:gd name="T13" fmla="*/ 281302902 h 107"/>
                <a:gd name="T14" fmla="*/ 346628707 w 132"/>
                <a:gd name="T15" fmla="*/ 266877605 h 107"/>
                <a:gd name="T16" fmla="*/ 292467634 w 132"/>
                <a:gd name="T17" fmla="*/ 216387108 h 107"/>
                <a:gd name="T18" fmla="*/ 281636560 w 132"/>
                <a:gd name="T19" fmla="*/ 201961811 h 107"/>
                <a:gd name="T20" fmla="*/ 332185374 w 132"/>
                <a:gd name="T21" fmla="*/ 191140939 h 107"/>
                <a:gd name="T22" fmla="*/ 314131683 w 132"/>
                <a:gd name="T23" fmla="*/ 165896670 h 107"/>
                <a:gd name="T24" fmla="*/ 288857276 w 132"/>
                <a:gd name="T25" fmla="*/ 158684022 h 107"/>
                <a:gd name="T26" fmla="*/ 249139536 w 132"/>
                <a:gd name="T27" fmla="*/ 137044177 h 107"/>
                <a:gd name="T28" fmla="*/ 220254711 w 132"/>
                <a:gd name="T29" fmla="*/ 97374581 h 107"/>
                <a:gd name="T30" fmla="*/ 180535070 w 132"/>
                <a:gd name="T31" fmla="*/ 64915764 h 107"/>
                <a:gd name="T32" fmla="*/ 144429588 w 132"/>
                <a:gd name="T33" fmla="*/ 54096777 h 107"/>
                <a:gd name="T34" fmla="*/ 115542893 w 132"/>
                <a:gd name="T35" fmla="*/ 32458832 h 107"/>
                <a:gd name="T36" fmla="*/ 43328113 w 132"/>
                <a:gd name="T37" fmla="*/ 10818976 h 107"/>
                <a:gd name="T38" fmla="*/ 10832978 w 132"/>
                <a:gd name="T39" fmla="*/ 0 h 107"/>
                <a:gd name="T40" fmla="*/ 10832978 w 132"/>
                <a:gd name="T41" fmla="*/ 173109318 h 107"/>
                <a:gd name="T42" fmla="*/ 0 w 132"/>
                <a:gd name="T43" fmla="*/ 198355487 h 107"/>
                <a:gd name="T44" fmla="*/ 10832978 w 132"/>
                <a:gd name="T45" fmla="*/ 219993432 h 107"/>
                <a:gd name="T46" fmla="*/ 10832978 w 132"/>
                <a:gd name="T47" fmla="*/ 306549071 h 107"/>
                <a:gd name="T48" fmla="*/ 10832978 w 132"/>
                <a:gd name="T49" fmla="*/ 306549071 h 107"/>
                <a:gd name="T50" fmla="*/ 64992177 w 132"/>
                <a:gd name="T51" fmla="*/ 313761719 h 107"/>
                <a:gd name="T52" fmla="*/ 119153251 w 132"/>
                <a:gd name="T53" fmla="*/ 295728199 h 107"/>
                <a:gd name="T54" fmla="*/ 93878843 w 132"/>
                <a:gd name="T55" fmla="*/ 277696578 h 107"/>
                <a:gd name="T56" fmla="*/ 104709918 w 132"/>
                <a:gd name="T57" fmla="*/ 277696578 h 107"/>
                <a:gd name="T58" fmla="*/ 122763609 w 132"/>
                <a:gd name="T59" fmla="*/ 266877605 h 107"/>
                <a:gd name="T60" fmla="*/ 122763609 w 132"/>
                <a:gd name="T61" fmla="*/ 252452308 h 107"/>
                <a:gd name="T62" fmla="*/ 140817330 w 132"/>
                <a:gd name="T63" fmla="*/ 256058633 h 107"/>
                <a:gd name="T64" fmla="*/ 144429588 w 132"/>
                <a:gd name="T65" fmla="*/ 241631377 h 107"/>
                <a:gd name="T66" fmla="*/ 169703995 w 132"/>
                <a:gd name="T67" fmla="*/ 238025053 h 107"/>
                <a:gd name="T68" fmla="*/ 198588761 w 132"/>
                <a:gd name="T69" fmla="*/ 248845925 h 107"/>
                <a:gd name="T70" fmla="*/ 241918760 w 132"/>
                <a:gd name="T71" fmla="*/ 256058633 h 107"/>
                <a:gd name="T72" fmla="*/ 249139536 w 132"/>
                <a:gd name="T73" fmla="*/ 266877605 h 107"/>
                <a:gd name="T74" fmla="*/ 274413943 w 132"/>
                <a:gd name="T75" fmla="*/ 295728199 h 107"/>
                <a:gd name="T76" fmla="*/ 288857276 w 132"/>
                <a:gd name="T77" fmla="*/ 313761719 h 107"/>
                <a:gd name="T78" fmla="*/ 335797633 w 132"/>
                <a:gd name="T79" fmla="*/ 360645833 h 107"/>
                <a:gd name="T80" fmla="*/ 397179422 w 132"/>
                <a:gd name="T81" fmla="*/ 367858481 h 107"/>
                <a:gd name="T82" fmla="*/ 444117879 w 132"/>
                <a:gd name="T83" fmla="*/ 382283778 h 107"/>
                <a:gd name="T84" fmla="*/ 458561212 w 132"/>
                <a:gd name="T85" fmla="*/ 375071129 h 107"/>
                <a:gd name="T86" fmla="*/ 465781928 w 132"/>
                <a:gd name="T87" fmla="*/ 367858481 h 1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2"/>
                <a:gd name="T133" fmla="*/ 0 h 107"/>
                <a:gd name="T134" fmla="*/ 132 w 132"/>
                <a:gd name="T135" fmla="*/ 107 h 1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2" h="107">
                  <a:moveTo>
                    <a:pt x="129" y="102"/>
                  </a:moveTo>
                  <a:cubicBezTo>
                    <a:pt x="127" y="101"/>
                    <a:pt x="117" y="98"/>
                    <a:pt x="117" y="95"/>
                  </a:cubicBezTo>
                  <a:cubicBezTo>
                    <a:pt x="117" y="93"/>
                    <a:pt x="125" y="95"/>
                    <a:pt x="121" y="94"/>
                  </a:cubicBezTo>
                  <a:cubicBezTo>
                    <a:pt x="117" y="92"/>
                    <a:pt x="117" y="93"/>
                    <a:pt x="114" y="92"/>
                  </a:cubicBezTo>
                  <a:cubicBezTo>
                    <a:pt x="110" y="92"/>
                    <a:pt x="109" y="91"/>
                    <a:pt x="109" y="89"/>
                  </a:cubicBezTo>
                  <a:cubicBezTo>
                    <a:pt x="108" y="86"/>
                    <a:pt x="109" y="86"/>
                    <a:pt x="106" y="86"/>
                  </a:cubicBezTo>
                  <a:cubicBezTo>
                    <a:pt x="103" y="86"/>
                    <a:pt x="97" y="80"/>
                    <a:pt x="97" y="78"/>
                  </a:cubicBezTo>
                  <a:cubicBezTo>
                    <a:pt x="97" y="76"/>
                    <a:pt x="98" y="75"/>
                    <a:pt x="96" y="74"/>
                  </a:cubicBezTo>
                  <a:cubicBezTo>
                    <a:pt x="93" y="72"/>
                    <a:pt x="84" y="64"/>
                    <a:pt x="81" y="60"/>
                  </a:cubicBezTo>
                  <a:cubicBezTo>
                    <a:pt x="78" y="56"/>
                    <a:pt x="74" y="56"/>
                    <a:pt x="78" y="56"/>
                  </a:cubicBezTo>
                  <a:cubicBezTo>
                    <a:pt x="82" y="55"/>
                    <a:pt x="95" y="57"/>
                    <a:pt x="92" y="53"/>
                  </a:cubicBezTo>
                  <a:cubicBezTo>
                    <a:pt x="88" y="48"/>
                    <a:pt x="90" y="48"/>
                    <a:pt x="87" y="46"/>
                  </a:cubicBezTo>
                  <a:cubicBezTo>
                    <a:pt x="84" y="45"/>
                    <a:pt x="84" y="47"/>
                    <a:pt x="80" y="44"/>
                  </a:cubicBezTo>
                  <a:cubicBezTo>
                    <a:pt x="75" y="41"/>
                    <a:pt x="73" y="40"/>
                    <a:pt x="69" y="38"/>
                  </a:cubicBezTo>
                  <a:cubicBezTo>
                    <a:pt x="66" y="35"/>
                    <a:pt x="64" y="30"/>
                    <a:pt x="61" y="27"/>
                  </a:cubicBezTo>
                  <a:cubicBezTo>
                    <a:pt x="58" y="24"/>
                    <a:pt x="53" y="21"/>
                    <a:pt x="50" y="18"/>
                  </a:cubicBezTo>
                  <a:cubicBezTo>
                    <a:pt x="46" y="16"/>
                    <a:pt x="43" y="17"/>
                    <a:pt x="40" y="15"/>
                  </a:cubicBezTo>
                  <a:cubicBezTo>
                    <a:pt x="36" y="12"/>
                    <a:pt x="34" y="9"/>
                    <a:pt x="32" y="9"/>
                  </a:cubicBezTo>
                  <a:cubicBezTo>
                    <a:pt x="30" y="9"/>
                    <a:pt x="16" y="6"/>
                    <a:pt x="12" y="3"/>
                  </a:cubicBezTo>
                  <a:cubicBezTo>
                    <a:pt x="9" y="2"/>
                    <a:pt x="6" y="0"/>
                    <a:pt x="3" y="0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3" y="59"/>
                    <a:pt x="3" y="61"/>
                  </a:cubicBezTo>
                  <a:cubicBezTo>
                    <a:pt x="3" y="63"/>
                    <a:pt x="3" y="77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6" y="86"/>
                    <a:pt x="13" y="87"/>
                    <a:pt x="18" y="87"/>
                  </a:cubicBezTo>
                  <a:cubicBezTo>
                    <a:pt x="23" y="87"/>
                    <a:pt x="31" y="83"/>
                    <a:pt x="33" y="82"/>
                  </a:cubicBezTo>
                  <a:cubicBezTo>
                    <a:pt x="34" y="80"/>
                    <a:pt x="30" y="79"/>
                    <a:pt x="26" y="77"/>
                  </a:cubicBezTo>
                  <a:cubicBezTo>
                    <a:pt x="22" y="75"/>
                    <a:pt x="19" y="72"/>
                    <a:pt x="29" y="77"/>
                  </a:cubicBezTo>
                  <a:cubicBezTo>
                    <a:pt x="39" y="83"/>
                    <a:pt x="35" y="75"/>
                    <a:pt x="34" y="74"/>
                  </a:cubicBezTo>
                  <a:cubicBezTo>
                    <a:pt x="34" y="73"/>
                    <a:pt x="32" y="68"/>
                    <a:pt x="34" y="70"/>
                  </a:cubicBezTo>
                  <a:cubicBezTo>
                    <a:pt x="35" y="71"/>
                    <a:pt x="39" y="73"/>
                    <a:pt x="39" y="71"/>
                  </a:cubicBezTo>
                  <a:cubicBezTo>
                    <a:pt x="40" y="70"/>
                    <a:pt x="38" y="66"/>
                    <a:pt x="40" y="67"/>
                  </a:cubicBezTo>
                  <a:cubicBezTo>
                    <a:pt x="42" y="68"/>
                    <a:pt x="45" y="66"/>
                    <a:pt x="47" y="66"/>
                  </a:cubicBezTo>
                  <a:cubicBezTo>
                    <a:pt x="49" y="65"/>
                    <a:pt x="49" y="66"/>
                    <a:pt x="55" y="69"/>
                  </a:cubicBezTo>
                  <a:cubicBezTo>
                    <a:pt x="61" y="72"/>
                    <a:pt x="66" y="72"/>
                    <a:pt x="67" y="71"/>
                  </a:cubicBezTo>
                  <a:cubicBezTo>
                    <a:pt x="67" y="70"/>
                    <a:pt x="66" y="72"/>
                    <a:pt x="69" y="74"/>
                  </a:cubicBezTo>
                  <a:cubicBezTo>
                    <a:pt x="73" y="77"/>
                    <a:pt x="74" y="79"/>
                    <a:pt x="76" y="82"/>
                  </a:cubicBezTo>
                  <a:cubicBezTo>
                    <a:pt x="78" y="84"/>
                    <a:pt x="79" y="84"/>
                    <a:pt x="80" y="87"/>
                  </a:cubicBezTo>
                  <a:cubicBezTo>
                    <a:pt x="82" y="91"/>
                    <a:pt x="89" y="100"/>
                    <a:pt x="93" y="100"/>
                  </a:cubicBezTo>
                  <a:cubicBezTo>
                    <a:pt x="97" y="100"/>
                    <a:pt x="103" y="99"/>
                    <a:pt x="110" y="102"/>
                  </a:cubicBezTo>
                  <a:cubicBezTo>
                    <a:pt x="116" y="104"/>
                    <a:pt x="121" y="107"/>
                    <a:pt x="123" y="106"/>
                  </a:cubicBezTo>
                  <a:cubicBezTo>
                    <a:pt x="126" y="106"/>
                    <a:pt x="125" y="104"/>
                    <a:pt x="127" y="104"/>
                  </a:cubicBezTo>
                  <a:cubicBezTo>
                    <a:pt x="128" y="103"/>
                    <a:pt x="132" y="103"/>
                    <a:pt x="129" y="10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3" name="Freeform 803"/>
            <p:cNvSpPr>
              <a:spLocks/>
            </p:cNvSpPr>
            <p:nvPr/>
          </p:nvSpPr>
          <p:spPr bwMode="auto">
            <a:xfrm>
              <a:off x="3513138" y="3349625"/>
              <a:ext cx="254000" cy="214313"/>
            </a:xfrm>
            <a:custGeom>
              <a:avLst/>
              <a:gdLst>
                <a:gd name="T0" fmla="*/ 317308996 w 133"/>
                <a:gd name="T1" fmla="*/ 29291994 h 112"/>
                <a:gd name="T2" fmla="*/ 306367904 w 133"/>
                <a:gd name="T3" fmla="*/ 62246443 h 112"/>
                <a:gd name="T4" fmla="*/ 280838051 w 133"/>
                <a:gd name="T5" fmla="*/ 113507435 h 112"/>
                <a:gd name="T6" fmla="*/ 233424043 w 133"/>
                <a:gd name="T7" fmla="*/ 142799452 h 112"/>
                <a:gd name="T8" fmla="*/ 182362427 w 133"/>
                <a:gd name="T9" fmla="*/ 131814000 h 112"/>
                <a:gd name="T10" fmla="*/ 149537239 w 133"/>
                <a:gd name="T11" fmla="*/ 153782990 h 112"/>
                <a:gd name="T12" fmla="*/ 113064354 w 133"/>
                <a:gd name="T13" fmla="*/ 161105987 h 112"/>
                <a:gd name="T14" fmla="*/ 87534501 w 133"/>
                <a:gd name="T15" fmla="*/ 168428983 h 112"/>
                <a:gd name="T16" fmla="*/ 47413963 w 133"/>
                <a:gd name="T17" fmla="*/ 139136997 h 112"/>
                <a:gd name="T18" fmla="*/ 32825203 w 133"/>
                <a:gd name="T19" fmla="*/ 109844980 h 112"/>
                <a:gd name="T20" fmla="*/ 25529860 w 133"/>
                <a:gd name="T21" fmla="*/ 113507435 h 112"/>
                <a:gd name="T22" fmla="*/ 3647668 w 133"/>
                <a:gd name="T23" fmla="*/ 175751980 h 112"/>
                <a:gd name="T24" fmla="*/ 18236435 w 133"/>
                <a:gd name="T25" fmla="*/ 216029418 h 112"/>
                <a:gd name="T26" fmla="*/ 32825203 w 133"/>
                <a:gd name="T27" fmla="*/ 245321405 h 112"/>
                <a:gd name="T28" fmla="*/ 54709298 w 133"/>
                <a:gd name="T29" fmla="*/ 300244897 h 112"/>
                <a:gd name="T30" fmla="*/ 72943831 w 133"/>
                <a:gd name="T31" fmla="*/ 336859880 h 112"/>
                <a:gd name="T32" fmla="*/ 120359689 w 133"/>
                <a:gd name="T33" fmla="*/ 351505873 h 112"/>
                <a:gd name="T34" fmla="*/ 142241904 w 133"/>
                <a:gd name="T35" fmla="*/ 355166415 h 112"/>
                <a:gd name="T36" fmla="*/ 145889572 w 133"/>
                <a:gd name="T37" fmla="*/ 373474863 h 112"/>
                <a:gd name="T38" fmla="*/ 189655852 w 133"/>
                <a:gd name="T39" fmla="*/ 366151867 h 112"/>
                <a:gd name="T40" fmla="*/ 200598855 w 133"/>
                <a:gd name="T41" fmla="*/ 355166415 h 112"/>
                <a:gd name="T42" fmla="*/ 237069801 w 133"/>
                <a:gd name="T43" fmla="*/ 369812408 h 112"/>
                <a:gd name="T44" fmla="*/ 269895048 w 133"/>
                <a:gd name="T45" fmla="*/ 362489412 h 112"/>
                <a:gd name="T46" fmla="*/ 277190383 w 133"/>
                <a:gd name="T47" fmla="*/ 406427392 h 112"/>
                <a:gd name="T48" fmla="*/ 339193092 w 133"/>
                <a:gd name="T49" fmla="*/ 380797860 h 112"/>
                <a:gd name="T50" fmla="*/ 346488427 w 133"/>
                <a:gd name="T51" fmla="*/ 399104395 h 112"/>
                <a:gd name="T52" fmla="*/ 353781852 w 133"/>
                <a:gd name="T53" fmla="*/ 373474863 h 112"/>
                <a:gd name="T54" fmla="*/ 350134184 w 133"/>
                <a:gd name="T55" fmla="*/ 347843418 h 112"/>
                <a:gd name="T56" fmla="*/ 361077187 w 133"/>
                <a:gd name="T57" fmla="*/ 322213887 h 112"/>
                <a:gd name="T58" fmla="*/ 357429519 w 133"/>
                <a:gd name="T59" fmla="*/ 292921900 h 112"/>
                <a:gd name="T60" fmla="*/ 386607040 w 133"/>
                <a:gd name="T61" fmla="*/ 263629913 h 112"/>
                <a:gd name="T62" fmla="*/ 412136893 w 133"/>
                <a:gd name="T63" fmla="*/ 223352415 h 112"/>
                <a:gd name="T64" fmla="*/ 412136893 w 133"/>
                <a:gd name="T65" fmla="*/ 179414435 h 112"/>
                <a:gd name="T66" fmla="*/ 448609748 w 133"/>
                <a:gd name="T67" fmla="*/ 161105987 h 112"/>
                <a:gd name="T68" fmla="*/ 481434936 w 133"/>
                <a:gd name="T69" fmla="*/ 157445445 h 112"/>
                <a:gd name="T70" fmla="*/ 434020988 w 133"/>
                <a:gd name="T71" fmla="*/ 113507435 h 112"/>
                <a:gd name="T72" fmla="*/ 430373320 w 133"/>
                <a:gd name="T73" fmla="*/ 87875990 h 112"/>
                <a:gd name="T74" fmla="*/ 404843467 w 133"/>
                <a:gd name="T75" fmla="*/ 36614998 h 112"/>
                <a:gd name="T76" fmla="*/ 426727563 w 133"/>
                <a:gd name="T77" fmla="*/ 40277453 h 112"/>
                <a:gd name="T78" fmla="*/ 415784560 w 133"/>
                <a:gd name="T79" fmla="*/ 14645997 h 112"/>
                <a:gd name="T80" fmla="*/ 426727563 w 133"/>
                <a:gd name="T81" fmla="*/ 7322999 h 112"/>
                <a:gd name="T82" fmla="*/ 339193092 w 133"/>
                <a:gd name="T83" fmla="*/ 0 h 112"/>
                <a:gd name="T84" fmla="*/ 317308996 w 133"/>
                <a:gd name="T85" fmla="*/ 29291994 h 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"/>
                <a:gd name="T130" fmla="*/ 0 h 112"/>
                <a:gd name="T131" fmla="*/ 133 w 133"/>
                <a:gd name="T132" fmla="*/ 112 h 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" h="112">
                  <a:moveTo>
                    <a:pt x="87" y="8"/>
                  </a:moveTo>
                  <a:cubicBezTo>
                    <a:pt x="86" y="13"/>
                    <a:pt x="86" y="16"/>
                    <a:pt x="84" y="17"/>
                  </a:cubicBezTo>
                  <a:cubicBezTo>
                    <a:pt x="82" y="18"/>
                    <a:pt x="78" y="27"/>
                    <a:pt x="77" y="31"/>
                  </a:cubicBezTo>
                  <a:cubicBezTo>
                    <a:pt x="76" y="34"/>
                    <a:pt x="68" y="38"/>
                    <a:pt x="64" y="39"/>
                  </a:cubicBezTo>
                  <a:cubicBezTo>
                    <a:pt x="60" y="40"/>
                    <a:pt x="54" y="36"/>
                    <a:pt x="50" y="36"/>
                  </a:cubicBezTo>
                  <a:cubicBezTo>
                    <a:pt x="46" y="36"/>
                    <a:pt x="42" y="41"/>
                    <a:pt x="41" y="42"/>
                  </a:cubicBezTo>
                  <a:cubicBezTo>
                    <a:pt x="39" y="44"/>
                    <a:pt x="36" y="44"/>
                    <a:pt x="31" y="44"/>
                  </a:cubicBezTo>
                  <a:cubicBezTo>
                    <a:pt x="26" y="44"/>
                    <a:pt x="26" y="44"/>
                    <a:pt x="24" y="46"/>
                  </a:cubicBezTo>
                  <a:cubicBezTo>
                    <a:pt x="22" y="48"/>
                    <a:pt x="16" y="41"/>
                    <a:pt x="13" y="38"/>
                  </a:cubicBezTo>
                  <a:cubicBezTo>
                    <a:pt x="11" y="37"/>
                    <a:pt x="10" y="34"/>
                    <a:pt x="9" y="30"/>
                  </a:cubicBezTo>
                  <a:cubicBezTo>
                    <a:pt x="9" y="30"/>
                    <a:pt x="8" y="31"/>
                    <a:pt x="7" y="31"/>
                  </a:cubicBezTo>
                  <a:cubicBezTo>
                    <a:pt x="6" y="33"/>
                    <a:pt x="2" y="43"/>
                    <a:pt x="1" y="48"/>
                  </a:cubicBezTo>
                  <a:cubicBezTo>
                    <a:pt x="0" y="52"/>
                    <a:pt x="5" y="55"/>
                    <a:pt x="5" y="59"/>
                  </a:cubicBezTo>
                  <a:cubicBezTo>
                    <a:pt x="5" y="64"/>
                    <a:pt x="6" y="63"/>
                    <a:pt x="9" y="67"/>
                  </a:cubicBezTo>
                  <a:cubicBezTo>
                    <a:pt x="12" y="71"/>
                    <a:pt x="14" y="77"/>
                    <a:pt x="15" y="82"/>
                  </a:cubicBezTo>
                  <a:cubicBezTo>
                    <a:pt x="15" y="88"/>
                    <a:pt x="17" y="89"/>
                    <a:pt x="20" y="92"/>
                  </a:cubicBezTo>
                  <a:cubicBezTo>
                    <a:pt x="23" y="94"/>
                    <a:pt x="30" y="97"/>
                    <a:pt x="33" y="96"/>
                  </a:cubicBezTo>
                  <a:cubicBezTo>
                    <a:pt x="37" y="96"/>
                    <a:pt x="39" y="95"/>
                    <a:pt x="39" y="97"/>
                  </a:cubicBezTo>
                  <a:cubicBezTo>
                    <a:pt x="39" y="99"/>
                    <a:pt x="36" y="102"/>
                    <a:pt x="40" y="102"/>
                  </a:cubicBezTo>
                  <a:cubicBezTo>
                    <a:pt x="45" y="102"/>
                    <a:pt x="50" y="103"/>
                    <a:pt x="52" y="100"/>
                  </a:cubicBezTo>
                  <a:cubicBezTo>
                    <a:pt x="54" y="97"/>
                    <a:pt x="52" y="95"/>
                    <a:pt x="55" y="97"/>
                  </a:cubicBezTo>
                  <a:cubicBezTo>
                    <a:pt x="58" y="99"/>
                    <a:pt x="60" y="101"/>
                    <a:pt x="65" y="101"/>
                  </a:cubicBezTo>
                  <a:cubicBezTo>
                    <a:pt x="69" y="101"/>
                    <a:pt x="72" y="97"/>
                    <a:pt x="74" y="99"/>
                  </a:cubicBezTo>
                  <a:cubicBezTo>
                    <a:pt x="75" y="102"/>
                    <a:pt x="74" y="112"/>
                    <a:pt x="76" y="111"/>
                  </a:cubicBezTo>
                  <a:cubicBezTo>
                    <a:pt x="79" y="109"/>
                    <a:pt x="92" y="104"/>
                    <a:pt x="93" y="104"/>
                  </a:cubicBezTo>
                  <a:cubicBezTo>
                    <a:pt x="93" y="105"/>
                    <a:pt x="95" y="110"/>
                    <a:pt x="95" y="109"/>
                  </a:cubicBezTo>
                  <a:cubicBezTo>
                    <a:pt x="96" y="108"/>
                    <a:pt x="98" y="104"/>
                    <a:pt x="97" y="102"/>
                  </a:cubicBezTo>
                  <a:cubicBezTo>
                    <a:pt x="95" y="100"/>
                    <a:pt x="94" y="99"/>
                    <a:pt x="96" y="95"/>
                  </a:cubicBezTo>
                  <a:cubicBezTo>
                    <a:pt x="97" y="92"/>
                    <a:pt x="99" y="91"/>
                    <a:pt x="99" y="88"/>
                  </a:cubicBezTo>
                  <a:cubicBezTo>
                    <a:pt x="98" y="85"/>
                    <a:pt x="96" y="83"/>
                    <a:pt x="98" y="80"/>
                  </a:cubicBezTo>
                  <a:cubicBezTo>
                    <a:pt x="99" y="78"/>
                    <a:pt x="103" y="75"/>
                    <a:pt x="106" y="72"/>
                  </a:cubicBezTo>
                  <a:cubicBezTo>
                    <a:pt x="109" y="68"/>
                    <a:pt x="113" y="64"/>
                    <a:pt x="113" y="61"/>
                  </a:cubicBezTo>
                  <a:cubicBezTo>
                    <a:pt x="112" y="58"/>
                    <a:pt x="108" y="53"/>
                    <a:pt x="113" y="49"/>
                  </a:cubicBezTo>
                  <a:cubicBezTo>
                    <a:pt x="119" y="46"/>
                    <a:pt x="121" y="43"/>
                    <a:pt x="123" y="44"/>
                  </a:cubicBezTo>
                  <a:cubicBezTo>
                    <a:pt x="125" y="46"/>
                    <a:pt x="133" y="45"/>
                    <a:pt x="132" y="43"/>
                  </a:cubicBezTo>
                  <a:cubicBezTo>
                    <a:pt x="130" y="41"/>
                    <a:pt x="121" y="34"/>
                    <a:pt x="119" y="31"/>
                  </a:cubicBezTo>
                  <a:cubicBezTo>
                    <a:pt x="118" y="28"/>
                    <a:pt x="119" y="26"/>
                    <a:pt x="118" y="24"/>
                  </a:cubicBezTo>
                  <a:cubicBezTo>
                    <a:pt x="116" y="21"/>
                    <a:pt x="109" y="12"/>
                    <a:pt x="111" y="10"/>
                  </a:cubicBezTo>
                  <a:cubicBezTo>
                    <a:pt x="112" y="8"/>
                    <a:pt x="118" y="14"/>
                    <a:pt x="117" y="11"/>
                  </a:cubicBezTo>
                  <a:cubicBezTo>
                    <a:pt x="116" y="7"/>
                    <a:pt x="112" y="8"/>
                    <a:pt x="114" y="4"/>
                  </a:cubicBezTo>
                  <a:cubicBezTo>
                    <a:pt x="115" y="3"/>
                    <a:pt x="116" y="2"/>
                    <a:pt x="117" y="2"/>
                  </a:cubicBezTo>
                  <a:cubicBezTo>
                    <a:pt x="110" y="1"/>
                    <a:pt x="96" y="0"/>
                    <a:pt x="93" y="0"/>
                  </a:cubicBezTo>
                  <a:cubicBezTo>
                    <a:pt x="90" y="0"/>
                    <a:pt x="89" y="2"/>
                    <a:pt x="87" y="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4" name="Freeform 804"/>
            <p:cNvSpPr>
              <a:spLocks/>
            </p:cNvSpPr>
            <p:nvPr/>
          </p:nvSpPr>
          <p:spPr bwMode="auto">
            <a:xfrm>
              <a:off x="3530600" y="3281363"/>
              <a:ext cx="244475" cy="160337"/>
            </a:xfrm>
            <a:custGeom>
              <a:avLst/>
              <a:gdLst>
                <a:gd name="T0" fmla="*/ 434105384 w 128"/>
                <a:gd name="T1" fmla="*/ 94728622 h 84"/>
                <a:gd name="T2" fmla="*/ 459641550 w 128"/>
                <a:gd name="T3" fmla="*/ 80155139 h 84"/>
                <a:gd name="T4" fmla="*/ 423161313 w 128"/>
                <a:gd name="T5" fmla="*/ 61937794 h 84"/>
                <a:gd name="T6" fmla="*/ 404923105 w 128"/>
                <a:gd name="T7" fmla="*/ 65581657 h 84"/>
                <a:gd name="T8" fmla="*/ 401275081 w 128"/>
                <a:gd name="T9" fmla="*/ 54652007 h 84"/>
                <a:gd name="T10" fmla="*/ 390331010 w 128"/>
                <a:gd name="T11" fmla="*/ 54652007 h 84"/>
                <a:gd name="T12" fmla="*/ 379386939 w 128"/>
                <a:gd name="T13" fmla="*/ 21861186 h 84"/>
                <a:gd name="T14" fmla="*/ 353850774 w 128"/>
                <a:gd name="T15" fmla="*/ 7287698 h 84"/>
                <a:gd name="T16" fmla="*/ 342906703 w 128"/>
                <a:gd name="T17" fmla="*/ 14573486 h 84"/>
                <a:gd name="T18" fmla="*/ 335610655 w 128"/>
                <a:gd name="T19" fmla="*/ 10929639 h 84"/>
                <a:gd name="T20" fmla="*/ 295484305 w 128"/>
                <a:gd name="T21" fmla="*/ 58293946 h 84"/>
                <a:gd name="T22" fmla="*/ 273596163 w 128"/>
                <a:gd name="T23" fmla="*/ 91084774 h 84"/>
                <a:gd name="T24" fmla="*/ 273596163 w 128"/>
                <a:gd name="T25" fmla="*/ 98372470 h 84"/>
                <a:gd name="T26" fmla="*/ 229821730 w 128"/>
                <a:gd name="T27" fmla="*/ 109302105 h 84"/>
                <a:gd name="T28" fmla="*/ 218877659 w 128"/>
                <a:gd name="T29" fmla="*/ 120233648 h 84"/>
                <a:gd name="T30" fmla="*/ 248059938 w 128"/>
                <a:gd name="T31" fmla="*/ 149380644 h 84"/>
                <a:gd name="T32" fmla="*/ 255356045 w 128"/>
                <a:gd name="T33" fmla="*/ 120233648 h 84"/>
                <a:gd name="T34" fmla="*/ 273596163 w 128"/>
                <a:gd name="T35" fmla="*/ 123875588 h 84"/>
                <a:gd name="T36" fmla="*/ 266300116 w 128"/>
                <a:gd name="T37" fmla="*/ 102016318 h 84"/>
                <a:gd name="T38" fmla="*/ 273596163 w 128"/>
                <a:gd name="T39" fmla="*/ 123875588 h 84"/>
                <a:gd name="T40" fmla="*/ 255356045 w 128"/>
                <a:gd name="T41" fmla="*/ 120233648 h 84"/>
                <a:gd name="T42" fmla="*/ 248059938 w 128"/>
                <a:gd name="T43" fmla="*/ 149380644 h 84"/>
                <a:gd name="T44" fmla="*/ 218877659 w 128"/>
                <a:gd name="T45" fmla="*/ 120233648 h 84"/>
                <a:gd name="T46" fmla="*/ 200637541 w 128"/>
                <a:gd name="T47" fmla="*/ 134807161 h 84"/>
                <a:gd name="T48" fmla="*/ 153213233 w 128"/>
                <a:gd name="T49" fmla="*/ 185813396 h 84"/>
                <a:gd name="T50" fmla="*/ 87550688 w 128"/>
                <a:gd name="T51" fmla="*/ 207674575 h 84"/>
                <a:gd name="T52" fmla="*/ 69310569 w 128"/>
                <a:gd name="T53" fmla="*/ 258682778 h 84"/>
                <a:gd name="T54" fmla="*/ 80254640 w 128"/>
                <a:gd name="T55" fmla="*/ 269612413 h 84"/>
                <a:gd name="T56" fmla="*/ 40128275 w 128"/>
                <a:gd name="T57" fmla="*/ 258682778 h 84"/>
                <a:gd name="T58" fmla="*/ 10944075 w 128"/>
                <a:gd name="T59" fmla="*/ 244109236 h 84"/>
                <a:gd name="T60" fmla="*/ 0 w 128"/>
                <a:gd name="T61" fmla="*/ 240465388 h 84"/>
                <a:gd name="T62" fmla="*/ 14592098 w 128"/>
                <a:gd name="T63" fmla="*/ 269612413 h 84"/>
                <a:gd name="T64" fmla="*/ 54718460 w 128"/>
                <a:gd name="T65" fmla="*/ 298759379 h 84"/>
                <a:gd name="T66" fmla="*/ 80254640 w 128"/>
                <a:gd name="T67" fmla="*/ 291473592 h 84"/>
                <a:gd name="T68" fmla="*/ 116734877 w 128"/>
                <a:gd name="T69" fmla="*/ 284185896 h 84"/>
                <a:gd name="T70" fmla="*/ 149565209 w 128"/>
                <a:gd name="T71" fmla="*/ 262326626 h 84"/>
                <a:gd name="T72" fmla="*/ 200637541 w 128"/>
                <a:gd name="T73" fmla="*/ 273256261 h 84"/>
                <a:gd name="T74" fmla="*/ 248059938 w 128"/>
                <a:gd name="T75" fmla="*/ 244109236 h 84"/>
                <a:gd name="T76" fmla="*/ 273596163 w 128"/>
                <a:gd name="T77" fmla="*/ 193101092 h 84"/>
                <a:gd name="T78" fmla="*/ 284540234 w 128"/>
                <a:gd name="T79" fmla="*/ 160310279 h 84"/>
                <a:gd name="T80" fmla="*/ 306428376 w 128"/>
                <a:gd name="T81" fmla="*/ 131163313 h 84"/>
                <a:gd name="T82" fmla="*/ 393979034 w 128"/>
                <a:gd name="T83" fmla="*/ 138449100 h 84"/>
                <a:gd name="T84" fmla="*/ 423161313 w 128"/>
                <a:gd name="T85" fmla="*/ 120233648 h 84"/>
                <a:gd name="T86" fmla="*/ 412219152 w 128"/>
                <a:gd name="T87" fmla="*/ 102016318 h 84"/>
                <a:gd name="T88" fmla="*/ 434105384 w 128"/>
                <a:gd name="T89" fmla="*/ 94728622 h 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8"/>
                <a:gd name="T136" fmla="*/ 0 h 84"/>
                <a:gd name="T137" fmla="*/ 128 w 128"/>
                <a:gd name="T138" fmla="*/ 84 h 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8" h="84">
                  <a:moveTo>
                    <a:pt x="119" y="26"/>
                  </a:moveTo>
                  <a:cubicBezTo>
                    <a:pt x="123" y="26"/>
                    <a:pt x="128" y="24"/>
                    <a:pt x="126" y="22"/>
                  </a:cubicBezTo>
                  <a:cubicBezTo>
                    <a:pt x="123" y="21"/>
                    <a:pt x="118" y="16"/>
                    <a:pt x="116" y="17"/>
                  </a:cubicBezTo>
                  <a:cubicBezTo>
                    <a:pt x="113" y="18"/>
                    <a:pt x="111" y="20"/>
                    <a:pt x="111" y="18"/>
                  </a:cubicBezTo>
                  <a:cubicBezTo>
                    <a:pt x="110" y="16"/>
                    <a:pt x="112" y="14"/>
                    <a:pt x="110" y="15"/>
                  </a:cubicBezTo>
                  <a:cubicBezTo>
                    <a:pt x="108" y="15"/>
                    <a:pt x="107" y="17"/>
                    <a:pt x="107" y="15"/>
                  </a:cubicBezTo>
                  <a:cubicBezTo>
                    <a:pt x="107" y="13"/>
                    <a:pt x="107" y="7"/>
                    <a:pt x="104" y="6"/>
                  </a:cubicBezTo>
                  <a:cubicBezTo>
                    <a:pt x="102" y="4"/>
                    <a:pt x="98" y="0"/>
                    <a:pt x="97" y="2"/>
                  </a:cubicBezTo>
                  <a:cubicBezTo>
                    <a:pt x="96" y="5"/>
                    <a:pt x="94" y="5"/>
                    <a:pt x="94" y="4"/>
                  </a:cubicBezTo>
                  <a:cubicBezTo>
                    <a:pt x="94" y="2"/>
                    <a:pt x="95" y="0"/>
                    <a:pt x="92" y="3"/>
                  </a:cubicBezTo>
                  <a:cubicBezTo>
                    <a:pt x="90" y="5"/>
                    <a:pt x="83" y="14"/>
                    <a:pt x="81" y="16"/>
                  </a:cubicBezTo>
                  <a:cubicBezTo>
                    <a:pt x="79" y="18"/>
                    <a:pt x="74" y="23"/>
                    <a:pt x="75" y="25"/>
                  </a:cubicBezTo>
                  <a:cubicBezTo>
                    <a:pt x="76" y="26"/>
                    <a:pt x="78" y="26"/>
                    <a:pt x="75" y="27"/>
                  </a:cubicBezTo>
                  <a:cubicBezTo>
                    <a:pt x="72" y="28"/>
                    <a:pt x="66" y="29"/>
                    <a:pt x="63" y="30"/>
                  </a:cubicBezTo>
                  <a:cubicBezTo>
                    <a:pt x="62" y="31"/>
                    <a:pt x="61" y="32"/>
                    <a:pt x="60" y="33"/>
                  </a:cubicBezTo>
                  <a:cubicBezTo>
                    <a:pt x="62" y="36"/>
                    <a:pt x="67" y="42"/>
                    <a:pt x="68" y="41"/>
                  </a:cubicBezTo>
                  <a:cubicBezTo>
                    <a:pt x="69" y="40"/>
                    <a:pt x="69" y="33"/>
                    <a:pt x="70" y="33"/>
                  </a:cubicBezTo>
                  <a:cubicBezTo>
                    <a:pt x="70" y="34"/>
                    <a:pt x="76" y="35"/>
                    <a:pt x="75" y="34"/>
                  </a:cubicBezTo>
                  <a:cubicBezTo>
                    <a:pt x="75" y="34"/>
                    <a:pt x="74" y="30"/>
                    <a:pt x="73" y="28"/>
                  </a:cubicBezTo>
                  <a:cubicBezTo>
                    <a:pt x="74" y="30"/>
                    <a:pt x="75" y="34"/>
                    <a:pt x="75" y="34"/>
                  </a:cubicBezTo>
                  <a:cubicBezTo>
                    <a:pt x="76" y="35"/>
                    <a:pt x="70" y="34"/>
                    <a:pt x="70" y="33"/>
                  </a:cubicBezTo>
                  <a:cubicBezTo>
                    <a:pt x="69" y="33"/>
                    <a:pt x="69" y="40"/>
                    <a:pt x="68" y="41"/>
                  </a:cubicBezTo>
                  <a:cubicBezTo>
                    <a:pt x="67" y="42"/>
                    <a:pt x="62" y="36"/>
                    <a:pt x="60" y="33"/>
                  </a:cubicBezTo>
                  <a:cubicBezTo>
                    <a:pt x="58" y="34"/>
                    <a:pt x="56" y="36"/>
                    <a:pt x="55" y="37"/>
                  </a:cubicBezTo>
                  <a:cubicBezTo>
                    <a:pt x="53" y="39"/>
                    <a:pt x="45" y="51"/>
                    <a:pt x="42" y="51"/>
                  </a:cubicBezTo>
                  <a:cubicBezTo>
                    <a:pt x="39" y="52"/>
                    <a:pt x="26" y="55"/>
                    <a:pt x="24" y="57"/>
                  </a:cubicBezTo>
                  <a:cubicBezTo>
                    <a:pt x="22" y="60"/>
                    <a:pt x="17" y="70"/>
                    <a:pt x="19" y="71"/>
                  </a:cubicBezTo>
                  <a:cubicBezTo>
                    <a:pt x="21" y="72"/>
                    <a:pt x="24" y="74"/>
                    <a:pt x="22" y="74"/>
                  </a:cubicBezTo>
                  <a:cubicBezTo>
                    <a:pt x="19" y="73"/>
                    <a:pt x="13" y="73"/>
                    <a:pt x="11" y="71"/>
                  </a:cubicBezTo>
                  <a:cubicBezTo>
                    <a:pt x="8" y="70"/>
                    <a:pt x="5" y="69"/>
                    <a:pt x="3" y="67"/>
                  </a:cubicBezTo>
                  <a:cubicBezTo>
                    <a:pt x="2" y="67"/>
                    <a:pt x="1" y="66"/>
                    <a:pt x="0" y="66"/>
                  </a:cubicBezTo>
                  <a:cubicBezTo>
                    <a:pt x="1" y="70"/>
                    <a:pt x="2" y="73"/>
                    <a:pt x="4" y="74"/>
                  </a:cubicBezTo>
                  <a:cubicBezTo>
                    <a:pt x="7" y="77"/>
                    <a:pt x="13" y="84"/>
                    <a:pt x="15" y="82"/>
                  </a:cubicBezTo>
                  <a:cubicBezTo>
                    <a:pt x="17" y="80"/>
                    <a:pt x="17" y="80"/>
                    <a:pt x="22" y="80"/>
                  </a:cubicBezTo>
                  <a:cubicBezTo>
                    <a:pt x="27" y="80"/>
                    <a:pt x="30" y="80"/>
                    <a:pt x="32" y="78"/>
                  </a:cubicBezTo>
                  <a:cubicBezTo>
                    <a:pt x="33" y="77"/>
                    <a:pt x="37" y="72"/>
                    <a:pt x="41" y="72"/>
                  </a:cubicBezTo>
                  <a:cubicBezTo>
                    <a:pt x="45" y="72"/>
                    <a:pt x="51" y="76"/>
                    <a:pt x="55" y="75"/>
                  </a:cubicBezTo>
                  <a:cubicBezTo>
                    <a:pt x="59" y="74"/>
                    <a:pt x="67" y="70"/>
                    <a:pt x="68" y="67"/>
                  </a:cubicBezTo>
                  <a:cubicBezTo>
                    <a:pt x="69" y="63"/>
                    <a:pt x="73" y="54"/>
                    <a:pt x="75" y="53"/>
                  </a:cubicBezTo>
                  <a:cubicBezTo>
                    <a:pt x="77" y="52"/>
                    <a:pt x="77" y="49"/>
                    <a:pt x="78" y="44"/>
                  </a:cubicBezTo>
                  <a:cubicBezTo>
                    <a:pt x="80" y="38"/>
                    <a:pt x="81" y="36"/>
                    <a:pt x="84" y="36"/>
                  </a:cubicBezTo>
                  <a:cubicBezTo>
                    <a:pt x="87" y="36"/>
                    <a:pt x="101" y="37"/>
                    <a:pt x="108" y="38"/>
                  </a:cubicBezTo>
                  <a:cubicBezTo>
                    <a:pt x="112" y="36"/>
                    <a:pt x="118" y="35"/>
                    <a:pt x="116" y="33"/>
                  </a:cubicBezTo>
                  <a:cubicBezTo>
                    <a:pt x="114" y="31"/>
                    <a:pt x="112" y="29"/>
                    <a:pt x="113" y="28"/>
                  </a:cubicBezTo>
                  <a:cubicBezTo>
                    <a:pt x="113" y="26"/>
                    <a:pt x="114" y="26"/>
                    <a:pt x="119" y="2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5" name="Freeform 805"/>
            <p:cNvSpPr>
              <a:spLocks/>
            </p:cNvSpPr>
            <p:nvPr/>
          </p:nvSpPr>
          <p:spPr bwMode="auto">
            <a:xfrm>
              <a:off x="3033713" y="2725738"/>
              <a:ext cx="79375" cy="46037"/>
            </a:xfrm>
            <a:custGeom>
              <a:avLst/>
              <a:gdLst>
                <a:gd name="T0" fmla="*/ 7496097 w 41"/>
                <a:gd name="T1" fmla="*/ 69911029 h 24"/>
                <a:gd name="T2" fmla="*/ 33732442 w 41"/>
                <a:gd name="T3" fmla="*/ 80950314 h 24"/>
                <a:gd name="T4" fmla="*/ 71212931 w 41"/>
                <a:gd name="T5" fmla="*/ 77269273 h 24"/>
                <a:gd name="T6" fmla="*/ 116187563 w 41"/>
                <a:gd name="T7" fmla="*/ 80950314 h 24"/>
                <a:gd name="T8" fmla="*/ 146171973 w 41"/>
                <a:gd name="T9" fmla="*/ 69911029 h 24"/>
                <a:gd name="T10" fmla="*/ 127431736 w 41"/>
                <a:gd name="T11" fmla="*/ 40474198 h 24"/>
                <a:gd name="T12" fmla="*/ 131179783 w 41"/>
                <a:gd name="T13" fmla="*/ 18397538 h 24"/>
                <a:gd name="T14" fmla="*/ 93699279 w 41"/>
                <a:gd name="T15" fmla="*/ 22076660 h 24"/>
                <a:gd name="T16" fmla="*/ 67464883 w 41"/>
                <a:gd name="T17" fmla="*/ 7358247 h 24"/>
                <a:gd name="T18" fmla="*/ 44976584 w 41"/>
                <a:gd name="T19" fmla="*/ 3679123 h 24"/>
                <a:gd name="T20" fmla="*/ 3748048 w 41"/>
                <a:gd name="T21" fmla="*/ 40474198 h 24"/>
                <a:gd name="T22" fmla="*/ 7496097 w 41"/>
                <a:gd name="T23" fmla="*/ 69911029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4"/>
                <a:gd name="T38" fmla="*/ 41 w 41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4">
                  <a:moveTo>
                    <a:pt x="2" y="19"/>
                  </a:moveTo>
                  <a:cubicBezTo>
                    <a:pt x="4" y="22"/>
                    <a:pt x="7" y="20"/>
                    <a:pt x="9" y="22"/>
                  </a:cubicBezTo>
                  <a:cubicBezTo>
                    <a:pt x="11" y="24"/>
                    <a:pt x="15" y="20"/>
                    <a:pt x="19" y="21"/>
                  </a:cubicBezTo>
                  <a:cubicBezTo>
                    <a:pt x="23" y="21"/>
                    <a:pt x="25" y="24"/>
                    <a:pt x="31" y="22"/>
                  </a:cubicBezTo>
                  <a:cubicBezTo>
                    <a:pt x="36" y="20"/>
                    <a:pt x="41" y="24"/>
                    <a:pt x="39" y="19"/>
                  </a:cubicBezTo>
                  <a:cubicBezTo>
                    <a:pt x="37" y="15"/>
                    <a:pt x="34" y="14"/>
                    <a:pt x="34" y="11"/>
                  </a:cubicBezTo>
                  <a:cubicBezTo>
                    <a:pt x="34" y="7"/>
                    <a:pt x="35" y="5"/>
                    <a:pt x="35" y="5"/>
                  </a:cubicBezTo>
                  <a:cubicBezTo>
                    <a:pt x="32" y="4"/>
                    <a:pt x="27" y="7"/>
                    <a:pt x="25" y="6"/>
                  </a:cubicBezTo>
                  <a:cubicBezTo>
                    <a:pt x="22" y="6"/>
                    <a:pt x="21" y="3"/>
                    <a:pt x="18" y="2"/>
                  </a:cubicBezTo>
                  <a:cubicBezTo>
                    <a:pt x="15" y="0"/>
                    <a:pt x="14" y="0"/>
                    <a:pt x="12" y="1"/>
                  </a:cubicBezTo>
                  <a:cubicBezTo>
                    <a:pt x="11" y="2"/>
                    <a:pt x="3" y="9"/>
                    <a:pt x="1" y="11"/>
                  </a:cubicBezTo>
                  <a:cubicBezTo>
                    <a:pt x="1" y="11"/>
                    <a:pt x="0" y="16"/>
                    <a:pt x="2" y="1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6" name="Freeform 806"/>
            <p:cNvSpPr>
              <a:spLocks/>
            </p:cNvSpPr>
            <p:nvPr/>
          </p:nvSpPr>
          <p:spPr bwMode="auto">
            <a:xfrm>
              <a:off x="2827338" y="2667000"/>
              <a:ext cx="192087" cy="114300"/>
            </a:xfrm>
            <a:custGeom>
              <a:avLst/>
              <a:gdLst>
                <a:gd name="T0" fmla="*/ 14758043 w 100"/>
                <a:gd name="T1" fmla="*/ 32661232 h 60"/>
                <a:gd name="T2" fmla="*/ 11069974 w 100"/>
                <a:gd name="T3" fmla="*/ 58064400 h 60"/>
                <a:gd name="T4" fmla="*/ 7379982 w 100"/>
                <a:gd name="T5" fmla="*/ 83467584 h 60"/>
                <a:gd name="T6" fmla="*/ 62726006 w 100"/>
                <a:gd name="T7" fmla="*/ 123386848 h 60"/>
                <a:gd name="T8" fmla="*/ 81174051 w 100"/>
                <a:gd name="T9" fmla="*/ 141531999 h 60"/>
                <a:gd name="T10" fmla="*/ 118072031 w 100"/>
                <a:gd name="T11" fmla="*/ 141531999 h 60"/>
                <a:gd name="T12" fmla="*/ 151280052 w 100"/>
                <a:gd name="T13" fmla="*/ 156048095 h 60"/>
                <a:gd name="T14" fmla="*/ 180798052 w 100"/>
                <a:gd name="T15" fmla="*/ 156048095 h 60"/>
                <a:gd name="T16" fmla="*/ 206626062 w 100"/>
                <a:gd name="T17" fmla="*/ 170564191 h 60"/>
                <a:gd name="T18" fmla="*/ 247212112 w 100"/>
                <a:gd name="T19" fmla="*/ 185080287 h 60"/>
                <a:gd name="T20" fmla="*/ 284110152 w 100"/>
                <a:gd name="T21" fmla="*/ 203225408 h 60"/>
                <a:gd name="T22" fmla="*/ 309938163 w 100"/>
                <a:gd name="T23" fmla="*/ 195967360 h 60"/>
                <a:gd name="T24" fmla="*/ 328386192 w 100"/>
                <a:gd name="T25" fmla="*/ 210483456 h 60"/>
                <a:gd name="T26" fmla="*/ 361594183 w 100"/>
                <a:gd name="T27" fmla="*/ 199596384 h 60"/>
                <a:gd name="T28" fmla="*/ 357904193 w 100"/>
                <a:gd name="T29" fmla="*/ 159677119 h 60"/>
                <a:gd name="T30" fmla="*/ 365284173 w 100"/>
                <a:gd name="T31" fmla="*/ 137902974 h 60"/>
                <a:gd name="T32" fmla="*/ 313628153 w 100"/>
                <a:gd name="T33" fmla="*/ 134273950 h 60"/>
                <a:gd name="T34" fmla="*/ 298868192 w 100"/>
                <a:gd name="T35" fmla="*/ 127015902 h 60"/>
                <a:gd name="T36" fmla="*/ 280420162 w 100"/>
                <a:gd name="T37" fmla="*/ 127015902 h 60"/>
                <a:gd name="T38" fmla="*/ 258282142 w 100"/>
                <a:gd name="T39" fmla="*/ 112499776 h 60"/>
                <a:gd name="T40" fmla="*/ 236144062 w 100"/>
                <a:gd name="T41" fmla="*/ 119757824 h 60"/>
                <a:gd name="T42" fmla="*/ 221384102 w 100"/>
                <a:gd name="T43" fmla="*/ 101612704 h 60"/>
                <a:gd name="T44" fmla="*/ 188176111 w 100"/>
                <a:gd name="T45" fmla="*/ 83467584 h 60"/>
                <a:gd name="T46" fmla="*/ 166038091 w 100"/>
                <a:gd name="T47" fmla="*/ 68951487 h 60"/>
                <a:gd name="T48" fmla="*/ 143900071 w 100"/>
                <a:gd name="T49" fmla="*/ 58064400 h 60"/>
                <a:gd name="T50" fmla="*/ 110692051 w 100"/>
                <a:gd name="T51" fmla="*/ 29032200 h 60"/>
                <a:gd name="T52" fmla="*/ 81174051 w 100"/>
                <a:gd name="T53" fmla="*/ 0 h 60"/>
                <a:gd name="T54" fmla="*/ 59036016 w 100"/>
                <a:gd name="T55" fmla="*/ 10887076 h 60"/>
                <a:gd name="T56" fmla="*/ 44276055 w 100"/>
                <a:gd name="T57" fmla="*/ 18145128 h 60"/>
                <a:gd name="T58" fmla="*/ 14758043 w 100"/>
                <a:gd name="T59" fmla="*/ 32661232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60"/>
                <a:gd name="T92" fmla="*/ 100 w 100"/>
                <a:gd name="T93" fmla="*/ 60 h 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60">
                  <a:moveTo>
                    <a:pt x="4" y="9"/>
                  </a:moveTo>
                  <a:cubicBezTo>
                    <a:pt x="2" y="11"/>
                    <a:pt x="4" y="12"/>
                    <a:pt x="3" y="16"/>
                  </a:cubicBezTo>
                  <a:cubicBezTo>
                    <a:pt x="1" y="20"/>
                    <a:pt x="0" y="20"/>
                    <a:pt x="2" y="23"/>
                  </a:cubicBezTo>
                  <a:cubicBezTo>
                    <a:pt x="3" y="26"/>
                    <a:pt x="13" y="31"/>
                    <a:pt x="17" y="34"/>
                  </a:cubicBezTo>
                  <a:cubicBezTo>
                    <a:pt x="20" y="37"/>
                    <a:pt x="19" y="38"/>
                    <a:pt x="22" y="39"/>
                  </a:cubicBezTo>
                  <a:cubicBezTo>
                    <a:pt x="26" y="39"/>
                    <a:pt x="28" y="37"/>
                    <a:pt x="32" y="39"/>
                  </a:cubicBezTo>
                  <a:cubicBezTo>
                    <a:pt x="35" y="40"/>
                    <a:pt x="39" y="43"/>
                    <a:pt x="41" y="43"/>
                  </a:cubicBezTo>
                  <a:cubicBezTo>
                    <a:pt x="43" y="43"/>
                    <a:pt x="46" y="43"/>
                    <a:pt x="49" y="43"/>
                  </a:cubicBezTo>
                  <a:cubicBezTo>
                    <a:pt x="51" y="43"/>
                    <a:pt x="53" y="45"/>
                    <a:pt x="56" y="47"/>
                  </a:cubicBezTo>
                  <a:cubicBezTo>
                    <a:pt x="59" y="50"/>
                    <a:pt x="65" y="51"/>
                    <a:pt x="67" y="51"/>
                  </a:cubicBezTo>
                  <a:cubicBezTo>
                    <a:pt x="69" y="51"/>
                    <a:pt x="73" y="54"/>
                    <a:pt x="77" y="56"/>
                  </a:cubicBezTo>
                  <a:cubicBezTo>
                    <a:pt x="80" y="58"/>
                    <a:pt x="81" y="55"/>
                    <a:pt x="84" y="54"/>
                  </a:cubicBezTo>
                  <a:cubicBezTo>
                    <a:pt x="86" y="53"/>
                    <a:pt x="86" y="55"/>
                    <a:pt x="89" y="58"/>
                  </a:cubicBezTo>
                  <a:cubicBezTo>
                    <a:pt x="92" y="60"/>
                    <a:pt x="96" y="56"/>
                    <a:pt x="98" y="55"/>
                  </a:cubicBezTo>
                  <a:cubicBezTo>
                    <a:pt x="100" y="55"/>
                    <a:pt x="97" y="46"/>
                    <a:pt x="97" y="44"/>
                  </a:cubicBezTo>
                  <a:cubicBezTo>
                    <a:pt x="98" y="42"/>
                    <a:pt x="99" y="38"/>
                    <a:pt x="99" y="38"/>
                  </a:cubicBezTo>
                  <a:cubicBezTo>
                    <a:pt x="96" y="38"/>
                    <a:pt x="87" y="39"/>
                    <a:pt x="85" y="37"/>
                  </a:cubicBezTo>
                  <a:cubicBezTo>
                    <a:pt x="83" y="34"/>
                    <a:pt x="83" y="34"/>
                    <a:pt x="81" y="35"/>
                  </a:cubicBezTo>
                  <a:cubicBezTo>
                    <a:pt x="79" y="35"/>
                    <a:pt x="78" y="37"/>
                    <a:pt x="76" y="35"/>
                  </a:cubicBezTo>
                  <a:cubicBezTo>
                    <a:pt x="74" y="34"/>
                    <a:pt x="71" y="31"/>
                    <a:pt x="70" y="31"/>
                  </a:cubicBezTo>
                  <a:cubicBezTo>
                    <a:pt x="69" y="31"/>
                    <a:pt x="65" y="36"/>
                    <a:pt x="64" y="33"/>
                  </a:cubicBezTo>
                  <a:cubicBezTo>
                    <a:pt x="62" y="30"/>
                    <a:pt x="60" y="28"/>
                    <a:pt x="60" y="28"/>
                  </a:cubicBezTo>
                  <a:cubicBezTo>
                    <a:pt x="60" y="28"/>
                    <a:pt x="54" y="27"/>
                    <a:pt x="51" y="23"/>
                  </a:cubicBezTo>
                  <a:cubicBezTo>
                    <a:pt x="49" y="20"/>
                    <a:pt x="49" y="19"/>
                    <a:pt x="45" y="19"/>
                  </a:cubicBezTo>
                  <a:cubicBezTo>
                    <a:pt x="42" y="19"/>
                    <a:pt x="42" y="19"/>
                    <a:pt x="39" y="16"/>
                  </a:cubicBezTo>
                  <a:cubicBezTo>
                    <a:pt x="35" y="12"/>
                    <a:pt x="32" y="10"/>
                    <a:pt x="30" y="8"/>
                  </a:cubicBezTo>
                  <a:cubicBezTo>
                    <a:pt x="27" y="5"/>
                    <a:pt x="26" y="0"/>
                    <a:pt x="22" y="0"/>
                  </a:cubicBezTo>
                  <a:cubicBezTo>
                    <a:pt x="19" y="0"/>
                    <a:pt x="16" y="0"/>
                    <a:pt x="16" y="3"/>
                  </a:cubicBezTo>
                  <a:cubicBezTo>
                    <a:pt x="16" y="6"/>
                    <a:pt x="15" y="7"/>
                    <a:pt x="12" y="5"/>
                  </a:cubicBezTo>
                  <a:cubicBezTo>
                    <a:pt x="12" y="8"/>
                    <a:pt x="6" y="7"/>
                    <a:pt x="4" y="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7" name="Freeform 807"/>
            <p:cNvSpPr>
              <a:spLocks/>
            </p:cNvSpPr>
            <p:nvPr/>
          </p:nvSpPr>
          <p:spPr bwMode="auto">
            <a:xfrm>
              <a:off x="3346450" y="3090863"/>
              <a:ext cx="139700" cy="115887"/>
            </a:xfrm>
            <a:custGeom>
              <a:avLst/>
              <a:gdLst>
                <a:gd name="T0" fmla="*/ 135503262 w 73"/>
                <a:gd name="T1" fmla="*/ 180458871 h 61"/>
                <a:gd name="T2" fmla="*/ 164800062 w 73"/>
                <a:gd name="T3" fmla="*/ 176851176 h 61"/>
                <a:gd name="T4" fmla="*/ 186775054 w 73"/>
                <a:gd name="T5" fmla="*/ 176851176 h 61"/>
                <a:gd name="T6" fmla="*/ 179449419 w 73"/>
                <a:gd name="T7" fmla="*/ 147976323 h 61"/>
                <a:gd name="T8" fmla="*/ 197761594 w 73"/>
                <a:gd name="T9" fmla="*/ 144366728 h 61"/>
                <a:gd name="T10" fmla="*/ 208748133 w 73"/>
                <a:gd name="T11" fmla="*/ 122712933 h 61"/>
                <a:gd name="T12" fmla="*/ 238044933 w 73"/>
                <a:gd name="T13" fmla="*/ 115493745 h 61"/>
                <a:gd name="T14" fmla="*/ 263680889 w 73"/>
                <a:gd name="T15" fmla="*/ 75793908 h 61"/>
                <a:gd name="T16" fmla="*/ 256357167 w 73"/>
                <a:gd name="T17" fmla="*/ 36092157 h 61"/>
                <a:gd name="T18" fmla="*/ 256357167 w 73"/>
                <a:gd name="T19" fmla="*/ 3609595 h 61"/>
                <a:gd name="T20" fmla="*/ 223397490 w 73"/>
                <a:gd name="T21" fmla="*/ 10826886 h 61"/>
                <a:gd name="T22" fmla="*/ 205085315 w 73"/>
                <a:gd name="T23" fmla="*/ 3609595 h 61"/>
                <a:gd name="T24" fmla="*/ 186775054 w 73"/>
                <a:gd name="T25" fmla="*/ 21655673 h 61"/>
                <a:gd name="T26" fmla="*/ 168462880 w 73"/>
                <a:gd name="T27" fmla="*/ 21655673 h 61"/>
                <a:gd name="T28" fmla="*/ 135503262 w 73"/>
                <a:gd name="T29" fmla="*/ 10826886 h 61"/>
                <a:gd name="T30" fmla="*/ 80568622 w 73"/>
                <a:gd name="T31" fmla="*/ 7219190 h 61"/>
                <a:gd name="T32" fmla="*/ 40285268 w 73"/>
                <a:gd name="T33" fmla="*/ 14436481 h 61"/>
                <a:gd name="T34" fmla="*/ 7323723 w 73"/>
                <a:gd name="T35" fmla="*/ 46919040 h 61"/>
                <a:gd name="T36" fmla="*/ 10986543 w 73"/>
                <a:gd name="T37" fmla="*/ 86620791 h 61"/>
                <a:gd name="T38" fmla="*/ 29298721 w 73"/>
                <a:gd name="T39" fmla="*/ 122712933 h 61"/>
                <a:gd name="T40" fmla="*/ 43946172 w 73"/>
                <a:gd name="T41" fmla="*/ 162412800 h 61"/>
                <a:gd name="T42" fmla="*/ 54932711 w 73"/>
                <a:gd name="T43" fmla="*/ 173241582 h 61"/>
                <a:gd name="T44" fmla="*/ 65921179 w 73"/>
                <a:gd name="T45" fmla="*/ 180458871 h 61"/>
                <a:gd name="T46" fmla="*/ 69582083 w 73"/>
                <a:gd name="T47" fmla="*/ 191287653 h 61"/>
                <a:gd name="T48" fmla="*/ 80568622 w 73"/>
                <a:gd name="T49" fmla="*/ 202114536 h 61"/>
                <a:gd name="T50" fmla="*/ 84231440 w 73"/>
                <a:gd name="T51" fmla="*/ 212941419 h 61"/>
                <a:gd name="T52" fmla="*/ 106204518 w 73"/>
                <a:gd name="T53" fmla="*/ 198504942 h 61"/>
                <a:gd name="T54" fmla="*/ 106204518 w 73"/>
                <a:gd name="T55" fmla="*/ 198504942 h 61"/>
                <a:gd name="T56" fmla="*/ 135503262 w 73"/>
                <a:gd name="T57" fmla="*/ 180458871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61"/>
                <a:gd name="T89" fmla="*/ 73 w 73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61">
                  <a:moveTo>
                    <a:pt x="37" y="50"/>
                  </a:moveTo>
                  <a:cubicBezTo>
                    <a:pt x="37" y="49"/>
                    <a:pt x="42" y="49"/>
                    <a:pt x="45" y="49"/>
                  </a:cubicBezTo>
                  <a:cubicBezTo>
                    <a:pt x="49" y="49"/>
                    <a:pt x="47" y="49"/>
                    <a:pt x="51" y="49"/>
                  </a:cubicBezTo>
                  <a:cubicBezTo>
                    <a:pt x="54" y="50"/>
                    <a:pt x="50" y="44"/>
                    <a:pt x="49" y="41"/>
                  </a:cubicBezTo>
                  <a:cubicBezTo>
                    <a:pt x="48" y="38"/>
                    <a:pt x="50" y="39"/>
                    <a:pt x="54" y="40"/>
                  </a:cubicBezTo>
                  <a:cubicBezTo>
                    <a:pt x="58" y="40"/>
                    <a:pt x="56" y="36"/>
                    <a:pt x="57" y="34"/>
                  </a:cubicBezTo>
                  <a:cubicBezTo>
                    <a:pt x="59" y="32"/>
                    <a:pt x="62" y="33"/>
                    <a:pt x="65" y="32"/>
                  </a:cubicBezTo>
                  <a:cubicBezTo>
                    <a:pt x="68" y="30"/>
                    <a:pt x="71" y="24"/>
                    <a:pt x="72" y="21"/>
                  </a:cubicBezTo>
                  <a:cubicBezTo>
                    <a:pt x="73" y="19"/>
                    <a:pt x="72" y="12"/>
                    <a:pt x="70" y="10"/>
                  </a:cubicBezTo>
                  <a:cubicBezTo>
                    <a:pt x="69" y="8"/>
                    <a:pt x="68" y="3"/>
                    <a:pt x="70" y="1"/>
                  </a:cubicBezTo>
                  <a:cubicBezTo>
                    <a:pt x="70" y="1"/>
                    <a:pt x="64" y="3"/>
                    <a:pt x="61" y="3"/>
                  </a:cubicBezTo>
                  <a:cubicBezTo>
                    <a:pt x="59" y="3"/>
                    <a:pt x="58" y="0"/>
                    <a:pt x="56" y="1"/>
                  </a:cubicBezTo>
                  <a:cubicBezTo>
                    <a:pt x="54" y="2"/>
                    <a:pt x="51" y="3"/>
                    <a:pt x="51" y="6"/>
                  </a:cubicBezTo>
                  <a:cubicBezTo>
                    <a:pt x="51" y="8"/>
                    <a:pt x="48" y="7"/>
                    <a:pt x="46" y="6"/>
                  </a:cubicBezTo>
                  <a:cubicBezTo>
                    <a:pt x="45" y="5"/>
                    <a:pt x="40" y="4"/>
                    <a:pt x="37" y="3"/>
                  </a:cubicBezTo>
                  <a:cubicBezTo>
                    <a:pt x="34" y="3"/>
                    <a:pt x="25" y="2"/>
                    <a:pt x="22" y="2"/>
                  </a:cubicBezTo>
                  <a:cubicBezTo>
                    <a:pt x="19" y="2"/>
                    <a:pt x="14" y="2"/>
                    <a:pt x="11" y="4"/>
                  </a:cubicBezTo>
                  <a:cubicBezTo>
                    <a:pt x="9" y="6"/>
                    <a:pt x="3" y="12"/>
                    <a:pt x="2" y="13"/>
                  </a:cubicBezTo>
                  <a:cubicBezTo>
                    <a:pt x="0" y="15"/>
                    <a:pt x="2" y="22"/>
                    <a:pt x="3" y="24"/>
                  </a:cubicBezTo>
                  <a:cubicBezTo>
                    <a:pt x="5" y="25"/>
                    <a:pt x="8" y="29"/>
                    <a:pt x="8" y="34"/>
                  </a:cubicBezTo>
                  <a:cubicBezTo>
                    <a:pt x="11" y="37"/>
                    <a:pt x="12" y="42"/>
                    <a:pt x="12" y="45"/>
                  </a:cubicBezTo>
                  <a:cubicBezTo>
                    <a:pt x="13" y="48"/>
                    <a:pt x="14" y="49"/>
                    <a:pt x="15" y="48"/>
                  </a:cubicBezTo>
                  <a:cubicBezTo>
                    <a:pt x="16" y="47"/>
                    <a:pt x="18" y="48"/>
                    <a:pt x="18" y="50"/>
                  </a:cubicBezTo>
                  <a:cubicBezTo>
                    <a:pt x="18" y="52"/>
                    <a:pt x="17" y="53"/>
                    <a:pt x="19" y="53"/>
                  </a:cubicBezTo>
                  <a:cubicBezTo>
                    <a:pt x="22" y="53"/>
                    <a:pt x="22" y="55"/>
                    <a:pt x="22" y="56"/>
                  </a:cubicBezTo>
                  <a:cubicBezTo>
                    <a:pt x="22" y="57"/>
                    <a:pt x="22" y="61"/>
                    <a:pt x="23" y="59"/>
                  </a:cubicBezTo>
                  <a:cubicBezTo>
                    <a:pt x="25" y="56"/>
                    <a:pt x="27" y="53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2" y="52"/>
                    <a:pt x="37" y="51"/>
                    <a:pt x="37" y="5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8" name="Freeform 808"/>
            <p:cNvSpPr>
              <a:spLocks/>
            </p:cNvSpPr>
            <p:nvPr/>
          </p:nvSpPr>
          <p:spPr bwMode="auto">
            <a:xfrm>
              <a:off x="3294063" y="3292475"/>
              <a:ext cx="106362" cy="134938"/>
            </a:xfrm>
            <a:custGeom>
              <a:avLst/>
              <a:gdLst>
                <a:gd name="T0" fmla="*/ 90185484 w 56"/>
                <a:gd name="T1" fmla="*/ 28895732 h 71"/>
                <a:gd name="T2" fmla="*/ 68540823 w 56"/>
                <a:gd name="T3" fmla="*/ 36119671 h 71"/>
                <a:gd name="T4" fmla="*/ 50504857 w 56"/>
                <a:gd name="T5" fmla="*/ 43343602 h 71"/>
                <a:gd name="T6" fmla="*/ 43289337 w 56"/>
                <a:gd name="T7" fmla="*/ 18060786 h 71"/>
                <a:gd name="T8" fmla="*/ 0 w 56"/>
                <a:gd name="T9" fmla="*/ 0 h 71"/>
                <a:gd name="T10" fmla="*/ 3606811 w 56"/>
                <a:gd name="T11" fmla="*/ 3612917 h 71"/>
                <a:gd name="T12" fmla="*/ 14429145 w 56"/>
                <a:gd name="T13" fmla="*/ 79465174 h 71"/>
                <a:gd name="T14" fmla="*/ 36073817 w 56"/>
                <a:gd name="T15" fmla="*/ 133645638 h 71"/>
                <a:gd name="T16" fmla="*/ 57718478 w 56"/>
                <a:gd name="T17" fmla="*/ 173378210 h 71"/>
                <a:gd name="T18" fmla="*/ 108223335 w 56"/>
                <a:gd name="T19" fmla="*/ 216721797 h 71"/>
                <a:gd name="T20" fmla="*/ 165941828 w 56"/>
                <a:gd name="T21" fmla="*/ 252841513 h 71"/>
                <a:gd name="T22" fmla="*/ 198408820 w 56"/>
                <a:gd name="T23" fmla="*/ 249230498 h 71"/>
                <a:gd name="T24" fmla="*/ 194800110 w 56"/>
                <a:gd name="T25" fmla="*/ 231169660 h 71"/>
                <a:gd name="T26" fmla="*/ 162333118 w 56"/>
                <a:gd name="T27" fmla="*/ 184213157 h 71"/>
                <a:gd name="T28" fmla="*/ 151512687 w 56"/>
                <a:gd name="T29" fmla="*/ 122808761 h 71"/>
                <a:gd name="T30" fmla="*/ 151512687 w 56"/>
                <a:gd name="T31" fmla="*/ 68628327 h 71"/>
                <a:gd name="T32" fmla="*/ 97401005 w 56"/>
                <a:gd name="T33" fmla="*/ 18060786 h 71"/>
                <a:gd name="T34" fmla="*/ 90185484 w 56"/>
                <a:gd name="T35" fmla="*/ 28895732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71"/>
                <a:gd name="T56" fmla="*/ 56 w 56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71">
                  <a:moveTo>
                    <a:pt x="25" y="8"/>
                  </a:moveTo>
                  <a:cubicBezTo>
                    <a:pt x="23" y="11"/>
                    <a:pt x="19" y="12"/>
                    <a:pt x="19" y="10"/>
                  </a:cubicBezTo>
                  <a:cubicBezTo>
                    <a:pt x="18" y="9"/>
                    <a:pt x="15" y="15"/>
                    <a:pt x="14" y="12"/>
                  </a:cubicBezTo>
                  <a:cubicBezTo>
                    <a:pt x="13" y="9"/>
                    <a:pt x="15" y="8"/>
                    <a:pt x="12" y="5"/>
                  </a:cubicBezTo>
                  <a:cubicBezTo>
                    <a:pt x="10" y="2"/>
                    <a:pt x="5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3" y="5"/>
                    <a:pt x="3" y="17"/>
                    <a:pt x="4" y="22"/>
                  </a:cubicBezTo>
                  <a:cubicBezTo>
                    <a:pt x="6" y="27"/>
                    <a:pt x="9" y="34"/>
                    <a:pt x="10" y="37"/>
                  </a:cubicBezTo>
                  <a:cubicBezTo>
                    <a:pt x="12" y="39"/>
                    <a:pt x="14" y="43"/>
                    <a:pt x="16" y="48"/>
                  </a:cubicBezTo>
                  <a:cubicBezTo>
                    <a:pt x="18" y="52"/>
                    <a:pt x="23" y="55"/>
                    <a:pt x="30" y="60"/>
                  </a:cubicBezTo>
                  <a:cubicBezTo>
                    <a:pt x="36" y="64"/>
                    <a:pt x="43" y="69"/>
                    <a:pt x="46" y="70"/>
                  </a:cubicBezTo>
                  <a:cubicBezTo>
                    <a:pt x="49" y="71"/>
                    <a:pt x="54" y="70"/>
                    <a:pt x="55" y="69"/>
                  </a:cubicBezTo>
                  <a:cubicBezTo>
                    <a:pt x="56" y="68"/>
                    <a:pt x="56" y="68"/>
                    <a:pt x="54" y="64"/>
                  </a:cubicBezTo>
                  <a:cubicBezTo>
                    <a:pt x="52" y="60"/>
                    <a:pt x="47" y="55"/>
                    <a:pt x="45" y="51"/>
                  </a:cubicBezTo>
                  <a:cubicBezTo>
                    <a:pt x="43" y="47"/>
                    <a:pt x="41" y="38"/>
                    <a:pt x="42" y="34"/>
                  </a:cubicBezTo>
                  <a:cubicBezTo>
                    <a:pt x="43" y="30"/>
                    <a:pt x="45" y="23"/>
                    <a:pt x="42" y="19"/>
                  </a:cubicBezTo>
                  <a:cubicBezTo>
                    <a:pt x="39" y="15"/>
                    <a:pt x="31" y="9"/>
                    <a:pt x="27" y="5"/>
                  </a:cubicBezTo>
                  <a:cubicBezTo>
                    <a:pt x="26" y="6"/>
                    <a:pt x="25" y="7"/>
                    <a:pt x="25" y="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9" name="Freeform 809"/>
            <p:cNvSpPr>
              <a:spLocks/>
            </p:cNvSpPr>
            <p:nvPr/>
          </p:nvSpPr>
          <p:spPr bwMode="auto">
            <a:xfrm>
              <a:off x="2665413" y="1966913"/>
              <a:ext cx="1503362" cy="974725"/>
            </a:xfrm>
            <a:custGeom>
              <a:avLst/>
              <a:gdLst>
                <a:gd name="T0" fmla="*/ 2147483647 w 788"/>
                <a:gd name="T1" fmla="*/ 327465676 h 511"/>
                <a:gd name="T2" fmla="*/ 2147483647 w 788"/>
                <a:gd name="T3" fmla="*/ 54576972 h 511"/>
                <a:gd name="T4" fmla="*/ 2147483647 w 788"/>
                <a:gd name="T5" fmla="*/ 105516370 h 511"/>
                <a:gd name="T6" fmla="*/ 1950921134 w 788"/>
                <a:gd name="T7" fmla="*/ 327465676 h 511"/>
                <a:gd name="T8" fmla="*/ 2107431468 w 788"/>
                <a:gd name="T9" fmla="*/ 374765579 h 511"/>
                <a:gd name="T10" fmla="*/ 1889044834 w 788"/>
                <a:gd name="T11" fmla="*/ 513027831 h 511"/>
                <a:gd name="T12" fmla="*/ 1652458082 w 788"/>
                <a:gd name="T13" fmla="*/ 684037664 h 511"/>
                <a:gd name="T14" fmla="*/ 1266641712 w 788"/>
                <a:gd name="T15" fmla="*/ 669483555 h 511"/>
                <a:gd name="T16" fmla="*/ 906304029 w 788"/>
                <a:gd name="T17" fmla="*/ 531221422 h 511"/>
                <a:gd name="T18" fmla="*/ 778911309 w 788"/>
                <a:gd name="T19" fmla="*/ 385680207 h 511"/>
                <a:gd name="T20" fmla="*/ 640600140 w 788"/>
                <a:gd name="T21" fmla="*/ 276526293 h 511"/>
                <a:gd name="T22" fmla="*/ 564165271 w 788"/>
                <a:gd name="T23" fmla="*/ 400234317 h 511"/>
                <a:gd name="T24" fmla="*/ 418573745 w 788"/>
                <a:gd name="T25" fmla="*/ 491198455 h 511"/>
                <a:gd name="T26" fmla="*/ 320300070 w 788"/>
                <a:gd name="T27" fmla="*/ 578521324 h 511"/>
                <a:gd name="T28" fmla="*/ 211107886 w 788"/>
                <a:gd name="T29" fmla="*/ 753168731 h 511"/>
                <a:gd name="T30" fmla="*/ 80075018 w 788"/>
                <a:gd name="T31" fmla="*/ 793193486 h 511"/>
                <a:gd name="T32" fmla="*/ 58236196 w 788"/>
                <a:gd name="T33" fmla="*/ 902347400 h 511"/>
                <a:gd name="T34" fmla="*/ 185628961 w 788"/>
                <a:gd name="T35" fmla="*/ 1076996953 h 511"/>
                <a:gd name="T36" fmla="*/ 313021740 w 788"/>
                <a:gd name="T37" fmla="*/ 1095188636 h 511"/>
                <a:gd name="T38" fmla="*/ 247505261 w 788"/>
                <a:gd name="T39" fmla="*/ 1233452676 h 511"/>
                <a:gd name="T40" fmla="*/ 309381621 w 788"/>
                <a:gd name="T41" fmla="*/ 1324414907 h 511"/>
                <a:gd name="T42" fmla="*/ 473171715 w 788"/>
                <a:gd name="T43" fmla="*/ 1404460602 h 511"/>
                <a:gd name="T44" fmla="*/ 604202765 w 788"/>
                <a:gd name="T45" fmla="*/ 1462677040 h 511"/>
                <a:gd name="T46" fmla="*/ 767992860 w 788"/>
                <a:gd name="T47" fmla="*/ 1455399986 h 511"/>
                <a:gd name="T48" fmla="*/ 949981642 w 788"/>
                <a:gd name="T49" fmla="*/ 1393545974 h 511"/>
                <a:gd name="T50" fmla="*/ 1084652930 w 788"/>
                <a:gd name="T51" fmla="*/ 1440845876 h 511"/>
                <a:gd name="T52" fmla="*/ 1124690424 w 788"/>
                <a:gd name="T53" fmla="*/ 1579109917 h 511"/>
                <a:gd name="T54" fmla="*/ 1142889111 w 788"/>
                <a:gd name="T55" fmla="*/ 1666432666 h 511"/>
                <a:gd name="T56" fmla="*/ 1193846962 w 788"/>
                <a:gd name="T57" fmla="*/ 1786503116 h 511"/>
                <a:gd name="T58" fmla="*/ 1284840399 w 788"/>
                <a:gd name="T59" fmla="*/ 1746480269 h 511"/>
                <a:gd name="T60" fmla="*/ 1394034432 w 788"/>
                <a:gd name="T61" fmla="*/ 1735565640 h 511"/>
                <a:gd name="T62" fmla="*/ 1532345601 w 788"/>
                <a:gd name="T63" fmla="*/ 1775588488 h 511"/>
                <a:gd name="T64" fmla="*/ 1634259395 w 788"/>
                <a:gd name="T65" fmla="*/ 1797419652 h 511"/>
                <a:gd name="T66" fmla="*/ 1685217246 w 788"/>
                <a:gd name="T67" fmla="*/ 1822888390 h 511"/>
                <a:gd name="T68" fmla="*/ 1830806745 w 788"/>
                <a:gd name="T69" fmla="*/ 1757394897 h 511"/>
                <a:gd name="T70" fmla="*/ 1940000777 w 788"/>
                <a:gd name="T71" fmla="*/ 1739203214 h 511"/>
                <a:gd name="T72" fmla="*/ 2016436123 w 788"/>
                <a:gd name="T73" fmla="*/ 1688263831 h 511"/>
                <a:gd name="T74" fmla="*/ 2125630155 w 788"/>
                <a:gd name="T75" fmla="*/ 1590024545 h 511"/>
                <a:gd name="T76" fmla="*/ 2147483647 w 788"/>
                <a:gd name="T77" fmla="*/ 1480870631 h 511"/>
                <a:gd name="T78" fmla="*/ 2147483647 w 788"/>
                <a:gd name="T79" fmla="*/ 1400823029 h 511"/>
                <a:gd name="T80" fmla="*/ 2147483647 w 788"/>
                <a:gd name="T81" fmla="*/ 1346246072 h 511"/>
                <a:gd name="T82" fmla="*/ 2147483647 w 788"/>
                <a:gd name="T83" fmla="*/ 1291667207 h 511"/>
                <a:gd name="T84" fmla="*/ 2147483647 w 788"/>
                <a:gd name="T85" fmla="*/ 1262558988 h 511"/>
                <a:gd name="T86" fmla="*/ 2147483647 w 788"/>
                <a:gd name="T87" fmla="*/ 1131573910 h 511"/>
                <a:gd name="T88" fmla="*/ 2147483647 w 788"/>
                <a:gd name="T89" fmla="*/ 1015142941 h 511"/>
                <a:gd name="T90" fmla="*/ 2147483647 w 788"/>
                <a:gd name="T91" fmla="*/ 956926264 h 511"/>
                <a:gd name="T92" fmla="*/ 2034634810 w 788"/>
                <a:gd name="T93" fmla="*/ 895070345 h 511"/>
                <a:gd name="T94" fmla="*/ 2147483647 w 788"/>
                <a:gd name="T95" fmla="*/ 774999895 h 511"/>
                <a:gd name="T96" fmla="*/ 2147483647 w 788"/>
                <a:gd name="T97" fmla="*/ 884155717 h 511"/>
                <a:gd name="T98" fmla="*/ 2147483647 w 788"/>
                <a:gd name="T99" fmla="*/ 829578760 h 511"/>
                <a:gd name="T100" fmla="*/ 2147483647 w 788"/>
                <a:gd name="T101" fmla="*/ 698591774 h 511"/>
                <a:gd name="T102" fmla="*/ 2147483647 w 788"/>
                <a:gd name="T103" fmla="*/ 651291872 h 511"/>
                <a:gd name="T104" fmla="*/ 2147483647 w 788"/>
                <a:gd name="T105" fmla="*/ 513027831 h 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8"/>
                <a:gd name="T160" fmla="*/ 0 h 511"/>
                <a:gd name="T161" fmla="*/ 788 w 788"/>
                <a:gd name="T162" fmla="*/ 511 h 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8" h="511">
                  <a:moveTo>
                    <a:pt x="785" y="95"/>
                  </a:moveTo>
                  <a:cubicBezTo>
                    <a:pt x="785" y="93"/>
                    <a:pt x="781" y="92"/>
                    <a:pt x="777" y="93"/>
                  </a:cubicBezTo>
                  <a:cubicBezTo>
                    <a:pt x="773" y="94"/>
                    <a:pt x="769" y="96"/>
                    <a:pt x="765" y="97"/>
                  </a:cubicBezTo>
                  <a:cubicBezTo>
                    <a:pt x="760" y="97"/>
                    <a:pt x="760" y="99"/>
                    <a:pt x="758" y="101"/>
                  </a:cubicBezTo>
                  <a:cubicBezTo>
                    <a:pt x="756" y="102"/>
                    <a:pt x="742" y="102"/>
                    <a:pt x="737" y="101"/>
                  </a:cubicBezTo>
                  <a:cubicBezTo>
                    <a:pt x="732" y="100"/>
                    <a:pt x="733" y="93"/>
                    <a:pt x="731" y="90"/>
                  </a:cubicBezTo>
                  <a:cubicBezTo>
                    <a:pt x="729" y="86"/>
                    <a:pt x="730" y="84"/>
                    <a:pt x="727" y="82"/>
                  </a:cubicBezTo>
                  <a:cubicBezTo>
                    <a:pt x="724" y="80"/>
                    <a:pt x="719" y="76"/>
                    <a:pt x="715" y="75"/>
                  </a:cubicBezTo>
                  <a:cubicBezTo>
                    <a:pt x="712" y="73"/>
                    <a:pt x="705" y="71"/>
                    <a:pt x="701" y="71"/>
                  </a:cubicBezTo>
                  <a:cubicBezTo>
                    <a:pt x="698" y="70"/>
                    <a:pt x="692" y="68"/>
                    <a:pt x="691" y="66"/>
                  </a:cubicBezTo>
                  <a:cubicBezTo>
                    <a:pt x="690" y="63"/>
                    <a:pt x="690" y="53"/>
                    <a:pt x="687" y="49"/>
                  </a:cubicBezTo>
                  <a:cubicBezTo>
                    <a:pt x="685" y="45"/>
                    <a:pt x="675" y="21"/>
                    <a:pt x="670" y="15"/>
                  </a:cubicBezTo>
                  <a:cubicBezTo>
                    <a:pt x="666" y="9"/>
                    <a:pt x="657" y="6"/>
                    <a:pt x="653" y="6"/>
                  </a:cubicBezTo>
                  <a:cubicBezTo>
                    <a:pt x="650" y="6"/>
                    <a:pt x="644" y="3"/>
                    <a:pt x="638" y="1"/>
                  </a:cubicBezTo>
                  <a:cubicBezTo>
                    <a:pt x="632" y="0"/>
                    <a:pt x="624" y="2"/>
                    <a:pt x="613" y="3"/>
                  </a:cubicBezTo>
                  <a:cubicBezTo>
                    <a:pt x="602" y="5"/>
                    <a:pt x="594" y="13"/>
                    <a:pt x="593" y="14"/>
                  </a:cubicBezTo>
                  <a:cubicBezTo>
                    <a:pt x="592" y="16"/>
                    <a:pt x="596" y="17"/>
                    <a:pt x="599" y="18"/>
                  </a:cubicBezTo>
                  <a:cubicBezTo>
                    <a:pt x="601" y="19"/>
                    <a:pt x="601" y="26"/>
                    <a:pt x="599" y="29"/>
                  </a:cubicBezTo>
                  <a:cubicBezTo>
                    <a:pt x="597" y="31"/>
                    <a:pt x="592" y="37"/>
                    <a:pt x="590" y="40"/>
                  </a:cubicBezTo>
                  <a:cubicBezTo>
                    <a:pt x="588" y="44"/>
                    <a:pt x="581" y="53"/>
                    <a:pt x="583" y="57"/>
                  </a:cubicBezTo>
                  <a:cubicBezTo>
                    <a:pt x="586" y="60"/>
                    <a:pt x="581" y="63"/>
                    <a:pt x="578" y="64"/>
                  </a:cubicBezTo>
                  <a:cubicBezTo>
                    <a:pt x="574" y="64"/>
                    <a:pt x="563" y="70"/>
                    <a:pt x="562" y="70"/>
                  </a:cubicBezTo>
                  <a:cubicBezTo>
                    <a:pt x="561" y="70"/>
                    <a:pt x="554" y="67"/>
                    <a:pt x="548" y="64"/>
                  </a:cubicBezTo>
                  <a:cubicBezTo>
                    <a:pt x="548" y="64"/>
                    <a:pt x="537" y="88"/>
                    <a:pt x="536" y="90"/>
                  </a:cubicBezTo>
                  <a:cubicBezTo>
                    <a:pt x="536" y="93"/>
                    <a:pt x="533" y="95"/>
                    <a:pt x="534" y="97"/>
                  </a:cubicBezTo>
                  <a:cubicBezTo>
                    <a:pt x="534" y="99"/>
                    <a:pt x="537" y="102"/>
                    <a:pt x="538" y="101"/>
                  </a:cubicBezTo>
                  <a:cubicBezTo>
                    <a:pt x="540" y="100"/>
                    <a:pt x="540" y="97"/>
                    <a:pt x="546" y="99"/>
                  </a:cubicBezTo>
                  <a:cubicBezTo>
                    <a:pt x="553" y="100"/>
                    <a:pt x="555" y="103"/>
                    <a:pt x="557" y="101"/>
                  </a:cubicBezTo>
                  <a:cubicBezTo>
                    <a:pt x="559" y="100"/>
                    <a:pt x="562" y="97"/>
                    <a:pt x="565" y="97"/>
                  </a:cubicBezTo>
                  <a:cubicBezTo>
                    <a:pt x="569" y="97"/>
                    <a:pt x="574" y="97"/>
                    <a:pt x="579" y="103"/>
                  </a:cubicBezTo>
                  <a:cubicBezTo>
                    <a:pt x="585" y="109"/>
                    <a:pt x="592" y="120"/>
                    <a:pt x="589" y="120"/>
                  </a:cubicBezTo>
                  <a:cubicBezTo>
                    <a:pt x="587" y="120"/>
                    <a:pt x="582" y="118"/>
                    <a:pt x="576" y="118"/>
                  </a:cubicBezTo>
                  <a:cubicBezTo>
                    <a:pt x="571" y="118"/>
                    <a:pt x="550" y="123"/>
                    <a:pt x="547" y="124"/>
                  </a:cubicBezTo>
                  <a:cubicBezTo>
                    <a:pt x="545" y="126"/>
                    <a:pt x="545" y="131"/>
                    <a:pt x="543" y="133"/>
                  </a:cubicBezTo>
                  <a:cubicBezTo>
                    <a:pt x="540" y="135"/>
                    <a:pt x="535" y="140"/>
                    <a:pt x="531" y="140"/>
                  </a:cubicBezTo>
                  <a:cubicBezTo>
                    <a:pt x="528" y="140"/>
                    <a:pt x="522" y="139"/>
                    <a:pt x="519" y="141"/>
                  </a:cubicBezTo>
                  <a:cubicBezTo>
                    <a:pt x="517" y="143"/>
                    <a:pt x="510" y="151"/>
                    <a:pt x="504" y="150"/>
                  </a:cubicBezTo>
                  <a:cubicBezTo>
                    <a:pt x="498" y="149"/>
                    <a:pt x="492" y="144"/>
                    <a:pt x="487" y="145"/>
                  </a:cubicBezTo>
                  <a:cubicBezTo>
                    <a:pt x="482" y="146"/>
                    <a:pt x="479" y="153"/>
                    <a:pt x="479" y="156"/>
                  </a:cubicBezTo>
                  <a:cubicBezTo>
                    <a:pt x="480" y="159"/>
                    <a:pt x="485" y="163"/>
                    <a:pt x="485" y="165"/>
                  </a:cubicBezTo>
                  <a:cubicBezTo>
                    <a:pt x="485" y="167"/>
                    <a:pt x="479" y="169"/>
                    <a:pt x="474" y="172"/>
                  </a:cubicBezTo>
                  <a:cubicBezTo>
                    <a:pt x="470" y="174"/>
                    <a:pt x="466" y="187"/>
                    <a:pt x="454" y="188"/>
                  </a:cubicBezTo>
                  <a:cubicBezTo>
                    <a:pt x="441" y="189"/>
                    <a:pt x="419" y="187"/>
                    <a:pt x="406" y="195"/>
                  </a:cubicBezTo>
                  <a:cubicBezTo>
                    <a:pt x="393" y="202"/>
                    <a:pt x="394" y="201"/>
                    <a:pt x="392" y="201"/>
                  </a:cubicBezTo>
                  <a:cubicBezTo>
                    <a:pt x="390" y="200"/>
                    <a:pt x="387" y="197"/>
                    <a:pt x="385" y="197"/>
                  </a:cubicBezTo>
                  <a:cubicBezTo>
                    <a:pt x="382" y="197"/>
                    <a:pt x="380" y="199"/>
                    <a:pt x="374" y="197"/>
                  </a:cubicBezTo>
                  <a:cubicBezTo>
                    <a:pt x="368" y="194"/>
                    <a:pt x="362" y="194"/>
                    <a:pt x="359" y="192"/>
                  </a:cubicBezTo>
                  <a:cubicBezTo>
                    <a:pt x="355" y="190"/>
                    <a:pt x="351" y="185"/>
                    <a:pt x="348" y="184"/>
                  </a:cubicBezTo>
                  <a:cubicBezTo>
                    <a:pt x="345" y="184"/>
                    <a:pt x="331" y="182"/>
                    <a:pt x="329" y="182"/>
                  </a:cubicBezTo>
                  <a:cubicBezTo>
                    <a:pt x="327" y="182"/>
                    <a:pt x="313" y="184"/>
                    <a:pt x="306" y="184"/>
                  </a:cubicBezTo>
                  <a:cubicBezTo>
                    <a:pt x="299" y="183"/>
                    <a:pt x="286" y="184"/>
                    <a:pt x="285" y="181"/>
                  </a:cubicBezTo>
                  <a:cubicBezTo>
                    <a:pt x="283" y="179"/>
                    <a:pt x="280" y="176"/>
                    <a:pt x="277" y="169"/>
                  </a:cubicBezTo>
                  <a:cubicBezTo>
                    <a:pt x="273" y="162"/>
                    <a:pt x="265" y="158"/>
                    <a:pt x="263" y="157"/>
                  </a:cubicBezTo>
                  <a:cubicBezTo>
                    <a:pt x="262" y="155"/>
                    <a:pt x="254" y="147"/>
                    <a:pt x="249" y="146"/>
                  </a:cubicBezTo>
                  <a:cubicBezTo>
                    <a:pt x="243" y="145"/>
                    <a:pt x="232" y="146"/>
                    <a:pt x="226" y="143"/>
                  </a:cubicBezTo>
                  <a:cubicBezTo>
                    <a:pt x="221" y="141"/>
                    <a:pt x="216" y="140"/>
                    <a:pt x="218" y="136"/>
                  </a:cubicBezTo>
                  <a:cubicBezTo>
                    <a:pt x="220" y="133"/>
                    <a:pt x="222" y="130"/>
                    <a:pt x="221" y="128"/>
                  </a:cubicBezTo>
                  <a:cubicBezTo>
                    <a:pt x="220" y="126"/>
                    <a:pt x="220" y="125"/>
                    <a:pt x="220" y="124"/>
                  </a:cubicBezTo>
                  <a:cubicBezTo>
                    <a:pt x="220" y="123"/>
                    <a:pt x="223" y="121"/>
                    <a:pt x="221" y="118"/>
                  </a:cubicBezTo>
                  <a:cubicBezTo>
                    <a:pt x="219" y="116"/>
                    <a:pt x="217" y="110"/>
                    <a:pt x="214" y="106"/>
                  </a:cubicBezTo>
                  <a:cubicBezTo>
                    <a:pt x="212" y="101"/>
                    <a:pt x="209" y="98"/>
                    <a:pt x="203" y="96"/>
                  </a:cubicBezTo>
                  <a:cubicBezTo>
                    <a:pt x="198" y="94"/>
                    <a:pt x="187" y="90"/>
                    <a:pt x="184" y="84"/>
                  </a:cubicBezTo>
                  <a:cubicBezTo>
                    <a:pt x="182" y="78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0" y="76"/>
                    <a:pt x="178" y="76"/>
                    <a:pt x="176" y="76"/>
                  </a:cubicBezTo>
                  <a:cubicBezTo>
                    <a:pt x="175" y="76"/>
                    <a:pt x="175" y="76"/>
                    <a:pt x="174" y="76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0" y="80"/>
                    <a:pt x="169" y="87"/>
                    <a:pt x="166" y="88"/>
                  </a:cubicBezTo>
                  <a:cubicBezTo>
                    <a:pt x="163" y="90"/>
                    <a:pt x="158" y="88"/>
                    <a:pt x="156" y="93"/>
                  </a:cubicBezTo>
                  <a:cubicBezTo>
                    <a:pt x="154" y="97"/>
                    <a:pt x="154" y="102"/>
                    <a:pt x="156" y="104"/>
                  </a:cubicBezTo>
                  <a:cubicBezTo>
                    <a:pt x="159" y="106"/>
                    <a:pt x="158" y="108"/>
                    <a:pt x="155" y="110"/>
                  </a:cubicBezTo>
                  <a:cubicBezTo>
                    <a:pt x="153" y="112"/>
                    <a:pt x="147" y="115"/>
                    <a:pt x="146" y="115"/>
                  </a:cubicBezTo>
                  <a:cubicBezTo>
                    <a:pt x="145" y="115"/>
                    <a:pt x="144" y="113"/>
                    <a:pt x="142" y="113"/>
                  </a:cubicBezTo>
                  <a:cubicBezTo>
                    <a:pt x="139" y="113"/>
                    <a:pt x="137" y="115"/>
                    <a:pt x="133" y="113"/>
                  </a:cubicBezTo>
                  <a:cubicBezTo>
                    <a:pt x="130" y="112"/>
                    <a:pt x="126" y="107"/>
                    <a:pt x="125" y="108"/>
                  </a:cubicBezTo>
                  <a:cubicBezTo>
                    <a:pt x="123" y="110"/>
                    <a:pt x="122" y="118"/>
                    <a:pt x="120" y="121"/>
                  </a:cubicBezTo>
                  <a:cubicBezTo>
                    <a:pt x="118" y="124"/>
                    <a:pt x="114" y="133"/>
                    <a:pt x="115" y="135"/>
                  </a:cubicBezTo>
                  <a:cubicBezTo>
                    <a:pt x="115" y="137"/>
                    <a:pt x="119" y="140"/>
                    <a:pt x="119" y="141"/>
                  </a:cubicBezTo>
                  <a:cubicBezTo>
                    <a:pt x="119" y="142"/>
                    <a:pt x="113" y="145"/>
                    <a:pt x="110" y="143"/>
                  </a:cubicBezTo>
                  <a:cubicBezTo>
                    <a:pt x="107" y="142"/>
                    <a:pt x="105" y="141"/>
                    <a:pt x="103" y="141"/>
                  </a:cubicBezTo>
                  <a:cubicBezTo>
                    <a:pt x="101" y="141"/>
                    <a:pt x="84" y="145"/>
                    <a:pt x="83" y="146"/>
                  </a:cubicBezTo>
                  <a:cubicBezTo>
                    <a:pt x="82" y="146"/>
                    <a:pt x="84" y="146"/>
                    <a:pt x="86" y="148"/>
                  </a:cubicBezTo>
                  <a:cubicBezTo>
                    <a:pt x="87" y="149"/>
                    <a:pt x="88" y="156"/>
                    <a:pt x="88" y="159"/>
                  </a:cubicBezTo>
                  <a:cubicBezTo>
                    <a:pt x="89" y="163"/>
                    <a:pt x="97" y="173"/>
                    <a:pt x="96" y="174"/>
                  </a:cubicBezTo>
                  <a:cubicBezTo>
                    <a:pt x="94" y="176"/>
                    <a:pt x="87" y="180"/>
                    <a:pt x="86" y="185"/>
                  </a:cubicBezTo>
                  <a:cubicBezTo>
                    <a:pt x="85" y="189"/>
                    <a:pt x="87" y="192"/>
                    <a:pt x="86" y="193"/>
                  </a:cubicBezTo>
                  <a:cubicBezTo>
                    <a:pt x="84" y="194"/>
                    <a:pt x="77" y="196"/>
                    <a:pt x="74" y="198"/>
                  </a:cubicBezTo>
                  <a:cubicBezTo>
                    <a:pt x="72" y="199"/>
                    <a:pt x="65" y="203"/>
                    <a:pt x="64" y="205"/>
                  </a:cubicBezTo>
                  <a:cubicBezTo>
                    <a:pt x="62" y="206"/>
                    <a:pt x="60" y="207"/>
                    <a:pt x="58" y="207"/>
                  </a:cubicBezTo>
                  <a:cubicBezTo>
                    <a:pt x="57" y="207"/>
                    <a:pt x="47" y="207"/>
                    <a:pt x="44" y="211"/>
                  </a:cubicBezTo>
                  <a:cubicBezTo>
                    <a:pt x="40" y="214"/>
                    <a:pt x="40" y="218"/>
                    <a:pt x="38" y="218"/>
                  </a:cubicBezTo>
                  <a:cubicBezTo>
                    <a:pt x="37" y="218"/>
                    <a:pt x="37" y="216"/>
                    <a:pt x="35" y="218"/>
                  </a:cubicBezTo>
                  <a:cubicBezTo>
                    <a:pt x="33" y="219"/>
                    <a:pt x="31" y="220"/>
                    <a:pt x="30" y="220"/>
                  </a:cubicBezTo>
                  <a:cubicBezTo>
                    <a:pt x="29" y="219"/>
                    <a:pt x="30" y="216"/>
                    <a:pt x="27" y="217"/>
                  </a:cubicBezTo>
                  <a:cubicBezTo>
                    <a:pt x="25" y="218"/>
                    <a:pt x="24" y="218"/>
                    <a:pt x="22" y="218"/>
                  </a:cubicBezTo>
                  <a:cubicBezTo>
                    <a:pt x="19" y="218"/>
                    <a:pt x="19" y="217"/>
                    <a:pt x="17" y="218"/>
                  </a:cubicBezTo>
                  <a:cubicBezTo>
                    <a:pt x="15" y="219"/>
                    <a:pt x="10" y="223"/>
                    <a:pt x="8" y="224"/>
                  </a:cubicBezTo>
                  <a:cubicBezTo>
                    <a:pt x="6" y="225"/>
                    <a:pt x="7" y="228"/>
                    <a:pt x="5" y="230"/>
                  </a:cubicBezTo>
                  <a:cubicBezTo>
                    <a:pt x="4" y="233"/>
                    <a:pt x="0" y="238"/>
                    <a:pt x="1" y="241"/>
                  </a:cubicBezTo>
                  <a:cubicBezTo>
                    <a:pt x="2" y="243"/>
                    <a:pt x="8" y="247"/>
                    <a:pt x="11" y="247"/>
                  </a:cubicBezTo>
                  <a:cubicBezTo>
                    <a:pt x="14" y="247"/>
                    <a:pt x="16" y="245"/>
                    <a:pt x="16" y="248"/>
                  </a:cubicBezTo>
                  <a:cubicBezTo>
                    <a:pt x="16" y="252"/>
                    <a:pt x="17" y="256"/>
                    <a:pt x="19" y="258"/>
                  </a:cubicBezTo>
                  <a:cubicBezTo>
                    <a:pt x="20" y="261"/>
                    <a:pt x="22" y="263"/>
                    <a:pt x="21" y="265"/>
                  </a:cubicBezTo>
                  <a:cubicBezTo>
                    <a:pt x="20" y="266"/>
                    <a:pt x="17" y="269"/>
                    <a:pt x="19" y="270"/>
                  </a:cubicBezTo>
                  <a:cubicBezTo>
                    <a:pt x="21" y="271"/>
                    <a:pt x="31" y="275"/>
                    <a:pt x="31" y="279"/>
                  </a:cubicBezTo>
                  <a:cubicBezTo>
                    <a:pt x="32" y="282"/>
                    <a:pt x="33" y="287"/>
                    <a:pt x="37" y="289"/>
                  </a:cubicBezTo>
                  <a:cubicBezTo>
                    <a:pt x="39" y="290"/>
                    <a:pt x="46" y="293"/>
                    <a:pt x="51" y="296"/>
                  </a:cubicBezTo>
                  <a:cubicBezTo>
                    <a:pt x="51" y="296"/>
                    <a:pt x="51" y="296"/>
                    <a:pt x="51" y="296"/>
                  </a:cubicBezTo>
                  <a:cubicBezTo>
                    <a:pt x="52" y="295"/>
                    <a:pt x="54" y="294"/>
                    <a:pt x="55" y="294"/>
                  </a:cubicBezTo>
                  <a:cubicBezTo>
                    <a:pt x="61" y="294"/>
                    <a:pt x="57" y="294"/>
                    <a:pt x="61" y="292"/>
                  </a:cubicBezTo>
                  <a:cubicBezTo>
                    <a:pt x="65" y="289"/>
                    <a:pt x="67" y="287"/>
                    <a:pt x="73" y="288"/>
                  </a:cubicBezTo>
                  <a:cubicBezTo>
                    <a:pt x="80" y="289"/>
                    <a:pt x="80" y="291"/>
                    <a:pt x="83" y="294"/>
                  </a:cubicBezTo>
                  <a:cubicBezTo>
                    <a:pt x="86" y="297"/>
                    <a:pt x="86" y="297"/>
                    <a:pt x="86" y="301"/>
                  </a:cubicBezTo>
                  <a:cubicBezTo>
                    <a:pt x="87" y="305"/>
                    <a:pt x="81" y="306"/>
                    <a:pt x="79" y="308"/>
                  </a:cubicBezTo>
                  <a:cubicBezTo>
                    <a:pt x="77" y="310"/>
                    <a:pt x="78" y="312"/>
                    <a:pt x="76" y="315"/>
                  </a:cubicBezTo>
                  <a:cubicBezTo>
                    <a:pt x="75" y="318"/>
                    <a:pt x="69" y="317"/>
                    <a:pt x="68" y="320"/>
                  </a:cubicBezTo>
                  <a:cubicBezTo>
                    <a:pt x="68" y="324"/>
                    <a:pt x="72" y="325"/>
                    <a:pt x="76" y="328"/>
                  </a:cubicBezTo>
                  <a:cubicBezTo>
                    <a:pt x="80" y="332"/>
                    <a:pt x="77" y="333"/>
                    <a:pt x="77" y="336"/>
                  </a:cubicBezTo>
                  <a:cubicBezTo>
                    <a:pt x="77" y="338"/>
                    <a:pt x="71" y="340"/>
                    <a:pt x="68" y="339"/>
                  </a:cubicBezTo>
                  <a:cubicBezTo>
                    <a:pt x="65" y="337"/>
                    <a:pt x="62" y="337"/>
                    <a:pt x="61" y="339"/>
                  </a:cubicBezTo>
                  <a:cubicBezTo>
                    <a:pt x="61" y="340"/>
                    <a:pt x="63" y="341"/>
                    <a:pt x="66" y="344"/>
                  </a:cubicBezTo>
                  <a:cubicBezTo>
                    <a:pt x="69" y="348"/>
                    <a:pt x="67" y="350"/>
                    <a:pt x="68" y="353"/>
                  </a:cubicBezTo>
                  <a:cubicBezTo>
                    <a:pt x="68" y="355"/>
                    <a:pt x="69" y="353"/>
                    <a:pt x="74" y="355"/>
                  </a:cubicBezTo>
                  <a:cubicBezTo>
                    <a:pt x="79" y="358"/>
                    <a:pt x="76" y="359"/>
                    <a:pt x="79" y="360"/>
                  </a:cubicBezTo>
                  <a:cubicBezTo>
                    <a:pt x="83" y="361"/>
                    <a:pt x="81" y="360"/>
                    <a:pt x="85" y="364"/>
                  </a:cubicBezTo>
                  <a:cubicBezTo>
                    <a:pt x="89" y="367"/>
                    <a:pt x="95" y="371"/>
                    <a:pt x="97" y="372"/>
                  </a:cubicBezTo>
                  <a:cubicBezTo>
                    <a:pt x="100" y="374"/>
                    <a:pt x="101" y="373"/>
                    <a:pt x="101" y="370"/>
                  </a:cubicBezTo>
                  <a:cubicBezTo>
                    <a:pt x="101" y="367"/>
                    <a:pt x="104" y="367"/>
                    <a:pt x="107" y="367"/>
                  </a:cubicBezTo>
                  <a:cubicBezTo>
                    <a:pt x="111" y="367"/>
                    <a:pt x="112" y="372"/>
                    <a:pt x="115" y="375"/>
                  </a:cubicBezTo>
                  <a:cubicBezTo>
                    <a:pt x="117" y="377"/>
                    <a:pt x="120" y="379"/>
                    <a:pt x="124" y="383"/>
                  </a:cubicBezTo>
                  <a:cubicBezTo>
                    <a:pt x="127" y="386"/>
                    <a:pt x="127" y="386"/>
                    <a:pt x="130" y="386"/>
                  </a:cubicBezTo>
                  <a:cubicBezTo>
                    <a:pt x="134" y="386"/>
                    <a:pt x="134" y="387"/>
                    <a:pt x="136" y="390"/>
                  </a:cubicBezTo>
                  <a:cubicBezTo>
                    <a:pt x="139" y="394"/>
                    <a:pt x="145" y="395"/>
                    <a:pt x="145" y="395"/>
                  </a:cubicBezTo>
                  <a:cubicBezTo>
                    <a:pt x="145" y="395"/>
                    <a:pt x="147" y="397"/>
                    <a:pt x="149" y="400"/>
                  </a:cubicBezTo>
                  <a:cubicBezTo>
                    <a:pt x="150" y="403"/>
                    <a:pt x="154" y="398"/>
                    <a:pt x="155" y="398"/>
                  </a:cubicBezTo>
                  <a:cubicBezTo>
                    <a:pt x="156" y="398"/>
                    <a:pt x="159" y="401"/>
                    <a:pt x="161" y="402"/>
                  </a:cubicBezTo>
                  <a:cubicBezTo>
                    <a:pt x="163" y="404"/>
                    <a:pt x="164" y="402"/>
                    <a:pt x="166" y="402"/>
                  </a:cubicBezTo>
                  <a:cubicBezTo>
                    <a:pt x="168" y="401"/>
                    <a:pt x="168" y="401"/>
                    <a:pt x="170" y="404"/>
                  </a:cubicBezTo>
                  <a:cubicBezTo>
                    <a:pt x="172" y="406"/>
                    <a:pt x="181" y="405"/>
                    <a:pt x="184" y="405"/>
                  </a:cubicBezTo>
                  <a:cubicBezTo>
                    <a:pt x="186" y="405"/>
                    <a:pt x="189" y="404"/>
                    <a:pt x="193" y="403"/>
                  </a:cubicBezTo>
                  <a:cubicBezTo>
                    <a:pt x="196" y="402"/>
                    <a:pt x="193" y="411"/>
                    <a:pt x="194" y="409"/>
                  </a:cubicBezTo>
                  <a:cubicBezTo>
                    <a:pt x="196" y="407"/>
                    <a:pt x="204" y="400"/>
                    <a:pt x="205" y="399"/>
                  </a:cubicBezTo>
                  <a:cubicBezTo>
                    <a:pt x="207" y="398"/>
                    <a:pt x="208" y="398"/>
                    <a:pt x="211" y="400"/>
                  </a:cubicBezTo>
                  <a:cubicBezTo>
                    <a:pt x="214" y="401"/>
                    <a:pt x="215" y="404"/>
                    <a:pt x="218" y="404"/>
                  </a:cubicBezTo>
                  <a:cubicBezTo>
                    <a:pt x="220" y="405"/>
                    <a:pt x="225" y="402"/>
                    <a:pt x="228" y="403"/>
                  </a:cubicBezTo>
                  <a:cubicBezTo>
                    <a:pt x="231" y="404"/>
                    <a:pt x="233" y="403"/>
                    <a:pt x="235" y="403"/>
                  </a:cubicBezTo>
                  <a:cubicBezTo>
                    <a:pt x="238" y="403"/>
                    <a:pt x="241" y="399"/>
                    <a:pt x="243" y="397"/>
                  </a:cubicBezTo>
                  <a:cubicBezTo>
                    <a:pt x="245" y="395"/>
                    <a:pt x="246" y="392"/>
                    <a:pt x="250" y="392"/>
                  </a:cubicBezTo>
                  <a:cubicBezTo>
                    <a:pt x="254" y="392"/>
                    <a:pt x="259" y="384"/>
                    <a:pt x="261" y="383"/>
                  </a:cubicBezTo>
                  <a:cubicBezTo>
                    <a:pt x="262" y="383"/>
                    <a:pt x="266" y="385"/>
                    <a:pt x="270" y="387"/>
                  </a:cubicBezTo>
                  <a:cubicBezTo>
                    <a:pt x="273" y="389"/>
                    <a:pt x="277" y="383"/>
                    <a:pt x="278" y="383"/>
                  </a:cubicBezTo>
                  <a:cubicBezTo>
                    <a:pt x="280" y="383"/>
                    <a:pt x="281" y="385"/>
                    <a:pt x="285" y="388"/>
                  </a:cubicBezTo>
                  <a:cubicBezTo>
                    <a:pt x="288" y="391"/>
                    <a:pt x="284" y="395"/>
                    <a:pt x="282" y="397"/>
                  </a:cubicBezTo>
                  <a:cubicBezTo>
                    <a:pt x="281" y="398"/>
                    <a:pt x="290" y="399"/>
                    <a:pt x="292" y="399"/>
                  </a:cubicBezTo>
                  <a:cubicBezTo>
                    <a:pt x="295" y="400"/>
                    <a:pt x="296" y="398"/>
                    <a:pt x="298" y="396"/>
                  </a:cubicBezTo>
                  <a:cubicBezTo>
                    <a:pt x="301" y="395"/>
                    <a:pt x="304" y="405"/>
                    <a:pt x="305" y="408"/>
                  </a:cubicBezTo>
                  <a:cubicBezTo>
                    <a:pt x="307" y="412"/>
                    <a:pt x="307" y="409"/>
                    <a:pt x="310" y="409"/>
                  </a:cubicBezTo>
                  <a:cubicBezTo>
                    <a:pt x="313" y="409"/>
                    <a:pt x="312" y="410"/>
                    <a:pt x="312" y="413"/>
                  </a:cubicBezTo>
                  <a:cubicBezTo>
                    <a:pt x="312" y="415"/>
                    <a:pt x="310" y="415"/>
                    <a:pt x="310" y="417"/>
                  </a:cubicBezTo>
                  <a:cubicBezTo>
                    <a:pt x="309" y="420"/>
                    <a:pt x="312" y="420"/>
                    <a:pt x="311" y="424"/>
                  </a:cubicBezTo>
                  <a:cubicBezTo>
                    <a:pt x="310" y="428"/>
                    <a:pt x="311" y="431"/>
                    <a:pt x="309" y="434"/>
                  </a:cubicBezTo>
                  <a:cubicBezTo>
                    <a:pt x="307" y="437"/>
                    <a:pt x="306" y="437"/>
                    <a:pt x="303" y="441"/>
                  </a:cubicBezTo>
                  <a:cubicBezTo>
                    <a:pt x="300" y="444"/>
                    <a:pt x="299" y="445"/>
                    <a:pt x="297" y="447"/>
                  </a:cubicBezTo>
                  <a:cubicBezTo>
                    <a:pt x="295" y="450"/>
                    <a:pt x="297" y="451"/>
                    <a:pt x="297" y="452"/>
                  </a:cubicBezTo>
                  <a:cubicBezTo>
                    <a:pt x="297" y="454"/>
                    <a:pt x="297" y="456"/>
                    <a:pt x="295" y="459"/>
                  </a:cubicBezTo>
                  <a:cubicBezTo>
                    <a:pt x="293" y="462"/>
                    <a:pt x="299" y="459"/>
                    <a:pt x="302" y="459"/>
                  </a:cubicBezTo>
                  <a:cubicBezTo>
                    <a:pt x="305" y="459"/>
                    <a:pt x="310" y="457"/>
                    <a:pt x="314" y="458"/>
                  </a:cubicBezTo>
                  <a:cubicBezTo>
                    <a:pt x="318" y="458"/>
                    <a:pt x="314" y="460"/>
                    <a:pt x="312" y="462"/>
                  </a:cubicBezTo>
                  <a:cubicBezTo>
                    <a:pt x="309" y="464"/>
                    <a:pt x="312" y="468"/>
                    <a:pt x="313" y="470"/>
                  </a:cubicBezTo>
                  <a:cubicBezTo>
                    <a:pt x="315" y="472"/>
                    <a:pt x="317" y="472"/>
                    <a:pt x="321" y="472"/>
                  </a:cubicBezTo>
                  <a:cubicBezTo>
                    <a:pt x="325" y="472"/>
                    <a:pt x="319" y="483"/>
                    <a:pt x="319" y="484"/>
                  </a:cubicBezTo>
                  <a:cubicBezTo>
                    <a:pt x="320" y="486"/>
                    <a:pt x="321" y="486"/>
                    <a:pt x="327" y="487"/>
                  </a:cubicBezTo>
                  <a:cubicBezTo>
                    <a:pt x="333" y="488"/>
                    <a:pt x="327" y="487"/>
                    <a:pt x="328" y="491"/>
                  </a:cubicBezTo>
                  <a:cubicBezTo>
                    <a:pt x="330" y="496"/>
                    <a:pt x="332" y="494"/>
                    <a:pt x="335" y="494"/>
                  </a:cubicBezTo>
                  <a:cubicBezTo>
                    <a:pt x="338" y="494"/>
                    <a:pt x="338" y="492"/>
                    <a:pt x="341" y="492"/>
                  </a:cubicBezTo>
                  <a:cubicBezTo>
                    <a:pt x="345" y="492"/>
                    <a:pt x="342" y="495"/>
                    <a:pt x="349" y="498"/>
                  </a:cubicBezTo>
                  <a:cubicBezTo>
                    <a:pt x="357" y="501"/>
                    <a:pt x="352" y="496"/>
                    <a:pt x="352" y="491"/>
                  </a:cubicBezTo>
                  <a:cubicBezTo>
                    <a:pt x="352" y="486"/>
                    <a:pt x="350" y="486"/>
                    <a:pt x="349" y="483"/>
                  </a:cubicBezTo>
                  <a:cubicBezTo>
                    <a:pt x="348" y="479"/>
                    <a:pt x="351" y="480"/>
                    <a:pt x="353" y="480"/>
                  </a:cubicBezTo>
                  <a:cubicBezTo>
                    <a:pt x="356" y="480"/>
                    <a:pt x="357" y="479"/>
                    <a:pt x="360" y="477"/>
                  </a:cubicBezTo>
                  <a:cubicBezTo>
                    <a:pt x="363" y="476"/>
                    <a:pt x="362" y="478"/>
                    <a:pt x="364" y="479"/>
                  </a:cubicBezTo>
                  <a:cubicBezTo>
                    <a:pt x="367" y="480"/>
                    <a:pt x="370" y="476"/>
                    <a:pt x="370" y="478"/>
                  </a:cubicBezTo>
                  <a:cubicBezTo>
                    <a:pt x="370" y="480"/>
                    <a:pt x="373" y="478"/>
                    <a:pt x="375" y="476"/>
                  </a:cubicBezTo>
                  <a:cubicBezTo>
                    <a:pt x="377" y="475"/>
                    <a:pt x="377" y="478"/>
                    <a:pt x="379" y="480"/>
                  </a:cubicBezTo>
                  <a:cubicBezTo>
                    <a:pt x="380" y="483"/>
                    <a:pt x="382" y="480"/>
                    <a:pt x="383" y="477"/>
                  </a:cubicBezTo>
                  <a:cubicBezTo>
                    <a:pt x="385" y="475"/>
                    <a:pt x="385" y="476"/>
                    <a:pt x="388" y="476"/>
                  </a:cubicBezTo>
                  <a:cubicBezTo>
                    <a:pt x="391" y="476"/>
                    <a:pt x="391" y="470"/>
                    <a:pt x="394" y="468"/>
                  </a:cubicBezTo>
                  <a:cubicBezTo>
                    <a:pt x="398" y="466"/>
                    <a:pt x="399" y="468"/>
                    <a:pt x="402" y="471"/>
                  </a:cubicBezTo>
                  <a:cubicBezTo>
                    <a:pt x="405" y="473"/>
                    <a:pt x="413" y="474"/>
                    <a:pt x="416" y="475"/>
                  </a:cubicBezTo>
                  <a:cubicBezTo>
                    <a:pt x="419" y="476"/>
                    <a:pt x="416" y="478"/>
                    <a:pt x="414" y="480"/>
                  </a:cubicBezTo>
                  <a:cubicBezTo>
                    <a:pt x="412" y="482"/>
                    <a:pt x="415" y="483"/>
                    <a:pt x="421" y="488"/>
                  </a:cubicBezTo>
                  <a:cubicBezTo>
                    <a:pt x="424" y="491"/>
                    <a:pt x="428" y="492"/>
                    <a:pt x="431" y="493"/>
                  </a:cubicBezTo>
                  <a:cubicBezTo>
                    <a:pt x="431" y="493"/>
                    <a:pt x="431" y="493"/>
                    <a:pt x="431" y="493"/>
                  </a:cubicBezTo>
                  <a:cubicBezTo>
                    <a:pt x="432" y="493"/>
                    <a:pt x="433" y="493"/>
                    <a:pt x="433" y="492"/>
                  </a:cubicBezTo>
                  <a:cubicBezTo>
                    <a:pt x="437" y="491"/>
                    <a:pt x="439" y="493"/>
                    <a:pt x="440" y="491"/>
                  </a:cubicBezTo>
                  <a:cubicBezTo>
                    <a:pt x="442" y="489"/>
                    <a:pt x="440" y="487"/>
                    <a:pt x="443" y="489"/>
                  </a:cubicBezTo>
                  <a:cubicBezTo>
                    <a:pt x="446" y="491"/>
                    <a:pt x="446" y="493"/>
                    <a:pt x="449" y="494"/>
                  </a:cubicBezTo>
                  <a:cubicBezTo>
                    <a:pt x="451" y="494"/>
                    <a:pt x="454" y="493"/>
                    <a:pt x="455" y="493"/>
                  </a:cubicBezTo>
                  <a:cubicBezTo>
                    <a:pt x="456" y="494"/>
                    <a:pt x="458" y="495"/>
                    <a:pt x="457" y="497"/>
                  </a:cubicBezTo>
                  <a:cubicBezTo>
                    <a:pt x="456" y="499"/>
                    <a:pt x="454" y="501"/>
                    <a:pt x="456" y="503"/>
                  </a:cubicBezTo>
                  <a:cubicBezTo>
                    <a:pt x="458" y="506"/>
                    <a:pt x="460" y="511"/>
                    <a:pt x="462" y="511"/>
                  </a:cubicBezTo>
                  <a:cubicBezTo>
                    <a:pt x="464" y="510"/>
                    <a:pt x="469" y="509"/>
                    <a:pt x="467" y="507"/>
                  </a:cubicBezTo>
                  <a:cubicBezTo>
                    <a:pt x="465" y="505"/>
                    <a:pt x="461" y="504"/>
                    <a:pt x="463" y="501"/>
                  </a:cubicBezTo>
                  <a:cubicBezTo>
                    <a:pt x="464" y="499"/>
                    <a:pt x="466" y="497"/>
                    <a:pt x="469" y="495"/>
                  </a:cubicBezTo>
                  <a:cubicBezTo>
                    <a:pt x="473" y="493"/>
                    <a:pt x="481" y="492"/>
                    <a:pt x="483" y="490"/>
                  </a:cubicBezTo>
                  <a:cubicBezTo>
                    <a:pt x="485" y="488"/>
                    <a:pt x="486" y="488"/>
                    <a:pt x="488" y="489"/>
                  </a:cubicBezTo>
                  <a:cubicBezTo>
                    <a:pt x="489" y="489"/>
                    <a:pt x="490" y="488"/>
                    <a:pt x="492" y="487"/>
                  </a:cubicBezTo>
                  <a:cubicBezTo>
                    <a:pt x="493" y="487"/>
                    <a:pt x="497" y="489"/>
                    <a:pt x="499" y="487"/>
                  </a:cubicBezTo>
                  <a:cubicBezTo>
                    <a:pt x="500" y="484"/>
                    <a:pt x="501" y="483"/>
                    <a:pt x="503" y="483"/>
                  </a:cubicBezTo>
                  <a:cubicBezTo>
                    <a:pt x="505" y="483"/>
                    <a:pt x="506" y="483"/>
                    <a:pt x="506" y="482"/>
                  </a:cubicBezTo>
                  <a:cubicBezTo>
                    <a:pt x="505" y="480"/>
                    <a:pt x="505" y="476"/>
                    <a:pt x="506" y="478"/>
                  </a:cubicBezTo>
                  <a:cubicBezTo>
                    <a:pt x="508" y="480"/>
                    <a:pt x="508" y="480"/>
                    <a:pt x="511" y="480"/>
                  </a:cubicBezTo>
                  <a:cubicBezTo>
                    <a:pt x="513" y="480"/>
                    <a:pt x="515" y="478"/>
                    <a:pt x="518" y="477"/>
                  </a:cubicBezTo>
                  <a:cubicBezTo>
                    <a:pt x="521" y="476"/>
                    <a:pt x="520" y="478"/>
                    <a:pt x="524" y="478"/>
                  </a:cubicBezTo>
                  <a:cubicBezTo>
                    <a:pt x="528" y="478"/>
                    <a:pt x="530" y="478"/>
                    <a:pt x="533" y="478"/>
                  </a:cubicBezTo>
                  <a:cubicBezTo>
                    <a:pt x="536" y="478"/>
                    <a:pt x="536" y="476"/>
                    <a:pt x="538" y="475"/>
                  </a:cubicBezTo>
                  <a:cubicBezTo>
                    <a:pt x="540" y="474"/>
                    <a:pt x="542" y="474"/>
                    <a:pt x="543" y="474"/>
                  </a:cubicBezTo>
                  <a:cubicBezTo>
                    <a:pt x="544" y="473"/>
                    <a:pt x="544" y="472"/>
                    <a:pt x="546" y="471"/>
                  </a:cubicBezTo>
                  <a:cubicBezTo>
                    <a:pt x="547" y="469"/>
                    <a:pt x="550" y="467"/>
                    <a:pt x="550" y="465"/>
                  </a:cubicBezTo>
                  <a:cubicBezTo>
                    <a:pt x="550" y="465"/>
                    <a:pt x="550" y="465"/>
                    <a:pt x="550" y="465"/>
                  </a:cubicBezTo>
                  <a:cubicBezTo>
                    <a:pt x="550" y="465"/>
                    <a:pt x="551" y="465"/>
                    <a:pt x="554" y="464"/>
                  </a:cubicBezTo>
                  <a:cubicBezTo>
                    <a:pt x="559" y="462"/>
                    <a:pt x="560" y="461"/>
                    <a:pt x="562" y="459"/>
                  </a:cubicBezTo>
                  <a:cubicBezTo>
                    <a:pt x="564" y="457"/>
                    <a:pt x="565" y="456"/>
                    <a:pt x="564" y="455"/>
                  </a:cubicBezTo>
                  <a:cubicBezTo>
                    <a:pt x="564" y="454"/>
                    <a:pt x="567" y="453"/>
                    <a:pt x="571" y="452"/>
                  </a:cubicBezTo>
                  <a:cubicBezTo>
                    <a:pt x="574" y="451"/>
                    <a:pt x="574" y="450"/>
                    <a:pt x="575" y="448"/>
                  </a:cubicBezTo>
                  <a:cubicBezTo>
                    <a:pt x="577" y="446"/>
                    <a:pt x="579" y="445"/>
                    <a:pt x="580" y="443"/>
                  </a:cubicBezTo>
                  <a:cubicBezTo>
                    <a:pt x="581" y="441"/>
                    <a:pt x="584" y="439"/>
                    <a:pt x="584" y="437"/>
                  </a:cubicBezTo>
                  <a:cubicBezTo>
                    <a:pt x="584" y="434"/>
                    <a:pt x="586" y="433"/>
                    <a:pt x="583" y="432"/>
                  </a:cubicBezTo>
                  <a:cubicBezTo>
                    <a:pt x="580" y="431"/>
                    <a:pt x="579" y="430"/>
                    <a:pt x="581" y="430"/>
                  </a:cubicBezTo>
                  <a:cubicBezTo>
                    <a:pt x="583" y="430"/>
                    <a:pt x="588" y="430"/>
                    <a:pt x="588" y="427"/>
                  </a:cubicBezTo>
                  <a:cubicBezTo>
                    <a:pt x="588" y="423"/>
                    <a:pt x="584" y="424"/>
                    <a:pt x="585" y="422"/>
                  </a:cubicBezTo>
                  <a:cubicBezTo>
                    <a:pt x="586" y="421"/>
                    <a:pt x="589" y="422"/>
                    <a:pt x="590" y="421"/>
                  </a:cubicBezTo>
                  <a:cubicBezTo>
                    <a:pt x="592" y="420"/>
                    <a:pt x="600" y="410"/>
                    <a:pt x="600" y="407"/>
                  </a:cubicBezTo>
                  <a:cubicBezTo>
                    <a:pt x="600" y="404"/>
                    <a:pt x="596" y="405"/>
                    <a:pt x="601" y="403"/>
                  </a:cubicBezTo>
                  <a:cubicBezTo>
                    <a:pt x="605" y="402"/>
                    <a:pt x="609" y="400"/>
                    <a:pt x="609" y="397"/>
                  </a:cubicBezTo>
                  <a:cubicBezTo>
                    <a:pt x="610" y="394"/>
                    <a:pt x="610" y="396"/>
                    <a:pt x="608" y="394"/>
                  </a:cubicBezTo>
                  <a:cubicBezTo>
                    <a:pt x="606" y="392"/>
                    <a:pt x="609" y="392"/>
                    <a:pt x="610" y="392"/>
                  </a:cubicBezTo>
                  <a:cubicBezTo>
                    <a:pt x="612" y="391"/>
                    <a:pt x="612" y="392"/>
                    <a:pt x="612" y="389"/>
                  </a:cubicBezTo>
                  <a:cubicBezTo>
                    <a:pt x="611" y="385"/>
                    <a:pt x="610" y="384"/>
                    <a:pt x="612" y="385"/>
                  </a:cubicBezTo>
                  <a:cubicBezTo>
                    <a:pt x="613" y="386"/>
                    <a:pt x="614" y="388"/>
                    <a:pt x="615" y="387"/>
                  </a:cubicBezTo>
                  <a:cubicBezTo>
                    <a:pt x="615" y="386"/>
                    <a:pt x="620" y="385"/>
                    <a:pt x="617" y="383"/>
                  </a:cubicBezTo>
                  <a:cubicBezTo>
                    <a:pt x="614" y="380"/>
                    <a:pt x="612" y="381"/>
                    <a:pt x="614" y="379"/>
                  </a:cubicBezTo>
                  <a:cubicBezTo>
                    <a:pt x="616" y="378"/>
                    <a:pt x="622" y="374"/>
                    <a:pt x="620" y="374"/>
                  </a:cubicBezTo>
                  <a:cubicBezTo>
                    <a:pt x="618" y="374"/>
                    <a:pt x="616" y="377"/>
                    <a:pt x="613" y="375"/>
                  </a:cubicBezTo>
                  <a:cubicBezTo>
                    <a:pt x="610" y="372"/>
                    <a:pt x="609" y="369"/>
                    <a:pt x="607" y="370"/>
                  </a:cubicBezTo>
                  <a:cubicBezTo>
                    <a:pt x="605" y="371"/>
                    <a:pt x="605" y="372"/>
                    <a:pt x="602" y="373"/>
                  </a:cubicBezTo>
                  <a:cubicBezTo>
                    <a:pt x="600" y="374"/>
                    <a:pt x="598" y="371"/>
                    <a:pt x="596" y="371"/>
                  </a:cubicBezTo>
                  <a:cubicBezTo>
                    <a:pt x="593" y="371"/>
                    <a:pt x="597" y="371"/>
                    <a:pt x="599" y="370"/>
                  </a:cubicBezTo>
                  <a:cubicBezTo>
                    <a:pt x="602" y="368"/>
                    <a:pt x="605" y="365"/>
                    <a:pt x="608" y="364"/>
                  </a:cubicBezTo>
                  <a:cubicBezTo>
                    <a:pt x="612" y="362"/>
                    <a:pt x="616" y="363"/>
                    <a:pt x="614" y="360"/>
                  </a:cubicBezTo>
                  <a:cubicBezTo>
                    <a:pt x="613" y="357"/>
                    <a:pt x="614" y="357"/>
                    <a:pt x="610" y="355"/>
                  </a:cubicBezTo>
                  <a:cubicBezTo>
                    <a:pt x="606" y="353"/>
                    <a:pt x="607" y="353"/>
                    <a:pt x="604" y="350"/>
                  </a:cubicBezTo>
                  <a:cubicBezTo>
                    <a:pt x="601" y="347"/>
                    <a:pt x="601" y="346"/>
                    <a:pt x="598" y="346"/>
                  </a:cubicBezTo>
                  <a:cubicBezTo>
                    <a:pt x="595" y="346"/>
                    <a:pt x="593" y="348"/>
                    <a:pt x="590" y="345"/>
                  </a:cubicBezTo>
                  <a:cubicBezTo>
                    <a:pt x="588" y="343"/>
                    <a:pt x="586" y="340"/>
                    <a:pt x="588" y="342"/>
                  </a:cubicBezTo>
                  <a:cubicBezTo>
                    <a:pt x="591" y="343"/>
                    <a:pt x="592" y="346"/>
                    <a:pt x="595" y="345"/>
                  </a:cubicBezTo>
                  <a:cubicBezTo>
                    <a:pt x="598" y="345"/>
                    <a:pt x="602" y="345"/>
                    <a:pt x="605" y="347"/>
                  </a:cubicBezTo>
                  <a:cubicBezTo>
                    <a:pt x="608" y="349"/>
                    <a:pt x="609" y="350"/>
                    <a:pt x="611" y="350"/>
                  </a:cubicBezTo>
                  <a:cubicBezTo>
                    <a:pt x="613" y="350"/>
                    <a:pt x="617" y="350"/>
                    <a:pt x="615" y="348"/>
                  </a:cubicBezTo>
                  <a:cubicBezTo>
                    <a:pt x="613" y="346"/>
                    <a:pt x="610" y="343"/>
                    <a:pt x="607" y="340"/>
                  </a:cubicBezTo>
                  <a:cubicBezTo>
                    <a:pt x="603" y="337"/>
                    <a:pt x="602" y="336"/>
                    <a:pt x="601" y="334"/>
                  </a:cubicBezTo>
                  <a:cubicBezTo>
                    <a:pt x="601" y="332"/>
                    <a:pt x="599" y="325"/>
                    <a:pt x="597" y="320"/>
                  </a:cubicBezTo>
                  <a:cubicBezTo>
                    <a:pt x="595" y="314"/>
                    <a:pt x="597" y="314"/>
                    <a:pt x="591" y="311"/>
                  </a:cubicBezTo>
                  <a:cubicBezTo>
                    <a:pt x="585" y="308"/>
                    <a:pt x="579" y="307"/>
                    <a:pt x="581" y="303"/>
                  </a:cubicBezTo>
                  <a:cubicBezTo>
                    <a:pt x="583" y="299"/>
                    <a:pt x="588" y="294"/>
                    <a:pt x="590" y="291"/>
                  </a:cubicBezTo>
                  <a:cubicBezTo>
                    <a:pt x="592" y="288"/>
                    <a:pt x="594" y="287"/>
                    <a:pt x="592" y="286"/>
                  </a:cubicBezTo>
                  <a:cubicBezTo>
                    <a:pt x="591" y="285"/>
                    <a:pt x="590" y="284"/>
                    <a:pt x="594" y="284"/>
                  </a:cubicBezTo>
                  <a:cubicBezTo>
                    <a:pt x="598" y="285"/>
                    <a:pt x="600" y="285"/>
                    <a:pt x="600" y="283"/>
                  </a:cubicBezTo>
                  <a:cubicBezTo>
                    <a:pt x="600" y="282"/>
                    <a:pt x="598" y="281"/>
                    <a:pt x="601" y="279"/>
                  </a:cubicBezTo>
                  <a:cubicBezTo>
                    <a:pt x="603" y="278"/>
                    <a:pt x="604" y="278"/>
                    <a:pt x="607" y="276"/>
                  </a:cubicBezTo>
                  <a:cubicBezTo>
                    <a:pt x="611" y="274"/>
                    <a:pt x="620" y="271"/>
                    <a:pt x="620" y="273"/>
                  </a:cubicBezTo>
                  <a:cubicBezTo>
                    <a:pt x="619" y="274"/>
                    <a:pt x="619" y="276"/>
                    <a:pt x="621" y="274"/>
                  </a:cubicBezTo>
                  <a:cubicBezTo>
                    <a:pt x="624" y="273"/>
                    <a:pt x="627" y="272"/>
                    <a:pt x="626" y="269"/>
                  </a:cubicBezTo>
                  <a:cubicBezTo>
                    <a:pt x="625" y="267"/>
                    <a:pt x="623" y="264"/>
                    <a:pt x="620" y="264"/>
                  </a:cubicBezTo>
                  <a:cubicBezTo>
                    <a:pt x="618" y="265"/>
                    <a:pt x="613" y="265"/>
                    <a:pt x="609" y="263"/>
                  </a:cubicBezTo>
                  <a:cubicBezTo>
                    <a:pt x="605" y="260"/>
                    <a:pt x="604" y="259"/>
                    <a:pt x="601" y="261"/>
                  </a:cubicBezTo>
                  <a:cubicBezTo>
                    <a:pt x="598" y="262"/>
                    <a:pt x="592" y="268"/>
                    <a:pt x="588" y="269"/>
                  </a:cubicBezTo>
                  <a:cubicBezTo>
                    <a:pt x="583" y="270"/>
                    <a:pt x="579" y="269"/>
                    <a:pt x="578" y="267"/>
                  </a:cubicBezTo>
                  <a:cubicBezTo>
                    <a:pt x="577" y="266"/>
                    <a:pt x="580" y="261"/>
                    <a:pt x="579" y="259"/>
                  </a:cubicBezTo>
                  <a:cubicBezTo>
                    <a:pt x="578" y="257"/>
                    <a:pt x="575" y="255"/>
                    <a:pt x="570" y="255"/>
                  </a:cubicBezTo>
                  <a:cubicBezTo>
                    <a:pt x="565" y="255"/>
                    <a:pt x="559" y="250"/>
                    <a:pt x="559" y="246"/>
                  </a:cubicBezTo>
                  <a:cubicBezTo>
                    <a:pt x="559" y="242"/>
                    <a:pt x="563" y="238"/>
                    <a:pt x="565" y="239"/>
                  </a:cubicBezTo>
                  <a:cubicBezTo>
                    <a:pt x="568" y="239"/>
                    <a:pt x="569" y="240"/>
                    <a:pt x="573" y="239"/>
                  </a:cubicBezTo>
                  <a:cubicBezTo>
                    <a:pt x="576" y="238"/>
                    <a:pt x="577" y="238"/>
                    <a:pt x="581" y="235"/>
                  </a:cubicBezTo>
                  <a:cubicBezTo>
                    <a:pt x="584" y="231"/>
                    <a:pt x="588" y="227"/>
                    <a:pt x="591" y="226"/>
                  </a:cubicBezTo>
                  <a:cubicBezTo>
                    <a:pt x="595" y="224"/>
                    <a:pt x="600" y="216"/>
                    <a:pt x="603" y="215"/>
                  </a:cubicBezTo>
                  <a:cubicBezTo>
                    <a:pt x="606" y="213"/>
                    <a:pt x="607" y="211"/>
                    <a:pt x="612" y="213"/>
                  </a:cubicBezTo>
                  <a:cubicBezTo>
                    <a:pt x="617" y="214"/>
                    <a:pt x="622" y="214"/>
                    <a:pt x="620" y="217"/>
                  </a:cubicBezTo>
                  <a:cubicBezTo>
                    <a:pt x="619" y="220"/>
                    <a:pt x="616" y="227"/>
                    <a:pt x="613" y="228"/>
                  </a:cubicBezTo>
                  <a:cubicBezTo>
                    <a:pt x="611" y="229"/>
                    <a:pt x="605" y="234"/>
                    <a:pt x="608" y="234"/>
                  </a:cubicBezTo>
                  <a:cubicBezTo>
                    <a:pt x="612" y="234"/>
                    <a:pt x="613" y="235"/>
                    <a:pt x="615" y="235"/>
                  </a:cubicBezTo>
                  <a:cubicBezTo>
                    <a:pt x="617" y="234"/>
                    <a:pt x="615" y="235"/>
                    <a:pt x="614" y="236"/>
                  </a:cubicBezTo>
                  <a:cubicBezTo>
                    <a:pt x="612" y="237"/>
                    <a:pt x="609" y="241"/>
                    <a:pt x="608" y="243"/>
                  </a:cubicBezTo>
                  <a:cubicBezTo>
                    <a:pt x="607" y="244"/>
                    <a:pt x="607" y="245"/>
                    <a:pt x="609" y="244"/>
                  </a:cubicBezTo>
                  <a:cubicBezTo>
                    <a:pt x="611" y="243"/>
                    <a:pt x="614" y="241"/>
                    <a:pt x="616" y="239"/>
                  </a:cubicBezTo>
                  <a:cubicBezTo>
                    <a:pt x="619" y="238"/>
                    <a:pt x="623" y="234"/>
                    <a:pt x="627" y="232"/>
                  </a:cubicBezTo>
                  <a:cubicBezTo>
                    <a:pt x="631" y="230"/>
                    <a:pt x="639" y="227"/>
                    <a:pt x="645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50" y="220"/>
                    <a:pt x="665" y="215"/>
                    <a:pt x="668" y="213"/>
                  </a:cubicBezTo>
                  <a:cubicBezTo>
                    <a:pt x="671" y="211"/>
                    <a:pt x="679" y="200"/>
                    <a:pt x="679" y="200"/>
                  </a:cubicBezTo>
                  <a:cubicBezTo>
                    <a:pt x="680" y="200"/>
                    <a:pt x="683" y="199"/>
                    <a:pt x="687" y="203"/>
                  </a:cubicBezTo>
                  <a:cubicBezTo>
                    <a:pt x="692" y="206"/>
                    <a:pt x="698" y="203"/>
                    <a:pt x="700" y="203"/>
                  </a:cubicBezTo>
                  <a:cubicBezTo>
                    <a:pt x="701" y="202"/>
                    <a:pt x="700" y="198"/>
                    <a:pt x="698" y="195"/>
                  </a:cubicBezTo>
                  <a:cubicBezTo>
                    <a:pt x="697" y="193"/>
                    <a:pt x="709" y="192"/>
                    <a:pt x="711" y="192"/>
                  </a:cubicBezTo>
                  <a:cubicBezTo>
                    <a:pt x="713" y="192"/>
                    <a:pt x="713" y="187"/>
                    <a:pt x="716" y="188"/>
                  </a:cubicBezTo>
                  <a:cubicBezTo>
                    <a:pt x="719" y="188"/>
                    <a:pt x="719" y="187"/>
                    <a:pt x="720" y="185"/>
                  </a:cubicBezTo>
                  <a:cubicBezTo>
                    <a:pt x="722" y="182"/>
                    <a:pt x="720" y="180"/>
                    <a:pt x="723" y="179"/>
                  </a:cubicBezTo>
                  <a:cubicBezTo>
                    <a:pt x="726" y="178"/>
                    <a:pt x="731" y="186"/>
                    <a:pt x="731" y="186"/>
                  </a:cubicBezTo>
                  <a:cubicBezTo>
                    <a:pt x="731" y="186"/>
                    <a:pt x="731" y="186"/>
                    <a:pt x="731" y="186"/>
                  </a:cubicBezTo>
                  <a:cubicBezTo>
                    <a:pt x="731" y="181"/>
                    <a:pt x="735" y="180"/>
                    <a:pt x="738" y="179"/>
                  </a:cubicBezTo>
                  <a:cubicBezTo>
                    <a:pt x="741" y="177"/>
                    <a:pt x="739" y="172"/>
                    <a:pt x="740" y="169"/>
                  </a:cubicBezTo>
                  <a:cubicBezTo>
                    <a:pt x="741" y="165"/>
                    <a:pt x="740" y="161"/>
                    <a:pt x="738" y="156"/>
                  </a:cubicBezTo>
                  <a:cubicBezTo>
                    <a:pt x="736" y="151"/>
                    <a:pt x="735" y="149"/>
                    <a:pt x="738" y="149"/>
                  </a:cubicBezTo>
                  <a:cubicBezTo>
                    <a:pt x="740" y="149"/>
                    <a:pt x="747" y="143"/>
                    <a:pt x="749" y="142"/>
                  </a:cubicBezTo>
                  <a:cubicBezTo>
                    <a:pt x="750" y="141"/>
                    <a:pt x="756" y="144"/>
                    <a:pt x="759" y="146"/>
                  </a:cubicBezTo>
                  <a:cubicBezTo>
                    <a:pt x="762" y="148"/>
                    <a:pt x="764" y="144"/>
                    <a:pt x="765" y="141"/>
                  </a:cubicBezTo>
                  <a:cubicBezTo>
                    <a:pt x="766" y="137"/>
                    <a:pt x="772" y="132"/>
                    <a:pt x="774" y="127"/>
                  </a:cubicBezTo>
                  <a:cubicBezTo>
                    <a:pt x="775" y="123"/>
                    <a:pt x="778" y="113"/>
                    <a:pt x="780" y="111"/>
                  </a:cubicBezTo>
                  <a:cubicBezTo>
                    <a:pt x="782" y="108"/>
                    <a:pt x="785" y="105"/>
                    <a:pt x="787" y="104"/>
                  </a:cubicBezTo>
                  <a:cubicBezTo>
                    <a:pt x="788" y="102"/>
                    <a:pt x="785" y="97"/>
                    <a:pt x="785" y="9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0" name="Freeform 810"/>
            <p:cNvSpPr>
              <a:spLocks/>
            </p:cNvSpPr>
            <p:nvPr/>
          </p:nvSpPr>
          <p:spPr bwMode="auto">
            <a:xfrm>
              <a:off x="3013075" y="2016125"/>
              <a:ext cx="782638" cy="336550"/>
            </a:xfrm>
            <a:custGeom>
              <a:avLst/>
              <a:gdLst>
                <a:gd name="T0" fmla="*/ 7288077 w 410"/>
                <a:gd name="T1" fmla="*/ 212081940 h 176"/>
                <a:gd name="T2" fmla="*/ 116601604 w 410"/>
                <a:gd name="T3" fmla="*/ 292525071 h 176"/>
                <a:gd name="T4" fmla="*/ 138463952 w 410"/>
                <a:gd name="T5" fmla="*/ 358343520 h 176"/>
                <a:gd name="T6" fmla="*/ 131175876 w 410"/>
                <a:gd name="T7" fmla="*/ 402223123 h 176"/>
                <a:gd name="T8" fmla="*/ 244135321 w 410"/>
                <a:gd name="T9" fmla="*/ 438788503 h 176"/>
                <a:gd name="T10" fmla="*/ 346160804 w 410"/>
                <a:gd name="T11" fmla="*/ 522889761 h 176"/>
                <a:gd name="T12" fmla="*/ 451830264 w 410"/>
                <a:gd name="T13" fmla="*/ 577737831 h 176"/>
                <a:gd name="T14" fmla="*/ 604870427 w 410"/>
                <a:gd name="T15" fmla="*/ 577737831 h 176"/>
                <a:gd name="T16" fmla="*/ 699609683 w 410"/>
                <a:gd name="T17" fmla="*/ 625273590 h 176"/>
                <a:gd name="T18" fmla="*/ 765196637 w 410"/>
                <a:gd name="T19" fmla="*/ 639900125 h 176"/>
                <a:gd name="T20" fmla="*/ 991113618 w 410"/>
                <a:gd name="T21" fmla="*/ 592364366 h 176"/>
                <a:gd name="T22" fmla="*/ 1104071393 w 410"/>
                <a:gd name="T23" fmla="*/ 508263227 h 176"/>
                <a:gd name="T24" fmla="*/ 1111357560 w 410"/>
                <a:gd name="T25" fmla="*/ 435132348 h 176"/>
                <a:gd name="T26" fmla="*/ 1227959134 w 410"/>
                <a:gd name="T27" fmla="*/ 420505813 h 176"/>
                <a:gd name="T28" fmla="*/ 1315410314 w 410"/>
                <a:gd name="T29" fmla="*/ 391252744 h 176"/>
                <a:gd name="T30" fmla="*/ 1435655926 w 410"/>
                <a:gd name="T31" fmla="*/ 336404674 h 176"/>
                <a:gd name="T32" fmla="*/ 1446588039 w 410"/>
                <a:gd name="T33" fmla="*/ 281556605 h 176"/>
                <a:gd name="T34" fmla="*/ 1366423026 w 410"/>
                <a:gd name="T35" fmla="*/ 274242381 h 176"/>
                <a:gd name="T36" fmla="*/ 1297192034 w 410"/>
                <a:gd name="T37" fmla="*/ 274242381 h 176"/>
                <a:gd name="T38" fmla="*/ 1289903958 w 410"/>
                <a:gd name="T39" fmla="*/ 234020786 h 176"/>
                <a:gd name="T40" fmla="*/ 1315410314 w 410"/>
                <a:gd name="T41" fmla="*/ 127980802 h 176"/>
                <a:gd name="T42" fmla="*/ 1209740853 w 410"/>
                <a:gd name="T43" fmla="*/ 124322704 h 176"/>
                <a:gd name="T44" fmla="*/ 1038482530 w 410"/>
                <a:gd name="T45" fmla="*/ 186485027 h 176"/>
                <a:gd name="T46" fmla="*/ 921880718 w 410"/>
                <a:gd name="T47" fmla="*/ 149919647 h 176"/>
                <a:gd name="T48" fmla="*/ 852647817 w 410"/>
                <a:gd name="T49" fmla="*/ 117010393 h 176"/>
                <a:gd name="T50" fmla="*/ 725116039 w 410"/>
                <a:gd name="T51" fmla="*/ 124322704 h 176"/>
                <a:gd name="T52" fmla="*/ 644952934 w 410"/>
                <a:gd name="T53" fmla="*/ 62162308 h 176"/>
                <a:gd name="T54" fmla="*/ 575720033 w 410"/>
                <a:gd name="T55" fmla="*/ 25596921 h 176"/>
                <a:gd name="T56" fmla="*/ 491912771 w 410"/>
                <a:gd name="T57" fmla="*/ 3656156 h 176"/>
                <a:gd name="T58" fmla="*/ 451830264 w 410"/>
                <a:gd name="T59" fmla="*/ 109696170 h 176"/>
                <a:gd name="T60" fmla="*/ 368023122 w 410"/>
                <a:gd name="T61" fmla="*/ 135293113 h 176"/>
                <a:gd name="T62" fmla="*/ 295148092 w 410"/>
                <a:gd name="T63" fmla="*/ 120666549 h 176"/>
                <a:gd name="T64" fmla="*/ 214984928 w 410"/>
                <a:gd name="T65" fmla="*/ 80445013 h 176"/>
                <a:gd name="T66" fmla="*/ 87451210 w 410"/>
                <a:gd name="T67" fmla="*/ 142605424 h 176"/>
                <a:gd name="T68" fmla="*/ 0 w 410"/>
                <a:gd name="T69" fmla="*/ 179172716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176"/>
                <a:gd name="T107" fmla="*/ 410 w 410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176">
                  <a:moveTo>
                    <a:pt x="0" y="49"/>
                  </a:moveTo>
                  <a:cubicBezTo>
                    <a:pt x="0" y="49"/>
                    <a:pt x="0" y="52"/>
                    <a:pt x="2" y="58"/>
                  </a:cubicBezTo>
                  <a:cubicBezTo>
                    <a:pt x="5" y="64"/>
                    <a:pt x="16" y="68"/>
                    <a:pt x="21" y="70"/>
                  </a:cubicBezTo>
                  <a:cubicBezTo>
                    <a:pt x="27" y="72"/>
                    <a:pt x="30" y="75"/>
                    <a:pt x="32" y="80"/>
                  </a:cubicBezTo>
                  <a:cubicBezTo>
                    <a:pt x="35" y="84"/>
                    <a:pt x="37" y="90"/>
                    <a:pt x="39" y="92"/>
                  </a:cubicBezTo>
                  <a:cubicBezTo>
                    <a:pt x="41" y="95"/>
                    <a:pt x="38" y="97"/>
                    <a:pt x="38" y="98"/>
                  </a:cubicBezTo>
                  <a:cubicBezTo>
                    <a:pt x="38" y="99"/>
                    <a:pt x="38" y="100"/>
                    <a:pt x="39" y="102"/>
                  </a:cubicBezTo>
                  <a:cubicBezTo>
                    <a:pt x="40" y="104"/>
                    <a:pt x="38" y="107"/>
                    <a:pt x="36" y="110"/>
                  </a:cubicBezTo>
                  <a:cubicBezTo>
                    <a:pt x="34" y="114"/>
                    <a:pt x="39" y="115"/>
                    <a:pt x="44" y="117"/>
                  </a:cubicBezTo>
                  <a:cubicBezTo>
                    <a:pt x="50" y="120"/>
                    <a:pt x="61" y="119"/>
                    <a:pt x="67" y="120"/>
                  </a:cubicBezTo>
                  <a:cubicBezTo>
                    <a:pt x="72" y="121"/>
                    <a:pt x="80" y="129"/>
                    <a:pt x="81" y="131"/>
                  </a:cubicBezTo>
                  <a:cubicBezTo>
                    <a:pt x="83" y="132"/>
                    <a:pt x="91" y="136"/>
                    <a:pt x="95" y="143"/>
                  </a:cubicBezTo>
                  <a:cubicBezTo>
                    <a:pt x="98" y="150"/>
                    <a:pt x="101" y="153"/>
                    <a:pt x="103" y="155"/>
                  </a:cubicBezTo>
                  <a:cubicBezTo>
                    <a:pt x="104" y="158"/>
                    <a:pt x="117" y="157"/>
                    <a:pt x="124" y="158"/>
                  </a:cubicBezTo>
                  <a:cubicBezTo>
                    <a:pt x="131" y="158"/>
                    <a:pt x="145" y="156"/>
                    <a:pt x="147" y="156"/>
                  </a:cubicBezTo>
                  <a:cubicBezTo>
                    <a:pt x="149" y="156"/>
                    <a:pt x="163" y="158"/>
                    <a:pt x="166" y="158"/>
                  </a:cubicBezTo>
                  <a:cubicBezTo>
                    <a:pt x="169" y="159"/>
                    <a:pt x="173" y="164"/>
                    <a:pt x="177" y="166"/>
                  </a:cubicBezTo>
                  <a:cubicBezTo>
                    <a:pt x="180" y="168"/>
                    <a:pt x="186" y="168"/>
                    <a:pt x="192" y="171"/>
                  </a:cubicBezTo>
                  <a:cubicBezTo>
                    <a:pt x="198" y="173"/>
                    <a:pt x="200" y="171"/>
                    <a:pt x="203" y="171"/>
                  </a:cubicBezTo>
                  <a:cubicBezTo>
                    <a:pt x="205" y="171"/>
                    <a:pt x="208" y="174"/>
                    <a:pt x="210" y="175"/>
                  </a:cubicBezTo>
                  <a:cubicBezTo>
                    <a:pt x="212" y="175"/>
                    <a:pt x="211" y="176"/>
                    <a:pt x="224" y="169"/>
                  </a:cubicBezTo>
                  <a:cubicBezTo>
                    <a:pt x="237" y="161"/>
                    <a:pt x="259" y="163"/>
                    <a:pt x="272" y="162"/>
                  </a:cubicBezTo>
                  <a:cubicBezTo>
                    <a:pt x="284" y="161"/>
                    <a:pt x="288" y="148"/>
                    <a:pt x="292" y="146"/>
                  </a:cubicBezTo>
                  <a:cubicBezTo>
                    <a:pt x="297" y="143"/>
                    <a:pt x="303" y="141"/>
                    <a:pt x="303" y="139"/>
                  </a:cubicBezTo>
                  <a:cubicBezTo>
                    <a:pt x="303" y="137"/>
                    <a:pt x="298" y="133"/>
                    <a:pt x="297" y="130"/>
                  </a:cubicBezTo>
                  <a:cubicBezTo>
                    <a:pt x="297" y="127"/>
                    <a:pt x="300" y="120"/>
                    <a:pt x="305" y="119"/>
                  </a:cubicBezTo>
                  <a:cubicBezTo>
                    <a:pt x="310" y="118"/>
                    <a:pt x="316" y="123"/>
                    <a:pt x="322" y="124"/>
                  </a:cubicBezTo>
                  <a:cubicBezTo>
                    <a:pt x="328" y="125"/>
                    <a:pt x="335" y="117"/>
                    <a:pt x="337" y="115"/>
                  </a:cubicBezTo>
                  <a:cubicBezTo>
                    <a:pt x="340" y="113"/>
                    <a:pt x="346" y="114"/>
                    <a:pt x="349" y="114"/>
                  </a:cubicBezTo>
                  <a:cubicBezTo>
                    <a:pt x="353" y="114"/>
                    <a:pt x="358" y="109"/>
                    <a:pt x="361" y="107"/>
                  </a:cubicBezTo>
                  <a:cubicBezTo>
                    <a:pt x="363" y="105"/>
                    <a:pt x="363" y="100"/>
                    <a:pt x="365" y="98"/>
                  </a:cubicBezTo>
                  <a:cubicBezTo>
                    <a:pt x="368" y="97"/>
                    <a:pt x="389" y="92"/>
                    <a:pt x="394" y="92"/>
                  </a:cubicBezTo>
                  <a:cubicBezTo>
                    <a:pt x="400" y="92"/>
                    <a:pt x="405" y="94"/>
                    <a:pt x="407" y="94"/>
                  </a:cubicBezTo>
                  <a:cubicBezTo>
                    <a:pt x="410" y="94"/>
                    <a:pt x="403" y="83"/>
                    <a:pt x="397" y="77"/>
                  </a:cubicBezTo>
                  <a:cubicBezTo>
                    <a:pt x="392" y="71"/>
                    <a:pt x="387" y="71"/>
                    <a:pt x="383" y="71"/>
                  </a:cubicBezTo>
                  <a:cubicBezTo>
                    <a:pt x="380" y="71"/>
                    <a:pt x="377" y="74"/>
                    <a:pt x="375" y="75"/>
                  </a:cubicBezTo>
                  <a:cubicBezTo>
                    <a:pt x="373" y="77"/>
                    <a:pt x="371" y="74"/>
                    <a:pt x="364" y="73"/>
                  </a:cubicBezTo>
                  <a:cubicBezTo>
                    <a:pt x="358" y="71"/>
                    <a:pt x="358" y="74"/>
                    <a:pt x="356" y="75"/>
                  </a:cubicBezTo>
                  <a:cubicBezTo>
                    <a:pt x="355" y="76"/>
                    <a:pt x="352" y="73"/>
                    <a:pt x="352" y="71"/>
                  </a:cubicBezTo>
                  <a:cubicBezTo>
                    <a:pt x="351" y="69"/>
                    <a:pt x="354" y="67"/>
                    <a:pt x="354" y="64"/>
                  </a:cubicBezTo>
                  <a:cubicBezTo>
                    <a:pt x="355" y="62"/>
                    <a:pt x="366" y="38"/>
                    <a:pt x="366" y="38"/>
                  </a:cubicBezTo>
                  <a:cubicBezTo>
                    <a:pt x="364" y="37"/>
                    <a:pt x="362" y="36"/>
                    <a:pt x="361" y="35"/>
                  </a:cubicBezTo>
                  <a:cubicBezTo>
                    <a:pt x="357" y="33"/>
                    <a:pt x="354" y="39"/>
                    <a:pt x="348" y="37"/>
                  </a:cubicBezTo>
                  <a:cubicBezTo>
                    <a:pt x="343" y="35"/>
                    <a:pt x="336" y="32"/>
                    <a:pt x="332" y="34"/>
                  </a:cubicBezTo>
                  <a:cubicBezTo>
                    <a:pt x="328" y="35"/>
                    <a:pt x="321" y="41"/>
                    <a:pt x="315" y="43"/>
                  </a:cubicBezTo>
                  <a:cubicBezTo>
                    <a:pt x="309" y="45"/>
                    <a:pt x="289" y="51"/>
                    <a:pt x="285" y="51"/>
                  </a:cubicBezTo>
                  <a:cubicBezTo>
                    <a:pt x="281" y="51"/>
                    <a:pt x="273" y="48"/>
                    <a:pt x="268" y="48"/>
                  </a:cubicBezTo>
                  <a:cubicBezTo>
                    <a:pt x="264" y="48"/>
                    <a:pt x="255" y="43"/>
                    <a:pt x="253" y="41"/>
                  </a:cubicBezTo>
                  <a:cubicBezTo>
                    <a:pt x="251" y="39"/>
                    <a:pt x="249" y="37"/>
                    <a:pt x="244" y="37"/>
                  </a:cubicBezTo>
                  <a:cubicBezTo>
                    <a:pt x="240" y="37"/>
                    <a:pt x="236" y="32"/>
                    <a:pt x="234" y="32"/>
                  </a:cubicBezTo>
                  <a:cubicBezTo>
                    <a:pt x="232" y="32"/>
                    <a:pt x="225" y="29"/>
                    <a:pt x="219" y="29"/>
                  </a:cubicBezTo>
                  <a:cubicBezTo>
                    <a:pt x="212" y="28"/>
                    <a:pt x="203" y="33"/>
                    <a:pt x="199" y="34"/>
                  </a:cubicBezTo>
                  <a:cubicBezTo>
                    <a:pt x="195" y="34"/>
                    <a:pt x="189" y="31"/>
                    <a:pt x="184" y="29"/>
                  </a:cubicBezTo>
                  <a:cubicBezTo>
                    <a:pt x="178" y="28"/>
                    <a:pt x="177" y="21"/>
                    <a:pt x="177" y="17"/>
                  </a:cubicBezTo>
                  <a:cubicBezTo>
                    <a:pt x="176" y="14"/>
                    <a:pt x="175" y="14"/>
                    <a:pt x="171" y="12"/>
                  </a:cubicBezTo>
                  <a:cubicBezTo>
                    <a:pt x="167" y="10"/>
                    <a:pt x="162" y="8"/>
                    <a:pt x="158" y="7"/>
                  </a:cubicBezTo>
                  <a:cubicBezTo>
                    <a:pt x="153" y="5"/>
                    <a:pt x="149" y="7"/>
                    <a:pt x="145" y="5"/>
                  </a:cubicBezTo>
                  <a:cubicBezTo>
                    <a:pt x="142" y="3"/>
                    <a:pt x="137" y="0"/>
                    <a:pt x="135" y="1"/>
                  </a:cubicBezTo>
                  <a:cubicBezTo>
                    <a:pt x="132" y="1"/>
                    <a:pt x="119" y="13"/>
                    <a:pt x="119" y="16"/>
                  </a:cubicBezTo>
                  <a:cubicBezTo>
                    <a:pt x="118" y="19"/>
                    <a:pt x="123" y="27"/>
                    <a:pt x="124" y="30"/>
                  </a:cubicBezTo>
                  <a:cubicBezTo>
                    <a:pt x="125" y="33"/>
                    <a:pt x="118" y="37"/>
                    <a:pt x="115" y="40"/>
                  </a:cubicBezTo>
                  <a:cubicBezTo>
                    <a:pt x="112" y="43"/>
                    <a:pt x="106" y="40"/>
                    <a:pt x="101" y="37"/>
                  </a:cubicBezTo>
                  <a:cubicBezTo>
                    <a:pt x="96" y="33"/>
                    <a:pt x="95" y="36"/>
                    <a:pt x="91" y="36"/>
                  </a:cubicBezTo>
                  <a:cubicBezTo>
                    <a:pt x="87" y="36"/>
                    <a:pt x="84" y="34"/>
                    <a:pt x="81" y="33"/>
                  </a:cubicBezTo>
                  <a:cubicBezTo>
                    <a:pt x="79" y="32"/>
                    <a:pt x="80" y="27"/>
                    <a:pt x="75" y="26"/>
                  </a:cubicBezTo>
                  <a:cubicBezTo>
                    <a:pt x="71" y="24"/>
                    <a:pt x="62" y="23"/>
                    <a:pt x="59" y="22"/>
                  </a:cubicBezTo>
                  <a:cubicBezTo>
                    <a:pt x="55" y="21"/>
                    <a:pt x="45" y="27"/>
                    <a:pt x="40" y="29"/>
                  </a:cubicBezTo>
                  <a:cubicBezTo>
                    <a:pt x="36" y="32"/>
                    <a:pt x="27" y="35"/>
                    <a:pt x="24" y="39"/>
                  </a:cubicBezTo>
                  <a:cubicBezTo>
                    <a:pt x="21" y="42"/>
                    <a:pt x="10" y="44"/>
                    <a:pt x="7" y="46"/>
                  </a:cubicBezTo>
                  <a:cubicBezTo>
                    <a:pt x="5" y="47"/>
                    <a:pt x="3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811"/>
            <p:cNvSpPr>
              <a:spLocks/>
            </p:cNvSpPr>
            <p:nvPr/>
          </p:nvSpPr>
          <p:spPr bwMode="auto">
            <a:xfrm>
              <a:off x="1113613" y="1361548"/>
              <a:ext cx="315050" cy="536244"/>
            </a:xfrm>
            <a:custGeom>
              <a:avLst/>
              <a:gdLst>
                <a:gd name="T0" fmla="*/ 308610 w 165"/>
                <a:gd name="T1" fmla="*/ 102991 h 283"/>
                <a:gd name="T2" fmla="*/ 304800 w 165"/>
                <a:gd name="T3" fmla="*/ 76290 h 283"/>
                <a:gd name="T4" fmla="*/ 293370 w 165"/>
                <a:gd name="T5" fmla="*/ 40052 h 283"/>
                <a:gd name="T6" fmla="*/ 228600 w 165"/>
                <a:gd name="T7" fmla="*/ 0 h 283"/>
                <a:gd name="T8" fmla="*/ 217170 w 165"/>
                <a:gd name="T9" fmla="*/ 1907 h 283"/>
                <a:gd name="T10" fmla="*/ 211455 w 165"/>
                <a:gd name="T11" fmla="*/ 30516 h 283"/>
                <a:gd name="T12" fmla="*/ 169545 w 165"/>
                <a:gd name="T13" fmla="*/ 45774 h 283"/>
                <a:gd name="T14" fmla="*/ 129540 w 165"/>
                <a:gd name="T15" fmla="*/ 62939 h 283"/>
                <a:gd name="T16" fmla="*/ 125730 w 165"/>
                <a:gd name="T17" fmla="*/ 87733 h 283"/>
                <a:gd name="T18" fmla="*/ 97155 w 165"/>
                <a:gd name="T19" fmla="*/ 125878 h 283"/>
                <a:gd name="T20" fmla="*/ 70485 w 165"/>
                <a:gd name="T21" fmla="*/ 177374 h 283"/>
                <a:gd name="T22" fmla="*/ 72390 w 165"/>
                <a:gd name="T23" fmla="*/ 205982 h 283"/>
                <a:gd name="T24" fmla="*/ 34290 w 165"/>
                <a:gd name="T25" fmla="*/ 223147 h 283"/>
                <a:gd name="T26" fmla="*/ 26670 w 165"/>
                <a:gd name="T27" fmla="*/ 263200 h 283"/>
                <a:gd name="T28" fmla="*/ 26670 w 165"/>
                <a:gd name="T29" fmla="*/ 307066 h 283"/>
                <a:gd name="T30" fmla="*/ 40005 w 165"/>
                <a:gd name="T31" fmla="*/ 329953 h 283"/>
                <a:gd name="T32" fmla="*/ 34290 w 165"/>
                <a:gd name="T33" fmla="*/ 371913 h 283"/>
                <a:gd name="T34" fmla="*/ 13335 w 165"/>
                <a:gd name="T35" fmla="*/ 411965 h 283"/>
                <a:gd name="T36" fmla="*/ 0 w 165"/>
                <a:gd name="T37" fmla="*/ 410057 h 283"/>
                <a:gd name="T38" fmla="*/ 17145 w 165"/>
                <a:gd name="T39" fmla="*/ 438666 h 283"/>
                <a:gd name="T40" fmla="*/ 30480 w 165"/>
                <a:gd name="T41" fmla="*/ 482533 h 283"/>
                <a:gd name="T42" fmla="*/ 41910 w 165"/>
                <a:gd name="T43" fmla="*/ 509234 h 283"/>
                <a:gd name="T44" fmla="*/ 53340 w 165"/>
                <a:gd name="T45" fmla="*/ 534028 h 283"/>
                <a:gd name="T46" fmla="*/ 81915 w 165"/>
                <a:gd name="T47" fmla="*/ 513049 h 283"/>
                <a:gd name="T48" fmla="*/ 114300 w 165"/>
                <a:gd name="T49" fmla="*/ 509234 h 283"/>
                <a:gd name="T50" fmla="*/ 133350 w 165"/>
                <a:gd name="T51" fmla="*/ 452017 h 283"/>
                <a:gd name="T52" fmla="*/ 131445 w 165"/>
                <a:gd name="T53" fmla="*/ 421501 h 283"/>
                <a:gd name="T54" fmla="*/ 160020 w 165"/>
                <a:gd name="T55" fmla="*/ 404336 h 283"/>
                <a:gd name="T56" fmla="*/ 173355 w 165"/>
                <a:gd name="T57" fmla="*/ 392892 h 283"/>
                <a:gd name="T58" fmla="*/ 184785 w 165"/>
                <a:gd name="T59" fmla="*/ 371913 h 283"/>
                <a:gd name="T60" fmla="*/ 144780 w 165"/>
                <a:gd name="T61" fmla="*/ 335675 h 283"/>
                <a:gd name="T62" fmla="*/ 150495 w 165"/>
                <a:gd name="T63" fmla="*/ 282272 h 283"/>
                <a:gd name="T64" fmla="*/ 169545 w 165"/>
                <a:gd name="T65" fmla="*/ 255571 h 283"/>
                <a:gd name="T66" fmla="*/ 219075 w 165"/>
                <a:gd name="T67" fmla="*/ 223147 h 283"/>
                <a:gd name="T68" fmla="*/ 247650 w 165"/>
                <a:gd name="T69" fmla="*/ 194539 h 283"/>
                <a:gd name="T70" fmla="*/ 241935 w 165"/>
                <a:gd name="T71" fmla="*/ 173559 h 283"/>
                <a:gd name="T72" fmla="*/ 259080 w 165"/>
                <a:gd name="T73" fmla="*/ 150672 h 283"/>
                <a:gd name="T74" fmla="*/ 289560 w 165"/>
                <a:gd name="T75" fmla="*/ 137322 h 283"/>
                <a:gd name="T76" fmla="*/ 314325 w 165"/>
                <a:gd name="T77" fmla="*/ 139229 h 283"/>
                <a:gd name="T78" fmla="*/ 302895 w 165"/>
                <a:gd name="T79" fmla="*/ 123971 h 2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5"/>
                <a:gd name="T121" fmla="*/ 0 h 283"/>
                <a:gd name="T122" fmla="*/ 165 w 165"/>
                <a:gd name="T123" fmla="*/ 283 h 2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5" h="283">
                  <a:moveTo>
                    <a:pt x="159" y="65"/>
                  </a:moveTo>
                  <a:cubicBezTo>
                    <a:pt x="158" y="62"/>
                    <a:pt x="161" y="56"/>
                    <a:pt x="162" y="54"/>
                  </a:cubicBezTo>
                  <a:cubicBezTo>
                    <a:pt x="163" y="53"/>
                    <a:pt x="160" y="49"/>
                    <a:pt x="159" y="47"/>
                  </a:cubicBezTo>
                  <a:cubicBezTo>
                    <a:pt x="158" y="45"/>
                    <a:pt x="159" y="43"/>
                    <a:pt x="160" y="40"/>
                  </a:cubicBezTo>
                  <a:cubicBezTo>
                    <a:pt x="161" y="36"/>
                    <a:pt x="155" y="32"/>
                    <a:pt x="156" y="30"/>
                  </a:cubicBezTo>
                  <a:cubicBezTo>
                    <a:pt x="158" y="28"/>
                    <a:pt x="156" y="25"/>
                    <a:pt x="154" y="21"/>
                  </a:cubicBezTo>
                  <a:cubicBezTo>
                    <a:pt x="152" y="17"/>
                    <a:pt x="143" y="14"/>
                    <a:pt x="139" y="14"/>
                  </a:cubicBezTo>
                  <a:cubicBezTo>
                    <a:pt x="136" y="14"/>
                    <a:pt x="126" y="5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4" y="1"/>
                    <a:pt x="114" y="1"/>
                  </a:cubicBezTo>
                  <a:cubicBezTo>
                    <a:pt x="114" y="1"/>
                    <a:pt x="115" y="6"/>
                    <a:pt x="115" y="8"/>
                  </a:cubicBezTo>
                  <a:cubicBezTo>
                    <a:pt x="115" y="10"/>
                    <a:pt x="113" y="16"/>
                    <a:pt x="111" y="16"/>
                  </a:cubicBezTo>
                  <a:cubicBezTo>
                    <a:pt x="109" y="16"/>
                    <a:pt x="90" y="12"/>
                    <a:pt x="90" y="12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78" y="22"/>
                    <a:pt x="75" y="24"/>
                  </a:cubicBezTo>
                  <a:cubicBezTo>
                    <a:pt x="72" y="26"/>
                    <a:pt x="71" y="31"/>
                    <a:pt x="68" y="33"/>
                  </a:cubicBezTo>
                  <a:cubicBezTo>
                    <a:pt x="66" y="36"/>
                    <a:pt x="63" y="37"/>
                    <a:pt x="64" y="40"/>
                  </a:cubicBezTo>
                  <a:cubicBezTo>
                    <a:pt x="65" y="42"/>
                    <a:pt x="67" y="46"/>
                    <a:pt x="66" y="46"/>
                  </a:cubicBezTo>
                  <a:cubicBezTo>
                    <a:pt x="64" y="47"/>
                    <a:pt x="54" y="57"/>
                    <a:pt x="53" y="60"/>
                  </a:cubicBezTo>
                  <a:cubicBezTo>
                    <a:pt x="52" y="64"/>
                    <a:pt x="55" y="66"/>
                    <a:pt x="51" y="66"/>
                  </a:cubicBezTo>
                  <a:cubicBezTo>
                    <a:pt x="46" y="66"/>
                    <a:pt x="44" y="69"/>
                    <a:pt x="45" y="72"/>
                  </a:cubicBezTo>
                  <a:cubicBezTo>
                    <a:pt x="45" y="74"/>
                    <a:pt x="42" y="89"/>
                    <a:pt x="37" y="93"/>
                  </a:cubicBezTo>
                  <a:cubicBezTo>
                    <a:pt x="33" y="97"/>
                    <a:pt x="33" y="99"/>
                    <a:pt x="34" y="100"/>
                  </a:cubicBezTo>
                  <a:cubicBezTo>
                    <a:pt x="34" y="101"/>
                    <a:pt x="39" y="106"/>
                    <a:pt x="38" y="108"/>
                  </a:cubicBezTo>
                  <a:cubicBezTo>
                    <a:pt x="36" y="111"/>
                    <a:pt x="36" y="112"/>
                    <a:pt x="32" y="112"/>
                  </a:cubicBezTo>
                  <a:cubicBezTo>
                    <a:pt x="29" y="111"/>
                    <a:pt x="22" y="113"/>
                    <a:pt x="18" y="117"/>
                  </a:cubicBezTo>
                  <a:cubicBezTo>
                    <a:pt x="13" y="120"/>
                    <a:pt x="12" y="123"/>
                    <a:pt x="13" y="129"/>
                  </a:cubicBezTo>
                  <a:cubicBezTo>
                    <a:pt x="14" y="134"/>
                    <a:pt x="14" y="136"/>
                    <a:pt x="14" y="138"/>
                  </a:cubicBezTo>
                  <a:cubicBezTo>
                    <a:pt x="14" y="140"/>
                    <a:pt x="17" y="147"/>
                    <a:pt x="16" y="151"/>
                  </a:cubicBezTo>
                  <a:cubicBezTo>
                    <a:pt x="15" y="154"/>
                    <a:pt x="12" y="158"/>
                    <a:pt x="14" y="161"/>
                  </a:cubicBezTo>
                  <a:cubicBezTo>
                    <a:pt x="15" y="163"/>
                    <a:pt x="19" y="164"/>
                    <a:pt x="21" y="166"/>
                  </a:cubicBezTo>
                  <a:cubicBezTo>
                    <a:pt x="23" y="168"/>
                    <a:pt x="24" y="173"/>
                    <a:pt x="21" y="173"/>
                  </a:cubicBezTo>
                  <a:cubicBezTo>
                    <a:pt x="17" y="174"/>
                    <a:pt x="16" y="178"/>
                    <a:pt x="18" y="181"/>
                  </a:cubicBezTo>
                  <a:cubicBezTo>
                    <a:pt x="20" y="184"/>
                    <a:pt x="20" y="193"/>
                    <a:pt x="18" y="195"/>
                  </a:cubicBezTo>
                  <a:cubicBezTo>
                    <a:pt x="16" y="196"/>
                    <a:pt x="11" y="197"/>
                    <a:pt x="10" y="201"/>
                  </a:cubicBezTo>
                  <a:cubicBezTo>
                    <a:pt x="9" y="205"/>
                    <a:pt x="8" y="218"/>
                    <a:pt x="7" y="216"/>
                  </a:cubicBezTo>
                  <a:cubicBezTo>
                    <a:pt x="6" y="214"/>
                    <a:pt x="3" y="21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" y="218"/>
                    <a:pt x="2" y="217"/>
                    <a:pt x="2" y="221"/>
                  </a:cubicBezTo>
                  <a:cubicBezTo>
                    <a:pt x="2" y="224"/>
                    <a:pt x="9" y="227"/>
                    <a:pt x="9" y="230"/>
                  </a:cubicBezTo>
                  <a:cubicBezTo>
                    <a:pt x="10" y="233"/>
                    <a:pt x="8" y="233"/>
                    <a:pt x="9" y="236"/>
                  </a:cubicBezTo>
                  <a:cubicBezTo>
                    <a:pt x="11" y="239"/>
                    <a:pt x="15" y="252"/>
                    <a:pt x="16" y="253"/>
                  </a:cubicBezTo>
                  <a:cubicBezTo>
                    <a:pt x="18" y="254"/>
                    <a:pt x="23" y="257"/>
                    <a:pt x="22" y="259"/>
                  </a:cubicBezTo>
                  <a:cubicBezTo>
                    <a:pt x="22" y="261"/>
                    <a:pt x="21" y="266"/>
                    <a:pt x="22" y="267"/>
                  </a:cubicBezTo>
                  <a:cubicBezTo>
                    <a:pt x="22" y="269"/>
                    <a:pt x="23" y="273"/>
                    <a:pt x="24" y="275"/>
                  </a:cubicBezTo>
                  <a:cubicBezTo>
                    <a:pt x="25" y="278"/>
                    <a:pt x="22" y="280"/>
                    <a:pt x="28" y="280"/>
                  </a:cubicBezTo>
                  <a:cubicBezTo>
                    <a:pt x="33" y="280"/>
                    <a:pt x="41" y="283"/>
                    <a:pt x="40" y="279"/>
                  </a:cubicBezTo>
                  <a:cubicBezTo>
                    <a:pt x="39" y="275"/>
                    <a:pt x="39" y="270"/>
                    <a:pt x="43" y="269"/>
                  </a:cubicBezTo>
                  <a:cubicBezTo>
                    <a:pt x="46" y="269"/>
                    <a:pt x="46" y="267"/>
                    <a:pt x="50" y="267"/>
                  </a:cubicBezTo>
                  <a:cubicBezTo>
                    <a:pt x="53" y="267"/>
                    <a:pt x="58" y="270"/>
                    <a:pt x="60" y="267"/>
                  </a:cubicBezTo>
                  <a:cubicBezTo>
                    <a:pt x="63" y="265"/>
                    <a:pt x="63" y="262"/>
                    <a:pt x="64" y="260"/>
                  </a:cubicBezTo>
                  <a:cubicBezTo>
                    <a:pt x="66" y="257"/>
                    <a:pt x="70" y="241"/>
                    <a:pt x="70" y="237"/>
                  </a:cubicBezTo>
                  <a:cubicBezTo>
                    <a:pt x="70" y="233"/>
                    <a:pt x="70" y="229"/>
                    <a:pt x="69" y="226"/>
                  </a:cubicBezTo>
                  <a:cubicBezTo>
                    <a:pt x="68" y="224"/>
                    <a:pt x="65" y="221"/>
                    <a:pt x="69" y="221"/>
                  </a:cubicBezTo>
                  <a:cubicBezTo>
                    <a:pt x="72" y="221"/>
                    <a:pt x="81" y="217"/>
                    <a:pt x="83" y="215"/>
                  </a:cubicBezTo>
                  <a:cubicBezTo>
                    <a:pt x="85" y="213"/>
                    <a:pt x="84" y="213"/>
                    <a:pt x="84" y="212"/>
                  </a:cubicBezTo>
                  <a:cubicBezTo>
                    <a:pt x="83" y="211"/>
                    <a:pt x="86" y="212"/>
                    <a:pt x="89" y="211"/>
                  </a:cubicBezTo>
                  <a:cubicBezTo>
                    <a:pt x="91" y="210"/>
                    <a:pt x="93" y="208"/>
                    <a:pt x="91" y="206"/>
                  </a:cubicBezTo>
                  <a:cubicBezTo>
                    <a:pt x="89" y="205"/>
                    <a:pt x="88" y="205"/>
                    <a:pt x="91" y="203"/>
                  </a:cubicBezTo>
                  <a:cubicBezTo>
                    <a:pt x="94" y="201"/>
                    <a:pt x="100" y="198"/>
                    <a:pt x="97" y="195"/>
                  </a:cubicBezTo>
                  <a:cubicBezTo>
                    <a:pt x="95" y="192"/>
                    <a:pt x="87" y="185"/>
                    <a:pt x="82" y="182"/>
                  </a:cubicBezTo>
                  <a:cubicBezTo>
                    <a:pt x="78" y="179"/>
                    <a:pt x="77" y="179"/>
                    <a:pt x="76" y="176"/>
                  </a:cubicBezTo>
                  <a:cubicBezTo>
                    <a:pt x="75" y="172"/>
                    <a:pt x="75" y="161"/>
                    <a:pt x="78" y="155"/>
                  </a:cubicBezTo>
                  <a:cubicBezTo>
                    <a:pt x="81" y="149"/>
                    <a:pt x="82" y="149"/>
                    <a:pt x="79" y="148"/>
                  </a:cubicBezTo>
                  <a:cubicBezTo>
                    <a:pt x="77" y="146"/>
                    <a:pt x="75" y="145"/>
                    <a:pt x="79" y="143"/>
                  </a:cubicBezTo>
                  <a:cubicBezTo>
                    <a:pt x="82" y="141"/>
                    <a:pt x="86" y="139"/>
                    <a:pt x="89" y="134"/>
                  </a:cubicBezTo>
                  <a:cubicBezTo>
                    <a:pt x="93" y="129"/>
                    <a:pt x="95" y="128"/>
                    <a:pt x="100" y="126"/>
                  </a:cubicBezTo>
                  <a:cubicBezTo>
                    <a:pt x="105" y="124"/>
                    <a:pt x="112" y="120"/>
                    <a:pt x="115" y="117"/>
                  </a:cubicBezTo>
                  <a:cubicBezTo>
                    <a:pt x="119" y="114"/>
                    <a:pt x="121" y="113"/>
                    <a:pt x="124" y="110"/>
                  </a:cubicBezTo>
                  <a:cubicBezTo>
                    <a:pt x="128" y="108"/>
                    <a:pt x="130" y="104"/>
                    <a:pt x="130" y="102"/>
                  </a:cubicBezTo>
                  <a:cubicBezTo>
                    <a:pt x="130" y="101"/>
                    <a:pt x="129" y="101"/>
                    <a:pt x="126" y="97"/>
                  </a:cubicBezTo>
                  <a:cubicBezTo>
                    <a:pt x="124" y="94"/>
                    <a:pt x="126" y="92"/>
                    <a:pt x="127" y="91"/>
                  </a:cubicBezTo>
                  <a:cubicBezTo>
                    <a:pt x="129" y="90"/>
                    <a:pt x="136" y="89"/>
                    <a:pt x="134" y="86"/>
                  </a:cubicBezTo>
                  <a:cubicBezTo>
                    <a:pt x="131" y="83"/>
                    <a:pt x="131" y="81"/>
                    <a:pt x="136" y="79"/>
                  </a:cubicBezTo>
                  <a:cubicBezTo>
                    <a:pt x="141" y="77"/>
                    <a:pt x="141" y="75"/>
                    <a:pt x="145" y="73"/>
                  </a:cubicBezTo>
                  <a:cubicBezTo>
                    <a:pt x="148" y="71"/>
                    <a:pt x="149" y="71"/>
                    <a:pt x="152" y="72"/>
                  </a:cubicBezTo>
                  <a:cubicBezTo>
                    <a:pt x="154" y="74"/>
                    <a:pt x="153" y="74"/>
                    <a:pt x="156" y="73"/>
                  </a:cubicBezTo>
                  <a:cubicBezTo>
                    <a:pt x="159" y="71"/>
                    <a:pt x="159" y="71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4" y="68"/>
                    <a:pt x="161" y="67"/>
                    <a:pt x="159" y="6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0" name="Freeform 812"/>
            <p:cNvSpPr>
              <a:spLocks/>
            </p:cNvSpPr>
            <p:nvPr/>
          </p:nvSpPr>
          <p:spPr bwMode="auto">
            <a:xfrm>
              <a:off x="1342740" y="1314693"/>
              <a:ext cx="272087" cy="416499"/>
            </a:xfrm>
            <a:custGeom>
              <a:avLst/>
              <a:gdLst>
                <a:gd name="T0" fmla="*/ 231042 w 143"/>
                <a:gd name="T1" fmla="*/ 266700 h 220"/>
                <a:gd name="T2" fmla="*/ 232952 w 143"/>
                <a:gd name="T3" fmla="*/ 238125 h 220"/>
                <a:gd name="T4" fmla="*/ 231042 w 143"/>
                <a:gd name="T5" fmla="*/ 213360 h 220"/>
                <a:gd name="T6" fmla="*/ 229133 w 143"/>
                <a:gd name="T7" fmla="*/ 177165 h 220"/>
                <a:gd name="T8" fmla="*/ 227223 w 143"/>
                <a:gd name="T9" fmla="*/ 106680 h 220"/>
                <a:gd name="T10" fmla="*/ 189035 w 143"/>
                <a:gd name="T11" fmla="*/ 72390 h 220"/>
                <a:gd name="T12" fmla="*/ 194763 w 143"/>
                <a:gd name="T13" fmla="*/ 49530 h 220"/>
                <a:gd name="T14" fmla="*/ 213857 w 143"/>
                <a:gd name="T15" fmla="*/ 36195 h 220"/>
                <a:gd name="T16" fmla="*/ 187125 w 143"/>
                <a:gd name="T17" fmla="*/ 7620 h 220"/>
                <a:gd name="T18" fmla="*/ 164212 w 143"/>
                <a:gd name="T19" fmla="*/ 5715 h 220"/>
                <a:gd name="T20" fmla="*/ 126023 w 143"/>
                <a:gd name="T21" fmla="*/ 34290 h 220"/>
                <a:gd name="T22" fmla="*/ 112657 w 143"/>
                <a:gd name="T23" fmla="*/ 57150 h 220"/>
                <a:gd name="T24" fmla="*/ 84015 w 143"/>
                <a:gd name="T25" fmla="*/ 57150 h 220"/>
                <a:gd name="T26" fmla="*/ 42008 w 143"/>
                <a:gd name="T27" fmla="*/ 59055 h 220"/>
                <a:gd name="T28" fmla="*/ 1909 w 143"/>
                <a:gd name="T29" fmla="*/ 45720 h 220"/>
                <a:gd name="T30" fmla="*/ 0 w 143"/>
                <a:gd name="T31" fmla="*/ 45720 h 220"/>
                <a:gd name="T32" fmla="*/ 64921 w 143"/>
                <a:gd name="T33" fmla="*/ 85725 h 220"/>
                <a:gd name="T34" fmla="*/ 76378 w 143"/>
                <a:gd name="T35" fmla="*/ 121920 h 220"/>
                <a:gd name="T36" fmla="*/ 80196 w 143"/>
                <a:gd name="T37" fmla="*/ 148590 h 220"/>
                <a:gd name="T38" fmla="*/ 85925 w 143"/>
                <a:gd name="T39" fmla="*/ 184785 h 220"/>
                <a:gd name="T40" fmla="*/ 110748 w 143"/>
                <a:gd name="T41" fmla="*/ 196215 h 220"/>
                <a:gd name="T42" fmla="*/ 114566 w 143"/>
                <a:gd name="T43" fmla="*/ 222885 h 220"/>
                <a:gd name="T44" fmla="*/ 99291 w 143"/>
                <a:gd name="T45" fmla="*/ 222885 h 220"/>
                <a:gd name="T46" fmla="*/ 72559 w 143"/>
                <a:gd name="T47" fmla="*/ 255270 h 220"/>
                <a:gd name="T48" fmla="*/ 42008 w 143"/>
                <a:gd name="T49" fmla="*/ 280035 h 220"/>
                <a:gd name="T50" fmla="*/ 19094 w 143"/>
                <a:gd name="T51" fmla="*/ 297180 h 220"/>
                <a:gd name="T52" fmla="*/ 15276 w 143"/>
                <a:gd name="T53" fmla="*/ 335280 h 220"/>
                <a:gd name="T54" fmla="*/ 19094 w 143"/>
                <a:gd name="T55" fmla="*/ 382905 h 220"/>
                <a:gd name="T56" fmla="*/ 34370 w 143"/>
                <a:gd name="T57" fmla="*/ 400050 h 220"/>
                <a:gd name="T58" fmla="*/ 42008 w 143"/>
                <a:gd name="T59" fmla="*/ 396240 h 220"/>
                <a:gd name="T60" fmla="*/ 45827 w 143"/>
                <a:gd name="T61" fmla="*/ 413385 h 220"/>
                <a:gd name="T62" fmla="*/ 61102 w 143"/>
                <a:gd name="T63" fmla="*/ 417195 h 220"/>
                <a:gd name="T64" fmla="*/ 137480 w 143"/>
                <a:gd name="T65" fmla="*/ 398145 h 220"/>
                <a:gd name="T66" fmla="*/ 198582 w 143"/>
                <a:gd name="T67" fmla="*/ 373380 h 220"/>
                <a:gd name="T68" fmla="*/ 267322 w 143"/>
                <a:gd name="T69" fmla="*/ 299085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3"/>
                <a:gd name="T106" fmla="*/ 0 h 220"/>
                <a:gd name="T107" fmla="*/ 143 w 143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3" h="220">
                  <a:moveTo>
                    <a:pt x="140" y="157"/>
                  </a:moveTo>
                  <a:cubicBezTo>
                    <a:pt x="137" y="150"/>
                    <a:pt x="115" y="145"/>
                    <a:pt x="121" y="140"/>
                  </a:cubicBezTo>
                  <a:cubicBezTo>
                    <a:pt x="127" y="136"/>
                    <a:pt x="131" y="136"/>
                    <a:pt x="128" y="133"/>
                  </a:cubicBezTo>
                  <a:cubicBezTo>
                    <a:pt x="125" y="130"/>
                    <a:pt x="122" y="127"/>
                    <a:pt x="122" y="125"/>
                  </a:cubicBezTo>
                  <a:cubicBezTo>
                    <a:pt x="122" y="123"/>
                    <a:pt x="118" y="119"/>
                    <a:pt x="117" y="117"/>
                  </a:cubicBezTo>
                  <a:cubicBezTo>
                    <a:pt x="115" y="115"/>
                    <a:pt x="124" y="115"/>
                    <a:pt x="121" y="112"/>
                  </a:cubicBezTo>
                  <a:cubicBezTo>
                    <a:pt x="118" y="108"/>
                    <a:pt x="115" y="102"/>
                    <a:pt x="116" y="100"/>
                  </a:cubicBezTo>
                  <a:cubicBezTo>
                    <a:pt x="117" y="97"/>
                    <a:pt x="121" y="98"/>
                    <a:pt x="120" y="93"/>
                  </a:cubicBezTo>
                  <a:cubicBezTo>
                    <a:pt x="118" y="88"/>
                    <a:pt x="106" y="77"/>
                    <a:pt x="109" y="72"/>
                  </a:cubicBezTo>
                  <a:cubicBezTo>
                    <a:pt x="113" y="67"/>
                    <a:pt x="124" y="60"/>
                    <a:pt x="119" y="56"/>
                  </a:cubicBezTo>
                  <a:cubicBezTo>
                    <a:pt x="115" y="51"/>
                    <a:pt x="114" y="48"/>
                    <a:pt x="110" y="47"/>
                  </a:cubicBezTo>
                  <a:cubicBezTo>
                    <a:pt x="107" y="46"/>
                    <a:pt x="99" y="41"/>
                    <a:pt x="99" y="38"/>
                  </a:cubicBezTo>
                  <a:cubicBezTo>
                    <a:pt x="99" y="34"/>
                    <a:pt x="107" y="34"/>
                    <a:pt x="104" y="31"/>
                  </a:cubicBezTo>
                  <a:cubicBezTo>
                    <a:pt x="100" y="28"/>
                    <a:pt x="100" y="26"/>
                    <a:pt x="102" y="26"/>
                  </a:cubicBezTo>
                  <a:cubicBezTo>
                    <a:pt x="104" y="26"/>
                    <a:pt x="109" y="22"/>
                    <a:pt x="110" y="20"/>
                  </a:cubicBezTo>
                  <a:cubicBezTo>
                    <a:pt x="111" y="20"/>
                    <a:pt x="111" y="19"/>
                    <a:pt x="112" y="19"/>
                  </a:cubicBezTo>
                  <a:cubicBezTo>
                    <a:pt x="112" y="16"/>
                    <a:pt x="111" y="13"/>
                    <a:pt x="109" y="11"/>
                  </a:cubicBezTo>
                  <a:cubicBezTo>
                    <a:pt x="107" y="8"/>
                    <a:pt x="100" y="7"/>
                    <a:pt x="98" y="4"/>
                  </a:cubicBezTo>
                  <a:cubicBezTo>
                    <a:pt x="95" y="2"/>
                    <a:pt x="93" y="0"/>
                    <a:pt x="92" y="0"/>
                  </a:cubicBezTo>
                  <a:cubicBezTo>
                    <a:pt x="90" y="0"/>
                    <a:pt x="89" y="3"/>
                    <a:pt x="86" y="3"/>
                  </a:cubicBezTo>
                  <a:cubicBezTo>
                    <a:pt x="84" y="3"/>
                    <a:pt x="78" y="3"/>
                    <a:pt x="75" y="6"/>
                  </a:cubicBezTo>
                  <a:cubicBezTo>
                    <a:pt x="73" y="9"/>
                    <a:pt x="67" y="13"/>
                    <a:pt x="66" y="18"/>
                  </a:cubicBezTo>
                  <a:cubicBezTo>
                    <a:pt x="66" y="22"/>
                    <a:pt x="67" y="27"/>
                    <a:pt x="65" y="28"/>
                  </a:cubicBezTo>
                  <a:cubicBezTo>
                    <a:pt x="63" y="28"/>
                    <a:pt x="61" y="29"/>
                    <a:pt x="59" y="30"/>
                  </a:cubicBezTo>
                  <a:cubicBezTo>
                    <a:pt x="57" y="32"/>
                    <a:pt x="57" y="35"/>
                    <a:pt x="54" y="34"/>
                  </a:cubicBezTo>
                  <a:cubicBezTo>
                    <a:pt x="51" y="33"/>
                    <a:pt x="46" y="29"/>
                    <a:pt x="44" y="30"/>
                  </a:cubicBezTo>
                  <a:cubicBezTo>
                    <a:pt x="42" y="30"/>
                    <a:pt x="36" y="33"/>
                    <a:pt x="35" y="33"/>
                  </a:cubicBezTo>
                  <a:cubicBezTo>
                    <a:pt x="33" y="33"/>
                    <a:pt x="24" y="34"/>
                    <a:pt x="22" y="31"/>
                  </a:cubicBezTo>
                  <a:cubicBezTo>
                    <a:pt x="20" y="28"/>
                    <a:pt x="15" y="19"/>
                    <a:pt x="11" y="19"/>
                  </a:cubicBezTo>
                  <a:cubicBezTo>
                    <a:pt x="7" y="19"/>
                    <a:pt x="3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29"/>
                    <a:pt x="16" y="38"/>
                    <a:pt x="19" y="38"/>
                  </a:cubicBezTo>
                  <a:cubicBezTo>
                    <a:pt x="23" y="38"/>
                    <a:pt x="32" y="41"/>
                    <a:pt x="34" y="45"/>
                  </a:cubicBezTo>
                  <a:cubicBezTo>
                    <a:pt x="36" y="49"/>
                    <a:pt x="38" y="52"/>
                    <a:pt x="36" y="54"/>
                  </a:cubicBezTo>
                  <a:cubicBezTo>
                    <a:pt x="35" y="56"/>
                    <a:pt x="41" y="60"/>
                    <a:pt x="40" y="64"/>
                  </a:cubicBezTo>
                  <a:cubicBezTo>
                    <a:pt x="39" y="67"/>
                    <a:pt x="38" y="69"/>
                    <a:pt x="39" y="71"/>
                  </a:cubicBezTo>
                  <a:cubicBezTo>
                    <a:pt x="40" y="73"/>
                    <a:pt x="43" y="77"/>
                    <a:pt x="42" y="78"/>
                  </a:cubicBezTo>
                  <a:cubicBezTo>
                    <a:pt x="41" y="80"/>
                    <a:pt x="38" y="86"/>
                    <a:pt x="39" y="89"/>
                  </a:cubicBezTo>
                  <a:cubicBezTo>
                    <a:pt x="41" y="91"/>
                    <a:pt x="44" y="92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50" y="98"/>
                    <a:pt x="55" y="102"/>
                    <a:pt x="58" y="103"/>
                  </a:cubicBezTo>
                  <a:cubicBezTo>
                    <a:pt x="60" y="103"/>
                    <a:pt x="56" y="110"/>
                    <a:pt x="59" y="112"/>
                  </a:cubicBezTo>
                  <a:cubicBezTo>
                    <a:pt x="62" y="114"/>
                    <a:pt x="63" y="117"/>
                    <a:pt x="60" y="117"/>
                  </a:cubicBezTo>
                  <a:cubicBezTo>
                    <a:pt x="58" y="117"/>
                    <a:pt x="55" y="118"/>
                    <a:pt x="55" y="117"/>
                  </a:cubicBezTo>
                  <a:cubicBezTo>
                    <a:pt x="54" y="115"/>
                    <a:pt x="54" y="115"/>
                    <a:pt x="52" y="117"/>
                  </a:cubicBezTo>
                  <a:cubicBezTo>
                    <a:pt x="51" y="119"/>
                    <a:pt x="48" y="122"/>
                    <a:pt x="46" y="125"/>
                  </a:cubicBezTo>
                  <a:cubicBezTo>
                    <a:pt x="43" y="127"/>
                    <a:pt x="42" y="133"/>
                    <a:pt x="38" y="134"/>
                  </a:cubicBezTo>
                  <a:cubicBezTo>
                    <a:pt x="35" y="135"/>
                    <a:pt x="35" y="135"/>
                    <a:pt x="33" y="138"/>
                  </a:cubicBezTo>
                  <a:cubicBezTo>
                    <a:pt x="31" y="140"/>
                    <a:pt x="25" y="144"/>
                    <a:pt x="22" y="147"/>
                  </a:cubicBezTo>
                  <a:cubicBezTo>
                    <a:pt x="19" y="150"/>
                    <a:pt x="17" y="151"/>
                    <a:pt x="13" y="151"/>
                  </a:cubicBezTo>
                  <a:cubicBezTo>
                    <a:pt x="9" y="151"/>
                    <a:pt x="13" y="152"/>
                    <a:pt x="10" y="156"/>
                  </a:cubicBezTo>
                  <a:cubicBezTo>
                    <a:pt x="7" y="159"/>
                    <a:pt x="5" y="159"/>
                    <a:pt x="7" y="165"/>
                  </a:cubicBezTo>
                  <a:cubicBezTo>
                    <a:pt x="8" y="172"/>
                    <a:pt x="6" y="172"/>
                    <a:pt x="8" y="176"/>
                  </a:cubicBezTo>
                  <a:cubicBezTo>
                    <a:pt x="11" y="180"/>
                    <a:pt x="14" y="176"/>
                    <a:pt x="13" y="181"/>
                  </a:cubicBezTo>
                  <a:cubicBezTo>
                    <a:pt x="12" y="186"/>
                    <a:pt x="11" y="196"/>
                    <a:pt x="10" y="201"/>
                  </a:cubicBezTo>
                  <a:cubicBezTo>
                    <a:pt x="9" y="206"/>
                    <a:pt x="7" y="204"/>
                    <a:pt x="12" y="206"/>
                  </a:cubicBezTo>
                  <a:cubicBezTo>
                    <a:pt x="17" y="208"/>
                    <a:pt x="20" y="209"/>
                    <a:pt x="18" y="210"/>
                  </a:cubicBezTo>
                  <a:cubicBezTo>
                    <a:pt x="16" y="211"/>
                    <a:pt x="11" y="217"/>
                    <a:pt x="15" y="215"/>
                  </a:cubicBezTo>
                  <a:cubicBezTo>
                    <a:pt x="20" y="213"/>
                    <a:pt x="21" y="206"/>
                    <a:pt x="22" y="208"/>
                  </a:cubicBezTo>
                  <a:cubicBezTo>
                    <a:pt x="24" y="210"/>
                    <a:pt x="24" y="214"/>
                    <a:pt x="23" y="215"/>
                  </a:cubicBezTo>
                  <a:cubicBezTo>
                    <a:pt x="21" y="216"/>
                    <a:pt x="19" y="220"/>
                    <a:pt x="24" y="217"/>
                  </a:cubicBezTo>
                  <a:cubicBezTo>
                    <a:pt x="28" y="214"/>
                    <a:pt x="30" y="210"/>
                    <a:pt x="31" y="213"/>
                  </a:cubicBezTo>
                  <a:cubicBezTo>
                    <a:pt x="32" y="216"/>
                    <a:pt x="27" y="219"/>
                    <a:pt x="32" y="219"/>
                  </a:cubicBezTo>
                  <a:cubicBezTo>
                    <a:pt x="36" y="218"/>
                    <a:pt x="43" y="218"/>
                    <a:pt x="49" y="215"/>
                  </a:cubicBezTo>
                  <a:cubicBezTo>
                    <a:pt x="54" y="212"/>
                    <a:pt x="65" y="210"/>
                    <a:pt x="72" y="209"/>
                  </a:cubicBezTo>
                  <a:cubicBezTo>
                    <a:pt x="78" y="208"/>
                    <a:pt x="89" y="207"/>
                    <a:pt x="94" y="206"/>
                  </a:cubicBezTo>
                  <a:cubicBezTo>
                    <a:pt x="97" y="202"/>
                    <a:pt x="101" y="198"/>
                    <a:pt x="104" y="196"/>
                  </a:cubicBezTo>
                  <a:cubicBezTo>
                    <a:pt x="109" y="193"/>
                    <a:pt x="117" y="183"/>
                    <a:pt x="124" y="178"/>
                  </a:cubicBezTo>
                  <a:cubicBezTo>
                    <a:pt x="131" y="172"/>
                    <a:pt x="143" y="163"/>
                    <a:pt x="140" y="15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1" name="Freeform 813"/>
            <p:cNvSpPr>
              <a:spLocks/>
            </p:cNvSpPr>
            <p:nvPr/>
          </p:nvSpPr>
          <p:spPr bwMode="auto">
            <a:xfrm>
              <a:off x="960862" y="1267836"/>
              <a:ext cx="639647" cy="536244"/>
            </a:xfrm>
            <a:custGeom>
              <a:avLst/>
              <a:gdLst>
                <a:gd name="T0" fmla="*/ 194696 w 336"/>
                <a:gd name="T1" fmla="*/ 408883 h 280"/>
                <a:gd name="T2" fmla="*/ 215692 w 336"/>
                <a:gd name="T3" fmla="*/ 305707 h 280"/>
                <a:gd name="T4" fmla="*/ 255777 w 336"/>
                <a:gd name="T5" fmla="*/ 206352 h 280"/>
                <a:gd name="T6" fmla="*/ 326401 w 336"/>
                <a:gd name="T7" fmla="*/ 114640 h 280"/>
                <a:gd name="T8" fmla="*/ 425658 w 336"/>
                <a:gd name="T9" fmla="*/ 105087 h 280"/>
                <a:gd name="T10" fmla="*/ 509644 w 336"/>
                <a:gd name="T11" fmla="*/ 80248 h 280"/>
                <a:gd name="T12" fmla="*/ 597448 w 336"/>
                <a:gd name="T13" fmla="*/ 82159 h 280"/>
                <a:gd name="T14" fmla="*/ 605083 w 336"/>
                <a:gd name="T15" fmla="*/ 63052 h 280"/>
                <a:gd name="T16" fmla="*/ 635624 w 336"/>
                <a:gd name="T17" fmla="*/ 36303 h 280"/>
                <a:gd name="T18" fmla="*/ 568816 w 336"/>
                <a:gd name="T19" fmla="*/ 22928 h 280"/>
                <a:gd name="T20" fmla="*/ 553546 w 336"/>
                <a:gd name="T21" fmla="*/ 15285 h 280"/>
                <a:gd name="T22" fmla="*/ 492465 w 336"/>
                <a:gd name="T23" fmla="*/ 36303 h 280"/>
                <a:gd name="T24" fmla="*/ 486739 w 336"/>
                <a:gd name="T25" fmla="*/ 9553 h 280"/>
                <a:gd name="T26" fmla="*/ 469560 w 336"/>
                <a:gd name="T27" fmla="*/ 30571 h 280"/>
                <a:gd name="T28" fmla="*/ 452381 w 336"/>
                <a:gd name="T29" fmla="*/ 40124 h 280"/>
                <a:gd name="T30" fmla="*/ 423749 w 336"/>
                <a:gd name="T31" fmla="*/ 43945 h 280"/>
                <a:gd name="T32" fmla="*/ 418023 w 336"/>
                <a:gd name="T33" fmla="*/ 63052 h 280"/>
                <a:gd name="T34" fmla="*/ 385573 w 336"/>
                <a:gd name="T35" fmla="*/ 74516 h 280"/>
                <a:gd name="T36" fmla="*/ 356942 w 336"/>
                <a:gd name="T37" fmla="*/ 76427 h 280"/>
                <a:gd name="T38" fmla="*/ 341672 w 336"/>
                <a:gd name="T39" fmla="*/ 63052 h 280"/>
                <a:gd name="T40" fmla="*/ 347398 w 336"/>
                <a:gd name="T41" fmla="*/ 72605 h 280"/>
                <a:gd name="T42" fmla="*/ 295861 w 336"/>
                <a:gd name="T43" fmla="*/ 82159 h 280"/>
                <a:gd name="T44" fmla="*/ 311131 w 336"/>
                <a:gd name="T45" fmla="*/ 99355 h 280"/>
                <a:gd name="T46" fmla="*/ 282499 w 336"/>
                <a:gd name="T47" fmla="*/ 97444 h 280"/>
                <a:gd name="T48" fmla="*/ 257685 w 336"/>
                <a:gd name="T49" fmla="*/ 101265 h 280"/>
                <a:gd name="T50" fmla="*/ 257685 w 336"/>
                <a:gd name="T51" fmla="*/ 112729 h 280"/>
                <a:gd name="T52" fmla="*/ 253868 w 336"/>
                <a:gd name="T53" fmla="*/ 122283 h 280"/>
                <a:gd name="T54" fmla="*/ 288226 w 336"/>
                <a:gd name="T55" fmla="*/ 114640 h 280"/>
                <a:gd name="T56" fmla="*/ 293952 w 336"/>
                <a:gd name="T57" fmla="*/ 126104 h 280"/>
                <a:gd name="T58" fmla="*/ 267229 w 336"/>
                <a:gd name="T59" fmla="*/ 141389 h 280"/>
                <a:gd name="T60" fmla="*/ 263412 w 336"/>
                <a:gd name="T61" fmla="*/ 152853 h 280"/>
                <a:gd name="T62" fmla="*/ 244324 w 336"/>
                <a:gd name="T63" fmla="*/ 166228 h 280"/>
                <a:gd name="T64" fmla="*/ 240506 w 336"/>
                <a:gd name="T65" fmla="*/ 175781 h 280"/>
                <a:gd name="T66" fmla="*/ 219510 w 336"/>
                <a:gd name="T67" fmla="*/ 194888 h 280"/>
                <a:gd name="T68" fmla="*/ 211875 w 336"/>
                <a:gd name="T69" fmla="*/ 215905 h 280"/>
                <a:gd name="T70" fmla="*/ 188969 w 336"/>
                <a:gd name="T71" fmla="*/ 221637 h 280"/>
                <a:gd name="T72" fmla="*/ 192787 w 336"/>
                <a:gd name="T73" fmla="*/ 242655 h 280"/>
                <a:gd name="T74" fmla="*/ 183243 w 336"/>
                <a:gd name="T75" fmla="*/ 261761 h 280"/>
                <a:gd name="T76" fmla="*/ 179425 w 336"/>
                <a:gd name="T77" fmla="*/ 269404 h 280"/>
                <a:gd name="T78" fmla="*/ 131706 w 336"/>
                <a:gd name="T79" fmla="*/ 301886 h 280"/>
                <a:gd name="T80" fmla="*/ 135523 w 336"/>
                <a:gd name="T81" fmla="*/ 322903 h 280"/>
                <a:gd name="T82" fmla="*/ 145067 w 336"/>
                <a:gd name="T83" fmla="*/ 330546 h 280"/>
                <a:gd name="T84" fmla="*/ 106892 w 336"/>
                <a:gd name="T85" fmla="*/ 336278 h 280"/>
                <a:gd name="T86" fmla="*/ 82078 w 336"/>
                <a:gd name="T87" fmla="*/ 351563 h 280"/>
                <a:gd name="T88" fmla="*/ 70625 w 336"/>
                <a:gd name="T89" fmla="*/ 359206 h 280"/>
                <a:gd name="T90" fmla="*/ 57263 w 336"/>
                <a:gd name="T91" fmla="*/ 363027 h 280"/>
                <a:gd name="T92" fmla="*/ 40084 w 336"/>
                <a:gd name="T93" fmla="*/ 372580 h 280"/>
                <a:gd name="T94" fmla="*/ 28632 w 336"/>
                <a:gd name="T95" fmla="*/ 384044 h 280"/>
                <a:gd name="T96" fmla="*/ 1909 w 336"/>
                <a:gd name="T97" fmla="*/ 401240 h 280"/>
                <a:gd name="T98" fmla="*/ 19088 w 336"/>
                <a:gd name="T99" fmla="*/ 418436 h 280"/>
                <a:gd name="T100" fmla="*/ 17179 w 336"/>
                <a:gd name="T101" fmla="*/ 445186 h 280"/>
                <a:gd name="T102" fmla="*/ 28632 w 336"/>
                <a:gd name="T103" fmla="*/ 458560 h 280"/>
                <a:gd name="T104" fmla="*/ 20997 w 336"/>
                <a:gd name="T105" fmla="*/ 462382 h 280"/>
                <a:gd name="T106" fmla="*/ 22905 w 336"/>
                <a:gd name="T107" fmla="*/ 477667 h 280"/>
                <a:gd name="T108" fmla="*/ 11453 w 336"/>
                <a:gd name="T109" fmla="*/ 489131 h 280"/>
                <a:gd name="T110" fmla="*/ 34358 w 336"/>
                <a:gd name="T111" fmla="*/ 487220 h 280"/>
                <a:gd name="T112" fmla="*/ 17179 w 336"/>
                <a:gd name="T113" fmla="*/ 512059 h 280"/>
                <a:gd name="T114" fmla="*/ 108800 w 336"/>
                <a:gd name="T115" fmla="*/ 512059 h 280"/>
                <a:gd name="T116" fmla="*/ 154611 w 336"/>
                <a:gd name="T117" fmla="*/ 502506 h 2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"/>
                <a:gd name="T178" fmla="*/ 0 h 280"/>
                <a:gd name="T179" fmla="*/ 336 w 336"/>
                <a:gd name="T180" fmla="*/ 280 h 2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" h="280">
                  <a:moveTo>
                    <a:pt x="88" y="264"/>
                  </a:moveTo>
                  <a:cubicBezTo>
                    <a:pt x="89" y="266"/>
                    <a:pt x="90" y="253"/>
                    <a:pt x="91" y="249"/>
                  </a:cubicBezTo>
                  <a:cubicBezTo>
                    <a:pt x="92" y="245"/>
                    <a:pt x="97" y="244"/>
                    <a:pt x="99" y="243"/>
                  </a:cubicBezTo>
                  <a:cubicBezTo>
                    <a:pt x="101" y="241"/>
                    <a:pt x="101" y="232"/>
                    <a:pt x="99" y="229"/>
                  </a:cubicBezTo>
                  <a:cubicBezTo>
                    <a:pt x="97" y="226"/>
                    <a:pt x="98" y="222"/>
                    <a:pt x="102" y="221"/>
                  </a:cubicBezTo>
                  <a:cubicBezTo>
                    <a:pt x="105" y="221"/>
                    <a:pt x="104" y="216"/>
                    <a:pt x="102" y="214"/>
                  </a:cubicBezTo>
                  <a:cubicBezTo>
                    <a:pt x="100" y="212"/>
                    <a:pt x="96" y="211"/>
                    <a:pt x="95" y="209"/>
                  </a:cubicBezTo>
                  <a:cubicBezTo>
                    <a:pt x="93" y="206"/>
                    <a:pt x="96" y="202"/>
                    <a:pt x="97" y="199"/>
                  </a:cubicBezTo>
                  <a:cubicBezTo>
                    <a:pt x="98" y="195"/>
                    <a:pt x="95" y="188"/>
                    <a:pt x="95" y="186"/>
                  </a:cubicBezTo>
                  <a:cubicBezTo>
                    <a:pt x="95" y="184"/>
                    <a:pt x="95" y="182"/>
                    <a:pt x="94" y="177"/>
                  </a:cubicBezTo>
                  <a:cubicBezTo>
                    <a:pt x="93" y="171"/>
                    <a:pt x="94" y="168"/>
                    <a:pt x="99" y="165"/>
                  </a:cubicBezTo>
                  <a:cubicBezTo>
                    <a:pt x="103" y="161"/>
                    <a:pt x="110" y="159"/>
                    <a:pt x="113" y="160"/>
                  </a:cubicBezTo>
                  <a:cubicBezTo>
                    <a:pt x="117" y="160"/>
                    <a:pt x="117" y="159"/>
                    <a:pt x="119" y="156"/>
                  </a:cubicBezTo>
                  <a:cubicBezTo>
                    <a:pt x="120" y="154"/>
                    <a:pt x="115" y="149"/>
                    <a:pt x="115" y="148"/>
                  </a:cubicBezTo>
                  <a:cubicBezTo>
                    <a:pt x="114" y="147"/>
                    <a:pt x="114" y="145"/>
                    <a:pt x="118" y="141"/>
                  </a:cubicBezTo>
                  <a:cubicBezTo>
                    <a:pt x="123" y="137"/>
                    <a:pt x="126" y="122"/>
                    <a:pt x="126" y="120"/>
                  </a:cubicBezTo>
                  <a:cubicBezTo>
                    <a:pt x="125" y="117"/>
                    <a:pt x="127" y="114"/>
                    <a:pt x="132" y="114"/>
                  </a:cubicBezTo>
                  <a:cubicBezTo>
                    <a:pt x="136" y="114"/>
                    <a:pt x="133" y="112"/>
                    <a:pt x="134" y="108"/>
                  </a:cubicBezTo>
                  <a:cubicBezTo>
                    <a:pt x="135" y="105"/>
                    <a:pt x="145" y="95"/>
                    <a:pt x="147" y="94"/>
                  </a:cubicBezTo>
                  <a:cubicBezTo>
                    <a:pt x="148" y="94"/>
                    <a:pt x="146" y="90"/>
                    <a:pt x="145" y="88"/>
                  </a:cubicBezTo>
                  <a:cubicBezTo>
                    <a:pt x="144" y="85"/>
                    <a:pt x="147" y="84"/>
                    <a:pt x="149" y="81"/>
                  </a:cubicBezTo>
                  <a:cubicBezTo>
                    <a:pt x="152" y="79"/>
                    <a:pt x="153" y="74"/>
                    <a:pt x="156" y="72"/>
                  </a:cubicBezTo>
                  <a:cubicBezTo>
                    <a:pt x="159" y="70"/>
                    <a:pt x="170" y="72"/>
                    <a:pt x="170" y="72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90" y="64"/>
                    <a:pt x="192" y="64"/>
                  </a:cubicBezTo>
                  <a:cubicBezTo>
                    <a:pt x="194" y="64"/>
                    <a:pt x="196" y="58"/>
                    <a:pt x="196" y="56"/>
                  </a:cubicBezTo>
                  <a:cubicBezTo>
                    <a:pt x="196" y="54"/>
                    <a:pt x="195" y="49"/>
                    <a:pt x="195" y="49"/>
                  </a:cubicBezTo>
                  <a:cubicBezTo>
                    <a:pt x="195" y="49"/>
                    <a:pt x="199" y="48"/>
                    <a:pt x="202" y="48"/>
                  </a:cubicBezTo>
                  <a:cubicBezTo>
                    <a:pt x="204" y="48"/>
                    <a:pt x="208" y="43"/>
                    <a:pt x="212" y="43"/>
                  </a:cubicBezTo>
                  <a:cubicBezTo>
                    <a:pt x="216" y="43"/>
                    <a:pt x="221" y="52"/>
                    <a:pt x="223" y="55"/>
                  </a:cubicBezTo>
                  <a:cubicBezTo>
                    <a:pt x="225" y="58"/>
                    <a:pt x="234" y="57"/>
                    <a:pt x="236" y="57"/>
                  </a:cubicBezTo>
                  <a:cubicBezTo>
                    <a:pt x="237" y="57"/>
                    <a:pt x="243" y="54"/>
                    <a:pt x="245" y="54"/>
                  </a:cubicBezTo>
                  <a:cubicBezTo>
                    <a:pt x="247" y="53"/>
                    <a:pt x="252" y="57"/>
                    <a:pt x="255" y="58"/>
                  </a:cubicBezTo>
                  <a:cubicBezTo>
                    <a:pt x="258" y="59"/>
                    <a:pt x="258" y="56"/>
                    <a:pt x="260" y="54"/>
                  </a:cubicBezTo>
                  <a:cubicBezTo>
                    <a:pt x="262" y="53"/>
                    <a:pt x="264" y="52"/>
                    <a:pt x="266" y="52"/>
                  </a:cubicBezTo>
                  <a:cubicBezTo>
                    <a:pt x="268" y="51"/>
                    <a:pt x="267" y="46"/>
                    <a:pt x="267" y="42"/>
                  </a:cubicBezTo>
                  <a:cubicBezTo>
                    <a:pt x="268" y="37"/>
                    <a:pt x="274" y="33"/>
                    <a:pt x="276" y="30"/>
                  </a:cubicBezTo>
                  <a:cubicBezTo>
                    <a:pt x="279" y="27"/>
                    <a:pt x="285" y="27"/>
                    <a:pt x="287" y="27"/>
                  </a:cubicBezTo>
                  <a:cubicBezTo>
                    <a:pt x="290" y="27"/>
                    <a:pt x="291" y="24"/>
                    <a:pt x="293" y="24"/>
                  </a:cubicBezTo>
                  <a:cubicBezTo>
                    <a:pt x="294" y="24"/>
                    <a:pt x="296" y="26"/>
                    <a:pt x="299" y="28"/>
                  </a:cubicBezTo>
                  <a:cubicBezTo>
                    <a:pt x="301" y="31"/>
                    <a:pt x="308" y="32"/>
                    <a:pt x="310" y="35"/>
                  </a:cubicBezTo>
                  <a:cubicBezTo>
                    <a:pt x="312" y="37"/>
                    <a:pt x="313" y="40"/>
                    <a:pt x="313" y="43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315" y="42"/>
                    <a:pt x="319" y="43"/>
                    <a:pt x="322" y="40"/>
                  </a:cubicBezTo>
                  <a:cubicBezTo>
                    <a:pt x="323" y="39"/>
                    <a:pt x="325" y="36"/>
                    <a:pt x="328" y="33"/>
                  </a:cubicBezTo>
                  <a:cubicBezTo>
                    <a:pt x="327" y="31"/>
                    <a:pt x="326" y="28"/>
                    <a:pt x="326" y="30"/>
                  </a:cubicBezTo>
                  <a:cubicBezTo>
                    <a:pt x="326" y="32"/>
                    <a:pt x="325" y="34"/>
                    <a:pt x="323" y="33"/>
                  </a:cubicBezTo>
                  <a:cubicBezTo>
                    <a:pt x="322" y="33"/>
                    <a:pt x="319" y="33"/>
                    <a:pt x="317" y="33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6" y="33"/>
                    <a:pt x="317" y="33"/>
                    <a:pt x="318" y="32"/>
                  </a:cubicBezTo>
                  <a:cubicBezTo>
                    <a:pt x="320" y="30"/>
                    <a:pt x="321" y="30"/>
                    <a:pt x="317" y="28"/>
                  </a:cubicBezTo>
                  <a:cubicBezTo>
                    <a:pt x="313" y="26"/>
                    <a:pt x="304" y="24"/>
                    <a:pt x="308" y="24"/>
                  </a:cubicBezTo>
                  <a:cubicBezTo>
                    <a:pt x="312" y="24"/>
                    <a:pt x="317" y="27"/>
                    <a:pt x="323" y="25"/>
                  </a:cubicBezTo>
                  <a:cubicBezTo>
                    <a:pt x="329" y="23"/>
                    <a:pt x="331" y="21"/>
                    <a:pt x="333" y="19"/>
                  </a:cubicBezTo>
                  <a:cubicBezTo>
                    <a:pt x="334" y="18"/>
                    <a:pt x="336" y="16"/>
                    <a:pt x="331" y="14"/>
                  </a:cubicBezTo>
                  <a:cubicBezTo>
                    <a:pt x="326" y="11"/>
                    <a:pt x="319" y="10"/>
                    <a:pt x="316" y="8"/>
                  </a:cubicBezTo>
                  <a:cubicBezTo>
                    <a:pt x="313" y="6"/>
                    <a:pt x="311" y="5"/>
                    <a:pt x="309" y="6"/>
                  </a:cubicBezTo>
                  <a:cubicBezTo>
                    <a:pt x="307" y="8"/>
                    <a:pt x="304" y="11"/>
                    <a:pt x="303" y="14"/>
                  </a:cubicBezTo>
                  <a:cubicBezTo>
                    <a:pt x="302" y="16"/>
                    <a:pt x="300" y="19"/>
                    <a:pt x="299" y="18"/>
                  </a:cubicBezTo>
                  <a:cubicBezTo>
                    <a:pt x="298" y="16"/>
                    <a:pt x="301" y="12"/>
                    <a:pt x="298" y="12"/>
                  </a:cubicBezTo>
                  <a:cubicBezTo>
                    <a:pt x="295" y="12"/>
                    <a:pt x="292" y="11"/>
                    <a:pt x="296" y="10"/>
                  </a:cubicBezTo>
                  <a:cubicBezTo>
                    <a:pt x="300" y="10"/>
                    <a:pt x="302" y="10"/>
                    <a:pt x="299" y="9"/>
                  </a:cubicBezTo>
                  <a:cubicBezTo>
                    <a:pt x="295" y="8"/>
                    <a:pt x="290" y="9"/>
                    <a:pt x="295" y="7"/>
                  </a:cubicBezTo>
                  <a:cubicBezTo>
                    <a:pt x="301" y="6"/>
                    <a:pt x="305" y="7"/>
                    <a:pt x="301" y="4"/>
                  </a:cubicBezTo>
                  <a:cubicBezTo>
                    <a:pt x="297" y="1"/>
                    <a:pt x="290" y="0"/>
                    <a:pt x="288" y="2"/>
                  </a:cubicBezTo>
                  <a:cubicBezTo>
                    <a:pt x="287" y="5"/>
                    <a:pt x="292" y="7"/>
                    <a:pt x="290" y="8"/>
                  </a:cubicBezTo>
                  <a:cubicBezTo>
                    <a:pt x="287" y="9"/>
                    <a:pt x="284" y="13"/>
                    <a:pt x="282" y="14"/>
                  </a:cubicBezTo>
                  <a:cubicBezTo>
                    <a:pt x="280" y="16"/>
                    <a:pt x="278" y="19"/>
                    <a:pt x="278" y="16"/>
                  </a:cubicBezTo>
                  <a:cubicBezTo>
                    <a:pt x="278" y="13"/>
                    <a:pt x="277" y="10"/>
                    <a:pt x="278" y="8"/>
                  </a:cubicBezTo>
                  <a:cubicBezTo>
                    <a:pt x="279" y="6"/>
                    <a:pt x="279" y="5"/>
                    <a:pt x="277" y="5"/>
                  </a:cubicBezTo>
                  <a:cubicBezTo>
                    <a:pt x="275" y="6"/>
                    <a:pt x="263" y="23"/>
                    <a:pt x="261" y="23"/>
                  </a:cubicBezTo>
                  <a:cubicBezTo>
                    <a:pt x="259" y="23"/>
                    <a:pt x="258" y="22"/>
                    <a:pt x="258" y="19"/>
                  </a:cubicBezTo>
                  <a:cubicBezTo>
                    <a:pt x="259" y="16"/>
                    <a:pt x="266" y="10"/>
                    <a:pt x="267" y="8"/>
                  </a:cubicBezTo>
                  <a:cubicBezTo>
                    <a:pt x="269" y="5"/>
                    <a:pt x="270" y="5"/>
                    <a:pt x="269" y="3"/>
                  </a:cubicBezTo>
                  <a:cubicBezTo>
                    <a:pt x="268" y="1"/>
                    <a:pt x="267" y="0"/>
                    <a:pt x="264" y="1"/>
                  </a:cubicBezTo>
                  <a:cubicBezTo>
                    <a:pt x="261" y="1"/>
                    <a:pt x="260" y="2"/>
                    <a:pt x="262" y="2"/>
                  </a:cubicBezTo>
                  <a:cubicBezTo>
                    <a:pt x="265" y="2"/>
                    <a:pt x="266" y="3"/>
                    <a:pt x="263" y="4"/>
                  </a:cubicBezTo>
                  <a:cubicBezTo>
                    <a:pt x="259" y="4"/>
                    <a:pt x="256" y="6"/>
                    <a:pt x="255" y="5"/>
                  </a:cubicBezTo>
                  <a:cubicBezTo>
                    <a:pt x="255" y="3"/>
                    <a:pt x="255" y="0"/>
                    <a:pt x="254" y="1"/>
                  </a:cubicBezTo>
                  <a:cubicBezTo>
                    <a:pt x="252" y="2"/>
                    <a:pt x="251" y="5"/>
                    <a:pt x="249" y="6"/>
                  </a:cubicBezTo>
                  <a:cubicBezTo>
                    <a:pt x="248" y="7"/>
                    <a:pt x="251" y="10"/>
                    <a:pt x="251" y="12"/>
                  </a:cubicBezTo>
                  <a:cubicBezTo>
                    <a:pt x="252" y="13"/>
                    <a:pt x="251" y="14"/>
                    <a:pt x="250" y="13"/>
                  </a:cubicBezTo>
                  <a:cubicBezTo>
                    <a:pt x="248" y="11"/>
                    <a:pt x="248" y="10"/>
                    <a:pt x="247" y="13"/>
                  </a:cubicBezTo>
                  <a:cubicBezTo>
                    <a:pt x="247" y="15"/>
                    <a:pt x="248" y="18"/>
                    <a:pt x="246" y="16"/>
                  </a:cubicBezTo>
                  <a:cubicBezTo>
                    <a:pt x="245" y="14"/>
                    <a:pt x="246" y="13"/>
                    <a:pt x="243" y="14"/>
                  </a:cubicBezTo>
                  <a:cubicBezTo>
                    <a:pt x="240" y="15"/>
                    <a:pt x="238" y="16"/>
                    <a:pt x="240" y="14"/>
                  </a:cubicBezTo>
                  <a:cubicBezTo>
                    <a:pt x="242" y="12"/>
                    <a:pt x="246" y="10"/>
                    <a:pt x="243" y="10"/>
                  </a:cubicBezTo>
                  <a:cubicBezTo>
                    <a:pt x="240" y="10"/>
                    <a:pt x="238" y="13"/>
                    <a:pt x="235" y="14"/>
                  </a:cubicBezTo>
                  <a:cubicBezTo>
                    <a:pt x="233" y="15"/>
                    <a:pt x="230" y="13"/>
                    <a:pt x="231" y="15"/>
                  </a:cubicBezTo>
                  <a:cubicBezTo>
                    <a:pt x="233" y="18"/>
                    <a:pt x="235" y="21"/>
                    <a:pt x="237" y="21"/>
                  </a:cubicBezTo>
                  <a:cubicBezTo>
                    <a:pt x="239" y="20"/>
                    <a:pt x="240" y="21"/>
                    <a:pt x="238" y="22"/>
                  </a:cubicBezTo>
                  <a:cubicBezTo>
                    <a:pt x="236" y="23"/>
                    <a:pt x="237" y="28"/>
                    <a:pt x="235" y="26"/>
                  </a:cubicBezTo>
                  <a:cubicBezTo>
                    <a:pt x="233" y="24"/>
                    <a:pt x="232" y="23"/>
                    <a:pt x="230" y="23"/>
                  </a:cubicBezTo>
                  <a:cubicBezTo>
                    <a:pt x="229" y="23"/>
                    <a:pt x="228" y="22"/>
                    <a:pt x="228" y="21"/>
                  </a:cubicBezTo>
                  <a:cubicBezTo>
                    <a:pt x="227" y="19"/>
                    <a:pt x="228" y="18"/>
                    <a:pt x="226" y="21"/>
                  </a:cubicBezTo>
                  <a:cubicBezTo>
                    <a:pt x="224" y="24"/>
                    <a:pt x="224" y="24"/>
                    <a:pt x="222" y="23"/>
                  </a:cubicBezTo>
                  <a:cubicBezTo>
                    <a:pt x="221" y="21"/>
                    <a:pt x="222" y="20"/>
                    <a:pt x="220" y="20"/>
                  </a:cubicBezTo>
                  <a:cubicBezTo>
                    <a:pt x="218" y="19"/>
                    <a:pt x="214" y="21"/>
                    <a:pt x="211" y="21"/>
                  </a:cubicBezTo>
                  <a:cubicBezTo>
                    <a:pt x="207" y="21"/>
                    <a:pt x="208" y="20"/>
                    <a:pt x="213" y="22"/>
                  </a:cubicBezTo>
                  <a:cubicBezTo>
                    <a:pt x="218" y="23"/>
                    <a:pt x="222" y="26"/>
                    <a:pt x="220" y="26"/>
                  </a:cubicBezTo>
                  <a:cubicBezTo>
                    <a:pt x="218" y="26"/>
                    <a:pt x="218" y="26"/>
                    <a:pt x="218" y="28"/>
                  </a:cubicBezTo>
                  <a:cubicBezTo>
                    <a:pt x="218" y="31"/>
                    <a:pt x="221" y="34"/>
                    <a:pt x="219" y="33"/>
                  </a:cubicBezTo>
                  <a:cubicBezTo>
                    <a:pt x="217" y="31"/>
                    <a:pt x="212" y="30"/>
                    <a:pt x="211" y="29"/>
                  </a:cubicBezTo>
                  <a:cubicBezTo>
                    <a:pt x="210" y="28"/>
                    <a:pt x="209" y="29"/>
                    <a:pt x="209" y="30"/>
                  </a:cubicBezTo>
                  <a:cubicBezTo>
                    <a:pt x="209" y="32"/>
                    <a:pt x="207" y="32"/>
                    <a:pt x="206" y="31"/>
                  </a:cubicBezTo>
                  <a:cubicBezTo>
                    <a:pt x="205" y="29"/>
                    <a:pt x="206" y="27"/>
                    <a:pt x="205" y="29"/>
                  </a:cubicBezTo>
                  <a:cubicBezTo>
                    <a:pt x="204" y="31"/>
                    <a:pt x="200" y="33"/>
                    <a:pt x="202" y="35"/>
                  </a:cubicBezTo>
                  <a:cubicBezTo>
                    <a:pt x="203" y="37"/>
                    <a:pt x="205" y="39"/>
                    <a:pt x="202" y="39"/>
                  </a:cubicBezTo>
                  <a:cubicBezTo>
                    <a:pt x="199" y="39"/>
                    <a:pt x="198" y="39"/>
                    <a:pt x="198" y="36"/>
                  </a:cubicBezTo>
                  <a:cubicBezTo>
                    <a:pt x="198" y="33"/>
                    <a:pt x="199" y="30"/>
                    <a:pt x="197" y="31"/>
                  </a:cubicBezTo>
                  <a:cubicBezTo>
                    <a:pt x="194" y="31"/>
                    <a:pt x="197" y="32"/>
                    <a:pt x="193" y="33"/>
                  </a:cubicBezTo>
                  <a:cubicBezTo>
                    <a:pt x="189" y="34"/>
                    <a:pt x="190" y="35"/>
                    <a:pt x="192" y="36"/>
                  </a:cubicBezTo>
                  <a:cubicBezTo>
                    <a:pt x="194" y="36"/>
                    <a:pt x="193" y="35"/>
                    <a:pt x="191" y="37"/>
                  </a:cubicBezTo>
                  <a:cubicBezTo>
                    <a:pt x="189" y="40"/>
                    <a:pt x="186" y="43"/>
                    <a:pt x="187" y="40"/>
                  </a:cubicBezTo>
                  <a:cubicBezTo>
                    <a:pt x="188" y="36"/>
                    <a:pt x="190" y="36"/>
                    <a:pt x="188" y="34"/>
                  </a:cubicBezTo>
                  <a:cubicBezTo>
                    <a:pt x="186" y="33"/>
                    <a:pt x="180" y="31"/>
                    <a:pt x="183" y="31"/>
                  </a:cubicBezTo>
                  <a:cubicBezTo>
                    <a:pt x="186" y="31"/>
                    <a:pt x="190" y="31"/>
                    <a:pt x="186" y="28"/>
                  </a:cubicBezTo>
                  <a:cubicBezTo>
                    <a:pt x="182" y="26"/>
                    <a:pt x="182" y="27"/>
                    <a:pt x="179" y="26"/>
                  </a:cubicBezTo>
                  <a:cubicBezTo>
                    <a:pt x="176" y="26"/>
                    <a:pt x="178" y="26"/>
                    <a:pt x="178" y="28"/>
                  </a:cubicBezTo>
                  <a:cubicBezTo>
                    <a:pt x="179" y="31"/>
                    <a:pt x="181" y="33"/>
                    <a:pt x="179" y="33"/>
                  </a:cubicBezTo>
                  <a:cubicBezTo>
                    <a:pt x="178" y="34"/>
                    <a:pt x="177" y="34"/>
                    <a:pt x="175" y="34"/>
                  </a:cubicBezTo>
                  <a:cubicBezTo>
                    <a:pt x="173" y="34"/>
                    <a:pt x="170" y="36"/>
                    <a:pt x="173" y="36"/>
                  </a:cubicBezTo>
                  <a:cubicBezTo>
                    <a:pt x="177" y="36"/>
                    <a:pt x="179" y="35"/>
                    <a:pt x="177" y="36"/>
                  </a:cubicBezTo>
                  <a:cubicBezTo>
                    <a:pt x="175" y="36"/>
                    <a:pt x="173" y="36"/>
                    <a:pt x="176" y="38"/>
                  </a:cubicBezTo>
                  <a:cubicBezTo>
                    <a:pt x="180" y="39"/>
                    <a:pt x="180" y="40"/>
                    <a:pt x="181" y="38"/>
                  </a:cubicBezTo>
                  <a:cubicBezTo>
                    <a:pt x="181" y="37"/>
                    <a:pt x="182" y="36"/>
                    <a:pt x="182" y="38"/>
                  </a:cubicBezTo>
                  <a:cubicBezTo>
                    <a:pt x="181" y="40"/>
                    <a:pt x="181" y="43"/>
                    <a:pt x="180" y="42"/>
                  </a:cubicBezTo>
                  <a:cubicBezTo>
                    <a:pt x="179" y="41"/>
                    <a:pt x="177" y="40"/>
                    <a:pt x="175" y="39"/>
                  </a:cubicBezTo>
                  <a:cubicBezTo>
                    <a:pt x="173" y="38"/>
                    <a:pt x="173" y="35"/>
                    <a:pt x="171" y="36"/>
                  </a:cubicBezTo>
                  <a:cubicBezTo>
                    <a:pt x="169" y="37"/>
                    <a:pt x="166" y="40"/>
                    <a:pt x="165" y="38"/>
                  </a:cubicBezTo>
                  <a:cubicBezTo>
                    <a:pt x="165" y="37"/>
                    <a:pt x="164" y="36"/>
                    <a:pt x="161" y="38"/>
                  </a:cubicBezTo>
                  <a:cubicBezTo>
                    <a:pt x="159" y="40"/>
                    <a:pt x="155" y="41"/>
                    <a:pt x="155" y="43"/>
                  </a:cubicBezTo>
                  <a:cubicBezTo>
                    <a:pt x="156" y="45"/>
                    <a:pt x="158" y="46"/>
                    <a:pt x="156" y="46"/>
                  </a:cubicBezTo>
                  <a:cubicBezTo>
                    <a:pt x="155" y="47"/>
                    <a:pt x="154" y="50"/>
                    <a:pt x="157" y="49"/>
                  </a:cubicBezTo>
                  <a:cubicBezTo>
                    <a:pt x="160" y="48"/>
                    <a:pt x="160" y="45"/>
                    <a:pt x="162" y="46"/>
                  </a:cubicBezTo>
                  <a:cubicBezTo>
                    <a:pt x="163" y="46"/>
                    <a:pt x="163" y="49"/>
                    <a:pt x="165" y="47"/>
                  </a:cubicBezTo>
                  <a:cubicBezTo>
                    <a:pt x="168" y="45"/>
                    <a:pt x="169" y="46"/>
                    <a:pt x="167" y="48"/>
                  </a:cubicBezTo>
                  <a:cubicBezTo>
                    <a:pt x="164" y="49"/>
                    <a:pt x="163" y="50"/>
                    <a:pt x="163" y="52"/>
                  </a:cubicBezTo>
                  <a:cubicBezTo>
                    <a:pt x="163" y="54"/>
                    <a:pt x="163" y="59"/>
                    <a:pt x="162" y="58"/>
                  </a:cubicBezTo>
                  <a:cubicBezTo>
                    <a:pt x="160" y="57"/>
                    <a:pt x="158" y="54"/>
                    <a:pt x="157" y="55"/>
                  </a:cubicBezTo>
                  <a:cubicBezTo>
                    <a:pt x="155" y="56"/>
                    <a:pt x="153" y="60"/>
                    <a:pt x="153" y="57"/>
                  </a:cubicBezTo>
                  <a:cubicBezTo>
                    <a:pt x="154" y="55"/>
                    <a:pt x="154" y="54"/>
                    <a:pt x="152" y="55"/>
                  </a:cubicBezTo>
                  <a:cubicBezTo>
                    <a:pt x="150" y="56"/>
                    <a:pt x="149" y="59"/>
                    <a:pt x="149" y="56"/>
                  </a:cubicBezTo>
                  <a:cubicBezTo>
                    <a:pt x="149" y="53"/>
                    <a:pt x="150" y="49"/>
                    <a:pt x="148" y="51"/>
                  </a:cubicBezTo>
                  <a:cubicBezTo>
                    <a:pt x="146" y="53"/>
                    <a:pt x="145" y="59"/>
                    <a:pt x="144" y="57"/>
                  </a:cubicBezTo>
                  <a:cubicBezTo>
                    <a:pt x="142" y="54"/>
                    <a:pt x="142" y="51"/>
                    <a:pt x="142" y="49"/>
                  </a:cubicBezTo>
                  <a:cubicBezTo>
                    <a:pt x="143" y="47"/>
                    <a:pt x="147" y="42"/>
                    <a:pt x="144" y="44"/>
                  </a:cubicBezTo>
                  <a:cubicBezTo>
                    <a:pt x="141" y="45"/>
                    <a:pt x="136" y="48"/>
                    <a:pt x="137" y="49"/>
                  </a:cubicBezTo>
                  <a:cubicBezTo>
                    <a:pt x="139" y="51"/>
                    <a:pt x="142" y="53"/>
                    <a:pt x="139" y="52"/>
                  </a:cubicBezTo>
                  <a:cubicBezTo>
                    <a:pt x="136" y="51"/>
                    <a:pt x="135" y="50"/>
                    <a:pt x="135" y="53"/>
                  </a:cubicBezTo>
                  <a:cubicBezTo>
                    <a:pt x="135" y="56"/>
                    <a:pt x="134" y="56"/>
                    <a:pt x="133" y="55"/>
                  </a:cubicBezTo>
                  <a:cubicBezTo>
                    <a:pt x="132" y="53"/>
                    <a:pt x="132" y="52"/>
                    <a:pt x="130" y="54"/>
                  </a:cubicBezTo>
                  <a:cubicBezTo>
                    <a:pt x="128" y="55"/>
                    <a:pt x="125" y="58"/>
                    <a:pt x="129" y="57"/>
                  </a:cubicBezTo>
                  <a:cubicBezTo>
                    <a:pt x="132" y="57"/>
                    <a:pt x="135" y="58"/>
                    <a:pt x="134" y="58"/>
                  </a:cubicBezTo>
                  <a:cubicBezTo>
                    <a:pt x="132" y="58"/>
                    <a:pt x="131" y="59"/>
                    <a:pt x="133" y="59"/>
                  </a:cubicBezTo>
                  <a:cubicBezTo>
                    <a:pt x="135" y="59"/>
                    <a:pt x="135" y="57"/>
                    <a:pt x="135" y="59"/>
                  </a:cubicBezTo>
                  <a:cubicBezTo>
                    <a:pt x="136" y="60"/>
                    <a:pt x="136" y="62"/>
                    <a:pt x="134" y="62"/>
                  </a:cubicBezTo>
                  <a:cubicBezTo>
                    <a:pt x="131" y="62"/>
                    <a:pt x="131" y="58"/>
                    <a:pt x="128" y="60"/>
                  </a:cubicBezTo>
                  <a:cubicBezTo>
                    <a:pt x="125" y="63"/>
                    <a:pt x="125" y="67"/>
                    <a:pt x="122" y="67"/>
                  </a:cubicBezTo>
                  <a:cubicBezTo>
                    <a:pt x="119" y="67"/>
                    <a:pt x="111" y="68"/>
                    <a:pt x="115" y="69"/>
                  </a:cubicBezTo>
                  <a:cubicBezTo>
                    <a:pt x="118" y="70"/>
                    <a:pt x="121" y="70"/>
                    <a:pt x="124" y="68"/>
                  </a:cubicBezTo>
                  <a:cubicBezTo>
                    <a:pt x="128" y="67"/>
                    <a:pt x="130" y="64"/>
                    <a:pt x="133" y="64"/>
                  </a:cubicBezTo>
                  <a:cubicBezTo>
                    <a:pt x="136" y="65"/>
                    <a:pt x="135" y="65"/>
                    <a:pt x="138" y="64"/>
                  </a:cubicBezTo>
                  <a:cubicBezTo>
                    <a:pt x="140" y="62"/>
                    <a:pt x="140" y="64"/>
                    <a:pt x="143" y="63"/>
                  </a:cubicBezTo>
                  <a:cubicBezTo>
                    <a:pt x="146" y="62"/>
                    <a:pt x="144" y="61"/>
                    <a:pt x="142" y="59"/>
                  </a:cubicBezTo>
                  <a:cubicBezTo>
                    <a:pt x="140" y="57"/>
                    <a:pt x="145" y="60"/>
                    <a:pt x="145" y="60"/>
                  </a:cubicBezTo>
                  <a:cubicBezTo>
                    <a:pt x="145" y="60"/>
                    <a:pt x="145" y="62"/>
                    <a:pt x="146" y="62"/>
                  </a:cubicBezTo>
                  <a:cubicBezTo>
                    <a:pt x="148" y="62"/>
                    <a:pt x="152" y="58"/>
                    <a:pt x="151" y="60"/>
                  </a:cubicBezTo>
                  <a:cubicBezTo>
                    <a:pt x="150" y="62"/>
                    <a:pt x="147" y="62"/>
                    <a:pt x="148" y="64"/>
                  </a:cubicBezTo>
                  <a:cubicBezTo>
                    <a:pt x="148" y="65"/>
                    <a:pt x="148" y="65"/>
                    <a:pt x="147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1" y="65"/>
                    <a:pt x="154" y="64"/>
                    <a:pt x="152" y="65"/>
                  </a:cubicBezTo>
                  <a:cubicBezTo>
                    <a:pt x="150" y="66"/>
                    <a:pt x="145" y="70"/>
                    <a:pt x="148" y="69"/>
                  </a:cubicBezTo>
                  <a:cubicBezTo>
                    <a:pt x="152" y="68"/>
                    <a:pt x="152" y="68"/>
                    <a:pt x="154" y="66"/>
                  </a:cubicBezTo>
                  <a:cubicBezTo>
                    <a:pt x="157" y="64"/>
                    <a:pt x="160" y="67"/>
                    <a:pt x="157" y="67"/>
                  </a:cubicBezTo>
                  <a:cubicBezTo>
                    <a:pt x="154" y="66"/>
                    <a:pt x="151" y="70"/>
                    <a:pt x="149" y="70"/>
                  </a:cubicBezTo>
                  <a:cubicBezTo>
                    <a:pt x="147" y="71"/>
                    <a:pt x="148" y="72"/>
                    <a:pt x="147" y="73"/>
                  </a:cubicBezTo>
                  <a:cubicBezTo>
                    <a:pt x="146" y="75"/>
                    <a:pt x="145" y="76"/>
                    <a:pt x="143" y="74"/>
                  </a:cubicBezTo>
                  <a:cubicBezTo>
                    <a:pt x="141" y="71"/>
                    <a:pt x="143" y="67"/>
                    <a:pt x="141" y="70"/>
                  </a:cubicBezTo>
                  <a:cubicBezTo>
                    <a:pt x="139" y="72"/>
                    <a:pt x="141" y="76"/>
                    <a:pt x="140" y="74"/>
                  </a:cubicBezTo>
                  <a:cubicBezTo>
                    <a:pt x="138" y="72"/>
                    <a:pt x="137" y="70"/>
                    <a:pt x="136" y="71"/>
                  </a:cubicBezTo>
                  <a:cubicBezTo>
                    <a:pt x="134" y="72"/>
                    <a:pt x="132" y="75"/>
                    <a:pt x="131" y="76"/>
                  </a:cubicBezTo>
                  <a:cubicBezTo>
                    <a:pt x="129" y="78"/>
                    <a:pt x="127" y="80"/>
                    <a:pt x="129" y="80"/>
                  </a:cubicBezTo>
                  <a:cubicBezTo>
                    <a:pt x="132" y="80"/>
                    <a:pt x="134" y="75"/>
                    <a:pt x="134" y="77"/>
                  </a:cubicBezTo>
                  <a:cubicBezTo>
                    <a:pt x="134" y="78"/>
                    <a:pt x="134" y="79"/>
                    <a:pt x="136" y="79"/>
                  </a:cubicBezTo>
                  <a:cubicBezTo>
                    <a:pt x="138" y="79"/>
                    <a:pt x="141" y="80"/>
                    <a:pt x="138" y="80"/>
                  </a:cubicBezTo>
                  <a:cubicBezTo>
                    <a:pt x="135" y="80"/>
                    <a:pt x="134" y="79"/>
                    <a:pt x="132" y="80"/>
                  </a:cubicBezTo>
                  <a:cubicBezTo>
                    <a:pt x="129" y="82"/>
                    <a:pt x="132" y="83"/>
                    <a:pt x="135" y="83"/>
                  </a:cubicBezTo>
                  <a:cubicBezTo>
                    <a:pt x="138" y="82"/>
                    <a:pt x="140" y="84"/>
                    <a:pt x="139" y="85"/>
                  </a:cubicBezTo>
                  <a:cubicBezTo>
                    <a:pt x="138" y="87"/>
                    <a:pt x="140" y="87"/>
                    <a:pt x="137" y="85"/>
                  </a:cubicBezTo>
                  <a:cubicBezTo>
                    <a:pt x="134" y="83"/>
                    <a:pt x="134" y="84"/>
                    <a:pt x="132" y="84"/>
                  </a:cubicBezTo>
                  <a:cubicBezTo>
                    <a:pt x="129" y="84"/>
                    <a:pt x="130" y="86"/>
                    <a:pt x="128" y="87"/>
                  </a:cubicBezTo>
                  <a:cubicBezTo>
                    <a:pt x="126" y="88"/>
                    <a:pt x="121" y="89"/>
                    <a:pt x="124" y="89"/>
                  </a:cubicBezTo>
                  <a:cubicBezTo>
                    <a:pt x="128" y="89"/>
                    <a:pt x="132" y="87"/>
                    <a:pt x="134" y="89"/>
                  </a:cubicBezTo>
                  <a:cubicBezTo>
                    <a:pt x="137" y="90"/>
                    <a:pt x="137" y="93"/>
                    <a:pt x="134" y="91"/>
                  </a:cubicBezTo>
                  <a:cubicBezTo>
                    <a:pt x="130" y="89"/>
                    <a:pt x="132" y="90"/>
                    <a:pt x="129" y="90"/>
                  </a:cubicBezTo>
                  <a:cubicBezTo>
                    <a:pt x="127" y="90"/>
                    <a:pt x="126" y="91"/>
                    <a:pt x="128" y="91"/>
                  </a:cubicBezTo>
                  <a:cubicBezTo>
                    <a:pt x="130" y="91"/>
                    <a:pt x="129" y="93"/>
                    <a:pt x="126" y="92"/>
                  </a:cubicBezTo>
                  <a:cubicBezTo>
                    <a:pt x="123" y="91"/>
                    <a:pt x="123" y="89"/>
                    <a:pt x="120" y="91"/>
                  </a:cubicBezTo>
                  <a:cubicBezTo>
                    <a:pt x="117" y="93"/>
                    <a:pt x="118" y="93"/>
                    <a:pt x="121" y="93"/>
                  </a:cubicBezTo>
                  <a:cubicBezTo>
                    <a:pt x="124" y="93"/>
                    <a:pt x="125" y="94"/>
                    <a:pt x="122" y="94"/>
                  </a:cubicBezTo>
                  <a:cubicBezTo>
                    <a:pt x="118" y="95"/>
                    <a:pt x="116" y="96"/>
                    <a:pt x="116" y="98"/>
                  </a:cubicBezTo>
                  <a:cubicBezTo>
                    <a:pt x="115" y="100"/>
                    <a:pt x="116" y="100"/>
                    <a:pt x="116" y="101"/>
                  </a:cubicBezTo>
                  <a:cubicBezTo>
                    <a:pt x="117" y="102"/>
                    <a:pt x="117" y="102"/>
                    <a:pt x="115" y="102"/>
                  </a:cubicBezTo>
                  <a:cubicBezTo>
                    <a:pt x="112" y="102"/>
                    <a:pt x="112" y="103"/>
                    <a:pt x="110" y="104"/>
                  </a:cubicBezTo>
                  <a:cubicBezTo>
                    <a:pt x="108" y="106"/>
                    <a:pt x="109" y="107"/>
                    <a:pt x="109" y="107"/>
                  </a:cubicBezTo>
                  <a:cubicBezTo>
                    <a:pt x="110" y="107"/>
                    <a:pt x="110" y="108"/>
                    <a:pt x="109" y="108"/>
                  </a:cubicBezTo>
                  <a:cubicBezTo>
                    <a:pt x="107" y="108"/>
                    <a:pt x="105" y="110"/>
                    <a:pt x="108" y="110"/>
                  </a:cubicBezTo>
                  <a:cubicBezTo>
                    <a:pt x="110" y="110"/>
                    <a:pt x="111" y="109"/>
                    <a:pt x="110" y="111"/>
                  </a:cubicBezTo>
                  <a:cubicBezTo>
                    <a:pt x="109" y="112"/>
                    <a:pt x="108" y="113"/>
                    <a:pt x="111" y="113"/>
                  </a:cubicBezTo>
                  <a:cubicBezTo>
                    <a:pt x="115" y="113"/>
                    <a:pt x="116" y="112"/>
                    <a:pt x="118" y="113"/>
                  </a:cubicBezTo>
                  <a:cubicBezTo>
                    <a:pt x="120" y="113"/>
                    <a:pt x="117" y="113"/>
                    <a:pt x="116" y="114"/>
                  </a:cubicBezTo>
                  <a:cubicBezTo>
                    <a:pt x="115" y="114"/>
                    <a:pt x="115" y="116"/>
                    <a:pt x="112" y="115"/>
                  </a:cubicBezTo>
                  <a:cubicBezTo>
                    <a:pt x="109" y="115"/>
                    <a:pt x="109" y="115"/>
                    <a:pt x="107" y="115"/>
                  </a:cubicBezTo>
                  <a:cubicBezTo>
                    <a:pt x="105" y="115"/>
                    <a:pt x="104" y="115"/>
                    <a:pt x="102" y="115"/>
                  </a:cubicBezTo>
                  <a:cubicBezTo>
                    <a:pt x="99" y="115"/>
                    <a:pt x="97" y="116"/>
                    <a:pt x="99" y="116"/>
                  </a:cubicBezTo>
                  <a:cubicBezTo>
                    <a:pt x="101" y="117"/>
                    <a:pt x="103" y="119"/>
                    <a:pt x="101" y="119"/>
                  </a:cubicBezTo>
                  <a:cubicBezTo>
                    <a:pt x="99" y="119"/>
                    <a:pt x="96" y="120"/>
                    <a:pt x="99" y="120"/>
                  </a:cubicBezTo>
                  <a:cubicBezTo>
                    <a:pt x="103" y="120"/>
                    <a:pt x="105" y="118"/>
                    <a:pt x="105" y="119"/>
                  </a:cubicBezTo>
                  <a:cubicBezTo>
                    <a:pt x="105" y="121"/>
                    <a:pt x="105" y="121"/>
                    <a:pt x="103" y="121"/>
                  </a:cubicBezTo>
                  <a:cubicBezTo>
                    <a:pt x="101" y="121"/>
                    <a:pt x="101" y="124"/>
                    <a:pt x="99" y="125"/>
                  </a:cubicBezTo>
                  <a:cubicBezTo>
                    <a:pt x="97" y="127"/>
                    <a:pt x="101" y="125"/>
                    <a:pt x="101" y="127"/>
                  </a:cubicBezTo>
                  <a:cubicBezTo>
                    <a:pt x="101" y="128"/>
                    <a:pt x="99" y="127"/>
                    <a:pt x="97" y="128"/>
                  </a:cubicBezTo>
                  <a:cubicBezTo>
                    <a:pt x="95" y="129"/>
                    <a:pt x="98" y="129"/>
                    <a:pt x="100" y="129"/>
                  </a:cubicBezTo>
                  <a:cubicBezTo>
                    <a:pt x="101" y="130"/>
                    <a:pt x="101" y="130"/>
                    <a:pt x="98" y="130"/>
                  </a:cubicBezTo>
                  <a:cubicBezTo>
                    <a:pt x="96" y="130"/>
                    <a:pt x="95" y="130"/>
                    <a:pt x="96" y="133"/>
                  </a:cubicBezTo>
                  <a:cubicBezTo>
                    <a:pt x="98" y="136"/>
                    <a:pt x="101" y="136"/>
                    <a:pt x="101" y="136"/>
                  </a:cubicBezTo>
                  <a:cubicBezTo>
                    <a:pt x="101" y="136"/>
                    <a:pt x="99" y="137"/>
                    <a:pt x="96" y="137"/>
                  </a:cubicBezTo>
                  <a:cubicBezTo>
                    <a:pt x="92" y="137"/>
                    <a:pt x="91" y="137"/>
                    <a:pt x="89" y="139"/>
                  </a:cubicBezTo>
                  <a:cubicBezTo>
                    <a:pt x="87" y="142"/>
                    <a:pt x="89" y="143"/>
                    <a:pt x="85" y="142"/>
                  </a:cubicBezTo>
                  <a:cubicBezTo>
                    <a:pt x="81" y="142"/>
                    <a:pt x="76" y="141"/>
                    <a:pt x="79" y="142"/>
                  </a:cubicBezTo>
                  <a:cubicBezTo>
                    <a:pt x="82" y="144"/>
                    <a:pt x="85" y="145"/>
                    <a:pt x="87" y="145"/>
                  </a:cubicBezTo>
                  <a:cubicBezTo>
                    <a:pt x="89" y="145"/>
                    <a:pt x="90" y="142"/>
                    <a:pt x="93" y="141"/>
                  </a:cubicBezTo>
                  <a:cubicBezTo>
                    <a:pt x="96" y="140"/>
                    <a:pt x="97" y="140"/>
                    <a:pt x="94" y="141"/>
                  </a:cubicBezTo>
                  <a:cubicBezTo>
                    <a:pt x="91" y="142"/>
                    <a:pt x="91" y="145"/>
                    <a:pt x="90" y="145"/>
                  </a:cubicBezTo>
                  <a:cubicBezTo>
                    <a:pt x="88" y="145"/>
                    <a:pt x="85" y="145"/>
                    <a:pt x="86" y="147"/>
                  </a:cubicBezTo>
                  <a:cubicBezTo>
                    <a:pt x="86" y="150"/>
                    <a:pt x="88" y="150"/>
                    <a:pt x="87" y="151"/>
                  </a:cubicBezTo>
                  <a:cubicBezTo>
                    <a:pt x="85" y="152"/>
                    <a:pt x="84" y="153"/>
                    <a:pt x="82" y="152"/>
                  </a:cubicBezTo>
                  <a:cubicBezTo>
                    <a:pt x="80" y="150"/>
                    <a:pt x="78" y="150"/>
                    <a:pt x="77" y="150"/>
                  </a:cubicBezTo>
                  <a:cubicBezTo>
                    <a:pt x="75" y="151"/>
                    <a:pt x="71" y="156"/>
                    <a:pt x="69" y="158"/>
                  </a:cubicBezTo>
                  <a:cubicBezTo>
                    <a:pt x="67" y="160"/>
                    <a:pt x="65" y="161"/>
                    <a:pt x="67" y="161"/>
                  </a:cubicBezTo>
                  <a:cubicBezTo>
                    <a:pt x="70" y="161"/>
                    <a:pt x="70" y="162"/>
                    <a:pt x="69" y="162"/>
                  </a:cubicBezTo>
                  <a:cubicBezTo>
                    <a:pt x="67" y="163"/>
                    <a:pt x="66" y="164"/>
                    <a:pt x="65" y="164"/>
                  </a:cubicBezTo>
                  <a:cubicBezTo>
                    <a:pt x="63" y="165"/>
                    <a:pt x="59" y="165"/>
                    <a:pt x="62" y="166"/>
                  </a:cubicBezTo>
                  <a:cubicBezTo>
                    <a:pt x="64" y="167"/>
                    <a:pt x="65" y="167"/>
                    <a:pt x="65" y="169"/>
                  </a:cubicBezTo>
                  <a:cubicBezTo>
                    <a:pt x="65" y="172"/>
                    <a:pt x="68" y="170"/>
                    <a:pt x="71" y="169"/>
                  </a:cubicBezTo>
                  <a:cubicBezTo>
                    <a:pt x="75" y="168"/>
                    <a:pt x="81" y="168"/>
                    <a:pt x="80" y="166"/>
                  </a:cubicBezTo>
                  <a:cubicBezTo>
                    <a:pt x="80" y="165"/>
                    <a:pt x="79" y="166"/>
                    <a:pt x="78" y="164"/>
                  </a:cubicBezTo>
                  <a:cubicBezTo>
                    <a:pt x="77" y="161"/>
                    <a:pt x="78" y="161"/>
                    <a:pt x="80" y="163"/>
                  </a:cubicBezTo>
                  <a:cubicBezTo>
                    <a:pt x="83" y="165"/>
                    <a:pt x="86" y="166"/>
                    <a:pt x="84" y="166"/>
                  </a:cubicBezTo>
                  <a:cubicBezTo>
                    <a:pt x="82" y="167"/>
                    <a:pt x="84" y="168"/>
                    <a:pt x="81" y="169"/>
                  </a:cubicBezTo>
                  <a:cubicBezTo>
                    <a:pt x="78" y="171"/>
                    <a:pt x="77" y="172"/>
                    <a:pt x="76" y="173"/>
                  </a:cubicBezTo>
                  <a:cubicBezTo>
                    <a:pt x="75" y="173"/>
                    <a:pt x="73" y="174"/>
                    <a:pt x="72" y="173"/>
                  </a:cubicBezTo>
                  <a:cubicBezTo>
                    <a:pt x="71" y="172"/>
                    <a:pt x="70" y="171"/>
                    <a:pt x="69" y="173"/>
                  </a:cubicBezTo>
                  <a:cubicBezTo>
                    <a:pt x="68" y="174"/>
                    <a:pt x="66" y="175"/>
                    <a:pt x="65" y="174"/>
                  </a:cubicBezTo>
                  <a:cubicBezTo>
                    <a:pt x="63" y="174"/>
                    <a:pt x="63" y="173"/>
                    <a:pt x="62" y="172"/>
                  </a:cubicBezTo>
                  <a:cubicBezTo>
                    <a:pt x="62" y="171"/>
                    <a:pt x="61" y="168"/>
                    <a:pt x="59" y="170"/>
                  </a:cubicBezTo>
                  <a:cubicBezTo>
                    <a:pt x="58" y="172"/>
                    <a:pt x="58" y="176"/>
                    <a:pt x="56" y="176"/>
                  </a:cubicBezTo>
                  <a:cubicBezTo>
                    <a:pt x="53" y="176"/>
                    <a:pt x="52" y="175"/>
                    <a:pt x="53" y="172"/>
                  </a:cubicBezTo>
                  <a:cubicBezTo>
                    <a:pt x="54" y="169"/>
                    <a:pt x="53" y="168"/>
                    <a:pt x="52" y="170"/>
                  </a:cubicBezTo>
                  <a:cubicBezTo>
                    <a:pt x="51" y="173"/>
                    <a:pt x="51" y="173"/>
                    <a:pt x="50" y="176"/>
                  </a:cubicBezTo>
                  <a:cubicBezTo>
                    <a:pt x="49" y="178"/>
                    <a:pt x="52" y="180"/>
                    <a:pt x="48" y="179"/>
                  </a:cubicBezTo>
                  <a:cubicBezTo>
                    <a:pt x="44" y="178"/>
                    <a:pt x="43" y="178"/>
                    <a:pt x="42" y="180"/>
                  </a:cubicBezTo>
                  <a:cubicBezTo>
                    <a:pt x="41" y="181"/>
                    <a:pt x="43" y="182"/>
                    <a:pt x="43" y="184"/>
                  </a:cubicBezTo>
                  <a:cubicBezTo>
                    <a:pt x="43" y="186"/>
                    <a:pt x="41" y="186"/>
                    <a:pt x="41" y="184"/>
                  </a:cubicBezTo>
                  <a:cubicBezTo>
                    <a:pt x="40" y="181"/>
                    <a:pt x="42" y="181"/>
                    <a:pt x="40" y="181"/>
                  </a:cubicBezTo>
                  <a:cubicBezTo>
                    <a:pt x="38" y="180"/>
                    <a:pt x="36" y="181"/>
                    <a:pt x="34" y="182"/>
                  </a:cubicBezTo>
                  <a:cubicBezTo>
                    <a:pt x="32" y="183"/>
                    <a:pt x="29" y="181"/>
                    <a:pt x="29" y="184"/>
                  </a:cubicBezTo>
                  <a:cubicBezTo>
                    <a:pt x="29" y="187"/>
                    <a:pt x="28" y="188"/>
                    <a:pt x="31" y="188"/>
                  </a:cubicBezTo>
                  <a:cubicBezTo>
                    <a:pt x="33" y="188"/>
                    <a:pt x="35" y="189"/>
                    <a:pt x="37" y="188"/>
                  </a:cubicBezTo>
                  <a:cubicBezTo>
                    <a:pt x="40" y="187"/>
                    <a:pt x="41" y="186"/>
                    <a:pt x="43" y="187"/>
                  </a:cubicBezTo>
                  <a:cubicBezTo>
                    <a:pt x="44" y="188"/>
                    <a:pt x="46" y="189"/>
                    <a:pt x="47" y="187"/>
                  </a:cubicBezTo>
                  <a:cubicBezTo>
                    <a:pt x="48" y="186"/>
                    <a:pt x="51" y="185"/>
                    <a:pt x="49" y="187"/>
                  </a:cubicBezTo>
                  <a:cubicBezTo>
                    <a:pt x="46" y="189"/>
                    <a:pt x="46" y="189"/>
                    <a:pt x="44" y="189"/>
                  </a:cubicBezTo>
                  <a:cubicBezTo>
                    <a:pt x="41" y="188"/>
                    <a:pt x="39" y="188"/>
                    <a:pt x="37" y="189"/>
                  </a:cubicBezTo>
                  <a:cubicBezTo>
                    <a:pt x="34" y="190"/>
                    <a:pt x="33" y="191"/>
                    <a:pt x="30" y="190"/>
                  </a:cubicBezTo>
                  <a:cubicBezTo>
                    <a:pt x="26" y="190"/>
                    <a:pt x="20" y="189"/>
                    <a:pt x="20" y="191"/>
                  </a:cubicBezTo>
                  <a:cubicBezTo>
                    <a:pt x="19" y="193"/>
                    <a:pt x="21" y="192"/>
                    <a:pt x="23" y="193"/>
                  </a:cubicBezTo>
                  <a:cubicBezTo>
                    <a:pt x="26" y="194"/>
                    <a:pt x="29" y="195"/>
                    <a:pt x="29" y="198"/>
                  </a:cubicBezTo>
                  <a:cubicBezTo>
                    <a:pt x="29" y="201"/>
                    <a:pt x="28" y="204"/>
                    <a:pt x="28" y="201"/>
                  </a:cubicBezTo>
                  <a:cubicBezTo>
                    <a:pt x="27" y="197"/>
                    <a:pt x="28" y="195"/>
                    <a:pt x="25" y="195"/>
                  </a:cubicBezTo>
                  <a:cubicBezTo>
                    <a:pt x="22" y="194"/>
                    <a:pt x="21" y="193"/>
                    <a:pt x="21" y="195"/>
                  </a:cubicBezTo>
                  <a:cubicBezTo>
                    <a:pt x="20" y="197"/>
                    <a:pt x="20" y="202"/>
                    <a:pt x="20" y="199"/>
                  </a:cubicBezTo>
                  <a:cubicBezTo>
                    <a:pt x="19" y="196"/>
                    <a:pt x="20" y="195"/>
                    <a:pt x="19" y="194"/>
                  </a:cubicBezTo>
                  <a:cubicBezTo>
                    <a:pt x="18" y="192"/>
                    <a:pt x="19" y="188"/>
                    <a:pt x="18" y="191"/>
                  </a:cubicBezTo>
                  <a:cubicBezTo>
                    <a:pt x="16" y="193"/>
                    <a:pt x="15" y="194"/>
                    <a:pt x="15" y="195"/>
                  </a:cubicBezTo>
                  <a:cubicBezTo>
                    <a:pt x="15" y="197"/>
                    <a:pt x="14" y="200"/>
                    <a:pt x="15" y="200"/>
                  </a:cubicBezTo>
                  <a:cubicBezTo>
                    <a:pt x="16" y="200"/>
                    <a:pt x="16" y="202"/>
                    <a:pt x="15" y="201"/>
                  </a:cubicBezTo>
                  <a:cubicBezTo>
                    <a:pt x="13" y="200"/>
                    <a:pt x="13" y="200"/>
                    <a:pt x="12" y="197"/>
                  </a:cubicBezTo>
                  <a:cubicBezTo>
                    <a:pt x="11" y="195"/>
                    <a:pt x="11" y="196"/>
                    <a:pt x="10" y="198"/>
                  </a:cubicBezTo>
                  <a:cubicBezTo>
                    <a:pt x="8" y="199"/>
                    <a:pt x="9" y="202"/>
                    <a:pt x="6" y="202"/>
                  </a:cubicBezTo>
                  <a:cubicBezTo>
                    <a:pt x="3" y="202"/>
                    <a:pt x="1" y="203"/>
                    <a:pt x="1" y="204"/>
                  </a:cubicBezTo>
                  <a:cubicBezTo>
                    <a:pt x="2" y="205"/>
                    <a:pt x="2" y="206"/>
                    <a:pt x="1" y="207"/>
                  </a:cubicBezTo>
                  <a:cubicBezTo>
                    <a:pt x="0" y="207"/>
                    <a:pt x="0" y="210"/>
                    <a:pt x="1" y="210"/>
                  </a:cubicBezTo>
                  <a:cubicBezTo>
                    <a:pt x="2" y="210"/>
                    <a:pt x="5" y="209"/>
                    <a:pt x="6" y="211"/>
                  </a:cubicBezTo>
                  <a:cubicBezTo>
                    <a:pt x="8" y="212"/>
                    <a:pt x="11" y="214"/>
                    <a:pt x="8" y="213"/>
                  </a:cubicBezTo>
                  <a:cubicBezTo>
                    <a:pt x="6" y="212"/>
                    <a:pt x="6" y="214"/>
                    <a:pt x="4" y="214"/>
                  </a:cubicBezTo>
                  <a:cubicBezTo>
                    <a:pt x="2" y="215"/>
                    <a:pt x="0" y="217"/>
                    <a:pt x="1" y="218"/>
                  </a:cubicBezTo>
                  <a:cubicBezTo>
                    <a:pt x="2" y="219"/>
                    <a:pt x="4" y="220"/>
                    <a:pt x="5" y="220"/>
                  </a:cubicBezTo>
                  <a:cubicBezTo>
                    <a:pt x="7" y="220"/>
                    <a:pt x="8" y="220"/>
                    <a:pt x="10" y="219"/>
                  </a:cubicBezTo>
                  <a:cubicBezTo>
                    <a:pt x="13" y="218"/>
                    <a:pt x="16" y="219"/>
                    <a:pt x="12" y="220"/>
                  </a:cubicBezTo>
                  <a:cubicBezTo>
                    <a:pt x="8" y="220"/>
                    <a:pt x="10" y="221"/>
                    <a:pt x="6" y="222"/>
                  </a:cubicBezTo>
                  <a:cubicBezTo>
                    <a:pt x="3" y="222"/>
                    <a:pt x="1" y="224"/>
                    <a:pt x="0" y="225"/>
                  </a:cubicBezTo>
                  <a:cubicBezTo>
                    <a:pt x="0" y="227"/>
                    <a:pt x="0" y="227"/>
                    <a:pt x="3" y="227"/>
                  </a:cubicBezTo>
                  <a:cubicBezTo>
                    <a:pt x="6" y="228"/>
                    <a:pt x="9" y="228"/>
                    <a:pt x="10" y="230"/>
                  </a:cubicBezTo>
                  <a:cubicBezTo>
                    <a:pt x="10" y="232"/>
                    <a:pt x="10" y="236"/>
                    <a:pt x="9" y="233"/>
                  </a:cubicBezTo>
                  <a:cubicBezTo>
                    <a:pt x="8" y="231"/>
                    <a:pt x="9" y="229"/>
                    <a:pt x="6" y="229"/>
                  </a:cubicBezTo>
                  <a:cubicBezTo>
                    <a:pt x="3" y="229"/>
                    <a:pt x="4" y="230"/>
                    <a:pt x="2" y="232"/>
                  </a:cubicBezTo>
                  <a:cubicBezTo>
                    <a:pt x="1" y="233"/>
                    <a:pt x="2" y="236"/>
                    <a:pt x="2" y="237"/>
                  </a:cubicBezTo>
                  <a:cubicBezTo>
                    <a:pt x="3" y="238"/>
                    <a:pt x="5" y="238"/>
                    <a:pt x="8" y="238"/>
                  </a:cubicBezTo>
                  <a:cubicBezTo>
                    <a:pt x="10" y="238"/>
                    <a:pt x="10" y="239"/>
                    <a:pt x="11" y="239"/>
                  </a:cubicBezTo>
                  <a:cubicBezTo>
                    <a:pt x="12" y="240"/>
                    <a:pt x="13" y="240"/>
                    <a:pt x="15" y="240"/>
                  </a:cubicBezTo>
                  <a:cubicBezTo>
                    <a:pt x="17" y="239"/>
                    <a:pt x="17" y="239"/>
                    <a:pt x="18" y="237"/>
                  </a:cubicBezTo>
                  <a:cubicBezTo>
                    <a:pt x="19" y="234"/>
                    <a:pt x="20" y="233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1" y="235"/>
                    <a:pt x="21" y="235"/>
                    <a:pt x="20" y="236"/>
                  </a:cubicBezTo>
                  <a:cubicBezTo>
                    <a:pt x="18" y="239"/>
                    <a:pt x="16" y="242"/>
                    <a:pt x="15" y="242"/>
                  </a:cubicBezTo>
                  <a:cubicBezTo>
                    <a:pt x="14" y="242"/>
                    <a:pt x="12" y="242"/>
                    <a:pt x="11" y="242"/>
                  </a:cubicBezTo>
                  <a:cubicBezTo>
                    <a:pt x="10" y="242"/>
                    <a:pt x="14" y="244"/>
                    <a:pt x="15" y="245"/>
                  </a:cubicBezTo>
                  <a:cubicBezTo>
                    <a:pt x="17" y="245"/>
                    <a:pt x="16" y="247"/>
                    <a:pt x="14" y="245"/>
                  </a:cubicBezTo>
                  <a:cubicBezTo>
                    <a:pt x="11" y="243"/>
                    <a:pt x="10" y="244"/>
                    <a:pt x="11" y="247"/>
                  </a:cubicBezTo>
                  <a:cubicBezTo>
                    <a:pt x="13" y="249"/>
                    <a:pt x="15" y="249"/>
                    <a:pt x="17" y="249"/>
                  </a:cubicBezTo>
                  <a:cubicBezTo>
                    <a:pt x="18" y="250"/>
                    <a:pt x="22" y="251"/>
                    <a:pt x="18" y="251"/>
                  </a:cubicBezTo>
                  <a:cubicBezTo>
                    <a:pt x="15" y="251"/>
                    <a:pt x="14" y="250"/>
                    <a:pt x="12" y="250"/>
                  </a:cubicBezTo>
                  <a:cubicBezTo>
                    <a:pt x="11" y="250"/>
                    <a:pt x="8" y="251"/>
                    <a:pt x="8" y="248"/>
                  </a:cubicBezTo>
                  <a:cubicBezTo>
                    <a:pt x="7" y="245"/>
                    <a:pt x="8" y="240"/>
                    <a:pt x="6" y="243"/>
                  </a:cubicBezTo>
                  <a:cubicBezTo>
                    <a:pt x="5" y="245"/>
                    <a:pt x="4" y="247"/>
                    <a:pt x="4" y="249"/>
                  </a:cubicBezTo>
                  <a:cubicBezTo>
                    <a:pt x="4" y="251"/>
                    <a:pt x="8" y="251"/>
                    <a:pt x="6" y="252"/>
                  </a:cubicBezTo>
                  <a:cubicBezTo>
                    <a:pt x="5" y="253"/>
                    <a:pt x="4" y="255"/>
                    <a:pt x="4" y="256"/>
                  </a:cubicBezTo>
                  <a:cubicBezTo>
                    <a:pt x="4" y="258"/>
                    <a:pt x="4" y="258"/>
                    <a:pt x="6" y="256"/>
                  </a:cubicBezTo>
                  <a:cubicBezTo>
                    <a:pt x="8" y="255"/>
                    <a:pt x="10" y="256"/>
                    <a:pt x="10" y="254"/>
                  </a:cubicBezTo>
                  <a:cubicBezTo>
                    <a:pt x="11" y="252"/>
                    <a:pt x="12" y="252"/>
                    <a:pt x="12" y="253"/>
                  </a:cubicBezTo>
                  <a:cubicBezTo>
                    <a:pt x="12" y="254"/>
                    <a:pt x="12" y="255"/>
                    <a:pt x="13" y="255"/>
                  </a:cubicBezTo>
                  <a:cubicBezTo>
                    <a:pt x="14" y="255"/>
                    <a:pt x="15" y="254"/>
                    <a:pt x="16" y="253"/>
                  </a:cubicBezTo>
                  <a:cubicBezTo>
                    <a:pt x="17" y="253"/>
                    <a:pt x="18" y="251"/>
                    <a:pt x="18" y="253"/>
                  </a:cubicBezTo>
                  <a:cubicBezTo>
                    <a:pt x="18" y="255"/>
                    <a:pt x="17" y="253"/>
                    <a:pt x="18" y="255"/>
                  </a:cubicBezTo>
                  <a:cubicBezTo>
                    <a:pt x="18" y="257"/>
                    <a:pt x="17" y="257"/>
                    <a:pt x="15" y="258"/>
                  </a:cubicBezTo>
                  <a:cubicBezTo>
                    <a:pt x="14" y="258"/>
                    <a:pt x="13" y="260"/>
                    <a:pt x="15" y="262"/>
                  </a:cubicBezTo>
                  <a:cubicBezTo>
                    <a:pt x="16" y="263"/>
                    <a:pt x="18" y="264"/>
                    <a:pt x="18" y="262"/>
                  </a:cubicBezTo>
                  <a:cubicBezTo>
                    <a:pt x="18" y="261"/>
                    <a:pt x="21" y="263"/>
                    <a:pt x="18" y="264"/>
                  </a:cubicBezTo>
                  <a:cubicBezTo>
                    <a:pt x="16" y="264"/>
                    <a:pt x="16" y="264"/>
                    <a:pt x="13" y="264"/>
                  </a:cubicBezTo>
                  <a:cubicBezTo>
                    <a:pt x="10" y="264"/>
                    <a:pt x="10" y="266"/>
                    <a:pt x="9" y="268"/>
                  </a:cubicBezTo>
                  <a:cubicBezTo>
                    <a:pt x="8" y="269"/>
                    <a:pt x="10" y="270"/>
                    <a:pt x="12" y="270"/>
                  </a:cubicBezTo>
                  <a:cubicBezTo>
                    <a:pt x="13" y="271"/>
                    <a:pt x="16" y="273"/>
                    <a:pt x="20" y="275"/>
                  </a:cubicBezTo>
                  <a:cubicBezTo>
                    <a:pt x="23" y="277"/>
                    <a:pt x="23" y="274"/>
                    <a:pt x="25" y="276"/>
                  </a:cubicBezTo>
                  <a:cubicBezTo>
                    <a:pt x="26" y="277"/>
                    <a:pt x="28" y="278"/>
                    <a:pt x="29" y="279"/>
                  </a:cubicBezTo>
                  <a:cubicBezTo>
                    <a:pt x="31" y="279"/>
                    <a:pt x="39" y="280"/>
                    <a:pt x="41" y="278"/>
                  </a:cubicBezTo>
                  <a:cubicBezTo>
                    <a:pt x="44" y="277"/>
                    <a:pt x="53" y="270"/>
                    <a:pt x="57" y="268"/>
                  </a:cubicBezTo>
                  <a:cubicBezTo>
                    <a:pt x="61" y="266"/>
                    <a:pt x="59" y="264"/>
                    <a:pt x="64" y="261"/>
                  </a:cubicBezTo>
                  <a:cubicBezTo>
                    <a:pt x="68" y="259"/>
                    <a:pt x="71" y="260"/>
                    <a:pt x="72" y="256"/>
                  </a:cubicBezTo>
                  <a:cubicBezTo>
                    <a:pt x="73" y="253"/>
                    <a:pt x="73" y="250"/>
                    <a:pt x="74" y="249"/>
                  </a:cubicBezTo>
                  <a:cubicBezTo>
                    <a:pt x="74" y="248"/>
                    <a:pt x="75" y="248"/>
                    <a:pt x="76" y="253"/>
                  </a:cubicBezTo>
                  <a:cubicBezTo>
                    <a:pt x="77" y="258"/>
                    <a:pt x="81" y="256"/>
                    <a:pt x="81" y="258"/>
                  </a:cubicBezTo>
                  <a:cubicBezTo>
                    <a:pt x="82" y="260"/>
                    <a:pt x="80" y="259"/>
                    <a:pt x="81" y="263"/>
                  </a:cubicBezTo>
                  <a:cubicBezTo>
                    <a:pt x="84" y="261"/>
                    <a:pt x="87" y="262"/>
                    <a:pt x="88" y="26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2" name="Freeform 814"/>
            <p:cNvSpPr>
              <a:spLocks noEditPoints="1"/>
            </p:cNvSpPr>
            <p:nvPr/>
          </p:nvSpPr>
          <p:spPr bwMode="auto">
            <a:xfrm>
              <a:off x="1500264" y="945049"/>
              <a:ext cx="4071782" cy="1410893"/>
            </a:xfrm>
            <a:custGeom>
              <a:avLst/>
              <a:gdLst>
                <a:gd name="T0" fmla="*/ 3946312 w 2133"/>
                <a:gd name="T1" fmla="*/ 541752 h 739"/>
                <a:gd name="T2" fmla="*/ 3650529 w 2133"/>
                <a:gd name="T3" fmla="*/ 389146 h 739"/>
                <a:gd name="T4" fmla="*/ 3492142 w 2133"/>
                <a:gd name="T5" fmla="*/ 396776 h 739"/>
                <a:gd name="T6" fmla="*/ 3099038 w 2133"/>
                <a:gd name="T7" fmla="*/ 341456 h 739"/>
                <a:gd name="T8" fmla="*/ 2940651 w 2133"/>
                <a:gd name="T9" fmla="*/ 305212 h 739"/>
                <a:gd name="T10" fmla="*/ 2787989 w 2133"/>
                <a:gd name="T11" fmla="*/ 267061 h 739"/>
                <a:gd name="T12" fmla="*/ 2732649 w 2133"/>
                <a:gd name="T13" fmla="*/ 316658 h 739"/>
                <a:gd name="T14" fmla="*/ 2511289 w 2133"/>
                <a:gd name="T15" fmla="*/ 265153 h 739"/>
                <a:gd name="T16" fmla="*/ 2377710 w 2133"/>
                <a:gd name="T17" fmla="*/ 223187 h 739"/>
                <a:gd name="T18" fmla="*/ 2137268 w 2133"/>
                <a:gd name="T19" fmla="*/ 227002 h 739"/>
                <a:gd name="T20" fmla="*/ 1975064 w 2133"/>
                <a:gd name="T21" fmla="*/ 232724 h 739"/>
                <a:gd name="T22" fmla="*/ 2118185 w 2133"/>
                <a:gd name="T23" fmla="*/ 114455 h 739"/>
                <a:gd name="T24" fmla="*/ 2007505 w 2133"/>
                <a:gd name="T25" fmla="*/ 55320 h 739"/>
                <a:gd name="T26" fmla="*/ 1894916 w 2133"/>
                <a:gd name="T27" fmla="*/ 1908 h 739"/>
                <a:gd name="T28" fmla="*/ 1725080 w 2133"/>
                <a:gd name="T29" fmla="*/ 89656 h 739"/>
                <a:gd name="T30" fmla="*/ 1564785 w 2133"/>
                <a:gd name="T31" fmla="*/ 120177 h 739"/>
                <a:gd name="T32" fmla="*/ 1501812 w 2133"/>
                <a:gd name="T33" fmla="*/ 177405 h 739"/>
                <a:gd name="T34" fmla="*/ 1289994 w 2133"/>
                <a:gd name="T35" fmla="*/ 268968 h 739"/>
                <a:gd name="T36" fmla="*/ 1303352 w 2133"/>
                <a:gd name="T37" fmla="*/ 337641 h 739"/>
                <a:gd name="T38" fmla="*/ 1169772 w 2133"/>
                <a:gd name="T39" fmla="*/ 320473 h 739"/>
                <a:gd name="T40" fmla="*/ 1282360 w 2133"/>
                <a:gd name="T41" fmla="*/ 476894 h 739"/>
                <a:gd name="T42" fmla="*/ 1183130 w 2133"/>
                <a:gd name="T43" fmla="*/ 495970 h 739"/>
                <a:gd name="T44" fmla="*/ 1120157 w 2133"/>
                <a:gd name="T45" fmla="*/ 522676 h 739"/>
                <a:gd name="T46" fmla="*/ 1152598 w 2133"/>
                <a:gd name="T47" fmla="*/ 276599 h 739"/>
                <a:gd name="T48" fmla="*/ 1019019 w 2133"/>
                <a:gd name="T49" fmla="*/ 394869 h 739"/>
                <a:gd name="T50" fmla="*/ 837732 w 2133"/>
                <a:gd name="T51" fmla="*/ 436835 h 739"/>
                <a:gd name="T52" fmla="*/ 656446 w 2133"/>
                <a:gd name="T53" fmla="*/ 429205 h 739"/>
                <a:gd name="T54" fmla="*/ 419820 w 2133"/>
                <a:gd name="T55" fmla="*/ 436835 h 739"/>
                <a:gd name="T56" fmla="*/ 332040 w 2133"/>
                <a:gd name="T57" fmla="*/ 591349 h 739"/>
                <a:gd name="T58" fmla="*/ 181286 w 2133"/>
                <a:gd name="T59" fmla="*/ 572273 h 739"/>
                <a:gd name="T60" fmla="*/ 291966 w 2133"/>
                <a:gd name="T61" fmla="*/ 543660 h 739"/>
                <a:gd name="T62" fmla="*/ 146937 w 2133"/>
                <a:gd name="T63" fmla="*/ 400591 h 739"/>
                <a:gd name="T64" fmla="*/ 30532 w 2133"/>
                <a:gd name="T65" fmla="*/ 440650 h 739"/>
                <a:gd name="T66" fmla="*/ 24808 w 2133"/>
                <a:gd name="T67" fmla="*/ 761124 h 739"/>
                <a:gd name="T68" fmla="*/ 51523 w 2133"/>
                <a:gd name="T69" fmla="*/ 928990 h 739"/>
                <a:gd name="T70" fmla="*/ 177470 w 2133"/>
                <a:gd name="T71" fmla="*/ 1070151 h 739"/>
                <a:gd name="T72" fmla="*/ 320590 w 2133"/>
                <a:gd name="T73" fmla="*/ 1173160 h 739"/>
                <a:gd name="T74" fmla="*/ 249984 w 2133"/>
                <a:gd name="T75" fmla="*/ 1300968 h 739"/>
                <a:gd name="T76" fmla="*/ 503785 w 2133"/>
                <a:gd name="T77" fmla="*/ 1329582 h 739"/>
                <a:gd name="T78" fmla="*/ 496151 w 2133"/>
                <a:gd name="T79" fmla="*/ 1159807 h 739"/>
                <a:gd name="T80" fmla="*/ 694612 w 2133"/>
                <a:gd name="T81" fmla="*/ 1106395 h 739"/>
                <a:gd name="T82" fmla="*/ 856815 w 2133"/>
                <a:gd name="T83" fmla="*/ 1009109 h 739"/>
                <a:gd name="T84" fmla="*/ 1165956 w 2133"/>
                <a:gd name="T85" fmla="*/ 1014832 h 739"/>
                <a:gd name="T86" fmla="*/ 1486546 w 2133"/>
                <a:gd name="T87" fmla="*/ 1152177 h 739"/>
                <a:gd name="T88" fmla="*/ 1812861 w 2133"/>
                <a:gd name="T89" fmla="*/ 1083504 h 739"/>
                <a:gd name="T90" fmla="*/ 2236498 w 2133"/>
                <a:gd name="T91" fmla="*/ 1154085 h 739"/>
                <a:gd name="T92" fmla="*/ 2551363 w 2133"/>
                <a:gd name="T93" fmla="*/ 1176976 h 739"/>
                <a:gd name="T94" fmla="*/ 2576171 w 2133"/>
                <a:gd name="T95" fmla="*/ 1342935 h 739"/>
                <a:gd name="T96" fmla="*/ 2829971 w 2133"/>
                <a:gd name="T97" fmla="*/ 1049168 h 739"/>
                <a:gd name="T98" fmla="*/ 2723108 w 2133"/>
                <a:gd name="T99" fmla="*/ 1011016 h 739"/>
                <a:gd name="T100" fmla="*/ 2952101 w 2133"/>
                <a:gd name="T101" fmla="*/ 820258 h 739"/>
                <a:gd name="T102" fmla="*/ 3135295 w 2133"/>
                <a:gd name="T103" fmla="*/ 822166 h 739"/>
                <a:gd name="T104" fmla="*/ 3299406 w 2133"/>
                <a:gd name="T105" fmla="*/ 745863 h 739"/>
                <a:gd name="T106" fmla="*/ 3398637 w 2133"/>
                <a:gd name="T107" fmla="*/ 736325 h 739"/>
                <a:gd name="T108" fmla="*/ 3190635 w 2133"/>
                <a:gd name="T109" fmla="*/ 972865 h 739"/>
                <a:gd name="T110" fmla="*/ 3343297 w 2133"/>
                <a:gd name="T111" fmla="*/ 957604 h 739"/>
                <a:gd name="T112" fmla="*/ 3408178 w 2133"/>
                <a:gd name="T113" fmla="*/ 793552 h 739"/>
                <a:gd name="T114" fmla="*/ 3736401 w 2133"/>
                <a:gd name="T115" fmla="*/ 688636 h 739"/>
                <a:gd name="T116" fmla="*/ 3726860 w 2133"/>
                <a:gd name="T117" fmla="*/ 604702 h 739"/>
                <a:gd name="T118" fmla="*/ 3879522 w 2133"/>
                <a:gd name="T119" fmla="*/ 574181 h 739"/>
                <a:gd name="T120" fmla="*/ 3994019 w 2133"/>
                <a:gd name="T121" fmla="*/ 574181 h 739"/>
                <a:gd name="T122" fmla="*/ 1952165 w 2133"/>
                <a:gd name="T123" fmla="*/ 1064429 h 7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3"/>
                <a:gd name="T187" fmla="*/ 0 h 739"/>
                <a:gd name="T188" fmla="*/ 2133 w 2133"/>
                <a:gd name="T189" fmla="*/ 739 h 7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3" h="739">
                  <a:moveTo>
                    <a:pt x="2129" y="290"/>
                  </a:moveTo>
                  <a:cubicBezTo>
                    <a:pt x="2125" y="288"/>
                    <a:pt x="2115" y="282"/>
                    <a:pt x="2111" y="280"/>
                  </a:cubicBezTo>
                  <a:cubicBezTo>
                    <a:pt x="2108" y="277"/>
                    <a:pt x="2107" y="273"/>
                    <a:pt x="2103" y="272"/>
                  </a:cubicBezTo>
                  <a:cubicBezTo>
                    <a:pt x="2099" y="271"/>
                    <a:pt x="2094" y="270"/>
                    <a:pt x="2091" y="269"/>
                  </a:cubicBezTo>
                  <a:cubicBezTo>
                    <a:pt x="2088" y="268"/>
                    <a:pt x="2088" y="268"/>
                    <a:pt x="2090" y="269"/>
                  </a:cubicBezTo>
                  <a:cubicBezTo>
                    <a:pt x="2092" y="270"/>
                    <a:pt x="2095" y="272"/>
                    <a:pt x="2090" y="272"/>
                  </a:cubicBezTo>
                  <a:cubicBezTo>
                    <a:pt x="2085" y="272"/>
                    <a:pt x="2083" y="271"/>
                    <a:pt x="2084" y="270"/>
                  </a:cubicBezTo>
                  <a:cubicBezTo>
                    <a:pt x="2086" y="269"/>
                    <a:pt x="2087" y="268"/>
                    <a:pt x="2085" y="268"/>
                  </a:cubicBezTo>
                  <a:cubicBezTo>
                    <a:pt x="2083" y="268"/>
                    <a:pt x="2069" y="267"/>
                    <a:pt x="2068" y="268"/>
                  </a:cubicBezTo>
                  <a:cubicBezTo>
                    <a:pt x="2066" y="268"/>
                    <a:pt x="2070" y="268"/>
                    <a:pt x="2072" y="270"/>
                  </a:cubicBezTo>
                  <a:cubicBezTo>
                    <a:pt x="2074" y="273"/>
                    <a:pt x="2072" y="275"/>
                    <a:pt x="2072" y="277"/>
                  </a:cubicBezTo>
                  <a:cubicBezTo>
                    <a:pt x="2071" y="279"/>
                    <a:pt x="2070" y="278"/>
                    <a:pt x="2073" y="281"/>
                  </a:cubicBezTo>
                  <a:cubicBezTo>
                    <a:pt x="2075" y="285"/>
                    <a:pt x="2075" y="287"/>
                    <a:pt x="2074" y="286"/>
                  </a:cubicBezTo>
                  <a:cubicBezTo>
                    <a:pt x="2073" y="284"/>
                    <a:pt x="2071" y="280"/>
                    <a:pt x="2070" y="283"/>
                  </a:cubicBezTo>
                  <a:cubicBezTo>
                    <a:pt x="2069" y="285"/>
                    <a:pt x="2070" y="287"/>
                    <a:pt x="2068" y="284"/>
                  </a:cubicBezTo>
                  <a:cubicBezTo>
                    <a:pt x="2066" y="282"/>
                    <a:pt x="2066" y="280"/>
                    <a:pt x="2064" y="279"/>
                  </a:cubicBezTo>
                  <a:cubicBezTo>
                    <a:pt x="2061" y="277"/>
                    <a:pt x="2061" y="275"/>
                    <a:pt x="2062" y="274"/>
                  </a:cubicBezTo>
                  <a:cubicBezTo>
                    <a:pt x="2063" y="273"/>
                    <a:pt x="2064" y="272"/>
                    <a:pt x="2062" y="270"/>
                  </a:cubicBezTo>
                  <a:cubicBezTo>
                    <a:pt x="2061" y="267"/>
                    <a:pt x="2063" y="265"/>
                    <a:pt x="2063" y="264"/>
                  </a:cubicBezTo>
                  <a:cubicBezTo>
                    <a:pt x="2064" y="263"/>
                    <a:pt x="2063" y="261"/>
                    <a:pt x="2060" y="261"/>
                  </a:cubicBezTo>
                  <a:cubicBezTo>
                    <a:pt x="2057" y="261"/>
                    <a:pt x="2058" y="261"/>
                    <a:pt x="2057" y="259"/>
                  </a:cubicBezTo>
                  <a:cubicBezTo>
                    <a:pt x="2056" y="257"/>
                    <a:pt x="2042" y="249"/>
                    <a:pt x="2039" y="248"/>
                  </a:cubicBezTo>
                  <a:cubicBezTo>
                    <a:pt x="2036" y="246"/>
                    <a:pt x="2033" y="245"/>
                    <a:pt x="2029" y="242"/>
                  </a:cubicBezTo>
                  <a:cubicBezTo>
                    <a:pt x="2025" y="239"/>
                    <a:pt x="2022" y="238"/>
                    <a:pt x="2019" y="237"/>
                  </a:cubicBezTo>
                  <a:cubicBezTo>
                    <a:pt x="2015" y="236"/>
                    <a:pt x="2015" y="236"/>
                    <a:pt x="2012" y="233"/>
                  </a:cubicBezTo>
                  <a:cubicBezTo>
                    <a:pt x="2008" y="230"/>
                    <a:pt x="1996" y="228"/>
                    <a:pt x="1994" y="226"/>
                  </a:cubicBezTo>
                  <a:cubicBezTo>
                    <a:pt x="1991" y="224"/>
                    <a:pt x="1989" y="221"/>
                    <a:pt x="1983" y="218"/>
                  </a:cubicBezTo>
                  <a:cubicBezTo>
                    <a:pt x="1978" y="216"/>
                    <a:pt x="1957" y="211"/>
                    <a:pt x="1953" y="209"/>
                  </a:cubicBezTo>
                  <a:cubicBezTo>
                    <a:pt x="1949" y="208"/>
                    <a:pt x="1949" y="205"/>
                    <a:pt x="1944" y="205"/>
                  </a:cubicBezTo>
                  <a:cubicBezTo>
                    <a:pt x="1939" y="205"/>
                    <a:pt x="1916" y="205"/>
                    <a:pt x="1913" y="204"/>
                  </a:cubicBezTo>
                  <a:cubicBezTo>
                    <a:pt x="1909" y="203"/>
                    <a:pt x="1910" y="201"/>
                    <a:pt x="1909" y="203"/>
                  </a:cubicBezTo>
                  <a:cubicBezTo>
                    <a:pt x="1907" y="204"/>
                    <a:pt x="1908" y="206"/>
                    <a:pt x="1906" y="206"/>
                  </a:cubicBezTo>
                  <a:cubicBezTo>
                    <a:pt x="1904" y="205"/>
                    <a:pt x="1885" y="201"/>
                    <a:pt x="1880" y="200"/>
                  </a:cubicBezTo>
                  <a:cubicBezTo>
                    <a:pt x="1874" y="198"/>
                    <a:pt x="1871" y="200"/>
                    <a:pt x="1870" y="202"/>
                  </a:cubicBezTo>
                  <a:cubicBezTo>
                    <a:pt x="1869" y="204"/>
                    <a:pt x="1867" y="208"/>
                    <a:pt x="1866" y="208"/>
                  </a:cubicBezTo>
                  <a:cubicBezTo>
                    <a:pt x="1865" y="209"/>
                    <a:pt x="1866" y="210"/>
                    <a:pt x="1868" y="210"/>
                  </a:cubicBezTo>
                  <a:cubicBezTo>
                    <a:pt x="1870" y="211"/>
                    <a:pt x="1875" y="216"/>
                    <a:pt x="1876" y="219"/>
                  </a:cubicBezTo>
                  <a:cubicBezTo>
                    <a:pt x="1877" y="221"/>
                    <a:pt x="1878" y="222"/>
                    <a:pt x="1874" y="225"/>
                  </a:cubicBezTo>
                  <a:cubicBezTo>
                    <a:pt x="1871" y="227"/>
                    <a:pt x="1870" y="229"/>
                    <a:pt x="1867" y="229"/>
                  </a:cubicBezTo>
                  <a:cubicBezTo>
                    <a:pt x="1863" y="229"/>
                    <a:pt x="1858" y="230"/>
                    <a:pt x="1856" y="227"/>
                  </a:cubicBezTo>
                  <a:cubicBezTo>
                    <a:pt x="1853" y="223"/>
                    <a:pt x="1856" y="224"/>
                    <a:pt x="1850" y="221"/>
                  </a:cubicBezTo>
                  <a:cubicBezTo>
                    <a:pt x="1845" y="219"/>
                    <a:pt x="1840" y="220"/>
                    <a:pt x="1840" y="217"/>
                  </a:cubicBezTo>
                  <a:cubicBezTo>
                    <a:pt x="1840" y="214"/>
                    <a:pt x="1841" y="213"/>
                    <a:pt x="1839" y="212"/>
                  </a:cubicBezTo>
                  <a:cubicBezTo>
                    <a:pt x="1838" y="210"/>
                    <a:pt x="1837" y="210"/>
                    <a:pt x="1835" y="210"/>
                  </a:cubicBezTo>
                  <a:cubicBezTo>
                    <a:pt x="1833" y="209"/>
                    <a:pt x="1832" y="207"/>
                    <a:pt x="1830" y="208"/>
                  </a:cubicBezTo>
                  <a:cubicBezTo>
                    <a:pt x="1828" y="210"/>
                    <a:pt x="1829" y="211"/>
                    <a:pt x="1823" y="212"/>
                  </a:cubicBezTo>
                  <a:cubicBezTo>
                    <a:pt x="1817" y="213"/>
                    <a:pt x="1810" y="212"/>
                    <a:pt x="1804" y="211"/>
                  </a:cubicBezTo>
                  <a:cubicBezTo>
                    <a:pt x="1799" y="210"/>
                    <a:pt x="1788" y="210"/>
                    <a:pt x="1781" y="209"/>
                  </a:cubicBezTo>
                  <a:cubicBezTo>
                    <a:pt x="1774" y="208"/>
                    <a:pt x="1775" y="206"/>
                    <a:pt x="1768" y="208"/>
                  </a:cubicBezTo>
                  <a:cubicBezTo>
                    <a:pt x="1761" y="209"/>
                    <a:pt x="1756" y="207"/>
                    <a:pt x="1754" y="209"/>
                  </a:cubicBezTo>
                  <a:cubicBezTo>
                    <a:pt x="1752" y="211"/>
                    <a:pt x="1750" y="210"/>
                    <a:pt x="1750" y="217"/>
                  </a:cubicBezTo>
                  <a:cubicBezTo>
                    <a:pt x="1750" y="223"/>
                    <a:pt x="1751" y="227"/>
                    <a:pt x="1749" y="225"/>
                  </a:cubicBezTo>
                  <a:cubicBezTo>
                    <a:pt x="1747" y="223"/>
                    <a:pt x="1745" y="216"/>
                    <a:pt x="1745" y="214"/>
                  </a:cubicBezTo>
                  <a:cubicBezTo>
                    <a:pt x="1744" y="212"/>
                    <a:pt x="1740" y="210"/>
                    <a:pt x="1737" y="209"/>
                  </a:cubicBezTo>
                  <a:cubicBezTo>
                    <a:pt x="1734" y="208"/>
                    <a:pt x="1725" y="209"/>
                    <a:pt x="1727" y="204"/>
                  </a:cubicBezTo>
                  <a:cubicBezTo>
                    <a:pt x="1729" y="200"/>
                    <a:pt x="1730" y="197"/>
                    <a:pt x="1731" y="195"/>
                  </a:cubicBezTo>
                  <a:cubicBezTo>
                    <a:pt x="1732" y="193"/>
                    <a:pt x="1731" y="190"/>
                    <a:pt x="1727" y="187"/>
                  </a:cubicBezTo>
                  <a:cubicBezTo>
                    <a:pt x="1722" y="184"/>
                    <a:pt x="1704" y="174"/>
                    <a:pt x="1691" y="175"/>
                  </a:cubicBezTo>
                  <a:cubicBezTo>
                    <a:pt x="1679" y="176"/>
                    <a:pt x="1656" y="181"/>
                    <a:pt x="1644" y="181"/>
                  </a:cubicBezTo>
                  <a:cubicBezTo>
                    <a:pt x="1632" y="181"/>
                    <a:pt x="1626" y="181"/>
                    <a:pt x="1624" y="179"/>
                  </a:cubicBezTo>
                  <a:cubicBezTo>
                    <a:pt x="1623" y="178"/>
                    <a:pt x="1623" y="177"/>
                    <a:pt x="1625" y="177"/>
                  </a:cubicBezTo>
                  <a:cubicBezTo>
                    <a:pt x="1628" y="176"/>
                    <a:pt x="1627" y="175"/>
                    <a:pt x="1624" y="173"/>
                  </a:cubicBezTo>
                  <a:cubicBezTo>
                    <a:pt x="1621" y="172"/>
                    <a:pt x="1617" y="168"/>
                    <a:pt x="1612" y="169"/>
                  </a:cubicBezTo>
                  <a:cubicBezTo>
                    <a:pt x="1606" y="170"/>
                    <a:pt x="1603" y="171"/>
                    <a:pt x="1600" y="171"/>
                  </a:cubicBezTo>
                  <a:cubicBezTo>
                    <a:pt x="1598" y="171"/>
                    <a:pt x="1601" y="171"/>
                    <a:pt x="1604" y="169"/>
                  </a:cubicBezTo>
                  <a:cubicBezTo>
                    <a:pt x="1606" y="168"/>
                    <a:pt x="1609" y="165"/>
                    <a:pt x="1605" y="165"/>
                  </a:cubicBezTo>
                  <a:cubicBezTo>
                    <a:pt x="1600" y="165"/>
                    <a:pt x="1599" y="167"/>
                    <a:pt x="1598" y="166"/>
                  </a:cubicBezTo>
                  <a:cubicBezTo>
                    <a:pt x="1597" y="164"/>
                    <a:pt x="1597" y="165"/>
                    <a:pt x="1593" y="163"/>
                  </a:cubicBezTo>
                  <a:cubicBezTo>
                    <a:pt x="1590" y="162"/>
                    <a:pt x="1588" y="162"/>
                    <a:pt x="1586" y="160"/>
                  </a:cubicBezTo>
                  <a:cubicBezTo>
                    <a:pt x="1584" y="159"/>
                    <a:pt x="1583" y="157"/>
                    <a:pt x="1586" y="157"/>
                  </a:cubicBezTo>
                  <a:cubicBezTo>
                    <a:pt x="1589" y="157"/>
                    <a:pt x="1598" y="157"/>
                    <a:pt x="1599" y="157"/>
                  </a:cubicBezTo>
                  <a:cubicBezTo>
                    <a:pt x="1599" y="156"/>
                    <a:pt x="1600" y="154"/>
                    <a:pt x="1597" y="152"/>
                  </a:cubicBezTo>
                  <a:cubicBezTo>
                    <a:pt x="1593" y="150"/>
                    <a:pt x="1591" y="147"/>
                    <a:pt x="1581" y="146"/>
                  </a:cubicBezTo>
                  <a:cubicBezTo>
                    <a:pt x="1570" y="146"/>
                    <a:pt x="1563" y="143"/>
                    <a:pt x="1560" y="146"/>
                  </a:cubicBezTo>
                  <a:cubicBezTo>
                    <a:pt x="1558" y="149"/>
                    <a:pt x="1546" y="159"/>
                    <a:pt x="1541" y="160"/>
                  </a:cubicBezTo>
                  <a:cubicBezTo>
                    <a:pt x="1536" y="160"/>
                    <a:pt x="1534" y="160"/>
                    <a:pt x="1535" y="158"/>
                  </a:cubicBezTo>
                  <a:cubicBezTo>
                    <a:pt x="1535" y="156"/>
                    <a:pt x="1534" y="155"/>
                    <a:pt x="1537" y="155"/>
                  </a:cubicBezTo>
                  <a:cubicBezTo>
                    <a:pt x="1541" y="154"/>
                    <a:pt x="1544" y="155"/>
                    <a:pt x="1543" y="153"/>
                  </a:cubicBezTo>
                  <a:cubicBezTo>
                    <a:pt x="1542" y="150"/>
                    <a:pt x="1542" y="150"/>
                    <a:pt x="1541" y="148"/>
                  </a:cubicBezTo>
                  <a:cubicBezTo>
                    <a:pt x="1540" y="147"/>
                    <a:pt x="1541" y="145"/>
                    <a:pt x="1537" y="146"/>
                  </a:cubicBezTo>
                  <a:cubicBezTo>
                    <a:pt x="1533" y="147"/>
                    <a:pt x="1521" y="148"/>
                    <a:pt x="1522" y="147"/>
                  </a:cubicBezTo>
                  <a:cubicBezTo>
                    <a:pt x="1523" y="146"/>
                    <a:pt x="1531" y="141"/>
                    <a:pt x="1534" y="142"/>
                  </a:cubicBezTo>
                  <a:cubicBezTo>
                    <a:pt x="1537" y="143"/>
                    <a:pt x="1535" y="142"/>
                    <a:pt x="1544" y="143"/>
                  </a:cubicBezTo>
                  <a:cubicBezTo>
                    <a:pt x="1552" y="144"/>
                    <a:pt x="1563" y="146"/>
                    <a:pt x="1556" y="144"/>
                  </a:cubicBezTo>
                  <a:cubicBezTo>
                    <a:pt x="1548" y="142"/>
                    <a:pt x="1539" y="139"/>
                    <a:pt x="1533" y="139"/>
                  </a:cubicBezTo>
                  <a:cubicBezTo>
                    <a:pt x="1527" y="139"/>
                    <a:pt x="1503" y="135"/>
                    <a:pt x="1497" y="135"/>
                  </a:cubicBezTo>
                  <a:cubicBezTo>
                    <a:pt x="1490" y="135"/>
                    <a:pt x="1491" y="135"/>
                    <a:pt x="1487" y="134"/>
                  </a:cubicBezTo>
                  <a:cubicBezTo>
                    <a:pt x="1483" y="132"/>
                    <a:pt x="1477" y="129"/>
                    <a:pt x="1477" y="131"/>
                  </a:cubicBezTo>
                  <a:cubicBezTo>
                    <a:pt x="1477" y="133"/>
                    <a:pt x="1481" y="135"/>
                    <a:pt x="1478" y="137"/>
                  </a:cubicBezTo>
                  <a:cubicBezTo>
                    <a:pt x="1476" y="138"/>
                    <a:pt x="1466" y="138"/>
                    <a:pt x="1461" y="140"/>
                  </a:cubicBezTo>
                  <a:cubicBezTo>
                    <a:pt x="1457" y="142"/>
                    <a:pt x="1455" y="144"/>
                    <a:pt x="1456" y="146"/>
                  </a:cubicBezTo>
                  <a:cubicBezTo>
                    <a:pt x="1457" y="148"/>
                    <a:pt x="1457" y="149"/>
                    <a:pt x="1460" y="148"/>
                  </a:cubicBezTo>
                  <a:cubicBezTo>
                    <a:pt x="1462" y="148"/>
                    <a:pt x="1470" y="145"/>
                    <a:pt x="1468" y="147"/>
                  </a:cubicBezTo>
                  <a:cubicBezTo>
                    <a:pt x="1465" y="149"/>
                    <a:pt x="1461" y="151"/>
                    <a:pt x="1462" y="153"/>
                  </a:cubicBezTo>
                  <a:cubicBezTo>
                    <a:pt x="1464" y="155"/>
                    <a:pt x="1462" y="157"/>
                    <a:pt x="1463" y="160"/>
                  </a:cubicBezTo>
                  <a:cubicBezTo>
                    <a:pt x="1465" y="162"/>
                    <a:pt x="1470" y="165"/>
                    <a:pt x="1466" y="165"/>
                  </a:cubicBezTo>
                  <a:cubicBezTo>
                    <a:pt x="1462" y="165"/>
                    <a:pt x="1456" y="167"/>
                    <a:pt x="1453" y="165"/>
                  </a:cubicBezTo>
                  <a:cubicBezTo>
                    <a:pt x="1451" y="164"/>
                    <a:pt x="1452" y="163"/>
                    <a:pt x="1453" y="163"/>
                  </a:cubicBezTo>
                  <a:cubicBezTo>
                    <a:pt x="1454" y="163"/>
                    <a:pt x="1453" y="161"/>
                    <a:pt x="1450" y="161"/>
                  </a:cubicBezTo>
                  <a:cubicBezTo>
                    <a:pt x="1447" y="161"/>
                    <a:pt x="1441" y="164"/>
                    <a:pt x="1439" y="164"/>
                  </a:cubicBezTo>
                  <a:cubicBezTo>
                    <a:pt x="1436" y="163"/>
                    <a:pt x="1429" y="161"/>
                    <a:pt x="1431" y="163"/>
                  </a:cubicBezTo>
                  <a:cubicBezTo>
                    <a:pt x="1432" y="165"/>
                    <a:pt x="1431" y="164"/>
                    <a:pt x="1436" y="165"/>
                  </a:cubicBezTo>
                  <a:cubicBezTo>
                    <a:pt x="1441" y="166"/>
                    <a:pt x="1445" y="168"/>
                    <a:pt x="1443" y="170"/>
                  </a:cubicBezTo>
                  <a:cubicBezTo>
                    <a:pt x="1440" y="172"/>
                    <a:pt x="1437" y="173"/>
                    <a:pt x="1435" y="171"/>
                  </a:cubicBezTo>
                  <a:cubicBezTo>
                    <a:pt x="1432" y="169"/>
                    <a:pt x="1434" y="167"/>
                    <a:pt x="1432" y="166"/>
                  </a:cubicBezTo>
                  <a:cubicBezTo>
                    <a:pt x="1431" y="164"/>
                    <a:pt x="1429" y="165"/>
                    <a:pt x="1425" y="164"/>
                  </a:cubicBezTo>
                  <a:cubicBezTo>
                    <a:pt x="1422" y="164"/>
                    <a:pt x="1415" y="160"/>
                    <a:pt x="1408" y="162"/>
                  </a:cubicBezTo>
                  <a:cubicBezTo>
                    <a:pt x="1401" y="163"/>
                    <a:pt x="1402" y="162"/>
                    <a:pt x="1398" y="165"/>
                  </a:cubicBezTo>
                  <a:cubicBezTo>
                    <a:pt x="1395" y="167"/>
                    <a:pt x="1394" y="169"/>
                    <a:pt x="1388" y="167"/>
                  </a:cubicBezTo>
                  <a:cubicBezTo>
                    <a:pt x="1382" y="165"/>
                    <a:pt x="1377" y="162"/>
                    <a:pt x="1374" y="158"/>
                  </a:cubicBezTo>
                  <a:cubicBezTo>
                    <a:pt x="1371" y="153"/>
                    <a:pt x="1372" y="153"/>
                    <a:pt x="1370" y="155"/>
                  </a:cubicBezTo>
                  <a:cubicBezTo>
                    <a:pt x="1368" y="157"/>
                    <a:pt x="1364" y="162"/>
                    <a:pt x="1362" y="165"/>
                  </a:cubicBezTo>
                  <a:cubicBezTo>
                    <a:pt x="1360" y="168"/>
                    <a:pt x="1358" y="177"/>
                    <a:pt x="1355" y="179"/>
                  </a:cubicBezTo>
                  <a:cubicBezTo>
                    <a:pt x="1352" y="181"/>
                    <a:pt x="1354" y="182"/>
                    <a:pt x="1349" y="180"/>
                  </a:cubicBezTo>
                  <a:cubicBezTo>
                    <a:pt x="1344" y="178"/>
                    <a:pt x="1334" y="175"/>
                    <a:pt x="1331" y="171"/>
                  </a:cubicBezTo>
                  <a:cubicBezTo>
                    <a:pt x="1328" y="166"/>
                    <a:pt x="1319" y="158"/>
                    <a:pt x="1317" y="155"/>
                  </a:cubicBezTo>
                  <a:cubicBezTo>
                    <a:pt x="1314" y="153"/>
                    <a:pt x="1310" y="149"/>
                    <a:pt x="1311" y="148"/>
                  </a:cubicBezTo>
                  <a:cubicBezTo>
                    <a:pt x="1313" y="147"/>
                    <a:pt x="1316" y="149"/>
                    <a:pt x="1319" y="149"/>
                  </a:cubicBezTo>
                  <a:cubicBezTo>
                    <a:pt x="1321" y="149"/>
                    <a:pt x="1331" y="147"/>
                    <a:pt x="1327" y="144"/>
                  </a:cubicBezTo>
                  <a:cubicBezTo>
                    <a:pt x="1323" y="141"/>
                    <a:pt x="1319" y="140"/>
                    <a:pt x="1316" y="139"/>
                  </a:cubicBezTo>
                  <a:cubicBezTo>
                    <a:pt x="1314" y="138"/>
                    <a:pt x="1313" y="137"/>
                    <a:pt x="1317" y="137"/>
                  </a:cubicBezTo>
                  <a:cubicBezTo>
                    <a:pt x="1320" y="136"/>
                    <a:pt x="1324" y="134"/>
                    <a:pt x="1320" y="132"/>
                  </a:cubicBezTo>
                  <a:cubicBezTo>
                    <a:pt x="1317" y="131"/>
                    <a:pt x="1313" y="131"/>
                    <a:pt x="1316" y="129"/>
                  </a:cubicBezTo>
                  <a:cubicBezTo>
                    <a:pt x="1319" y="127"/>
                    <a:pt x="1325" y="123"/>
                    <a:pt x="1319" y="121"/>
                  </a:cubicBezTo>
                  <a:cubicBezTo>
                    <a:pt x="1313" y="119"/>
                    <a:pt x="1315" y="120"/>
                    <a:pt x="1311" y="117"/>
                  </a:cubicBezTo>
                  <a:cubicBezTo>
                    <a:pt x="1307" y="114"/>
                    <a:pt x="1306" y="114"/>
                    <a:pt x="1301" y="114"/>
                  </a:cubicBezTo>
                  <a:cubicBezTo>
                    <a:pt x="1296" y="114"/>
                    <a:pt x="1294" y="113"/>
                    <a:pt x="1292" y="115"/>
                  </a:cubicBezTo>
                  <a:cubicBezTo>
                    <a:pt x="1290" y="117"/>
                    <a:pt x="1290" y="118"/>
                    <a:pt x="1288" y="117"/>
                  </a:cubicBezTo>
                  <a:cubicBezTo>
                    <a:pt x="1287" y="116"/>
                    <a:pt x="1288" y="115"/>
                    <a:pt x="1285" y="115"/>
                  </a:cubicBezTo>
                  <a:cubicBezTo>
                    <a:pt x="1282" y="114"/>
                    <a:pt x="1277" y="116"/>
                    <a:pt x="1274" y="113"/>
                  </a:cubicBezTo>
                  <a:cubicBezTo>
                    <a:pt x="1270" y="110"/>
                    <a:pt x="1266" y="111"/>
                    <a:pt x="1265" y="108"/>
                  </a:cubicBezTo>
                  <a:cubicBezTo>
                    <a:pt x="1263" y="106"/>
                    <a:pt x="1264" y="105"/>
                    <a:pt x="1260" y="107"/>
                  </a:cubicBezTo>
                  <a:cubicBezTo>
                    <a:pt x="1257" y="109"/>
                    <a:pt x="1257" y="110"/>
                    <a:pt x="1255" y="110"/>
                  </a:cubicBezTo>
                  <a:cubicBezTo>
                    <a:pt x="1253" y="110"/>
                    <a:pt x="1253" y="108"/>
                    <a:pt x="1251" y="109"/>
                  </a:cubicBezTo>
                  <a:cubicBezTo>
                    <a:pt x="1249" y="110"/>
                    <a:pt x="1245" y="114"/>
                    <a:pt x="1246" y="117"/>
                  </a:cubicBezTo>
                  <a:cubicBezTo>
                    <a:pt x="1247" y="120"/>
                    <a:pt x="1251" y="119"/>
                    <a:pt x="1249" y="123"/>
                  </a:cubicBezTo>
                  <a:cubicBezTo>
                    <a:pt x="1247" y="126"/>
                    <a:pt x="1249" y="127"/>
                    <a:pt x="1246" y="127"/>
                  </a:cubicBezTo>
                  <a:cubicBezTo>
                    <a:pt x="1242" y="127"/>
                    <a:pt x="1235" y="127"/>
                    <a:pt x="1237" y="128"/>
                  </a:cubicBezTo>
                  <a:cubicBezTo>
                    <a:pt x="1239" y="128"/>
                    <a:pt x="1250" y="131"/>
                    <a:pt x="1246" y="131"/>
                  </a:cubicBezTo>
                  <a:cubicBezTo>
                    <a:pt x="1242" y="131"/>
                    <a:pt x="1242" y="130"/>
                    <a:pt x="1236" y="129"/>
                  </a:cubicBezTo>
                  <a:cubicBezTo>
                    <a:pt x="1231" y="128"/>
                    <a:pt x="1210" y="128"/>
                    <a:pt x="1208" y="127"/>
                  </a:cubicBezTo>
                  <a:cubicBezTo>
                    <a:pt x="1205" y="126"/>
                    <a:pt x="1205" y="124"/>
                    <a:pt x="1203" y="124"/>
                  </a:cubicBezTo>
                  <a:cubicBezTo>
                    <a:pt x="1200" y="124"/>
                    <a:pt x="1198" y="126"/>
                    <a:pt x="1194" y="125"/>
                  </a:cubicBezTo>
                  <a:cubicBezTo>
                    <a:pt x="1190" y="124"/>
                    <a:pt x="1181" y="122"/>
                    <a:pt x="1182" y="119"/>
                  </a:cubicBezTo>
                  <a:cubicBezTo>
                    <a:pt x="1183" y="117"/>
                    <a:pt x="1189" y="116"/>
                    <a:pt x="1187" y="115"/>
                  </a:cubicBezTo>
                  <a:cubicBezTo>
                    <a:pt x="1185" y="113"/>
                    <a:pt x="1184" y="112"/>
                    <a:pt x="1179" y="113"/>
                  </a:cubicBezTo>
                  <a:cubicBezTo>
                    <a:pt x="1174" y="113"/>
                    <a:pt x="1155" y="111"/>
                    <a:pt x="1149" y="110"/>
                  </a:cubicBezTo>
                  <a:cubicBezTo>
                    <a:pt x="1142" y="109"/>
                    <a:pt x="1138" y="111"/>
                    <a:pt x="1132" y="111"/>
                  </a:cubicBezTo>
                  <a:cubicBezTo>
                    <a:pt x="1127" y="112"/>
                    <a:pt x="1117" y="111"/>
                    <a:pt x="1120" y="114"/>
                  </a:cubicBezTo>
                  <a:cubicBezTo>
                    <a:pt x="1122" y="117"/>
                    <a:pt x="1124" y="120"/>
                    <a:pt x="1120" y="119"/>
                  </a:cubicBezTo>
                  <a:cubicBezTo>
                    <a:pt x="1115" y="118"/>
                    <a:pt x="1111" y="116"/>
                    <a:pt x="1113" y="113"/>
                  </a:cubicBezTo>
                  <a:cubicBezTo>
                    <a:pt x="1115" y="110"/>
                    <a:pt x="1112" y="104"/>
                    <a:pt x="1111" y="103"/>
                  </a:cubicBezTo>
                  <a:cubicBezTo>
                    <a:pt x="1109" y="102"/>
                    <a:pt x="1109" y="106"/>
                    <a:pt x="1107" y="107"/>
                  </a:cubicBezTo>
                  <a:cubicBezTo>
                    <a:pt x="1105" y="108"/>
                    <a:pt x="1102" y="108"/>
                    <a:pt x="1098" y="108"/>
                  </a:cubicBezTo>
                  <a:cubicBezTo>
                    <a:pt x="1094" y="108"/>
                    <a:pt x="1093" y="108"/>
                    <a:pt x="1091" y="106"/>
                  </a:cubicBezTo>
                  <a:cubicBezTo>
                    <a:pt x="1090" y="105"/>
                    <a:pt x="1093" y="101"/>
                    <a:pt x="1089" y="101"/>
                  </a:cubicBezTo>
                  <a:cubicBezTo>
                    <a:pt x="1086" y="101"/>
                    <a:pt x="1086" y="102"/>
                    <a:pt x="1082" y="102"/>
                  </a:cubicBezTo>
                  <a:cubicBezTo>
                    <a:pt x="1078" y="102"/>
                    <a:pt x="1074" y="99"/>
                    <a:pt x="1071" y="102"/>
                  </a:cubicBezTo>
                  <a:cubicBezTo>
                    <a:pt x="1067" y="104"/>
                    <a:pt x="1064" y="107"/>
                    <a:pt x="1065" y="107"/>
                  </a:cubicBezTo>
                  <a:cubicBezTo>
                    <a:pt x="1066" y="108"/>
                    <a:pt x="1066" y="109"/>
                    <a:pt x="1070" y="109"/>
                  </a:cubicBezTo>
                  <a:cubicBezTo>
                    <a:pt x="1073" y="109"/>
                    <a:pt x="1075" y="111"/>
                    <a:pt x="1072" y="112"/>
                  </a:cubicBezTo>
                  <a:cubicBezTo>
                    <a:pt x="1068" y="113"/>
                    <a:pt x="1067" y="113"/>
                    <a:pt x="1063" y="113"/>
                  </a:cubicBezTo>
                  <a:cubicBezTo>
                    <a:pt x="1059" y="114"/>
                    <a:pt x="1061" y="115"/>
                    <a:pt x="1057" y="117"/>
                  </a:cubicBezTo>
                  <a:cubicBezTo>
                    <a:pt x="1053" y="118"/>
                    <a:pt x="1053" y="117"/>
                    <a:pt x="1049" y="119"/>
                  </a:cubicBezTo>
                  <a:cubicBezTo>
                    <a:pt x="1044" y="121"/>
                    <a:pt x="1043" y="122"/>
                    <a:pt x="1035" y="122"/>
                  </a:cubicBezTo>
                  <a:cubicBezTo>
                    <a:pt x="1028" y="122"/>
                    <a:pt x="1024" y="121"/>
                    <a:pt x="1022" y="124"/>
                  </a:cubicBezTo>
                  <a:cubicBezTo>
                    <a:pt x="1019" y="127"/>
                    <a:pt x="1021" y="129"/>
                    <a:pt x="1014" y="131"/>
                  </a:cubicBezTo>
                  <a:cubicBezTo>
                    <a:pt x="1007" y="134"/>
                    <a:pt x="1001" y="132"/>
                    <a:pt x="1006" y="131"/>
                  </a:cubicBezTo>
                  <a:cubicBezTo>
                    <a:pt x="1010" y="130"/>
                    <a:pt x="1015" y="129"/>
                    <a:pt x="1016" y="125"/>
                  </a:cubicBezTo>
                  <a:cubicBezTo>
                    <a:pt x="1017" y="121"/>
                    <a:pt x="1019" y="118"/>
                    <a:pt x="1021" y="118"/>
                  </a:cubicBezTo>
                  <a:cubicBezTo>
                    <a:pt x="1023" y="118"/>
                    <a:pt x="1023" y="119"/>
                    <a:pt x="1025" y="119"/>
                  </a:cubicBezTo>
                  <a:cubicBezTo>
                    <a:pt x="1026" y="118"/>
                    <a:pt x="1028" y="115"/>
                    <a:pt x="1034" y="113"/>
                  </a:cubicBezTo>
                  <a:cubicBezTo>
                    <a:pt x="1041" y="110"/>
                    <a:pt x="1048" y="108"/>
                    <a:pt x="1052" y="105"/>
                  </a:cubicBezTo>
                  <a:cubicBezTo>
                    <a:pt x="1056" y="102"/>
                    <a:pt x="1064" y="100"/>
                    <a:pt x="1066" y="97"/>
                  </a:cubicBezTo>
                  <a:cubicBezTo>
                    <a:pt x="1069" y="95"/>
                    <a:pt x="1081" y="89"/>
                    <a:pt x="1085" y="86"/>
                  </a:cubicBezTo>
                  <a:cubicBezTo>
                    <a:pt x="1089" y="84"/>
                    <a:pt x="1101" y="78"/>
                    <a:pt x="1105" y="77"/>
                  </a:cubicBezTo>
                  <a:cubicBezTo>
                    <a:pt x="1108" y="76"/>
                    <a:pt x="1115" y="71"/>
                    <a:pt x="1117" y="68"/>
                  </a:cubicBezTo>
                  <a:cubicBezTo>
                    <a:pt x="1119" y="65"/>
                    <a:pt x="1120" y="64"/>
                    <a:pt x="1118" y="62"/>
                  </a:cubicBezTo>
                  <a:cubicBezTo>
                    <a:pt x="1116" y="60"/>
                    <a:pt x="1114" y="58"/>
                    <a:pt x="1113" y="59"/>
                  </a:cubicBezTo>
                  <a:cubicBezTo>
                    <a:pt x="1112" y="59"/>
                    <a:pt x="1111" y="62"/>
                    <a:pt x="1110" y="60"/>
                  </a:cubicBezTo>
                  <a:cubicBezTo>
                    <a:pt x="1108" y="58"/>
                    <a:pt x="1109" y="58"/>
                    <a:pt x="1107" y="57"/>
                  </a:cubicBezTo>
                  <a:cubicBezTo>
                    <a:pt x="1104" y="55"/>
                    <a:pt x="1101" y="53"/>
                    <a:pt x="1103" y="53"/>
                  </a:cubicBezTo>
                  <a:cubicBezTo>
                    <a:pt x="1105" y="53"/>
                    <a:pt x="1107" y="53"/>
                    <a:pt x="1109" y="54"/>
                  </a:cubicBezTo>
                  <a:cubicBezTo>
                    <a:pt x="1111" y="55"/>
                    <a:pt x="1114" y="57"/>
                    <a:pt x="1116" y="56"/>
                  </a:cubicBezTo>
                  <a:cubicBezTo>
                    <a:pt x="1119" y="56"/>
                    <a:pt x="1124" y="56"/>
                    <a:pt x="1122" y="54"/>
                  </a:cubicBezTo>
                  <a:cubicBezTo>
                    <a:pt x="1120" y="51"/>
                    <a:pt x="1121" y="53"/>
                    <a:pt x="1119" y="50"/>
                  </a:cubicBezTo>
                  <a:cubicBezTo>
                    <a:pt x="1117" y="48"/>
                    <a:pt x="1119" y="47"/>
                    <a:pt x="1117" y="45"/>
                  </a:cubicBezTo>
                  <a:cubicBezTo>
                    <a:pt x="1115" y="43"/>
                    <a:pt x="1115" y="41"/>
                    <a:pt x="1113" y="43"/>
                  </a:cubicBezTo>
                  <a:cubicBezTo>
                    <a:pt x="1111" y="45"/>
                    <a:pt x="1108" y="51"/>
                    <a:pt x="1108" y="47"/>
                  </a:cubicBezTo>
                  <a:cubicBezTo>
                    <a:pt x="1107" y="43"/>
                    <a:pt x="1109" y="42"/>
                    <a:pt x="1107" y="41"/>
                  </a:cubicBezTo>
                  <a:cubicBezTo>
                    <a:pt x="1105" y="39"/>
                    <a:pt x="1105" y="37"/>
                    <a:pt x="1102" y="37"/>
                  </a:cubicBezTo>
                  <a:cubicBezTo>
                    <a:pt x="1099" y="36"/>
                    <a:pt x="1100" y="34"/>
                    <a:pt x="1097" y="33"/>
                  </a:cubicBezTo>
                  <a:cubicBezTo>
                    <a:pt x="1094" y="33"/>
                    <a:pt x="1079" y="26"/>
                    <a:pt x="1076" y="27"/>
                  </a:cubicBezTo>
                  <a:cubicBezTo>
                    <a:pt x="1072" y="29"/>
                    <a:pt x="1072" y="30"/>
                    <a:pt x="1068" y="29"/>
                  </a:cubicBezTo>
                  <a:cubicBezTo>
                    <a:pt x="1065" y="28"/>
                    <a:pt x="1057" y="29"/>
                    <a:pt x="1052" y="29"/>
                  </a:cubicBezTo>
                  <a:cubicBezTo>
                    <a:pt x="1047" y="29"/>
                    <a:pt x="1046" y="28"/>
                    <a:pt x="1045" y="29"/>
                  </a:cubicBezTo>
                  <a:cubicBezTo>
                    <a:pt x="1043" y="31"/>
                    <a:pt x="1043" y="34"/>
                    <a:pt x="1041" y="34"/>
                  </a:cubicBezTo>
                  <a:cubicBezTo>
                    <a:pt x="1038" y="34"/>
                    <a:pt x="1022" y="36"/>
                    <a:pt x="1024" y="34"/>
                  </a:cubicBezTo>
                  <a:cubicBezTo>
                    <a:pt x="1027" y="32"/>
                    <a:pt x="1030" y="29"/>
                    <a:pt x="1032" y="28"/>
                  </a:cubicBezTo>
                  <a:cubicBezTo>
                    <a:pt x="1033" y="26"/>
                    <a:pt x="1037" y="22"/>
                    <a:pt x="1034" y="21"/>
                  </a:cubicBezTo>
                  <a:cubicBezTo>
                    <a:pt x="1031" y="21"/>
                    <a:pt x="1023" y="21"/>
                    <a:pt x="1020" y="21"/>
                  </a:cubicBezTo>
                  <a:cubicBezTo>
                    <a:pt x="1016" y="21"/>
                    <a:pt x="1012" y="21"/>
                    <a:pt x="1014" y="19"/>
                  </a:cubicBezTo>
                  <a:cubicBezTo>
                    <a:pt x="1017" y="17"/>
                    <a:pt x="1018" y="16"/>
                    <a:pt x="1014" y="16"/>
                  </a:cubicBezTo>
                  <a:cubicBezTo>
                    <a:pt x="1009" y="16"/>
                    <a:pt x="1004" y="18"/>
                    <a:pt x="1000" y="18"/>
                  </a:cubicBezTo>
                  <a:cubicBezTo>
                    <a:pt x="996" y="18"/>
                    <a:pt x="994" y="17"/>
                    <a:pt x="1000" y="16"/>
                  </a:cubicBezTo>
                  <a:cubicBezTo>
                    <a:pt x="1006" y="14"/>
                    <a:pt x="1012" y="13"/>
                    <a:pt x="1013" y="12"/>
                  </a:cubicBezTo>
                  <a:cubicBezTo>
                    <a:pt x="1015" y="10"/>
                    <a:pt x="1019" y="12"/>
                    <a:pt x="1019" y="10"/>
                  </a:cubicBezTo>
                  <a:cubicBezTo>
                    <a:pt x="1018" y="8"/>
                    <a:pt x="1018" y="6"/>
                    <a:pt x="1014" y="5"/>
                  </a:cubicBezTo>
                  <a:cubicBezTo>
                    <a:pt x="1010" y="5"/>
                    <a:pt x="1008" y="6"/>
                    <a:pt x="1005" y="5"/>
                  </a:cubicBezTo>
                  <a:cubicBezTo>
                    <a:pt x="1002" y="4"/>
                    <a:pt x="996" y="0"/>
                    <a:pt x="993" y="1"/>
                  </a:cubicBezTo>
                  <a:cubicBezTo>
                    <a:pt x="990" y="2"/>
                    <a:pt x="982" y="4"/>
                    <a:pt x="979" y="4"/>
                  </a:cubicBezTo>
                  <a:cubicBezTo>
                    <a:pt x="975" y="5"/>
                    <a:pt x="964" y="11"/>
                    <a:pt x="961" y="15"/>
                  </a:cubicBezTo>
                  <a:cubicBezTo>
                    <a:pt x="958" y="18"/>
                    <a:pt x="952" y="22"/>
                    <a:pt x="953" y="24"/>
                  </a:cubicBezTo>
                  <a:cubicBezTo>
                    <a:pt x="954" y="26"/>
                    <a:pt x="956" y="25"/>
                    <a:pt x="956" y="27"/>
                  </a:cubicBezTo>
                  <a:cubicBezTo>
                    <a:pt x="956" y="30"/>
                    <a:pt x="954" y="33"/>
                    <a:pt x="957" y="33"/>
                  </a:cubicBezTo>
                  <a:cubicBezTo>
                    <a:pt x="960" y="34"/>
                    <a:pt x="970" y="38"/>
                    <a:pt x="964" y="37"/>
                  </a:cubicBezTo>
                  <a:cubicBezTo>
                    <a:pt x="959" y="35"/>
                    <a:pt x="940" y="36"/>
                    <a:pt x="935" y="36"/>
                  </a:cubicBezTo>
                  <a:cubicBezTo>
                    <a:pt x="931" y="35"/>
                    <a:pt x="927" y="34"/>
                    <a:pt x="929" y="36"/>
                  </a:cubicBezTo>
                  <a:cubicBezTo>
                    <a:pt x="931" y="37"/>
                    <a:pt x="936" y="42"/>
                    <a:pt x="937" y="44"/>
                  </a:cubicBezTo>
                  <a:cubicBezTo>
                    <a:pt x="938" y="46"/>
                    <a:pt x="937" y="46"/>
                    <a:pt x="933" y="44"/>
                  </a:cubicBezTo>
                  <a:cubicBezTo>
                    <a:pt x="928" y="43"/>
                    <a:pt x="924" y="42"/>
                    <a:pt x="922" y="42"/>
                  </a:cubicBezTo>
                  <a:cubicBezTo>
                    <a:pt x="919" y="43"/>
                    <a:pt x="917" y="42"/>
                    <a:pt x="915" y="44"/>
                  </a:cubicBezTo>
                  <a:cubicBezTo>
                    <a:pt x="913" y="46"/>
                    <a:pt x="911" y="45"/>
                    <a:pt x="911" y="46"/>
                  </a:cubicBezTo>
                  <a:cubicBezTo>
                    <a:pt x="910" y="46"/>
                    <a:pt x="910" y="48"/>
                    <a:pt x="908" y="48"/>
                  </a:cubicBezTo>
                  <a:cubicBezTo>
                    <a:pt x="905" y="48"/>
                    <a:pt x="904" y="48"/>
                    <a:pt x="904" y="47"/>
                  </a:cubicBezTo>
                  <a:cubicBezTo>
                    <a:pt x="904" y="46"/>
                    <a:pt x="905" y="43"/>
                    <a:pt x="903" y="45"/>
                  </a:cubicBezTo>
                  <a:cubicBezTo>
                    <a:pt x="902" y="46"/>
                    <a:pt x="900" y="48"/>
                    <a:pt x="897" y="49"/>
                  </a:cubicBezTo>
                  <a:cubicBezTo>
                    <a:pt x="895" y="49"/>
                    <a:pt x="889" y="52"/>
                    <a:pt x="892" y="50"/>
                  </a:cubicBezTo>
                  <a:cubicBezTo>
                    <a:pt x="895" y="48"/>
                    <a:pt x="899" y="46"/>
                    <a:pt x="895" y="46"/>
                  </a:cubicBezTo>
                  <a:cubicBezTo>
                    <a:pt x="892" y="45"/>
                    <a:pt x="888" y="45"/>
                    <a:pt x="883" y="45"/>
                  </a:cubicBezTo>
                  <a:cubicBezTo>
                    <a:pt x="878" y="45"/>
                    <a:pt x="883" y="44"/>
                    <a:pt x="883" y="43"/>
                  </a:cubicBezTo>
                  <a:cubicBezTo>
                    <a:pt x="883" y="42"/>
                    <a:pt x="889" y="39"/>
                    <a:pt x="883" y="41"/>
                  </a:cubicBezTo>
                  <a:cubicBezTo>
                    <a:pt x="877" y="44"/>
                    <a:pt x="873" y="46"/>
                    <a:pt x="869" y="46"/>
                  </a:cubicBezTo>
                  <a:cubicBezTo>
                    <a:pt x="864" y="47"/>
                    <a:pt x="859" y="47"/>
                    <a:pt x="860" y="48"/>
                  </a:cubicBezTo>
                  <a:cubicBezTo>
                    <a:pt x="861" y="50"/>
                    <a:pt x="861" y="50"/>
                    <a:pt x="866" y="50"/>
                  </a:cubicBezTo>
                  <a:cubicBezTo>
                    <a:pt x="871" y="51"/>
                    <a:pt x="871" y="51"/>
                    <a:pt x="867" y="52"/>
                  </a:cubicBezTo>
                  <a:cubicBezTo>
                    <a:pt x="864" y="52"/>
                    <a:pt x="851" y="55"/>
                    <a:pt x="847" y="56"/>
                  </a:cubicBezTo>
                  <a:cubicBezTo>
                    <a:pt x="843" y="57"/>
                    <a:pt x="846" y="58"/>
                    <a:pt x="841" y="58"/>
                  </a:cubicBezTo>
                  <a:cubicBezTo>
                    <a:pt x="836" y="58"/>
                    <a:pt x="832" y="57"/>
                    <a:pt x="829" y="58"/>
                  </a:cubicBezTo>
                  <a:cubicBezTo>
                    <a:pt x="826" y="59"/>
                    <a:pt x="825" y="62"/>
                    <a:pt x="820" y="63"/>
                  </a:cubicBezTo>
                  <a:cubicBezTo>
                    <a:pt x="816" y="64"/>
                    <a:pt x="814" y="62"/>
                    <a:pt x="811" y="64"/>
                  </a:cubicBezTo>
                  <a:cubicBezTo>
                    <a:pt x="809" y="66"/>
                    <a:pt x="804" y="71"/>
                    <a:pt x="801" y="71"/>
                  </a:cubicBezTo>
                  <a:cubicBezTo>
                    <a:pt x="799" y="71"/>
                    <a:pt x="795" y="71"/>
                    <a:pt x="790" y="71"/>
                  </a:cubicBezTo>
                  <a:cubicBezTo>
                    <a:pt x="785" y="71"/>
                    <a:pt x="789" y="72"/>
                    <a:pt x="792" y="74"/>
                  </a:cubicBezTo>
                  <a:cubicBezTo>
                    <a:pt x="796" y="75"/>
                    <a:pt x="797" y="76"/>
                    <a:pt x="793" y="76"/>
                  </a:cubicBezTo>
                  <a:cubicBezTo>
                    <a:pt x="789" y="76"/>
                    <a:pt x="772" y="77"/>
                    <a:pt x="779" y="77"/>
                  </a:cubicBezTo>
                  <a:cubicBezTo>
                    <a:pt x="786" y="77"/>
                    <a:pt x="792" y="78"/>
                    <a:pt x="787" y="78"/>
                  </a:cubicBezTo>
                  <a:cubicBezTo>
                    <a:pt x="782" y="78"/>
                    <a:pt x="780" y="78"/>
                    <a:pt x="783" y="78"/>
                  </a:cubicBezTo>
                  <a:cubicBezTo>
                    <a:pt x="786" y="79"/>
                    <a:pt x="791" y="81"/>
                    <a:pt x="786" y="81"/>
                  </a:cubicBezTo>
                  <a:cubicBezTo>
                    <a:pt x="781" y="81"/>
                    <a:pt x="787" y="82"/>
                    <a:pt x="785" y="83"/>
                  </a:cubicBezTo>
                  <a:cubicBezTo>
                    <a:pt x="783" y="84"/>
                    <a:pt x="783" y="86"/>
                    <a:pt x="780" y="85"/>
                  </a:cubicBezTo>
                  <a:cubicBezTo>
                    <a:pt x="777" y="83"/>
                    <a:pt x="772" y="83"/>
                    <a:pt x="776" y="85"/>
                  </a:cubicBezTo>
                  <a:cubicBezTo>
                    <a:pt x="779" y="87"/>
                    <a:pt x="783" y="88"/>
                    <a:pt x="781" y="89"/>
                  </a:cubicBezTo>
                  <a:cubicBezTo>
                    <a:pt x="780" y="89"/>
                    <a:pt x="776" y="89"/>
                    <a:pt x="779" y="90"/>
                  </a:cubicBezTo>
                  <a:cubicBezTo>
                    <a:pt x="781" y="91"/>
                    <a:pt x="788" y="93"/>
                    <a:pt x="787" y="93"/>
                  </a:cubicBezTo>
                  <a:cubicBezTo>
                    <a:pt x="785" y="94"/>
                    <a:pt x="783" y="96"/>
                    <a:pt x="785" y="98"/>
                  </a:cubicBezTo>
                  <a:cubicBezTo>
                    <a:pt x="787" y="100"/>
                    <a:pt x="789" y="103"/>
                    <a:pt x="788" y="103"/>
                  </a:cubicBezTo>
                  <a:cubicBezTo>
                    <a:pt x="786" y="104"/>
                    <a:pt x="773" y="104"/>
                    <a:pt x="770" y="106"/>
                  </a:cubicBezTo>
                  <a:cubicBezTo>
                    <a:pt x="767" y="108"/>
                    <a:pt x="766" y="109"/>
                    <a:pt x="763" y="108"/>
                  </a:cubicBezTo>
                  <a:cubicBezTo>
                    <a:pt x="759" y="107"/>
                    <a:pt x="757" y="108"/>
                    <a:pt x="751" y="108"/>
                  </a:cubicBezTo>
                  <a:cubicBezTo>
                    <a:pt x="746" y="109"/>
                    <a:pt x="720" y="110"/>
                    <a:pt x="714" y="111"/>
                  </a:cubicBezTo>
                  <a:cubicBezTo>
                    <a:pt x="707" y="112"/>
                    <a:pt x="702" y="119"/>
                    <a:pt x="705" y="123"/>
                  </a:cubicBezTo>
                  <a:cubicBezTo>
                    <a:pt x="708" y="127"/>
                    <a:pt x="709" y="128"/>
                    <a:pt x="708" y="130"/>
                  </a:cubicBezTo>
                  <a:cubicBezTo>
                    <a:pt x="707" y="132"/>
                    <a:pt x="706" y="139"/>
                    <a:pt x="713" y="142"/>
                  </a:cubicBezTo>
                  <a:cubicBezTo>
                    <a:pt x="720" y="145"/>
                    <a:pt x="724" y="142"/>
                    <a:pt x="727" y="146"/>
                  </a:cubicBezTo>
                  <a:cubicBezTo>
                    <a:pt x="730" y="149"/>
                    <a:pt x="735" y="157"/>
                    <a:pt x="733" y="157"/>
                  </a:cubicBezTo>
                  <a:cubicBezTo>
                    <a:pt x="731" y="157"/>
                    <a:pt x="727" y="158"/>
                    <a:pt x="723" y="158"/>
                  </a:cubicBezTo>
                  <a:cubicBezTo>
                    <a:pt x="719" y="158"/>
                    <a:pt x="718" y="156"/>
                    <a:pt x="713" y="152"/>
                  </a:cubicBezTo>
                  <a:cubicBezTo>
                    <a:pt x="708" y="149"/>
                    <a:pt x="692" y="143"/>
                    <a:pt x="688" y="142"/>
                  </a:cubicBezTo>
                  <a:cubicBezTo>
                    <a:pt x="684" y="142"/>
                    <a:pt x="676" y="143"/>
                    <a:pt x="676" y="141"/>
                  </a:cubicBezTo>
                  <a:cubicBezTo>
                    <a:pt x="675" y="139"/>
                    <a:pt x="677" y="139"/>
                    <a:pt x="675" y="138"/>
                  </a:cubicBezTo>
                  <a:cubicBezTo>
                    <a:pt x="673" y="137"/>
                    <a:pt x="665" y="136"/>
                    <a:pt x="663" y="138"/>
                  </a:cubicBezTo>
                  <a:cubicBezTo>
                    <a:pt x="661" y="140"/>
                    <a:pt x="657" y="141"/>
                    <a:pt x="660" y="142"/>
                  </a:cubicBezTo>
                  <a:cubicBezTo>
                    <a:pt x="663" y="143"/>
                    <a:pt x="673" y="144"/>
                    <a:pt x="671" y="145"/>
                  </a:cubicBezTo>
                  <a:cubicBezTo>
                    <a:pt x="668" y="145"/>
                    <a:pt x="664" y="145"/>
                    <a:pt x="665" y="147"/>
                  </a:cubicBezTo>
                  <a:cubicBezTo>
                    <a:pt x="666" y="148"/>
                    <a:pt x="674" y="147"/>
                    <a:pt x="674" y="150"/>
                  </a:cubicBezTo>
                  <a:cubicBezTo>
                    <a:pt x="675" y="152"/>
                    <a:pt x="676" y="155"/>
                    <a:pt x="673" y="155"/>
                  </a:cubicBezTo>
                  <a:cubicBezTo>
                    <a:pt x="671" y="155"/>
                    <a:pt x="667" y="155"/>
                    <a:pt x="664" y="153"/>
                  </a:cubicBezTo>
                  <a:cubicBezTo>
                    <a:pt x="661" y="152"/>
                    <a:pt x="658" y="150"/>
                    <a:pt x="654" y="151"/>
                  </a:cubicBezTo>
                  <a:cubicBezTo>
                    <a:pt x="650" y="152"/>
                    <a:pt x="647" y="151"/>
                    <a:pt x="649" y="157"/>
                  </a:cubicBezTo>
                  <a:cubicBezTo>
                    <a:pt x="651" y="164"/>
                    <a:pt x="654" y="163"/>
                    <a:pt x="660" y="165"/>
                  </a:cubicBezTo>
                  <a:cubicBezTo>
                    <a:pt x="666" y="167"/>
                    <a:pt x="666" y="166"/>
                    <a:pt x="671" y="168"/>
                  </a:cubicBezTo>
                  <a:cubicBezTo>
                    <a:pt x="675" y="171"/>
                    <a:pt x="677" y="172"/>
                    <a:pt x="678" y="174"/>
                  </a:cubicBezTo>
                  <a:cubicBezTo>
                    <a:pt x="679" y="176"/>
                    <a:pt x="682" y="176"/>
                    <a:pt x="683" y="176"/>
                  </a:cubicBezTo>
                  <a:cubicBezTo>
                    <a:pt x="685" y="175"/>
                    <a:pt x="686" y="177"/>
                    <a:pt x="683" y="177"/>
                  </a:cubicBezTo>
                  <a:cubicBezTo>
                    <a:pt x="680" y="177"/>
                    <a:pt x="676" y="179"/>
                    <a:pt x="673" y="177"/>
                  </a:cubicBezTo>
                  <a:cubicBezTo>
                    <a:pt x="671" y="175"/>
                    <a:pt x="668" y="171"/>
                    <a:pt x="664" y="171"/>
                  </a:cubicBezTo>
                  <a:cubicBezTo>
                    <a:pt x="660" y="170"/>
                    <a:pt x="643" y="170"/>
                    <a:pt x="640" y="168"/>
                  </a:cubicBezTo>
                  <a:cubicBezTo>
                    <a:pt x="637" y="166"/>
                    <a:pt x="638" y="165"/>
                    <a:pt x="638" y="163"/>
                  </a:cubicBezTo>
                  <a:cubicBezTo>
                    <a:pt x="639" y="162"/>
                    <a:pt x="641" y="162"/>
                    <a:pt x="639" y="160"/>
                  </a:cubicBezTo>
                  <a:cubicBezTo>
                    <a:pt x="638" y="157"/>
                    <a:pt x="637" y="157"/>
                    <a:pt x="638" y="154"/>
                  </a:cubicBezTo>
                  <a:cubicBezTo>
                    <a:pt x="638" y="151"/>
                    <a:pt x="641" y="145"/>
                    <a:pt x="641" y="142"/>
                  </a:cubicBezTo>
                  <a:cubicBezTo>
                    <a:pt x="641" y="138"/>
                    <a:pt x="641" y="134"/>
                    <a:pt x="638" y="132"/>
                  </a:cubicBezTo>
                  <a:cubicBezTo>
                    <a:pt x="635" y="130"/>
                    <a:pt x="634" y="130"/>
                    <a:pt x="633" y="131"/>
                  </a:cubicBezTo>
                  <a:cubicBezTo>
                    <a:pt x="632" y="132"/>
                    <a:pt x="633" y="134"/>
                    <a:pt x="634" y="136"/>
                  </a:cubicBezTo>
                  <a:cubicBezTo>
                    <a:pt x="634" y="138"/>
                    <a:pt x="634" y="142"/>
                    <a:pt x="633" y="144"/>
                  </a:cubicBezTo>
                  <a:cubicBezTo>
                    <a:pt x="633" y="147"/>
                    <a:pt x="630" y="150"/>
                    <a:pt x="626" y="152"/>
                  </a:cubicBezTo>
                  <a:cubicBezTo>
                    <a:pt x="622" y="153"/>
                    <a:pt x="618" y="153"/>
                    <a:pt x="617" y="156"/>
                  </a:cubicBezTo>
                  <a:cubicBezTo>
                    <a:pt x="615" y="158"/>
                    <a:pt x="609" y="164"/>
                    <a:pt x="609" y="165"/>
                  </a:cubicBezTo>
                  <a:cubicBezTo>
                    <a:pt x="609" y="167"/>
                    <a:pt x="609" y="165"/>
                    <a:pt x="613" y="168"/>
                  </a:cubicBezTo>
                  <a:cubicBezTo>
                    <a:pt x="617" y="171"/>
                    <a:pt x="622" y="181"/>
                    <a:pt x="624" y="184"/>
                  </a:cubicBezTo>
                  <a:cubicBezTo>
                    <a:pt x="626" y="186"/>
                    <a:pt x="625" y="187"/>
                    <a:pt x="623" y="188"/>
                  </a:cubicBezTo>
                  <a:cubicBezTo>
                    <a:pt x="622" y="190"/>
                    <a:pt x="619" y="196"/>
                    <a:pt x="617" y="200"/>
                  </a:cubicBezTo>
                  <a:cubicBezTo>
                    <a:pt x="615" y="205"/>
                    <a:pt x="614" y="208"/>
                    <a:pt x="615" y="208"/>
                  </a:cubicBezTo>
                  <a:cubicBezTo>
                    <a:pt x="616" y="209"/>
                    <a:pt x="617" y="211"/>
                    <a:pt x="617" y="213"/>
                  </a:cubicBezTo>
                  <a:cubicBezTo>
                    <a:pt x="617" y="215"/>
                    <a:pt x="618" y="221"/>
                    <a:pt x="620" y="220"/>
                  </a:cubicBezTo>
                  <a:cubicBezTo>
                    <a:pt x="622" y="220"/>
                    <a:pt x="622" y="219"/>
                    <a:pt x="624" y="219"/>
                  </a:cubicBezTo>
                  <a:cubicBezTo>
                    <a:pt x="627" y="219"/>
                    <a:pt x="626" y="220"/>
                    <a:pt x="629" y="220"/>
                  </a:cubicBezTo>
                  <a:cubicBezTo>
                    <a:pt x="632" y="220"/>
                    <a:pt x="635" y="216"/>
                    <a:pt x="639" y="216"/>
                  </a:cubicBezTo>
                  <a:cubicBezTo>
                    <a:pt x="643" y="216"/>
                    <a:pt x="651" y="219"/>
                    <a:pt x="654" y="219"/>
                  </a:cubicBezTo>
                  <a:cubicBezTo>
                    <a:pt x="657" y="219"/>
                    <a:pt x="662" y="222"/>
                    <a:pt x="665" y="224"/>
                  </a:cubicBezTo>
                  <a:cubicBezTo>
                    <a:pt x="668" y="226"/>
                    <a:pt x="671" y="232"/>
                    <a:pt x="671" y="233"/>
                  </a:cubicBezTo>
                  <a:cubicBezTo>
                    <a:pt x="672" y="235"/>
                    <a:pt x="673" y="237"/>
                    <a:pt x="671" y="239"/>
                  </a:cubicBezTo>
                  <a:cubicBezTo>
                    <a:pt x="670" y="241"/>
                    <a:pt x="666" y="244"/>
                    <a:pt x="666" y="246"/>
                  </a:cubicBezTo>
                  <a:cubicBezTo>
                    <a:pt x="666" y="248"/>
                    <a:pt x="668" y="248"/>
                    <a:pt x="672" y="250"/>
                  </a:cubicBezTo>
                  <a:cubicBezTo>
                    <a:pt x="676" y="252"/>
                    <a:pt x="687" y="255"/>
                    <a:pt x="684" y="255"/>
                  </a:cubicBezTo>
                  <a:cubicBezTo>
                    <a:pt x="680" y="255"/>
                    <a:pt x="671" y="256"/>
                    <a:pt x="668" y="254"/>
                  </a:cubicBezTo>
                  <a:cubicBezTo>
                    <a:pt x="666" y="253"/>
                    <a:pt x="662" y="252"/>
                    <a:pt x="662" y="252"/>
                  </a:cubicBezTo>
                  <a:cubicBezTo>
                    <a:pt x="662" y="252"/>
                    <a:pt x="662" y="251"/>
                    <a:pt x="662" y="249"/>
                  </a:cubicBezTo>
                  <a:cubicBezTo>
                    <a:pt x="662" y="246"/>
                    <a:pt x="659" y="246"/>
                    <a:pt x="660" y="244"/>
                  </a:cubicBezTo>
                  <a:cubicBezTo>
                    <a:pt x="661" y="242"/>
                    <a:pt x="665" y="238"/>
                    <a:pt x="663" y="235"/>
                  </a:cubicBezTo>
                  <a:cubicBezTo>
                    <a:pt x="660" y="232"/>
                    <a:pt x="657" y="233"/>
                    <a:pt x="656" y="230"/>
                  </a:cubicBezTo>
                  <a:cubicBezTo>
                    <a:pt x="654" y="227"/>
                    <a:pt x="655" y="225"/>
                    <a:pt x="651" y="224"/>
                  </a:cubicBezTo>
                  <a:cubicBezTo>
                    <a:pt x="647" y="223"/>
                    <a:pt x="642" y="226"/>
                    <a:pt x="639" y="225"/>
                  </a:cubicBezTo>
                  <a:cubicBezTo>
                    <a:pt x="636" y="225"/>
                    <a:pt x="629" y="227"/>
                    <a:pt x="627" y="229"/>
                  </a:cubicBezTo>
                  <a:cubicBezTo>
                    <a:pt x="625" y="231"/>
                    <a:pt x="630" y="231"/>
                    <a:pt x="628" y="232"/>
                  </a:cubicBezTo>
                  <a:cubicBezTo>
                    <a:pt x="627" y="233"/>
                    <a:pt x="624" y="237"/>
                    <a:pt x="625" y="238"/>
                  </a:cubicBezTo>
                  <a:cubicBezTo>
                    <a:pt x="626" y="238"/>
                    <a:pt x="629" y="239"/>
                    <a:pt x="629" y="242"/>
                  </a:cubicBezTo>
                  <a:cubicBezTo>
                    <a:pt x="630" y="245"/>
                    <a:pt x="631" y="249"/>
                    <a:pt x="629" y="251"/>
                  </a:cubicBezTo>
                  <a:cubicBezTo>
                    <a:pt x="628" y="253"/>
                    <a:pt x="621" y="258"/>
                    <a:pt x="620" y="260"/>
                  </a:cubicBezTo>
                  <a:cubicBezTo>
                    <a:pt x="619" y="262"/>
                    <a:pt x="618" y="267"/>
                    <a:pt x="615" y="269"/>
                  </a:cubicBezTo>
                  <a:cubicBezTo>
                    <a:pt x="613" y="271"/>
                    <a:pt x="599" y="275"/>
                    <a:pt x="599" y="277"/>
                  </a:cubicBezTo>
                  <a:cubicBezTo>
                    <a:pt x="598" y="280"/>
                    <a:pt x="598" y="283"/>
                    <a:pt x="595" y="283"/>
                  </a:cubicBezTo>
                  <a:cubicBezTo>
                    <a:pt x="592" y="284"/>
                    <a:pt x="591" y="284"/>
                    <a:pt x="588" y="282"/>
                  </a:cubicBezTo>
                  <a:cubicBezTo>
                    <a:pt x="584" y="281"/>
                    <a:pt x="579" y="281"/>
                    <a:pt x="576" y="281"/>
                  </a:cubicBezTo>
                  <a:cubicBezTo>
                    <a:pt x="573" y="282"/>
                    <a:pt x="569" y="281"/>
                    <a:pt x="566" y="279"/>
                  </a:cubicBezTo>
                  <a:cubicBezTo>
                    <a:pt x="564" y="278"/>
                    <a:pt x="558" y="280"/>
                    <a:pt x="557" y="278"/>
                  </a:cubicBezTo>
                  <a:cubicBezTo>
                    <a:pt x="556" y="276"/>
                    <a:pt x="556" y="274"/>
                    <a:pt x="555" y="273"/>
                  </a:cubicBezTo>
                  <a:cubicBezTo>
                    <a:pt x="554" y="271"/>
                    <a:pt x="559" y="271"/>
                    <a:pt x="560" y="272"/>
                  </a:cubicBezTo>
                  <a:cubicBezTo>
                    <a:pt x="561" y="273"/>
                    <a:pt x="560" y="274"/>
                    <a:pt x="561" y="275"/>
                  </a:cubicBezTo>
                  <a:cubicBezTo>
                    <a:pt x="563" y="277"/>
                    <a:pt x="565" y="278"/>
                    <a:pt x="566" y="278"/>
                  </a:cubicBezTo>
                  <a:cubicBezTo>
                    <a:pt x="568" y="278"/>
                    <a:pt x="567" y="275"/>
                    <a:pt x="569" y="274"/>
                  </a:cubicBezTo>
                  <a:cubicBezTo>
                    <a:pt x="571" y="274"/>
                    <a:pt x="572" y="274"/>
                    <a:pt x="572" y="275"/>
                  </a:cubicBezTo>
                  <a:cubicBezTo>
                    <a:pt x="573" y="276"/>
                    <a:pt x="573" y="277"/>
                    <a:pt x="575" y="277"/>
                  </a:cubicBezTo>
                  <a:cubicBezTo>
                    <a:pt x="578" y="277"/>
                    <a:pt x="586" y="276"/>
                    <a:pt x="587" y="274"/>
                  </a:cubicBezTo>
                  <a:cubicBezTo>
                    <a:pt x="588" y="272"/>
                    <a:pt x="585" y="272"/>
                    <a:pt x="585" y="272"/>
                  </a:cubicBezTo>
                  <a:cubicBezTo>
                    <a:pt x="585" y="272"/>
                    <a:pt x="585" y="270"/>
                    <a:pt x="587" y="269"/>
                  </a:cubicBezTo>
                  <a:cubicBezTo>
                    <a:pt x="590" y="268"/>
                    <a:pt x="589" y="268"/>
                    <a:pt x="592" y="266"/>
                  </a:cubicBezTo>
                  <a:cubicBezTo>
                    <a:pt x="595" y="264"/>
                    <a:pt x="599" y="262"/>
                    <a:pt x="600" y="259"/>
                  </a:cubicBezTo>
                  <a:cubicBezTo>
                    <a:pt x="601" y="256"/>
                    <a:pt x="600" y="256"/>
                    <a:pt x="603" y="255"/>
                  </a:cubicBezTo>
                  <a:cubicBezTo>
                    <a:pt x="607" y="254"/>
                    <a:pt x="610" y="252"/>
                    <a:pt x="610" y="248"/>
                  </a:cubicBezTo>
                  <a:cubicBezTo>
                    <a:pt x="609" y="244"/>
                    <a:pt x="607" y="241"/>
                    <a:pt x="610" y="239"/>
                  </a:cubicBezTo>
                  <a:cubicBezTo>
                    <a:pt x="613" y="236"/>
                    <a:pt x="616" y="236"/>
                    <a:pt x="614" y="234"/>
                  </a:cubicBezTo>
                  <a:cubicBezTo>
                    <a:pt x="612" y="232"/>
                    <a:pt x="603" y="231"/>
                    <a:pt x="602" y="222"/>
                  </a:cubicBezTo>
                  <a:cubicBezTo>
                    <a:pt x="600" y="213"/>
                    <a:pt x="602" y="210"/>
                    <a:pt x="602" y="202"/>
                  </a:cubicBezTo>
                  <a:cubicBezTo>
                    <a:pt x="601" y="195"/>
                    <a:pt x="600" y="192"/>
                    <a:pt x="601" y="190"/>
                  </a:cubicBezTo>
                  <a:cubicBezTo>
                    <a:pt x="603" y="188"/>
                    <a:pt x="608" y="182"/>
                    <a:pt x="605" y="178"/>
                  </a:cubicBezTo>
                  <a:cubicBezTo>
                    <a:pt x="601" y="173"/>
                    <a:pt x="591" y="167"/>
                    <a:pt x="592" y="164"/>
                  </a:cubicBezTo>
                  <a:cubicBezTo>
                    <a:pt x="593" y="162"/>
                    <a:pt x="597" y="161"/>
                    <a:pt x="599" y="156"/>
                  </a:cubicBezTo>
                  <a:cubicBezTo>
                    <a:pt x="601" y="151"/>
                    <a:pt x="604" y="149"/>
                    <a:pt x="604" y="145"/>
                  </a:cubicBezTo>
                  <a:cubicBezTo>
                    <a:pt x="605" y="141"/>
                    <a:pt x="608" y="135"/>
                    <a:pt x="602" y="134"/>
                  </a:cubicBezTo>
                  <a:cubicBezTo>
                    <a:pt x="595" y="132"/>
                    <a:pt x="592" y="129"/>
                    <a:pt x="586" y="129"/>
                  </a:cubicBezTo>
                  <a:cubicBezTo>
                    <a:pt x="580" y="129"/>
                    <a:pt x="565" y="128"/>
                    <a:pt x="562" y="128"/>
                  </a:cubicBezTo>
                  <a:cubicBezTo>
                    <a:pt x="559" y="127"/>
                    <a:pt x="556" y="133"/>
                    <a:pt x="553" y="140"/>
                  </a:cubicBezTo>
                  <a:cubicBezTo>
                    <a:pt x="550" y="147"/>
                    <a:pt x="548" y="156"/>
                    <a:pt x="543" y="160"/>
                  </a:cubicBezTo>
                  <a:cubicBezTo>
                    <a:pt x="537" y="164"/>
                    <a:pt x="528" y="169"/>
                    <a:pt x="525" y="171"/>
                  </a:cubicBezTo>
                  <a:cubicBezTo>
                    <a:pt x="523" y="172"/>
                    <a:pt x="524" y="173"/>
                    <a:pt x="524" y="175"/>
                  </a:cubicBezTo>
                  <a:cubicBezTo>
                    <a:pt x="523" y="177"/>
                    <a:pt x="523" y="179"/>
                    <a:pt x="524" y="179"/>
                  </a:cubicBezTo>
                  <a:cubicBezTo>
                    <a:pt x="525" y="179"/>
                    <a:pt x="532" y="177"/>
                    <a:pt x="532" y="179"/>
                  </a:cubicBezTo>
                  <a:cubicBezTo>
                    <a:pt x="532" y="181"/>
                    <a:pt x="531" y="184"/>
                    <a:pt x="531" y="187"/>
                  </a:cubicBezTo>
                  <a:cubicBezTo>
                    <a:pt x="531" y="190"/>
                    <a:pt x="529" y="193"/>
                    <a:pt x="529" y="194"/>
                  </a:cubicBezTo>
                  <a:cubicBezTo>
                    <a:pt x="529" y="195"/>
                    <a:pt x="531" y="196"/>
                    <a:pt x="530" y="198"/>
                  </a:cubicBezTo>
                  <a:cubicBezTo>
                    <a:pt x="528" y="201"/>
                    <a:pt x="524" y="200"/>
                    <a:pt x="524" y="202"/>
                  </a:cubicBezTo>
                  <a:cubicBezTo>
                    <a:pt x="523" y="205"/>
                    <a:pt x="525" y="207"/>
                    <a:pt x="527" y="207"/>
                  </a:cubicBezTo>
                  <a:cubicBezTo>
                    <a:pt x="528" y="207"/>
                    <a:pt x="531" y="206"/>
                    <a:pt x="534" y="207"/>
                  </a:cubicBezTo>
                  <a:cubicBezTo>
                    <a:pt x="537" y="208"/>
                    <a:pt x="543" y="208"/>
                    <a:pt x="543" y="210"/>
                  </a:cubicBezTo>
                  <a:cubicBezTo>
                    <a:pt x="543" y="213"/>
                    <a:pt x="543" y="219"/>
                    <a:pt x="547" y="222"/>
                  </a:cubicBezTo>
                  <a:cubicBezTo>
                    <a:pt x="550" y="225"/>
                    <a:pt x="554" y="224"/>
                    <a:pt x="556" y="224"/>
                  </a:cubicBezTo>
                  <a:cubicBezTo>
                    <a:pt x="558" y="224"/>
                    <a:pt x="556" y="227"/>
                    <a:pt x="555" y="228"/>
                  </a:cubicBezTo>
                  <a:cubicBezTo>
                    <a:pt x="553" y="230"/>
                    <a:pt x="549" y="244"/>
                    <a:pt x="545" y="240"/>
                  </a:cubicBezTo>
                  <a:cubicBezTo>
                    <a:pt x="540" y="235"/>
                    <a:pt x="531" y="229"/>
                    <a:pt x="529" y="227"/>
                  </a:cubicBezTo>
                  <a:cubicBezTo>
                    <a:pt x="527" y="225"/>
                    <a:pt x="526" y="225"/>
                    <a:pt x="524" y="224"/>
                  </a:cubicBezTo>
                  <a:cubicBezTo>
                    <a:pt x="521" y="224"/>
                    <a:pt x="509" y="220"/>
                    <a:pt x="504" y="218"/>
                  </a:cubicBezTo>
                  <a:cubicBezTo>
                    <a:pt x="499" y="216"/>
                    <a:pt x="496" y="213"/>
                    <a:pt x="492" y="210"/>
                  </a:cubicBezTo>
                  <a:cubicBezTo>
                    <a:pt x="487" y="208"/>
                    <a:pt x="460" y="205"/>
                    <a:pt x="456" y="204"/>
                  </a:cubicBezTo>
                  <a:cubicBezTo>
                    <a:pt x="452" y="204"/>
                    <a:pt x="447" y="202"/>
                    <a:pt x="445" y="204"/>
                  </a:cubicBezTo>
                  <a:cubicBezTo>
                    <a:pt x="443" y="206"/>
                    <a:pt x="441" y="206"/>
                    <a:pt x="440" y="208"/>
                  </a:cubicBezTo>
                  <a:cubicBezTo>
                    <a:pt x="440" y="210"/>
                    <a:pt x="443" y="214"/>
                    <a:pt x="445" y="217"/>
                  </a:cubicBezTo>
                  <a:cubicBezTo>
                    <a:pt x="446" y="219"/>
                    <a:pt x="449" y="221"/>
                    <a:pt x="446" y="223"/>
                  </a:cubicBezTo>
                  <a:cubicBezTo>
                    <a:pt x="443" y="226"/>
                    <a:pt x="443" y="229"/>
                    <a:pt x="439" y="229"/>
                  </a:cubicBezTo>
                  <a:cubicBezTo>
                    <a:pt x="435" y="229"/>
                    <a:pt x="433" y="228"/>
                    <a:pt x="432" y="230"/>
                  </a:cubicBezTo>
                  <a:cubicBezTo>
                    <a:pt x="432" y="232"/>
                    <a:pt x="436" y="235"/>
                    <a:pt x="434" y="236"/>
                  </a:cubicBezTo>
                  <a:cubicBezTo>
                    <a:pt x="433" y="236"/>
                    <a:pt x="424" y="235"/>
                    <a:pt x="423" y="234"/>
                  </a:cubicBezTo>
                  <a:cubicBezTo>
                    <a:pt x="421" y="232"/>
                    <a:pt x="422" y="230"/>
                    <a:pt x="424" y="229"/>
                  </a:cubicBezTo>
                  <a:cubicBezTo>
                    <a:pt x="425" y="228"/>
                    <a:pt x="427" y="227"/>
                    <a:pt x="426" y="225"/>
                  </a:cubicBezTo>
                  <a:cubicBezTo>
                    <a:pt x="424" y="223"/>
                    <a:pt x="420" y="220"/>
                    <a:pt x="417" y="222"/>
                  </a:cubicBezTo>
                  <a:cubicBezTo>
                    <a:pt x="414" y="223"/>
                    <a:pt x="405" y="228"/>
                    <a:pt x="402" y="230"/>
                  </a:cubicBezTo>
                  <a:cubicBezTo>
                    <a:pt x="399" y="231"/>
                    <a:pt x="396" y="230"/>
                    <a:pt x="391" y="230"/>
                  </a:cubicBezTo>
                  <a:cubicBezTo>
                    <a:pt x="386" y="229"/>
                    <a:pt x="373" y="233"/>
                    <a:pt x="371" y="235"/>
                  </a:cubicBezTo>
                  <a:cubicBezTo>
                    <a:pt x="370" y="236"/>
                    <a:pt x="368" y="239"/>
                    <a:pt x="365" y="239"/>
                  </a:cubicBezTo>
                  <a:cubicBezTo>
                    <a:pt x="362" y="239"/>
                    <a:pt x="346" y="239"/>
                    <a:pt x="347" y="237"/>
                  </a:cubicBezTo>
                  <a:cubicBezTo>
                    <a:pt x="347" y="235"/>
                    <a:pt x="351" y="236"/>
                    <a:pt x="352" y="235"/>
                  </a:cubicBezTo>
                  <a:cubicBezTo>
                    <a:pt x="353" y="235"/>
                    <a:pt x="351" y="231"/>
                    <a:pt x="352" y="228"/>
                  </a:cubicBezTo>
                  <a:cubicBezTo>
                    <a:pt x="354" y="226"/>
                    <a:pt x="360" y="223"/>
                    <a:pt x="357" y="223"/>
                  </a:cubicBezTo>
                  <a:cubicBezTo>
                    <a:pt x="355" y="222"/>
                    <a:pt x="349" y="223"/>
                    <a:pt x="344" y="225"/>
                  </a:cubicBezTo>
                  <a:cubicBezTo>
                    <a:pt x="339" y="227"/>
                    <a:pt x="335" y="227"/>
                    <a:pt x="336" y="231"/>
                  </a:cubicBezTo>
                  <a:cubicBezTo>
                    <a:pt x="337" y="235"/>
                    <a:pt x="337" y="235"/>
                    <a:pt x="335" y="235"/>
                  </a:cubicBezTo>
                  <a:cubicBezTo>
                    <a:pt x="333" y="235"/>
                    <a:pt x="334" y="234"/>
                    <a:pt x="330" y="233"/>
                  </a:cubicBezTo>
                  <a:cubicBezTo>
                    <a:pt x="327" y="232"/>
                    <a:pt x="315" y="234"/>
                    <a:pt x="310" y="237"/>
                  </a:cubicBezTo>
                  <a:cubicBezTo>
                    <a:pt x="304" y="240"/>
                    <a:pt x="291" y="247"/>
                    <a:pt x="289" y="247"/>
                  </a:cubicBezTo>
                  <a:cubicBezTo>
                    <a:pt x="287" y="248"/>
                    <a:pt x="277" y="249"/>
                    <a:pt x="275" y="252"/>
                  </a:cubicBezTo>
                  <a:cubicBezTo>
                    <a:pt x="273" y="256"/>
                    <a:pt x="273" y="268"/>
                    <a:pt x="269" y="268"/>
                  </a:cubicBezTo>
                  <a:cubicBezTo>
                    <a:pt x="264" y="269"/>
                    <a:pt x="250" y="271"/>
                    <a:pt x="249" y="269"/>
                  </a:cubicBezTo>
                  <a:cubicBezTo>
                    <a:pt x="248" y="267"/>
                    <a:pt x="245" y="262"/>
                    <a:pt x="241" y="260"/>
                  </a:cubicBezTo>
                  <a:cubicBezTo>
                    <a:pt x="237" y="258"/>
                    <a:pt x="232" y="258"/>
                    <a:pt x="234" y="256"/>
                  </a:cubicBezTo>
                  <a:cubicBezTo>
                    <a:pt x="236" y="254"/>
                    <a:pt x="237" y="250"/>
                    <a:pt x="240" y="249"/>
                  </a:cubicBezTo>
                  <a:cubicBezTo>
                    <a:pt x="244" y="247"/>
                    <a:pt x="257" y="248"/>
                    <a:pt x="257" y="246"/>
                  </a:cubicBezTo>
                  <a:cubicBezTo>
                    <a:pt x="257" y="244"/>
                    <a:pt x="250" y="236"/>
                    <a:pt x="248" y="233"/>
                  </a:cubicBezTo>
                  <a:cubicBezTo>
                    <a:pt x="246" y="231"/>
                    <a:pt x="241" y="230"/>
                    <a:pt x="235" y="230"/>
                  </a:cubicBezTo>
                  <a:cubicBezTo>
                    <a:pt x="230" y="230"/>
                    <a:pt x="223" y="230"/>
                    <a:pt x="220" y="229"/>
                  </a:cubicBezTo>
                  <a:cubicBezTo>
                    <a:pt x="217" y="229"/>
                    <a:pt x="211" y="227"/>
                    <a:pt x="214" y="229"/>
                  </a:cubicBezTo>
                  <a:cubicBezTo>
                    <a:pt x="216" y="231"/>
                    <a:pt x="224" y="232"/>
                    <a:pt x="224" y="235"/>
                  </a:cubicBezTo>
                  <a:cubicBezTo>
                    <a:pt x="224" y="238"/>
                    <a:pt x="224" y="246"/>
                    <a:pt x="222" y="248"/>
                  </a:cubicBezTo>
                  <a:cubicBezTo>
                    <a:pt x="220" y="251"/>
                    <a:pt x="216" y="258"/>
                    <a:pt x="219" y="259"/>
                  </a:cubicBezTo>
                  <a:cubicBezTo>
                    <a:pt x="221" y="260"/>
                    <a:pt x="230" y="265"/>
                    <a:pt x="228" y="271"/>
                  </a:cubicBezTo>
                  <a:cubicBezTo>
                    <a:pt x="225" y="276"/>
                    <a:pt x="223" y="280"/>
                    <a:pt x="223" y="283"/>
                  </a:cubicBezTo>
                  <a:cubicBezTo>
                    <a:pt x="223" y="287"/>
                    <a:pt x="225" y="292"/>
                    <a:pt x="223" y="289"/>
                  </a:cubicBezTo>
                  <a:cubicBezTo>
                    <a:pt x="221" y="287"/>
                    <a:pt x="220" y="283"/>
                    <a:pt x="217" y="284"/>
                  </a:cubicBezTo>
                  <a:cubicBezTo>
                    <a:pt x="215" y="286"/>
                    <a:pt x="211" y="288"/>
                    <a:pt x="213" y="285"/>
                  </a:cubicBezTo>
                  <a:cubicBezTo>
                    <a:pt x="215" y="283"/>
                    <a:pt x="218" y="282"/>
                    <a:pt x="215" y="280"/>
                  </a:cubicBezTo>
                  <a:cubicBezTo>
                    <a:pt x="212" y="279"/>
                    <a:pt x="203" y="278"/>
                    <a:pt x="201" y="277"/>
                  </a:cubicBezTo>
                  <a:cubicBezTo>
                    <a:pt x="198" y="276"/>
                    <a:pt x="193" y="280"/>
                    <a:pt x="189" y="283"/>
                  </a:cubicBezTo>
                  <a:cubicBezTo>
                    <a:pt x="185" y="286"/>
                    <a:pt x="178" y="288"/>
                    <a:pt x="177" y="289"/>
                  </a:cubicBezTo>
                  <a:cubicBezTo>
                    <a:pt x="175" y="290"/>
                    <a:pt x="168" y="297"/>
                    <a:pt x="165" y="299"/>
                  </a:cubicBezTo>
                  <a:cubicBezTo>
                    <a:pt x="162" y="301"/>
                    <a:pt x="172" y="306"/>
                    <a:pt x="174" y="310"/>
                  </a:cubicBezTo>
                  <a:cubicBezTo>
                    <a:pt x="175" y="314"/>
                    <a:pt x="178" y="321"/>
                    <a:pt x="172" y="319"/>
                  </a:cubicBezTo>
                  <a:cubicBezTo>
                    <a:pt x="166" y="316"/>
                    <a:pt x="151" y="312"/>
                    <a:pt x="148" y="314"/>
                  </a:cubicBezTo>
                  <a:cubicBezTo>
                    <a:pt x="146" y="315"/>
                    <a:pt x="141" y="316"/>
                    <a:pt x="142" y="314"/>
                  </a:cubicBezTo>
                  <a:cubicBezTo>
                    <a:pt x="143" y="313"/>
                    <a:pt x="143" y="312"/>
                    <a:pt x="139" y="309"/>
                  </a:cubicBezTo>
                  <a:cubicBezTo>
                    <a:pt x="134" y="306"/>
                    <a:pt x="130" y="304"/>
                    <a:pt x="129" y="305"/>
                  </a:cubicBezTo>
                  <a:cubicBezTo>
                    <a:pt x="127" y="306"/>
                    <a:pt x="124" y="310"/>
                    <a:pt x="125" y="312"/>
                  </a:cubicBezTo>
                  <a:cubicBezTo>
                    <a:pt x="125" y="314"/>
                    <a:pt x="131" y="320"/>
                    <a:pt x="133" y="321"/>
                  </a:cubicBezTo>
                  <a:cubicBezTo>
                    <a:pt x="134" y="321"/>
                    <a:pt x="143" y="321"/>
                    <a:pt x="143" y="324"/>
                  </a:cubicBezTo>
                  <a:cubicBezTo>
                    <a:pt x="143" y="326"/>
                    <a:pt x="140" y="331"/>
                    <a:pt x="138" y="332"/>
                  </a:cubicBezTo>
                  <a:cubicBezTo>
                    <a:pt x="136" y="333"/>
                    <a:pt x="133" y="333"/>
                    <a:pt x="130" y="331"/>
                  </a:cubicBezTo>
                  <a:cubicBezTo>
                    <a:pt x="127" y="329"/>
                    <a:pt x="123" y="331"/>
                    <a:pt x="121" y="329"/>
                  </a:cubicBezTo>
                  <a:cubicBezTo>
                    <a:pt x="118" y="328"/>
                    <a:pt x="114" y="324"/>
                    <a:pt x="112" y="322"/>
                  </a:cubicBezTo>
                  <a:cubicBezTo>
                    <a:pt x="109" y="321"/>
                    <a:pt x="101" y="319"/>
                    <a:pt x="102" y="317"/>
                  </a:cubicBezTo>
                  <a:cubicBezTo>
                    <a:pt x="102" y="314"/>
                    <a:pt x="100" y="307"/>
                    <a:pt x="98" y="305"/>
                  </a:cubicBezTo>
                  <a:cubicBezTo>
                    <a:pt x="96" y="303"/>
                    <a:pt x="93" y="302"/>
                    <a:pt x="95" y="300"/>
                  </a:cubicBezTo>
                  <a:cubicBezTo>
                    <a:pt x="97" y="298"/>
                    <a:pt x="102" y="294"/>
                    <a:pt x="101" y="292"/>
                  </a:cubicBezTo>
                  <a:cubicBezTo>
                    <a:pt x="101" y="290"/>
                    <a:pt x="98" y="286"/>
                    <a:pt x="96" y="284"/>
                  </a:cubicBezTo>
                  <a:cubicBezTo>
                    <a:pt x="93" y="282"/>
                    <a:pt x="87" y="280"/>
                    <a:pt x="84" y="279"/>
                  </a:cubicBezTo>
                  <a:cubicBezTo>
                    <a:pt x="81" y="277"/>
                    <a:pt x="85" y="278"/>
                    <a:pt x="82" y="275"/>
                  </a:cubicBezTo>
                  <a:cubicBezTo>
                    <a:pt x="79" y="273"/>
                    <a:pt x="76" y="273"/>
                    <a:pt x="76" y="273"/>
                  </a:cubicBezTo>
                  <a:cubicBezTo>
                    <a:pt x="76" y="273"/>
                    <a:pt x="78" y="273"/>
                    <a:pt x="76" y="270"/>
                  </a:cubicBezTo>
                  <a:cubicBezTo>
                    <a:pt x="73" y="268"/>
                    <a:pt x="70" y="265"/>
                    <a:pt x="67" y="264"/>
                  </a:cubicBezTo>
                  <a:cubicBezTo>
                    <a:pt x="64" y="262"/>
                    <a:pt x="61" y="261"/>
                    <a:pt x="65" y="261"/>
                  </a:cubicBezTo>
                  <a:cubicBezTo>
                    <a:pt x="69" y="261"/>
                    <a:pt x="72" y="261"/>
                    <a:pt x="75" y="264"/>
                  </a:cubicBezTo>
                  <a:cubicBezTo>
                    <a:pt x="77" y="268"/>
                    <a:pt x="82" y="271"/>
                    <a:pt x="83" y="270"/>
                  </a:cubicBezTo>
                  <a:cubicBezTo>
                    <a:pt x="84" y="268"/>
                    <a:pt x="86" y="267"/>
                    <a:pt x="86" y="268"/>
                  </a:cubicBezTo>
                  <a:cubicBezTo>
                    <a:pt x="86" y="270"/>
                    <a:pt x="91" y="271"/>
                    <a:pt x="96" y="272"/>
                  </a:cubicBezTo>
                  <a:cubicBezTo>
                    <a:pt x="101" y="274"/>
                    <a:pt x="112" y="278"/>
                    <a:pt x="120" y="279"/>
                  </a:cubicBezTo>
                  <a:cubicBezTo>
                    <a:pt x="127" y="280"/>
                    <a:pt x="130" y="280"/>
                    <a:pt x="134" y="282"/>
                  </a:cubicBezTo>
                  <a:cubicBezTo>
                    <a:pt x="138" y="284"/>
                    <a:pt x="145" y="287"/>
                    <a:pt x="153" y="285"/>
                  </a:cubicBezTo>
                  <a:cubicBezTo>
                    <a:pt x="162" y="283"/>
                    <a:pt x="176" y="274"/>
                    <a:pt x="179" y="271"/>
                  </a:cubicBezTo>
                  <a:cubicBezTo>
                    <a:pt x="183" y="268"/>
                    <a:pt x="187" y="269"/>
                    <a:pt x="186" y="265"/>
                  </a:cubicBezTo>
                  <a:cubicBezTo>
                    <a:pt x="185" y="261"/>
                    <a:pt x="183" y="258"/>
                    <a:pt x="183" y="254"/>
                  </a:cubicBezTo>
                  <a:cubicBezTo>
                    <a:pt x="183" y="250"/>
                    <a:pt x="185" y="250"/>
                    <a:pt x="179" y="248"/>
                  </a:cubicBezTo>
                  <a:cubicBezTo>
                    <a:pt x="172" y="246"/>
                    <a:pt x="171" y="245"/>
                    <a:pt x="169" y="243"/>
                  </a:cubicBezTo>
                  <a:cubicBezTo>
                    <a:pt x="166" y="240"/>
                    <a:pt x="163" y="241"/>
                    <a:pt x="159" y="238"/>
                  </a:cubicBezTo>
                  <a:cubicBezTo>
                    <a:pt x="156" y="236"/>
                    <a:pt x="155" y="233"/>
                    <a:pt x="150" y="232"/>
                  </a:cubicBezTo>
                  <a:cubicBezTo>
                    <a:pt x="146" y="232"/>
                    <a:pt x="143" y="230"/>
                    <a:pt x="140" y="228"/>
                  </a:cubicBezTo>
                  <a:cubicBezTo>
                    <a:pt x="138" y="227"/>
                    <a:pt x="108" y="213"/>
                    <a:pt x="106" y="214"/>
                  </a:cubicBezTo>
                  <a:cubicBezTo>
                    <a:pt x="104" y="215"/>
                    <a:pt x="104" y="215"/>
                    <a:pt x="102" y="215"/>
                  </a:cubicBezTo>
                  <a:cubicBezTo>
                    <a:pt x="99" y="214"/>
                    <a:pt x="94" y="211"/>
                    <a:pt x="91" y="212"/>
                  </a:cubicBezTo>
                  <a:cubicBezTo>
                    <a:pt x="88" y="212"/>
                    <a:pt x="83" y="218"/>
                    <a:pt x="80" y="219"/>
                  </a:cubicBezTo>
                  <a:cubicBezTo>
                    <a:pt x="78" y="220"/>
                    <a:pt x="77" y="218"/>
                    <a:pt x="80" y="216"/>
                  </a:cubicBezTo>
                  <a:cubicBezTo>
                    <a:pt x="83" y="214"/>
                    <a:pt x="84" y="213"/>
                    <a:pt x="82" y="212"/>
                  </a:cubicBezTo>
                  <a:cubicBezTo>
                    <a:pt x="80" y="210"/>
                    <a:pt x="80" y="210"/>
                    <a:pt x="77" y="210"/>
                  </a:cubicBezTo>
                  <a:cubicBezTo>
                    <a:pt x="73" y="210"/>
                    <a:pt x="68" y="206"/>
                    <a:pt x="68" y="206"/>
                  </a:cubicBezTo>
                  <a:cubicBezTo>
                    <a:pt x="68" y="206"/>
                    <a:pt x="63" y="203"/>
                    <a:pt x="68" y="203"/>
                  </a:cubicBezTo>
                  <a:cubicBezTo>
                    <a:pt x="72" y="204"/>
                    <a:pt x="78" y="207"/>
                    <a:pt x="78" y="205"/>
                  </a:cubicBezTo>
                  <a:cubicBezTo>
                    <a:pt x="78" y="202"/>
                    <a:pt x="80" y="204"/>
                    <a:pt x="74" y="202"/>
                  </a:cubicBezTo>
                  <a:cubicBezTo>
                    <a:pt x="69" y="200"/>
                    <a:pt x="67" y="197"/>
                    <a:pt x="65" y="198"/>
                  </a:cubicBezTo>
                  <a:cubicBezTo>
                    <a:pt x="63" y="199"/>
                    <a:pt x="55" y="206"/>
                    <a:pt x="55" y="205"/>
                  </a:cubicBezTo>
                  <a:cubicBezTo>
                    <a:pt x="55" y="203"/>
                    <a:pt x="55" y="202"/>
                    <a:pt x="54" y="201"/>
                  </a:cubicBezTo>
                  <a:cubicBezTo>
                    <a:pt x="53" y="201"/>
                    <a:pt x="48" y="199"/>
                    <a:pt x="47" y="201"/>
                  </a:cubicBezTo>
                  <a:cubicBezTo>
                    <a:pt x="45" y="203"/>
                    <a:pt x="45" y="206"/>
                    <a:pt x="44" y="204"/>
                  </a:cubicBezTo>
                  <a:cubicBezTo>
                    <a:pt x="44" y="204"/>
                    <a:pt x="44" y="203"/>
                    <a:pt x="44" y="202"/>
                  </a:cubicBezTo>
                  <a:cubicBezTo>
                    <a:pt x="41" y="205"/>
                    <a:pt x="39" y="208"/>
                    <a:pt x="38" y="209"/>
                  </a:cubicBezTo>
                  <a:cubicBezTo>
                    <a:pt x="34" y="212"/>
                    <a:pt x="29" y="211"/>
                    <a:pt x="27" y="213"/>
                  </a:cubicBezTo>
                  <a:cubicBezTo>
                    <a:pt x="26" y="215"/>
                    <a:pt x="21" y="219"/>
                    <a:pt x="19" y="219"/>
                  </a:cubicBezTo>
                  <a:cubicBezTo>
                    <a:pt x="17" y="219"/>
                    <a:pt x="17" y="221"/>
                    <a:pt x="21" y="224"/>
                  </a:cubicBezTo>
                  <a:cubicBezTo>
                    <a:pt x="24" y="227"/>
                    <a:pt x="16" y="227"/>
                    <a:pt x="16" y="231"/>
                  </a:cubicBezTo>
                  <a:cubicBezTo>
                    <a:pt x="16" y="234"/>
                    <a:pt x="24" y="239"/>
                    <a:pt x="27" y="240"/>
                  </a:cubicBezTo>
                  <a:cubicBezTo>
                    <a:pt x="31" y="241"/>
                    <a:pt x="32" y="244"/>
                    <a:pt x="36" y="249"/>
                  </a:cubicBezTo>
                  <a:cubicBezTo>
                    <a:pt x="41" y="253"/>
                    <a:pt x="30" y="260"/>
                    <a:pt x="26" y="265"/>
                  </a:cubicBezTo>
                  <a:cubicBezTo>
                    <a:pt x="23" y="270"/>
                    <a:pt x="35" y="281"/>
                    <a:pt x="37" y="286"/>
                  </a:cubicBezTo>
                  <a:cubicBezTo>
                    <a:pt x="38" y="291"/>
                    <a:pt x="34" y="290"/>
                    <a:pt x="33" y="293"/>
                  </a:cubicBezTo>
                  <a:cubicBezTo>
                    <a:pt x="32" y="295"/>
                    <a:pt x="35" y="301"/>
                    <a:pt x="38" y="305"/>
                  </a:cubicBezTo>
                  <a:cubicBezTo>
                    <a:pt x="41" y="308"/>
                    <a:pt x="32" y="308"/>
                    <a:pt x="34" y="310"/>
                  </a:cubicBezTo>
                  <a:cubicBezTo>
                    <a:pt x="35" y="312"/>
                    <a:pt x="39" y="316"/>
                    <a:pt x="39" y="318"/>
                  </a:cubicBezTo>
                  <a:cubicBezTo>
                    <a:pt x="39" y="320"/>
                    <a:pt x="42" y="323"/>
                    <a:pt x="45" y="326"/>
                  </a:cubicBezTo>
                  <a:cubicBezTo>
                    <a:pt x="48" y="329"/>
                    <a:pt x="44" y="329"/>
                    <a:pt x="38" y="333"/>
                  </a:cubicBezTo>
                  <a:cubicBezTo>
                    <a:pt x="32" y="338"/>
                    <a:pt x="54" y="343"/>
                    <a:pt x="57" y="350"/>
                  </a:cubicBezTo>
                  <a:cubicBezTo>
                    <a:pt x="60" y="356"/>
                    <a:pt x="48" y="365"/>
                    <a:pt x="41" y="371"/>
                  </a:cubicBezTo>
                  <a:cubicBezTo>
                    <a:pt x="34" y="376"/>
                    <a:pt x="26" y="386"/>
                    <a:pt x="21" y="389"/>
                  </a:cubicBezTo>
                  <a:cubicBezTo>
                    <a:pt x="18" y="391"/>
                    <a:pt x="14" y="395"/>
                    <a:pt x="11" y="399"/>
                  </a:cubicBezTo>
                  <a:cubicBezTo>
                    <a:pt x="12" y="399"/>
                    <a:pt x="12" y="399"/>
                    <a:pt x="13" y="399"/>
                  </a:cubicBezTo>
                  <a:cubicBezTo>
                    <a:pt x="17" y="398"/>
                    <a:pt x="20" y="396"/>
                    <a:pt x="20" y="398"/>
                  </a:cubicBezTo>
                  <a:cubicBezTo>
                    <a:pt x="20" y="400"/>
                    <a:pt x="21" y="403"/>
                    <a:pt x="24" y="404"/>
                  </a:cubicBezTo>
                  <a:cubicBezTo>
                    <a:pt x="27" y="406"/>
                    <a:pt x="39" y="408"/>
                    <a:pt x="38" y="409"/>
                  </a:cubicBezTo>
                  <a:cubicBezTo>
                    <a:pt x="37" y="411"/>
                    <a:pt x="36" y="412"/>
                    <a:pt x="31" y="412"/>
                  </a:cubicBezTo>
                  <a:cubicBezTo>
                    <a:pt x="26" y="412"/>
                    <a:pt x="17" y="412"/>
                    <a:pt x="14" y="415"/>
                  </a:cubicBezTo>
                  <a:cubicBezTo>
                    <a:pt x="13" y="416"/>
                    <a:pt x="12" y="417"/>
                    <a:pt x="12" y="418"/>
                  </a:cubicBezTo>
                  <a:cubicBezTo>
                    <a:pt x="12" y="418"/>
                    <a:pt x="12" y="418"/>
                    <a:pt x="12" y="418"/>
                  </a:cubicBezTo>
                  <a:cubicBezTo>
                    <a:pt x="13" y="424"/>
                    <a:pt x="6" y="430"/>
                    <a:pt x="4" y="433"/>
                  </a:cubicBezTo>
                  <a:cubicBezTo>
                    <a:pt x="1" y="437"/>
                    <a:pt x="5" y="439"/>
                    <a:pt x="6" y="444"/>
                  </a:cubicBezTo>
                  <a:cubicBezTo>
                    <a:pt x="6" y="448"/>
                    <a:pt x="7" y="452"/>
                    <a:pt x="4" y="455"/>
                  </a:cubicBezTo>
                  <a:cubicBezTo>
                    <a:pt x="0" y="458"/>
                    <a:pt x="6" y="460"/>
                    <a:pt x="9" y="463"/>
                  </a:cubicBezTo>
                  <a:cubicBezTo>
                    <a:pt x="12" y="466"/>
                    <a:pt x="6" y="467"/>
                    <a:pt x="9" y="472"/>
                  </a:cubicBezTo>
                  <a:cubicBezTo>
                    <a:pt x="11" y="476"/>
                    <a:pt x="13" y="478"/>
                    <a:pt x="13" y="481"/>
                  </a:cubicBezTo>
                  <a:cubicBezTo>
                    <a:pt x="13" y="484"/>
                    <a:pt x="19" y="485"/>
                    <a:pt x="21" y="487"/>
                  </a:cubicBezTo>
                  <a:cubicBezTo>
                    <a:pt x="23" y="490"/>
                    <a:pt x="24" y="487"/>
                    <a:pt x="27" y="487"/>
                  </a:cubicBezTo>
                  <a:cubicBezTo>
                    <a:pt x="30" y="487"/>
                    <a:pt x="30" y="489"/>
                    <a:pt x="31" y="491"/>
                  </a:cubicBezTo>
                  <a:cubicBezTo>
                    <a:pt x="33" y="492"/>
                    <a:pt x="36" y="490"/>
                    <a:pt x="38" y="488"/>
                  </a:cubicBezTo>
                  <a:cubicBezTo>
                    <a:pt x="39" y="487"/>
                    <a:pt x="42" y="489"/>
                    <a:pt x="47" y="493"/>
                  </a:cubicBezTo>
                  <a:cubicBezTo>
                    <a:pt x="52" y="497"/>
                    <a:pt x="49" y="497"/>
                    <a:pt x="49" y="503"/>
                  </a:cubicBezTo>
                  <a:cubicBezTo>
                    <a:pt x="49" y="509"/>
                    <a:pt x="49" y="510"/>
                    <a:pt x="52" y="513"/>
                  </a:cubicBezTo>
                  <a:cubicBezTo>
                    <a:pt x="55" y="517"/>
                    <a:pt x="57" y="521"/>
                    <a:pt x="59" y="524"/>
                  </a:cubicBezTo>
                  <a:cubicBezTo>
                    <a:pt x="61" y="527"/>
                    <a:pt x="65" y="526"/>
                    <a:pt x="68" y="529"/>
                  </a:cubicBezTo>
                  <a:cubicBezTo>
                    <a:pt x="71" y="532"/>
                    <a:pt x="73" y="534"/>
                    <a:pt x="68" y="537"/>
                  </a:cubicBezTo>
                  <a:cubicBezTo>
                    <a:pt x="64" y="541"/>
                    <a:pt x="63" y="540"/>
                    <a:pt x="59" y="539"/>
                  </a:cubicBezTo>
                  <a:cubicBezTo>
                    <a:pt x="55" y="539"/>
                    <a:pt x="55" y="538"/>
                    <a:pt x="55" y="541"/>
                  </a:cubicBezTo>
                  <a:cubicBezTo>
                    <a:pt x="55" y="544"/>
                    <a:pt x="58" y="554"/>
                    <a:pt x="62" y="558"/>
                  </a:cubicBezTo>
                  <a:cubicBezTo>
                    <a:pt x="66" y="562"/>
                    <a:pt x="67" y="556"/>
                    <a:pt x="69" y="553"/>
                  </a:cubicBezTo>
                  <a:cubicBezTo>
                    <a:pt x="72" y="549"/>
                    <a:pt x="71" y="553"/>
                    <a:pt x="77" y="554"/>
                  </a:cubicBezTo>
                  <a:cubicBezTo>
                    <a:pt x="82" y="554"/>
                    <a:pt x="83" y="553"/>
                    <a:pt x="86" y="554"/>
                  </a:cubicBezTo>
                  <a:cubicBezTo>
                    <a:pt x="89" y="554"/>
                    <a:pt x="91" y="558"/>
                    <a:pt x="93" y="561"/>
                  </a:cubicBezTo>
                  <a:cubicBezTo>
                    <a:pt x="95" y="564"/>
                    <a:pt x="91" y="563"/>
                    <a:pt x="90" y="566"/>
                  </a:cubicBezTo>
                  <a:cubicBezTo>
                    <a:pt x="89" y="569"/>
                    <a:pt x="91" y="569"/>
                    <a:pt x="93" y="572"/>
                  </a:cubicBezTo>
                  <a:cubicBezTo>
                    <a:pt x="94" y="575"/>
                    <a:pt x="99" y="574"/>
                    <a:pt x="102" y="574"/>
                  </a:cubicBezTo>
                  <a:cubicBezTo>
                    <a:pt x="104" y="574"/>
                    <a:pt x="107" y="584"/>
                    <a:pt x="107" y="587"/>
                  </a:cubicBezTo>
                  <a:cubicBezTo>
                    <a:pt x="108" y="589"/>
                    <a:pt x="112" y="587"/>
                    <a:pt x="115" y="586"/>
                  </a:cubicBezTo>
                  <a:cubicBezTo>
                    <a:pt x="117" y="586"/>
                    <a:pt x="118" y="588"/>
                    <a:pt x="123" y="592"/>
                  </a:cubicBezTo>
                  <a:cubicBezTo>
                    <a:pt x="128" y="596"/>
                    <a:pt x="129" y="588"/>
                    <a:pt x="132" y="588"/>
                  </a:cubicBezTo>
                  <a:cubicBezTo>
                    <a:pt x="134" y="588"/>
                    <a:pt x="136" y="593"/>
                    <a:pt x="139" y="595"/>
                  </a:cubicBezTo>
                  <a:cubicBezTo>
                    <a:pt x="142" y="598"/>
                    <a:pt x="142" y="595"/>
                    <a:pt x="146" y="595"/>
                  </a:cubicBezTo>
                  <a:cubicBezTo>
                    <a:pt x="149" y="595"/>
                    <a:pt x="148" y="595"/>
                    <a:pt x="151" y="598"/>
                  </a:cubicBezTo>
                  <a:cubicBezTo>
                    <a:pt x="155" y="601"/>
                    <a:pt x="154" y="599"/>
                    <a:pt x="157" y="598"/>
                  </a:cubicBezTo>
                  <a:cubicBezTo>
                    <a:pt x="160" y="597"/>
                    <a:pt x="160" y="600"/>
                    <a:pt x="164" y="602"/>
                  </a:cubicBezTo>
                  <a:cubicBezTo>
                    <a:pt x="168" y="605"/>
                    <a:pt x="169" y="605"/>
                    <a:pt x="169" y="607"/>
                  </a:cubicBezTo>
                  <a:cubicBezTo>
                    <a:pt x="169" y="609"/>
                    <a:pt x="168" y="608"/>
                    <a:pt x="164" y="611"/>
                  </a:cubicBezTo>
                  <a:cubicBezTo>
                    <a:pt x="160" y="614"/>
                    <a:pt x="165" y="614"/>
                    <a:pt x="168" y="615"/>
                  </a:cubicBezTo>
                  <a:cubicBezTo>
                    <a:pt x="170" y="617"/>
                    <a:pt x="165" y="615"/>
                    <a:pt x="163" y="617"/>
                  </a:cubicBezTo>
                  <a:cubicBezTo>
                    <a:pt x="160" y="618"/>
                    <a:pt x="163" y="619"/>
                    <a:pt x="165" y="622"/>
                  </a:cubicBezTo>
                  <a:cubicBezTo>
                    <a:pt x="167" y="625"/>
                    <a:pt x="164" y="626"/>
                    <a:pt x="163" y="629"/>
                  </a:cubicBezTo>
                  <a:cubicBezTo>
                    <a:pt x="162" y="632"/>
                    <a:pt x="156" y="629"/>
                    <a:pt x="150" y="632"/>
                  </a:cubicBezTo>
                  <a:cubicBezTo>
                    <a:pt x="145" y="634"/>
                    <a:pt x="143" y="639"/>
                    <a:pt x="142" y="643"/>
                  </a:cubicBezTo>
                  <a:cubicBezTo>
                    <a:pt x="143" y="643"/>
                    <a:pt x="143" y="642"/>
                    <a:pt x="143" y="642"/>
                  </a:cubicBezTo>
                  <a:cubicBezTo>
                    <a:pt x="151" y="642"/>
                    <a:pt x="156" y="643"/>
                    <a:pt x="154" y="644"/>
                  </a:cubicBezTo>
                  <a:cubicBezTo>
                    <a:pt x="151" y="644"/>
                    <a:pt x="143" y="651"/>
                    <a:pt x="141" y="651"/>
                  </a:cubicBezTo>
                  <a:cubicBezTo>
                    <a:pt x="140" y="651"/>
                    <a:pt x="140" y="652"/>
                    <a:pt x="143" y="654"/>
                  </a:cubicBezTo>
                  <a:cubicBezTo>
                    <a:pt x="146" y="657"/>
                    <a:pt x="147" y="660"/>
                    <a:pt x="145" y="660"/>
                  </a:cubicBezTo>
                  <a:cubicBezTo>
                    <a:pt x="142" y="660"/>
                    <a:pt x="137" y="664"/>
                    <a:pt x="135" y="668"/>
                  </a:cubicBezTo>
                  <a:cubicBezTo>
                    <a:pt x="134" y="671"/>
                    <a:pt x="135" y="672"/>
                    <a:pt x="132" y="673"/>
                  </a:cubicBezTo>
                  <a:cubicBezTo>
                    <a:pt x="129" y="673"/>
                    <a:pt x="127" y="673"/>
                    <a:pt x="127" y="675"/>
                  </a:cubicBezTo>
                  <a:cubicBezTo>
                    <a:pt x="126" y="676"/>
                    <a:pt x="124" y="676"/>
                    <a:pt x="128" y="678"/>
                  </a:cubicBezTo>
                  <a:cubicBezTo>
                    <a:pt x="131" y="679"/>
                    <a:pt x="129" y="681"/>
                    <a:pt x="131" y="682"/>
                  </a:cubicBezTo>
                  <a:cubicBezTo>
                    <a:pt x="133" y="683"/>
                    <a:pt x="139" y="684"/>
                    <a:pt x="142" y="686"/>
                  </a:cubicBezTo>
                  <a:cubicBezTo>
                    <a:pt x="145" y="688"/>
                    <a:pt x="154" y="694"/>
                    <a:pt x="159" y="698"/>
                  </a:cubicBezTo>
                  <a:cubicBezTo>
                    <a:pt x="160" y="700"/>
                    <a:pt x="162" y="701"/>
                    <a:pt x="164" y="703"/>
                  </a:cubicBezTo>
                  <a:cubicBezTo>
                    <a:pt x="164" y="703"/>
                    <a:pt x="164" y="703"/>
                    <a:pt x="164" y="703"/>
                  </a:cubicBezTo>
                  <a:cubicBezTo>
                    <a:pt x="167" y="701"/>
                    <a:pt x="171" y="699"/>
                    <a:pt x="174" y="700"/>
                  </a:cubicBezTo>
                  <a:cubicBezTo>
                    <a:pt x="179" y="702"/>
                    <a:pt x="187" y="708"/>
                    <a:pt x="191" y="708"/>
                  </a:cubicBezTo>
                  <a:cubicBezTo>
                    <a:pt x="196" y="708"/>
                    <a:pt x="201" y="708"/>
                    <a:pt x="208" y="711"/>
                  </a:cubicBezTo>
                  <a:cubicBezTo>
                    <a:pt x="216" y="714"/>
                    <a:pt x="217" y="716"/>
                    <a:pt x="221" y="716"/>
                  </a:cubicBezTo>
                  <a:cubicBezTo>
                    <a:pt x="225" y="716"/>
                    <a:pt x="236" y="714"/>
                    <a:pt x="241" y="717"/>
                  </a:cubicBezTo>
                  <a:cubicBezTo>
                    <a:pt x="246" y="720"/>
                    <a:pt x="241" y="724"/>
                    <a:pt x="245" y="726"/>
                  </a:cubicBezTo>
                  <a:cubicBezTo>
                    <a:pt x="249" y="727"/>
                    <a:pt x="253" y="727"/>
                    <a:pt x="257" y="731"/>
                  </a:cubicBezTo>
                  <a:cubicBezTo>
                    <a:pt x="262" y="734"/>
                    <a:pt x="265" y="739"/>
                    <a:pt x="269" y="737"/>
                  </a:cubicBezTo>
                  <a:cubicBezTo>
                    <a:pt x="272" y="736"/>
                    <a:pt x="277" y="733"/>
                    <a:pt x="279" y="730"/>
                  </a:cubicBezTo>
                  <a:cubicBezTo>
                    <a:pt x="274" y="725"/>
                    <a:pt x="265" y="714"/>
                    <a:pt x="264" y="710"/>
                  </a:cubicBezTo>
                  <a:cubicBezTo>
                    <a:pt x="263" y="706"/>
                    <a:pt x="266" y="698"/>
                    <a:pt x="264" y="697"/>
                  </a:cubicBezTo>
                  <a:cubicBezTo>
                    <a:pt x="263" y="696"/>
                    <a:pt x="260" y="692"/>
                    <a:pt x="259" y="691"/>
                  </a:cubicBezTo>
                  <a:cubicBezTo>
                    <a:pt x="257" y="690"/>
                    <a:pt x="253" y="688"/>
                    <a:pt x="255" y="686"/>
                  </a:cubicBezTo>
                  <a:cubicBezTo>
                    <a:pt x="257" y="684"/>
                    <a:pt x="266" y="671"/>
                    <a:pt x="267" y="669"/>
                  </a:cubicBezTo>
                  <a:cubicBezTo>
                    <a:pt x="267" y="667"/>
                    <a:pt x="270" y="668"/>
                    <a:pt x="272" y="668"/>
                  </a:cubicBezTo>
                  <a:cubicBezTo>
                    <a:pt x="274" y="668"/>
                    <a:pt x="277" y="666"/>
                    <a:pt x="280" y="663"/>
                  </a:cubicBezTo>
                  <a:cubicBezTo>
                    <a:pt x="283" y="660"/>
                    <a:pt x="285" y="661"/>
                    <a:pt x="286" y="660"/>
                  </a:cubicBezTo>
                  <a:cubicBezTo>
                    <a:pt x="287" y="660"/>
                    <a:pt x="287" y="659"/>
                    <a:pt x="288" y="657"/>
                  </a:cubicBezTo>
                  <a:cubicBezTo>
                    <a:pt x="288" y="657"/>
                    <a:pt x="288" y="657"/>
                    <a:pt x="288" y="657"/>
                  </a:cubicBezTo>
                  <a:cubicBezTo>
                    <a:pt x="284" y="655"/>
                    <a:pt x="278" y="652"/>
                    <a:pt x="281" y="651"/>
                  </a:cubicBezTo>
                  <a:cubicBezTo>
                    <a:pt x="283" y="650"/>
                    <a:pt x="286" y="653"/>
                    <a:pt x="285" y="649"/>
                  </a:cubicBezTo>
                  <a:cubicBezTo>
                    <a:pt x="283" y="646"/>
                    <a:pt x="279" y="637"/>
                    <a:pt x="274" y="634"/>
                  </a:cubicBezTo>
                  <a:cubicBezTo>
                    <a:pt x="269" y="632"/>
                    <a:pt x="263" y="634"/>
                    <a:pt x="262" y="631"/>
                  </a:cubicBezTo>
                  <a:cubicBezTo>
                    <a:pt x="261" y="628"/>
                    <a:pt x="263" y="628"/>
                    <a:pt x="260" y="626"/>
                  </a:cubicBezTo>
                  <a:cubicBezTo>
                    <a:pt x="257" y="624"/>
                    <a:pt x="250" y="622"/>
                    <a:pt x="253" y="619"/>
                  </a:cubicBezTo>
                  <a:cubicBezTo>
                    <a:pt x="256" y="615"/>
                    <a:pt x="263" y="612"/>
                    <a:pt x="260" y="608"/>
                  </a:cubicBezTo>
                  <a:cubicBezTo>
                    <a:pt x="257" y="605"/>
                    <a:pt x="255" y="605"/>
                    <a:pt x="257" y="602"/>
                  </a:cubicBezTo>
                  <a:cubicBezTo>
                    <a:pt x="258" y="599"/>
                    <a:pt x="264" y="595"/>
                    <a:pt x="265" y="593"/>
                  </a:cubicBezTo>
                  <a:cubicBezTo>
                    <a:pt x="265" y="591"/>
                    <a:pt x="266" y="587"/>
                    <a:pt x="268" y="588"/>
                  </a:cubicBezTo>
                  <a:cubicBezTo>
                    <a:pt x="269" y="589"/>
                    <a:pt x="276" y="600"/>
                    <a:pt x="278" y="599"/>
                  </a:cubicBezTo>
                  <a:cubicBezTo>
                    <a:pt x="281" y="598"/>
                    <a:pt x="284" y="597"/>
                    <a:pt x="283" y="595"/>
                  </a:cubicBezTo>
                  <a:cubicBezTo>
                    <a:pt x="282" y="593"/>
                    <a:pt x="280" y="586"/>
                    <a:pt x="284" y="585"/>
                  </a:cubicBezTo>
                  <a:cubicBezTo>
                    <a:pt x="287" y="583"/>
                    <a:pt x="289" y="578"/>
                    <a:pt x="292" y="577"/>
                  </a:cubicBezTo>
                  <a:cubicBezTo>
                    <a:pt x="295" y="575"/>
                    <a:pt x="299" y="575"/>
                    <a:pt x="301" y="573"/>
                  </a:cubicBezTo>
                  <a:cubicBezTo>
                    <a:pt x="304" y="571"/>
                    <a:pt x="308" y="566"/>
                    <a:pt x="311" y="567"/>
                  </a:cubicBezTo>
                  <a:cubicBezTo>
                    <a:pt x="315" y="568"/>
                    <a:pt x="316" y="571"/>
                    <a:pt x="320" y="571"/>
                  </a:cubicBezTo>
                  <a:cubicBezTo>
                    <a:pt x="323" y="570"/>
                    <a:pt x="325" y="565"/>
                    <a:pt x="329" y="566"/>
                  </a:cubicBezTo>
                  <a:cubicBezTo>
                    <a:pt x="332" y="568"/>
                    <a:pt x="332" y="570"/>
                    <a:pt x="337" y="570"/>
                  </a:cubicBezTo>
                  <a:cubicBezTo>
                    <a:pt x="341" y="570"/>
                    <a:pt x="349" y="572"/>
                    <a:pt x="353" y="576"/>
                  </a:cubicBezTo>
                  <a:cubicBezTo>
                    <a:pt x="357" y="580"/>
                    <a:pt x="358" y="586"/>
                    <a:pt x="359" y="585"/>
                  </a:cubicBezTo>
                  <a:cubicBezTo>
                    <a:pt x="361" y="584"/>
                    <a:pt x="361" y="578"/>
                    <a:pt x="364" y="580"/>
                  </a:cubicBezTo>
                  <a:cubicBezTo>
                    <a:pt x="367" y="582"/>
                    <a:pt x="374" y="588"/>
                    <a:pt x="377" y="586"/>
                  </a:cubicBezTo>
                  <a:cubicBezTo>
                    <a:pt x="379" y="585"/>
                    <a:pt x="385" y="578"/>
                    <a:pt x="388" y="578"/>
                  </a:cubicBezTo>
                  <a:cubicBezTo>
                    <a:pt x="391" y="578"/>
                    <a:pt x="396" y="581"/>
                    <a:pt x="400" y="580"/>
                  </a:cubicBezTo>
                  <a:cubicBezTo>
                    <a:pt x="404" y="580"/>
                    <a:pt x="405" y="576"/>
                    <a:pt x="408" y="577"/>
                  </a:cubicBezTo>
                  <a:cubicBezTo>
                    <a:pt x="411" y="578"/>
                    <a:pt x="415" y="583"/>
                    <a:pt x="418" y="584"/>
                  </a:cubicBezTo>
                  <a:cubicBezTo>
                    <a:pt x="421" y="585"/>
                    <a:pt x="426" y="589"/>
                    <a:pt x="428" y="588"/>
                  </a:cubicBezTo>
                  <a:cubicBezTo>
                    <a:pt x="429" y="587"/>
                    <a:pt x="429" y="582"/>
                    <a:pt x="432" y="583"/>
                  </a:cubicBezTo>
                  <a:cubicBezTo>
                    <a:pt x="435" y="585"/>
                    <a:pt x="445" y="585"/>
                    <a:pt x="448" y="583"/>
                  </a:cubicBezTo>
                  <a:cubicBezTo>
                    <a:pt x="451" y="582"/>
                    <a:pt x="456" y="577"/>
                    <a:pt x="453" y="574"/>
                  </a:cubicBezTo>
                  <a:cubicBezTo>
                    <a:pt x="450" y="570"/>
                    <a:pt x="438" y="567"/>
                    <a:pt x="437" y="564"/>
                  </a:cubicBezTo>
                  <a:cubicBezTo>
                    <a:pt x="436" y="561"/>
                    <a:pt x="437" y="561"/>
                    <a:pt x="441" y="559"/>
                  </a:cubicBezTo>
                  <a:cubicBezTo>
                    <a:pt x="445" y="557"/>
                    <a:pt x="448" y="556"/>
                    <a:pt x="445" y="553"/>
                  </a:cubicBezTo>
                  <a:cubicBezTo>
                    <a:pt x="443" y="549"/>
                    <a:pt x="438" y="549"/>
                    <a:pt x="444" y="547"/>
                  </a:cubicBezTo>
                  <a:cubicBezTo>
                    <a:pt x="450" y="544"/>
                    <a:pt x="465" y="546"/>
                    <a:pt x="459" y="542"/>
                  </a:cubicBezTo>
                  <a:cubicBezTo>
                    <a:pt x="453" y="538"/>
                    <a:pt x="448" y="534"/>
                    <a:pt x="449" y="529"/>
                  </a:cubicBezTo>
                  <a:cubicBezTo>
                    <a:pt x="449" y="525"/>
                    <a:pt x="453" y="526"/>
                    <a:pt x="458" y="527"/>
                  </a:cubicBezTo>
                  <a:cubicBezTo>
                    <a:pt x="463" y="527"/>
                    <a:pt x="479" y="524"/>
                    <a:pt x="486" y="521"/>
                  </a:cubicBezTo>
                  <a:cubicBezTo>
                    <a:pt x="493" y="518"/>
                    <a:pt x="499" y="520"/>
                    <a:pt x="503" y="518"/>
                  </a:cubicBezTo>
                  <a:cubicBezTo>
                    <a:pt x="506" y="516"/>
                    <a:pt x="513" y="515"/>
                    <a:pt x="520" y="514"/>
                  </a:cubicBezTo>
                  <a:cubicBezTo>
                    <a:pt x="526" y="513"/>
                    <a:pt x="540" y="511"/>
                    <a:pt x="545" y="506"/>
                  </a:cubicBezTo>
                  <a:cubicBezTo>
                    <a:pt x="551" y="502"/>
                    <a:pt x="560" y="502"/>
                    <a:pt x="564" y="503"/>
                  </a:cubicBezTo>
                  <a:cubicBezTo>
                    <a:pt x="568" y="504"/>
                    <a:pt x="572" y="502"/>
                    <a:pt x="574" y="504"/>
                  </a:cubicBezTo>
                  <a:cubicBezTo>
                    <a:pt x="576" y="505"/>
                    <a:pt x="580" y="511"/>
                    <a:pt x="581" y="513"/>
                  </a:cubicBezTo>
                  <a:cubicBezTo>
                    <a:pt x="581" y="516"/>
                    <a:pt x="578" y="521"/>
                    <a:pt x="580" y="523"/>
                  </a:cubicBezTo>
                  <a:cubicBezTo>
                    <a:pt x="582" y="524"/>
                    <a:pt x="585" y="526"/>
                    <a:pt x="589" y="524"/>
                  </a:cubicBezTo>
                  <a:cubicBezTo>
                    <a:pt x="592" y="522"/>
                    <a:pt x="596" y="521"/>
                    <a:pt x="597" y="523"/>
                  </a:cubicBezTo>
                  <a:cubicBezTo>
                    <a:pt x="598" y="525"/>
                    <a:pt x="598" y="528"/>
                    <a:pt x="600" y="527"/>
                  </a:cubicBezTo>
                  <a:cubicBezTo>
                    <a:pt x="603" y="525"/>
                    <a:pt x="601" y="524"/>
                    <a:pt x="604" y="525"/>
                  </a:cubicBezTo>
                  <a:cubicBezTo>
                    <a:pt x="607" y="526"/>
                    <a:pt x="610" y="528"/>
                    <a:pt x="612" y="528"/>
                  </a:cubicBezTo>
                  <a:cubicBezTo>
                    <a:pt x="613" y="528"/>
                    <a:pt x="612" y="530"/>
                    <a:pt x="611" y="532"/>
                  </a:cubicBezTo>
                  <a:cubicBezTo>
                    <a:pt x="609" y="534"/>
                    <a:pt x="608" y="537"/>
                    <a:pt x="611" y="536"/>
                  </a:cubicBezTo>
                  <a:cubicBezTo>
                    <a:pt x="615" y="535"/>
                    <a:pt x="621" y="534"/>
                    <a:pt x="624" y="534"/>
                  </a:cubicBezTo>
                  <a:cubicBezTo>
                    <a:pt x="627" y="534"/>
                    <a:pt x="639" y="527"/>
                    <a:pt x="643" y="524"/>
                  </a:cubicBezTo>
                  <a:cubicBezTo>
                    <a:pt x="647" y="522"/>
                    <a:pt x="656" y="519"/>
                    <a:pt x="654" y="522"/>
                  </a:cubicBezTo>
                  <a:cubicBezTo>
                    <a:pt x="651" y="524"/>
                    <a:pt x="651" y="529"/>
                    <a:pt x="654" y="530"/>
                  </a:cubicBezTo>
                  <a:cubicBezTo>
                    <a:pt x="658" y="532"/>
                    <a:pt x="668" y="537"/>
                    <a:pt x="673" y="546"/>
                  </a:cubicBezTo>
                  <a:cubicBezTo>
                    <a:pt x="678" y="554"/>
                    <a:pt x="695" y="586"/>
                    <a:pt x="698" y="584"/>
                  </a:cubicBezTo>
                  <a:cubicBezTo>
                    <a:pt x="701" y="582"/>
                    <a:pt x="704" y="575"/>
                    <a:pt x="707" y="576"/>
                  </a:cubicBezTo>
                  <a:cubicBezTo>
                    <a:pt x="709" y="577"/>
                    <a:pt x="712" y="582"/>
                    <a:pt x="717" y="584"/>
                  </a:cubicBezTo>
                  <a:cubicBezTo>
                    <a:pt x="722" y="587"/>
                    <a:pt x="729" y="583"/>
                    <a:pt x="733" y="582"/>
                  </a:cubicBezTo>
                  <a:cubicBezTo>
                    <a:pt x="736" y="581"/>
                    <a:pt x="741" y="578"/>
                    <a:pt x="745" y="583"/>
                  </a:cubicBezTo>
                  <a:cubicBezTo>
                    <a:pt x="749" y="587"/>
                    <a:pt x="750" y="594"/>
                    <a:pt x="753" y="594"/>
                  </a:cubicBezTo>
                  <a:cubicBezTo>
                    <a:pt x="756" y="595"/>
                    <a:pt x="757" y="596"/>
                    <a:pt x="759" y="598"/>
                  </a:cubicBezTo>
                  <a:cubicBezTo>
                    <a:pt x="760" y="601"/>
                    <a:pt x="761" y="604"/>
                    <a:pt x="767" y="605"/>
                  </a:cubicBezTo>
                  <a:cubicBezTo>
                    <a:pt x="773" y="605"/>
                    <a:pt x="778" y="602"/>
                    <a:pt x="779" y="604"/>
                  </a:cubicBezTo>
                  <a:cubicBezTo>
                    <a:pt x="780" y="605"/>
                    <a:pt x="781" y="611"/>
                    <a:pt x="786" y="611"/>
                  </a:cubicBezTo>
                  <a:cubicBezTo>
                    <a:pt x="791" y="611"/>
                    <a:pt x="796" y="609"/>
                    <a:pt x="799" y="607"/>
                  </a:cubicBezTo>
                  <a:cubicBezTo>
                    <a:pt x="802" y="605"/>
                    <a:pt x="813" y="603"/>
                    <a:pt x="816" y="600"/>
                  </a:cubicBezTo>
                  <a:cubicBezTo>
                    <a:pt x="819" y="596"/>
                    <a:pt x="828" y="593"/>
                    <a:pt x="832" y="590"/>
                  </a:cubicBezTo>
                  <a:cubicBezTo>
                    <a:pt x="837" y="588"/>
                    <a:pt x="847" y="582"/>
                    <a:pt x="851" y="583"/>
                  </a:cubicBezTo>
                  <a:cubicBezTo>
                    <a:pt x="854" y="584"/>
                    <a:pt x="863" y="585"/>
                    <a:pt x="867" y="587"/>
                  </a:cubicBezTo>
                  <a:cubicBezTo>
                    <a:pt x="872" y="588"/>
                    <a:pt x="871" y="593"/>
                    <a:pt x="873" y="594"/>
                  </a:cubicBezTo>
                  <a:cubicBezTo>
                    <a:pt x="876" y="595"/>
                    <a:pt x="879" y="597"/>
                    <a:pt x="883" y="597"/>
                  </a:cubicBezTo>
                  <a:cubicBezTo>
                    <a:pt x="887" y="597"/>
                    <a:pt x="888" y="594"/>
                    <a:pt x="893" y="598"/>
                  </a:cubicBezTo>
                  <a:cubicBezTo>
                    <a:pt x="898" y="601"/>
                    <a:pt x="904" y="604"/>
                    <a:pt x="907" y="601"/>
                  </a:cubicBezTo>
                  <a:cubicBezTo>
                    <a:pt x="910" y="598"/>
                    <a:pt x="917" y="594"/>
                    <a:pt x="916" y="591"/>
                  </a:cubicBezTo>
                  <a:cubicBezTo>
                    <a:pt x="915" y="588"/>
                    <a:pt x="910" y="580"/>
                    <a:pt x="911" y="577"/>
                  </a:cubicBezTo>
                  <a:cubicBezTo>
                    <a:pt x="911" y="574"/>
                    <a:pt x="924" y="562"/>
                    <a:pt x="927" y="562"/>
                  </a:cubicBezTo>
                  <a:cubicBezTo>
                    <a:pt x="929" y="561"/>
                    <a:pt x="934" y="564"/>
                    <a:pt x="937" y="566"/>
                  </a:cubicBezTo>
                  <a:cubicBezTo>
                    <a:pt x="941" y="568"/>
                    <a:pt x="945" y="566"/>
                    <a:pt x="950" y="568"/>
                  </a:cubicBezTo>
                  <a:cubicBezTo>
                    <a:pt x="954" y="569"/>
                    <a:pt x="959" y="571"/>
                    <a:pt x="963" y="573"/>
                  </a:cubicBezTo>
                  <a:cubicBezTo>
                    <a:pt x="967" y="575"/>
                    <a:pt x="968" y="575"/>
                    <a:pt x="969" y="578"/>
                  </a:cubicBezTo>
                  <a:cubicBezTo>
                    <a:pt x="969" y="582"/>
                    <a:pt x="970" y="589"/>
                    <a:pt x="976" y="590"/>
                  </a:cubicBezTo>
                  <a:cubicBezTo>
                    <a:pt x="981" y="592"/>
                    <a:pt x="987" y="595"/>
                    <a:pt x="991" y="595"/>
                  </a:cubicBezTo>
                  <a:cubicBezTo>
                    <a:pt x="995" y="594"/>
                    <a:pt x="1004" y="589"/>
                    <a:pt x="1011" y="590"/>
                  </a:cubicBezTo>
                  <a:cubicBezTo>
                    <a:pt x="1017" y="590"/>
                    <a:pt x="1024" y="593"/>
                    <a:pt x="1026" y="593"/>
                  </a:cubicBezTo>
                  <a:cubicBezTo>
                    <a:pt x="1028" y="593"/>
                    <a:pt x="1032" y="598"/>
                    <a:pt x="1036" y="598"/>
                  </a:cubicBezTo>
                  <a:cubicBezTo>
                    <a:pt x="1041" y="598"/>
                    <a:pt x="1043" y="600"/>
                    <a:pt x="1045" y="602"/>
                  </a:cubicBezTo>
                  <a:cubicBezTo>
                    <a:pt x="1047" y="604"/>
                    <a:pt x="1056" y="609"/>
                    <a:pt x="1060" y="609"/>
                  </a:cubicBezTo>
                  <a:cubicBezTo>
                    <a:pt x="1065" y="609"/>
                    <a:pt x="1073" y="612"/>
                    <a:pt x="1077" y="612"/>
                  </a:cubicBezTo>
                  <a:cubicBezTo>
                    <a:pt x="1081" y="612"/>
                    <a:pt x="1101" y="606"/>
                    <a:pt x="1107" y="604"/>
                  </a:cubicBezTo>
                  <a:cubicBezTo>
                    <a:pt x="1113" y="602"/>
                    <a:pt x="1120" y="596"/>
                    <a:pt x="1124" y="595"/>
                  </a:cubicBezTo>
                  <a:cubicBezTo>
                    <a:pt x="1128" y="593"/>
                    <a:pt x="1135" y="596"/>
                    <a:pt x="1140" y="598"/>
                  </a:cubicBezTo>
                  <a:cubicBezTo>
                    <a:pt x="1146" y="600"/>
                    <a:pt x="1149" y="594"/>
                    <a:pt x="1153" y="596"/>
                  </a:cubicBezTo>
                  <a:cubicBezTo>
                    <a:pt x="1157" y="599"/>
                    <a:pt x="1171" y="605"/>
                    <a:pt x="1172" y="605"/>
                  </a:cubicBezTo>
                  <a:cubicBezTo>
                    <a:pt x="1173" y="605"/>
                    <a:pt x="1184" y="599"/>
                    <a:pt x="1188" y="599"/>
                  </a:cubicBezTo>
                  <a:cubicBezTo>
                    <a:pt x="1191" y="598"/>
                    <a:pt x="1196" y="595"/>
                    <a:pt x="1193" y="592"/>
                  </a:cubicBezTo>
                  <a:cubicBezTo>
                    <a:pt x="1191" y="588"/>
                    <a:pt x="1198" y="579"/>
                    <a:pt x="1200" y="575"/>
                  </a:cubicBezTo>
                  <a:cubicBezTo>
                    <a:pt x="1202" y="572"/>
                    <a:pt x="1207" y="566"/>
                    <a:pt x="1209" y="564"/>
                  </a:cubicBezTo>
                  <a:cubicBezTo>
                    <a:pt x="1211" y="561"/>
                    <a:pt x="1211" y="554"/>
                    <a:pt x="1209" y="553"/>
                  </a:cubicBezTo>
                  <a:cubicBezTo>
                    <a:pt x="1206" y="552"/>
                    <a:pt x="1202" y="551"/>
                    <a:pt x="1203" y="549"/>
                  </a:cubicBezTo>
                  <a:cubicBezTo>
                    <a:pt x="1204" y="548"/>
                    <a:pt x="1212" y="540"/>
                    <a:pt x="1223" y="538"/>
                  </a:cubicBezTo>
                  <a:cubicBezTo>
                    <a:pt x="1234" y="537"/>
                    <a:pt x="1242" y="535"/>
                    <a:pt x="1248" y="536"/>
                  </a:cubicBezTo>
                  <a:cubicBezTo>
                    <a:pt x="1254" y="538"/>
                    <a:pt x="1260" y="541"/>
                    <a:pt x="1263" y="541"/>
                  </a:cubicBezTo>
                  <a:cubicBezTo>
                    <a:pt x="1267" y="541"/>
                    <a:pt x="1276" y="544"/>
                    <a:pt x="1280" y="550"/>
                  </a:cubicBezTo>
                  <a:cubicBezTo>
                    <a:pt x="1285" y="556"/>
                    <a:pt x="1295" y="580"/>
                    <a:pt x="1297" y="584"/>
                  </a:cubicBezTo>
                  <a:cubicBezTo>
                    <a:pt x="1300" y="588"/>
                    <a:pt x="1300" y="598"/>
                    <a:pt x="1301" y="601"/>
                  </a:cubicBezTo>
                  <a:cubicBezTo>
                    <a:pt x="1302" y="603"/>
                    <a:pt x="1308" y="605"/>
                    <a:pt x="1311" y="606"/>
                  </a:cubicBezTo>
                  <a:cubicBezTo>
                    <a:pt x="1315" y="606"/>
                    <a:pt x="1322" y="608"/>
                    <a:pt x="1325" y="610"/>
                  </a:cubicBezTo>
                  <a:cubicBezTo>
                    <a:pt x="1329" y="611"/>
                    <a:pt x="1334" y="615"/>
                    <a:pt x="1337" y="617"/>
                  </a:cubicBezTo>
                  <a:cubicBezTo>
                    <a:pt x="1340" y="619"/>
                    <a:pt x="1339" y="621"/>
                    <a:pt x="1341" y="625"/>
                  </a:cubicBezTo>
                  <a:cubicBezTo>
                    <a:pt x="1343" y="628"/>
                    <a:pt x="1342" y="635"/>
                    <a:pt x="1347" y="636"/>
                  </a:cubicBezTo>
                  <a:cubicBezTo>
                    <a:pt x="1352" y="637"/>
                    <a:pt x="1366" y="637"/>
                    <a:pt x="1368" y="636"/>
                  </a:cubicBezTo>
                  <a:cubicBezTo>
                    <a:pt x="1370" y="634"/>
                    <a:pt x="1370" y="632"/>
                    <a:pt x="1375" y="632"/>
                  </a:cubicBezTo>
                  <a:cubicBezTo>
                    <a:pt x="1379" y="631"/>
                    <a:pt x="1383" y="629"/>
                    <a:pt x="1387" y="628"/>
                  </a:cubicBezTo>
                  <a:cubicBezTo>
                    <a:pt x="1391" y="627"/>
                    <a:pt x="1395" y="628"/>
                    <a:pt x="1395" y="630"/>
                  </a:cubicBezTo>
                  <a:cubicBezTo>
                    <a:pt x="1395" y="632"/>
                    <a:pt x="1398" y="637"/>
                    <a:pt x="1397" y="639"/>
                  </a:cubicBezTo>
                  <a:cubicBezTo>
                    <a:pt x="1395" y="640"/>
                    <a:pt x="1392" y="643"/>
                    <a:pt x="1390" y="646"/>
                  </a:cubicBezTo>
                  <a:cubicBezTo>
                    <a:pt x="1388" y="648"/>
                    <a:pt x="1385" y="658"/>
                    <a:pt x="1384" y="662"/>
                  </a:cubicBezTo>
                  <a:cubicBezTo>
                    <a:pt x="1382" y="667"/>
                    <a:pt x="1376" y="672"/>
                    <a:pt x="1375" y="676"/>
                  </a:cubicBezTo>
                  <a:cubicBezTo>
                    <a:pt x="1374" y="679"/>
                    <a:pt x="1372" y="683"/>
                    <a:pt x="1369" y="681"/>
                  </a:cubicBezTo>
                  <a:cubicBezTo>
                    <a:pt x="1366" y="679"/>
                    <a:pt x="1360" y="676"/>
                    <a:pt x="1359" y="677"/>
                  </a:cubicBezTo>
                  <a:cubicBezTo>
                    <a:pt x="1357" y="678"/>
                    <a:pt x="1350" y="684"/>
                    <a:pt x="1348" y="684"/>
                  </a:cubicBezTo>
                  <a:cubicBezTo>
                    <a:pt x="1345" y="684"/>
                    <a:pt x="1346" y="686"/>
                    <a:pt x="1348" y="691"/>
                  </a:cubicBezTo>
                  <a:cubicBezTo>
                    <a:pt x="1350" y="696"/>
                    <a:pt x="1351" y="700"/>
                    <a:pt x="1350" y="704"/>
                  </a:cubicBezTo>
                  <a:cubicBezTo>
                    <a:pt x="1349" y="707"/>
                    <a:pt x="1351" y="712"/>
                    <a:pt x="1348" y="714"/>
                  </a:cubicBezTo>
                  <a:cubicBezTo>
                    <a:pt x="1345" y="715"/>
                    <a:pt x="1341" y="716"/>
                    <a:pt x="1341" y="721"/>
                  </a:cubicBezTo>
                  <a:cubicBezTo>
                    <a:pt x="1341" y="721"/>
                    <a:pt x="1341" y="721"/>
                    <a:pt x="1341" y="721"/>
                  </a:cubicBezTo>
                  <a:cubicBezTo>
                    <a:pt x="1345" y="719"/>
                    <a:pt x="1348" y="721"/>
                    <a:pt x="1351" y="718"/>
                  </a:cubicBezTo>
                  <a:cubicBezTo>
                    <a:pt x="1354" y="716"/>
                    <a:pt x="1354" y="713"/>
                    <a:pt x="1358" y="713"/>
                  </a:cubicBezTo>
                  <a:cubicBezTo>
                    <a:pt x="1363" y="712"/>
                    <a:pt x="1363" y="714"/>
                    <a:pt x="1366" y="716"/>
                  </a:cubicBezTo>
                  <a:cubicBezTo>
                    <a:pt x="1370" y="717"/>
                    <a:pt x="1374" y="720"/>
                    <a:pt x="1381" y="716"/>
                  </a:cubicBezTo>
                  <a:cubicBezTo>
                    <a:pt x="1388" y="713"/>
                    <a:pt x="1395" y="710"/>
                    <a:pt x="1403" y="701"/>
                  </a:cubicBezTo>
                  <a:cubicBezTo>
                    <a:pt x="1411" y="693"/>
                    <a:pt x="1417" y="686"/>
                    <a:pt x="1420" y="682"/>
                  </a:cubicBezTo>
                  <a:cubicBezTo>
                    <a:pt x="1423" y="678"/>
                    <a:pt x="1431" y="672"/>
                    <a:pt x="1440" y="659"/>
                  </a:cubicBezTo>
                  <a:cubicBezTo>
                    <a:pt x="1449" y="646"/>
                    <a:pt x="1457" y="634"/>
                    <a:pt x="1461" y="630"/>
                  </a:cubicBezTo>
                  <a:cubicBezTo>
                    <a:pt x="1465" y="626"/>
                    <a:pt x="1470" y="614"/>
                    <a:pt x="1471" y="608"/>
                  </a:cubicBezTo>
                  <a:cubicBezTo>
                    <a:pt x="1472" y="602"/>
                    <a:pt x="1470" y="587"/>
                    <a:pt x="1471" y="583"/>
                  </a:cubicBezTo>
                  <a:cubicBezTo>
                    <a:pt x="1473" y="578"/>
                    <a:pt x="1482" y="566"/>
                    <a:pt x="1482" y="561"/>
                  </a:cubicBezTo>
                  <a:cubicBezTo>
                    <a:pt x="1483" y="556"/>
                    <a:pt x="1485" y="553"/>
                    <a:pt x="1483" y="550"/>
                  </a:cubicBezTo>
                  <a:cubicBezTo>
                    <a:pt x="1480" y="547"/>
                    <a:pt x="1477" y="546"/>
                    <a:pt x="1478" y="545"/>
                  </a:cubicBezTo>
                  <a:cubicBezTo>
                    <a:pt x="1479" y="544"/>
                    <a:pt x="1483" y="547"/>
                    <a:pt x="1482" y="544"/>
                  </a:cubicBezTo>
                  <a:cubicBezTo>
                    <a:pt x="1482" y="541"/>
                    <a:pt x="1482" y="540"/>
                    <a:pt x="1480" y="539"/>
                  </a:cubicBezTo>
                  <a:cubicBezTo>
                    <a:pt x="1478" y="537"/>
                    <a:pt x="1473" y="534"/>
                    <a:pt x="1470" y="530"/>
                  </a:cubicBezTo>
                  <a:cubicBezTo>
                    <a:pt x="1466" y="526"/>
                    <a:pt x="1469" y="527"/>
                    <a:pt x="1462" y="526"/>
                  </a:cubicBezTo>
                  <a:cubicBezTo>
                    <a:pt x="1455" y="524"/>
                    <a:pt x="1452" y="521"/>
                    <a:pt x="1451" y="523"/>
                  </a:cubicBezTo>
                  <a:cubicBezTo>
                    <a:pt x="1449" y="524"/>
                    <a:pt x="1453" y="528"/>
                    <a:pt x="1449" y="528"/>
                  </a:cubicBezTo>
                  <a:cubicBezTo>
                    <a:pt x="1446" y="528"/>
                    <a:pt x="1445" y="530"/>
                    <a:pt x="1444" y="532"/>
                  </a:cubicBezTo>
                  <a:cubicBezTo>
                    <a:pt x="1442" y="534"/>
                    <a:pt x="1438" y="537"/>
                    <a:pt x="1436" y="535"/>
                  </a:cubicBezTo>
                  <a:cubicBezTo>
                    <a:pt x="1433" y="533"/>
                    <a:pt x="1434" y="532"/>
                    <a:pt x="1435" y="531"/>
                  </a:cubicBezTo>
                  <a:cubicBezTo>
                    <a:pt x="1435" y="529"/>
                    <a:pt x="1433" y="530"/>
                    <a:pt x="1433" y="528"/>
                  </a:cubicBezTo>
                  <a:cubicBezTo>
                    <a:pt x="1433" y="525"/>
                    <a:pt x="1437" y="523"/>
                    <a:pt x="1436" y="522"/>
                  </a:cubicBezTo>
                  <a:cubicBezTo>
                    <a:pt x="1435" y="520"/>
                    <a:pt x="1435" y="522"/>
                    <a:pt x="1433" y="522"/>
                  </a:cubicBezTo>
                  <a:cubicBezTo>
                    <a:pt x="1431" y="522"/>
                    <a:pt x="1428" y="523"/>
                    <a:pt x="1427" y="525"/>
                  </a:cubicBezTo>
                  <a:cubicBezTo>
                    <a:pt x="1427" y="527"/>
                    <a:pt x="1431" y="529"/>
                    <a:pt x="1427" y="530"/>
                  </a:cubicBezTo>
                  <a:cubicBezTo>
                    <a:pt x="1423" y="530"/>
                    <a:pt x="1422" y="531"/>
                    <a:pt x="1422" y="528"/>
                  </a:cubicBezTo>
                  <a:cubicBezTo>
                    <a:pt x="1422" y="526"/>
                    <a:pt x="1425" y="518"/>
                    <a:pt x="1423" y="517"/>
                  </a:cubicBezTo>
                  <a:cubicBezTo>
                    <a:pt x="1422" y="516"/>
                    <a:pt x="1422" y="516"/>
                    <a:pt x="1422" y="516"/>
                  </a:cubicBezTo>
                  <a:cubicBezTo>
                    <a:pt x="1422" y="516"/>
                    <a:pt x="1423" y="517"/>
                    <a:pt x="1418" y="517"/>
                  </a:cubicBezTo>
                  <a:cubicBezTo>
                    <a:pt x="1412" y="517"/>
                    <a:pt x="1411" y="518"/>
                    <a:pt x="1408" y="515"/>
                  </a:cubicBezTo>
                  <a:cubicBezTo>
                    <a:pt x="1404" y="513"/>
                    <a:pt x="1402" y="512"/>
                    <a:pt x="1405" y="510"/>
                  </a:cubicBezTo>
                  <a:cubicBezTo>
                    <a:pt x="1408" y="507"/>
                    <a:pt x="1416" y="504"/>
                    <a:pt x="1419" y="500"/>
                  </a:cubicBezTo>
                  <a:cubicBezTo>
                    <a:pt x="1423" y="495"/>
                    <a:pt x="1439" y="488"/>
                    <a:pt x="1441" y="483"/>
                  </a:cubicBezTo>
                  <a:cubicBezTo>
                    <a:pt x="1443" y="477"/>
                    <a:pt x="1454" y="469"/>
                    <a:pt x="1463" y="464"/>
                  </a:cubicBezTo>
                  <a:cubicBezTo>
                    <a:pt x="1472" y="458"/>
                    <a:pt x="1469" y="457"/>
                    <a:pt x="1473" y="452"/>
                  </a:cubicBezTo>
                  <a:cubicBezTo>
                    <a:pt x="1477" y="447"/>
                    <a:pt x="1487" y="443"/>
                    <a:pt x="1491" y="438"/>
                  </a:cubicBezTo>
                  <a:cubicBezTo>
                    <a:pt x="1495" y="434"/>
                    <a:pt x="1500" y="429"/>
                    <a:pt x="1505" y="428"/>
                  </a:cubicBezTo>
                  <a:cubicBezTo>
                    <a:pt x="1509" y="427"/>
                    <a:pt x="1515" y="426"/>
                    <a:pt x="1525" y="425"/>
                  </a:cubicBezTo>
                  <a:cubicBezTo>
                    <a:pt x="1535" y="425"/>
                    <a:pt x="1541" y="425"/>
                    <a:pt x="1542" y="427"/>
                  </a:cubicBezTo>
                  <a:cubicBezTo>
                    <a:pt x="1544" y="430"/>
                    <a:pt x="1544" y="431"/>
                    <a:pt x="1547" y="430"/>
                  </a:cubicBezTo>
                  <a:cubicBezTo>
                    <a:pt x="1550" y="428"/>
                    <a:pt x="1557" y="426"/>
                    <a:pt x="1559" y="426"/>
                  </a:cubicBezTo>
                  <a:cubicBezTo>
                    <a:pt x="1560" y="427"/>
                    <a:pt x="1562" y="429"/>
                    <a:pt x="1564" y="429"/>
                  </a:cubicBezTo>
                  <a:cubicBezTo>
                    <a:pt x="1566" y="429"/>
                    <a:pt x="1571" y="428"/>
                    <a:pt x="1572" y="427"/>
                  </a:cubicBezTo>
                  <a:cubicBezTo>
                    <a:pt x="1574" y="426"/>
                    <a:pt x="1574" y="429"/>
                    <a:pt x="1577" y="429"/>
                  </a:cubicBezTo>
                  <a:cubicBezTo>
                    <a:pt x="1581" y="429"/>
                    <a:pt x="1583" y="429"/>
                    <a:pt x="1583" y="427"/>
                  </a:cubicBezTo>
                  <a:cubicBezTo>
                    <a:pt x="1583" y="425"/>
                    <a:pt x="1584" y="423"/>
                    <a:pt x="1587" y="422"/>
                  </a:cubicBezTo>
                  <a:cubicBezTo>
                    <a:pt x="1591" y="420"/>
                    <a:pt x="1600" y="420"/>
                    <a:pt x="1603" y="422"/>
                  </a:cubicBezTo>
                  <a:cubicBezTo>
                    <a:pt x="1606" y="424"/>
                    <a:pt x="1609" y="427"/>
                    <a:pt x="1610" y="426"/>
                  </a:cubicBezTo>
                  <a:cubicBezTo>
                    <a:pt x="1612" y="424"/>
                    <a:pt x="1618" y="426"/>
                    <a:pt x="1620" y="428"/>
                  </a:cubicBezTo>
                  <a:cubicBezTo>
                    <a:pt x="1623" y="430"/>
                    <a:pt x="1625" y="432"/>
                    <a:pt x="1623" y="432"/>
                  </a:cubicBezTo>
                  <a:cubicBezTo>
                    <a:pt x="1621" y="432"/>
                    <a:pt x="1616" y="431"/>
                    <a:pt x="1616" y="433"/>
                  </a:cubicBezTo>
                  <a:cubicBezTo>
                    <a:pt x="1615" y="434"/>
                    <a:pt x="1612" y="436"/>
                    <a:pt x="1618" y="436"/>
                  </a:cubicBezTo>
                  <a:cubicBezTo>
                    <a:pt x="1624" y="436"/>
                    <a:pt x="1626" y="435"/>
                    <a:pt x="1628" y="435"/>
                  </a:cubicBezTo>
                  <a:cubicBezTo>
                    <a:pt x="1631" y="435"/>
                    <a:pt x="1632" y="436"/>
                    <a:pt x="1636" y="435"/>
                  </a:cubicBezTo>
                  <a:cubicBezTo>
                    <a:pt x="1640" y="434"/>
                    <a:pt x="1640" y="431"/>
                    <a:pt x="1643" y="431"/>
                  </a:cubicBezTo>
                  <a:cubicBezTo>
                    <a:pt x="1647" y="431"/>
                    <a:pt x="1648" y="434"/>
                    <a:pt x="1651" y="434"/>
                  </a:cubicBezTo>
                  <a:cubicBezTo>
                    <a:pt x="1654" y="434"/>
                    <a:pt x="1664" y="432"/>
                    <a:pt x="1665" y="430"/>
                  </a:cubicBezTo>
                  <a:cubicBezTo>
                    <a:pt x="1667" y="429"/>
                    <a:pt x="1668" y="428"/>
                    <a:pt x="1663" y="427"/>
                  </a:cubicBezTo>
                  <a:cubicBezTo>
                    <a:pt x="1658" y="425"/>
                    <a:pt x="1653" y="427"/>
                    <a:pt x="1654" y="424"/>
                  </a:cubicBezTo>
                  <a:cubicBezTo>
                    <a:pt x="1655" y="420"/>
                    <a:pt x="1654" y="418"/>
                    <a:pt x="1658" y="414"/>
                  </a:cubicBezTo>
                  <a:cubicBezTo>
                    <a:pt x="1662" y="410"/>
                    <a:pt x="1661" y="407"/>
                    <a:pt x="1665" y="406"/>
                  </a:cubicBezTo>
                  <a:cubicBezTo>
                    <a:pt x="1669" y="405"/>
                    <a:pt x="1673" y="399"/>
                    <a:pt x="1678" y="396"/>
                  </a:cubicBezTo>
                  <a:cubicBezTo>
                    <a:pt x="1682" y="393"/>
                    <a:pt x="1684" y="394"/>
                    <a:pt x="1686" y="390"/>
                  </a:cubicBezTo>
                  <a:cubicBezTo>
                    <a:pt x="1687" y="386"/>
                    <a:pt x="1687" y="384"/>
                    <a:pt x="1692" y="382"/>
                  </a:cubicBezTo>
                  <a:cubicBezTo>
                    <a:pt x="1697" y="380"/>
                    <a:pt x="1700" y="381"/>
                    <a:pt x="1705" y="380"/>
                  </a:cubicBezTo>
                  <a:cubicBezTo>
                    <a:pt x="1710" y="380"/>
                    <a:pt x="1717" y="376"/>
                    <a:pt x="1720" y="378"/>
                  </a:cubicBezTo>
                  <a:cubicBezTo>
                    <a:pt x="1723" y="381"/>
                    <a:pt x="1723" y="383"/>
                    <a:pt x="1725" y="382"/>
                  </a:cubicBezTo>
                  <a:cubicBezTo>
                    <a:pt x="1726" y="382"/>
                    <a:pt x="1731" y="378"/>
                    <a:pt x="1733" y="378"/>
                  </a:cubicBezTo>
                  <a:cubicBezTo>
                    <a:pt x="1734" y="378"/>
                    <a:pt x="1735" y="379"/>
                    <a:pt x="1734" y="382"/>
                  </a:cubicBezTo>
                  <a:cubicBezTo>
                    <a:pt x="1732" y="384"/>
                    <a:pt x="1729" y="387"/>
                    <a:pt x="1729" y="391"/>
                  </a:cubicBezTo>
                  <a:cubicBezTo>
                    <a:pt x="1729" y="394"/>
                    <a:pt x="1727" y="394"/>
                    <a:pt x="1730" y="394"/>
                  </a:cubicBezTo>
                  <a:cubicBezTo>
                    <a:pt x="1733" y="395"/>
                    <a:pt x="1737" y="393"/>
                    <a:pt x="1736" y="395"/>
                  </a:cubicBezTo>
                  <a:cubicBezTo>
                    <a:pt x="1735" y="397"/>
                    <a:pt x="1730" y="402"/>
                    <a:pt x="1732" y="401"/>
                  </a:cubicBezTo>
                  <a:cubicBezTo>
                    <a:pt x="1735" y="401"/>
                    <a:pt x="1737" y="401"/>
                    <a:pt x="1742" y="396"/>
                  </a:cubicBezTo>
                  <a:cubicBezTo>
                    <a:pt x="1748" y="392"/>
                    <a:pt x="1757" y="383"/>
                    <a:pt x="1761" y="383"/>
                  </a:cubicBezTo>
                  <a:cubicBezTo>
                    <a:pt x="1765" y="382"/>
                    <a:pt x="1769" y="384"/>
                    <a:pt x="1770" y="383"/>
                  </a:cubicBezTo>
                  <a:cubicBezTo>
                    <a:pt x="1771" y="381"/>
                    <a:pt x="1769" y="378"/>
                    <a:pt x="1770" y="376"/>
                  </a:cubicBezTo>
                  <a:cubicBezTo>
                    <a:pt x="1771" y="375"/>
                    <a:pt x="1769" y="372"/>
                    <a:pt x="1772" y="369"/>
                  </a:cubicBezTo>
                  <a:cubicBezTo>
                    <a:pt x="1775" y="366"/>
                    <a:pt x="1772" y="366"/>
                    <a:pt x="1778" y="364"/>
                  </a:cubicBezTo>
                  <a:cubicBezTo>
                    <a:pt x="1784" y="363"/>
                    <a:pt x="1786" y="361"/>
                    <a:pt x="1788" y="362"/>
                  </a:cubicBezTo>
                  <a:cubicBezTo>
                    <a:pt x="1791" y="363"/>
                    <a:pt x="1793" y="365"/>
                    <a:pt x="1797" y="365"/>
                  </a:cubicBezTo>
                  <a:cubicBezTo>
                    <a:pt x="1801" y="365"/>
                    <a:pt x="1799" y="365"/>
                    <a:pt x="1793" y="367"/>
                  </a:cubicBezTo>
                  <a:cubicBezTo>
                    <a:pt x="1786" y="368"/>
                    <a:pt x="1784" y="370"/>
                    <a:pt x="1784" y="373"/>
                  </a:cubicBezTo>
                  <a:cubicBezTo>
                    <a:pt x="1783" y="377"/>
                    <a:pt x="1784" y="382"/>
                    <a:pt x="1782" y="383"/>
                  </a:cubicBezTo>
                  <a:cubicBezTo>
                    <a:pt x="1781" y="383"/>
                    <a:pt x="1780" y="384"/>
                    <a:pt x="1781" y="386"/>
                  </a:cubicBezTo>
                  <a:cubicBezTo>
                    <a:pt x="1781" y="388"/>
                    <a:pt x="1784" y="387"/>
                    <a:pt x="1782" y="390"/>
                  </a:cubicBezTo>
                  <a:cubicBezTo>
                    <a:pt x="1780" y="393"/>
                    <a:pt x="1775" y="395"/>
                    <a:pt x="1776" y="396"/>
                  </a:cubicBezTo>
                  <a:cubicBezTo>
                    <a:pt x="1777" y="397"/>
                    <a:pt x="1780" y="397"/>
                    <a:pt x="1772" y="399"/>
                  </a:cubicBezTo>
                  <a:cubicBezTo>
                    <a:pt x="1764" y="402"/>
                    <a:pt x="1759" y="407"/>
                    <a:pt x="1757" y="408"/>
                  </a:cubicBezTo>
                  <a:cubicBezTo>
                    <a:pt x="1755" y="409"/>
                    <a:pt x="1755" y="410"/>
                    <a:pt x="1752" y="413"/>
                  </a:cubicBezTo>
                  <a:cubicBezTo>
                    <a:pt x="1749" y="415"/>
                    <a:pt x="1746" y="419"/>
                    <a:pt x="1742" y="422"/>
                  </a:cubicBezTo>
                  <a:cubicBezTo>
                    <a:pt x="1739" y="424"/>
                    <a:pt x="1740" y="421"/>
                    <a:pt x="1736" y="425"/>
                  </a:cubicBezTo>
                  <a:cubicBezTo>
                    <a:pt x="1732" y="429"/>
                    <a:pt x="1730" y="429"/>
                    <a:pt x="1728" y="433"/>
                  </a:cubicBezTo>
                  <a:cubicBezTo>
                    <a:pt x="1725" y="436"/>
                    <a:pt x="1722" y="442"/>
                    <a:pt x="1715" y="447"/>
                  </a:cubicBezTo>
                  <a:cubicBezTo>
                    <a:pt x="1708" y="452"/>
                    <a:pt x="1706" y="455"/>
                    <a:pt x="1701" y="456"/>
                  </a:cubicBezTo>
                  <a:cubicBezTo>
                    <a:pt x="1696" y="456"/>
                    <a:pt x="1695" y="458"/>
                    <a:pt x="1693" y="458"/>
                  </a:cubicBezTo>
                  <a:cubicBezTo>
                    <a:pt x="1690" y="458"/>
                    <a:pt x="1688" y="456"/>
                    <a:pt x="1688" y="458"/>
                  </a:cubicBezTo>
                  <a:cubicBezTo>
                    <a:pt x="1687" y="460"/>
                    <a:pt x="1689" y="468"/>
                    <a:pt x="1686" y="471"/>
                  </a:cubicBezTo>
                  <a:cubicBezTo>
                    <a:pt x="1683" y="474"/>
                    <a:pt x="1676" y="478"/>
                    <a:pt x="1674" y="483"/>
                  </a:cubicBezTo>
                  <a:cubicBezTo>
                    <a:pt x="1672" y="487"/>
                    <a:pt x="1669" y="501"/>
                    <a:pt x="1672" y="510"/>
                  </a:cubicBezTo>
                  <a:cubicBezTo>
                    <a:pt x="1675" y="519"/>
                    <a:pt x="1676" y="540"/>
                    <a:pt x="1677" y="546"/>
                  </a:cubicBezTo>
                  <a:cubicBezTo>
                    <a:pt x="1678" y="552"/>
                    <a:pt x="1682" y="555"/>
                    <a:pt x="1683" y="559"/>
                  </a:cubicBezTo>
                  <a:cubicBezTo>
                    <a:pt x="1683" y="563"/>
                    <a:pt x="1684" y="571"/>
                    <a:pt x="1684" y="574"/>
                  </a:cubicBezTo>
                  <a:cubicBezTo>
                    <a:pt x="1684" y="576"/>
                    <a:pt x="1686" y="573"/>
                    <a:pt x="1686" y="577"/>
                  </a:cubicBezTo>
                  <a:cubicBezTo>
                    <a:pt x="1686" y="580"/>
                    <a:pt x="1684" y="585"/>
                    <a:pt x="1686" y="583"/>
                  </a:cubicBezTo>
                  <a:cubicBezTo>
                    <a:pt x="1689" y="581"/>
                    <a:pt x="1698" y="572"/>
                    <a:pt x="1703" y="568"/>
                  </a:cubicBezTo>
                  <a:cubicBezTo>
                    <a:pt x="1707" y="564"/>
                    <a:pt x="1707" y="560"/>
                    <a:pt x="1709" y="555"/>
                  </a:cubicBezTo>
                  <a:cubicBezTo>
                    <a:pt x="1711" y="550"/>
                    <a:pt x="1709" y="549"/>
                    <a:pt x="1715" y="547"/>
                  </a:cubicBezTo>
                  <a:cubicBezTo>
                    <a:pt x="1720" y="544"/>
                    <a:pt x="1724" y="541"/>
                    <a:pt x="1726" y="543"/>
                  </a:cubicBezTo>
                  <a:cubicBezTo>
                    <a:pt x="1729" y="544"/>
                    <a:pt x="1730" y="545"/>
                    <a:pt x="1730" y="542"/>
                  </a:cubicBezTo>
                  <a:cubicBezTo>
                    <a:pt x="1730" y="540"/>
                    <a:pt x="1724" y="533"/>
                    <a:pt x="1728" y="527"/>
                  </a:cubicBezTo>
                  <a:cubicBezTo>
                    <a:pt x="1732" y="521"/>
                    <a:pt x="1736" y="518"/>
                    <a:pt x="1741" y="518"/>
                  </a:cubicBezTo>
                  <a:cubicBezTo>
                    <a:pt x="1747" y="518"/>
                    <a:pt x="1751" y="519"/>
                    <a:pt x="1754" y="517"/>
                  </a:cubicBezTo>
                  <a:cubicBezTo>
                    <a:pt x="1758" y="515"/>
                    <a:pt x="1761" y="516"/>
                    <a:pt x="1758" y="512"/>
                  </a:cubicBezTo>
                  <a:cubicBezTo>
                    <a:pt x="1755" y="508"/>
                    <a:pt x="1752" y="506"/>
                    <a:pt x="1752" y="502"/>
                  </a:cubicBezTo>
                  <a:cubicBezTo>
                    <a:pt x="1752" y="498"/>
                    <a:pt x="1756" y="493"/>
                    <a:pt x="1759" y="491"/>
                  </a:cubicBezTo>
                  <a:cubicBezTo>
                    <a:pt x="1762" y="488"/>
                    <a:pt x="1763" y="487"/>
                    <a:pt x="1765" y="489"/>
                  </a:cubicBezTo>
                  <a:cubicBezTo>
                    <a:pt x="1767" y="490"/>
                    <a:pt x="1769" y="491"/>
                    <a:pt x="1771" y="490"/>
                  </a:cubicBezTo>
                  <a:cubicBezTo>
                    <a:pt x="1772" y="489"/>
                    <a:pt x="1773" y="487"/>
                    <a:pt x="1773" y="483"/>
                  </a:cubicBezTo>
                  <a:cubicBezTo>
                    <a:pt x="1772" y="479"/>
                    <a:pt x="1769" y="480"/>
                    <a:pt x="1767" y="477"/>
                  </a:cubicBezTo>
                  <a:cubicBezTo>
                    <a:pt x="1765" y="473"/>
                    <a:pt x="1765" y="467"/>
                    <a:pt x="1768" y="465"/>
                  </a:cubicBezTo>
                  <a:cubicBezTo>
                    <a:pt x="1771" y="463"/>
                    <a:pt x="1774" y="461"/>
                    <a:pt x="1772" y="460"/>
                  </a:cubicBezTo>
                  <a:cubicBezTo>
                    <a:pt x="1771" y="458"/>
                    <a:pt x="1767" y="454"/>
                    <a:pt x="1765" y="454"/>
                  </a:cubicBezTo>
                  <a:cubicBezTo>
                    <a:pt x="1764" y="455"/>
                    <a:pt x="1764" y="458"/>
                    <a:pt x="1762" y="458"/>
                  </a:cubicBezTo>
                  <a:cubicBezTo>
                    <a:pt x="1759" y="458"/>
                    <a:pt x="1756" y="456"/>
                    <a:pt x="1756" y="454"/>
                  </a:cubicBezTo>
                  <a:cubicBezTo>
                    <a:pt x="1756" y="451"/>
                    <a:pt x="1760" y="443"/>
                    <a:pt x="1763" y="440"/>
                  </a:cubicBezTo>
                  <a:cubicBezTo>
                    <a:pt x="1767" y="437"/>
                    <a:pt x="1769" y="437"/>
                    <a:pt x="1770" y="432"/>
                  </a:cubicBezTo>
                  <a:cubicBezTo>
                    <a:pt x="1772" y="428"/>
                    <a:pt x="1774" y="422"/>
                    <a:pt x="1776" y="419"/>
                  </a:cubicBezTo>
                  <a:cubicBezTo>
                    <a:pt x="1778" y="417"/>
                    <a:pt x="1781" y="412"/>
                    <a:pt x="1782" y="415"/>
                  </a:cubicBezTo>
                  <a:cubicBezTo>
                    <a:pt x="1784" y="417"/>
                    <a:pt x="1784" y="418"/>
                    <a:pt x="1786" y="416"/>
                  </a:cubicBezTo>
                  <a:cubicBezTo>
                    <a:pt x="1788" y="415"/>
                    <a:pt x="1788" y="412"/>
                    <a:pt x="1791" y="414"/>
                  </a:cubicBezTo>
                  <a:cubicBezTo>
                    <a:pt x="1794" y="417"/>
                    <a:pt x="1794" y="418"/>
                    <a:pt x="1796" y="417"/>
                  </a:cubicBezTo>
                  <a:cubicBezTo>
                    <a:pt x="1798" y="416"/>
                    <a:pt x="1802" y="411"/>
                    <a:pt x="1806" y="409"/>
                  </a:cubicBezTo>
                  <a:cubicBezTo>
                    <a:pt x="1810" y="407"/>
                    <a:pt x="1814" y="406"/>
                    <a:pt x="1813" y="409"/>
                  </a:cubicBezTo>
                  <a:cubicBezTo>
                    <a:pt x="1812" y="411"/>
                    <a:pt x="1810" y="420"/>
                    <a:pt x="1812" y="418"/>
                  </a:cubicBezTo>
                  <a:cubicBezTo>
                    <a:pt x="1814" y="417"/>
                    <a:pt x="1823" y="410"/>
                    <a:pt x="1826" y="409"/>
                  </a:cubicBezTo>
                  <a:cubicBezTo>
                    <a:pt x="1829" y="407"/>
                    <a:pt x="1835" y="405"/>
                    <a:pt x="1839" y="404"/>
                  </a:cubicBezTo>
                  <a:cubicBezTo>
                    <a:pt x="1843" y="404"/>
                    <a:pt x="1852" y="404"/>
                    <a:pt x="1854" y="405"/>
                  </a:cubicBezTo>
                  <a:cubicBezTo>
                    <a:pt x="1857" y="407"/>
                    <a:pt x="1862" y="415"/>
                    <a:pt x="1865" y="415"/>
                  </a:cubicBezTo>
                  <a:cubicBezTo>
                    <a:pt x="1867" y="416"/>
                    <a:pt x="1867" y="413"/>
                    <a:pt x="1869" y="410"/>
                  </a:cubicBezTo>
                  <a:cubicBezTo>
                    <a:pt x="1871" y="408"/>
                    <a:pt x="1881" y="403"/>
                    <a:pt x="1886" y="398"/>
                  </a:cubicBezTo>
                  <a:cubicBezTo>
                    <a:pt x="1891" y="393"/>
                    <a:pt x="1898" y="390"/>
                    <a:pt x="1903" y="388"/>
                  </a:cubicBezTo>
                  <a:cubicBezTo>
                    <a:pt x="1909" y="385"/>
                    <a:pt x="1934" y="374"/>
                    <a:pt x="1942" y="371"/>
                  </a:cubicBezTo>
                  <a:cubicBezTo>
                    <a:pt x="1950" y="367"/>
                    <a:pt x="1956" y="364"/>
                    <a:pt x="1955" y="362"/>
                  </a:cubicBezTo>
                  <a:cubicBezTo>
                    <a:pt x="1954" y="360"/>
                    <a:pt x="1956" y="360"/>
                    <a:pt x="1958" y="361"/>
                  </a:cubicBezTo>
                  <a:cubicBezTo>
                    <a:pt x="1959" y="362"/>
                    <a:pt x="1960" y="365"/>
                    <a:pt x="1963" y="365"/>
                  </a:cubicBezTo>
                  <a:cubicBezTo>
                    <a:pt x="1966" y="365"/>
                    <a:pt x="1973" y="366"/>
                    <a:pt x="1977" y="368"/>
                  </a:cubicBezTo>
                  <a:cubicBezTo>
                    <a:pt x="1980" y="370"/>
                    <a:pt x="1982" y="371"/>
                    <a:pt x="1983" y="369"/>
                  </a:cubicBezTo>
                  <a:cubicBezTo>
                    <a:pt x="1984" y="368"/>
                    <a:pt x="1990" y="362"/>
                    <a:pt x="1988" y="360"/>
                  </a:cubicBezTo>
                  <a:cubicBezTo>
                    <a:pt x="1986" y="358"/>
                    <a:pt x="1987" y="356"/>
                    <a:pt x="1985" y="353"/>
                  </a:cubicBezTo>
                  <a:cubicBezTo>
                    <a:pt x="1984" y="351"/>
                    <a:pt x="1981" y="348"/>
                    <a:pt x="1977" y="346"/>
                  </a:cubicBezTo>
                  <a:cubicBezTo>
                    <a:pt x="1974" y="345"/>
                    <a:pt x="1977" y="343"/>
                    <a:pt x="1977" y="342"/>
                  </a:cubicBezTo>
                  <a:cubicBezTo>
                    <a:pt x="1977" y="340"/>
                    <a:pt x="1976" y="333"/>
                    <a:pt x="1974" y="331"/>
                  </a:cubicBezTo>
                  <a:cubicBezTo>
                    <a:pt x="1971" y="329"/>
                    <a:pt x="1972" y="333"/>
                    <a:pt x="1969" y="331"/>
                  </a:cubicBezTo>
                  <a:cubicBezTo>
                    <a:pt x="1965" y="329"/>
                    <a:pt x="1961" y="326"/>
                    <a:pt x="1961" y="324"/>
                  </a:cubicBezTo>
                  <a:cubicBezTo>
                    <a:pt x="1960" y="321"/>
                    <a:pt x="1961" y="320"/>
                    <a:pt x="1959" y="320"/>
                  </a:cubicBezTo>
                  <a:cubicBezTo>
                    <a:pt x="1957" y="320"/>
                    <a:pt x="1957" y="320"/>
                    <a:pt x="1954" y="321"/>
                  </a:cubicBezTo>
                  <a:cubicBezTo>
                    <a:pt x="1952" y="322"/>
                    <a:pt x="1948" y="322"/>
                    <a:pt x="1947" y="321"/>
                  </a:cubicBezTo>
                  <a:cubicBezTo>
                    <a:pt x="1945" y="319"/>
                    <a:pt x="1941" y="317"/>
                    <a:pt x="1944" y="317"/>
                  </a:cubicBezTo>
                  <a:cubicBezTo>
                    <a:pt x="1948" y="316"/>
                    <a:pt x="1956" y="318"/>
                    <a:pt x="1953" y="317"/>
                  </a:cubicBezTo>
                  <a:cubicBezTo>
                    <a:pt x="1949" y="315"/>
                    <a:pt x="1944" y="315"/>
                    <a:pt x="1947" y="314"/>
                  </a:cubicBezTo>
                  <a:cubicBezTo>
                    <a:pt x="1950" y="313"/>
                    <a:pt x="1955" y="313"/>
                    <a:pt x="1959" y="314"/>
                  </a:cubicBezTo>
                  <a:cubicBezTo>
                    <a:pt x="1963" y="316"/>
                    <a:pt x="1964" y="319"/>
                    <a:pt x="1967" y="319"/>
                  </a:cubicBezTo>
                  <a:cubicBezTo>
                    <a:pt x="1970" y="320"/>
                    <a:pt x="1972" y="322"/>
                    <a:pt x="1979" y="319"/>
                  </a:cubicBezTo>
                  <a:cubicBezTo>
                    <a:pt x="1986" y="316"/>
                    <a:pt x="2000" y="313"/>
                    <a:pt x="1998" y="311"/>
                  </a:cubicBezTo>
                  <a:cubicBezTo>
                    <a:pt x="1995" y="310"/>
                    <a:pt x="1992" y="309"/>
                    <a:pt x="1995" y="307"/>
                  </a:cubicBezTo>
                  <a:cubicBezTo>
                    <a:pt x="1998" y="306"/>
                    <a:pt x="2004" y="305"/>
                    <a:pt x="2003" y="303"/>
                  </a:cubicBezTo>
                  <a:cubicBezTo>
                    <a:pt x="2003" y="301"/>
                    <a:pt x="1998" y="296"/>
                    <a:pt x="1998" y="294"/>
                  </a:cubicBezTo>
                  <a:cubicBezTo>
                    <a:pt x="1998" y="292"/>
                    <a:pt x="2004" y="289"/>
                    <a:pt x="2005" y="287"/>
                  </a:cubicBezTo>
                  <a:cubicBezTo>
                    <a:pt x="2005" y="285"/>
                    <a:pt x="2006" y="288"/>
                    <a:pt x="2009" y="287"/>
                  </a:cubicBezTo>
                  <a:cubicBezTo>
                    <a:pt x="2012" y="287"/>
                    <a:pt x="2019" y="286"/>
                    <a:pt x="2016" y="288"/>
                  </a:cubicBezTo>
                  <a:cubicBezTo>
                    <a:pt x="2012" y="290"/>
                    <a:pt x="2008" y="292"/>
                    <a:pt x="2010" y="294"/>
                  </a:cubicBezTo>
                  <a:cubicBezTo>
                    <a:pt x="2012" y="296"/>
                    <a:pt x="2015" y="299"/>
                    <a:pt x="2015" y="301"/>
                  </a:cubicBezTo>
                  <a:cubicBezTo>
                    <a:pt x="2014" y="303"/>
                    <a:pt x="2013" y="305"/>
                    <a:pt x="2017" y="304"/>
                  </a:cubicBezTo>
                  <a:cubicBezTo>
                    <a:pt x="2021" y="303"/>
                    <a:pt x="2028" y="301"/>
                    <a:pt x="2033" y="301"/>
                  </a:cubicBezTo>
                  <a:cubicBezTo>
                    <a:pt x="2038" y="302"/>
                    <a:pt x="2046" y="303"/>
                    <a:pt x="2049" y="308"/>
                  </a:cubicBezTo>
                  <a:cubicBezTo>
                    <a:pt x="2052" y="312"/>
                    <a:pt x="2047" y="312"/>
                    <a:pt x="2055" y="316"/>
                  </a:cubicBezTo>
                  <a:cubicBezTo>
                    <a:pt x="2063" y="320"/>
                    <a:pt x="2071" y="321"/>
                    <a:pt x="2072" y="324"/>
                  </a:cubicBezTo>
                  <a:cubicBezTo>
                    <a:pt x="2074" y="326"/>
                    <a:pt x="2075" y="327"/>
                    <a:pt x="2078" y="327"/>
                  </a:cubicBezTo>
                  <a:cubicBezTo>
                    <a:pt x="2081" y="328"/>
                    <a:pt x="2082" y="328"/>
                    <a:pt x="2083" y="325"/>
                  </a:cubicBezTo>
                  <a:cubicBezTo>
                    <a:pt x="2083" y="325"/>
                    <a:pt x="2083" y="325"/>
                    <a:pt x="2083" y="325"/>
                  </a:cubicBezTo>
                  <a:cubicBezTo>
                    <a:pt x="2083" y="325"/>
                    <a:pt x="2083" y="327"/>
                    <a:pt x="2084" y="328"/>
                  </a:cubicBezTo>
                  <a:cubicBezTo>
                    <a:pt x="2085" y="329"/>
                    <a:pt x="2085" y="329"/>
                    <a:pt x="2089" y="328"/>
                  </a:cubicBezTo>
                  <a:cubicBezTo>
                    <a:pt x="2092" y="326"/>
                    <a:pt x="2098" y="328"/>
                    <a:pt x="2095" y="326"/>
                  </a:cubicBezTo>
                  <a:cubicBezTo>
                    <a:pt x="2092" y="323"/>
                    <a:pt x="2087" y="321"/>
                    <a:pt x="2087" y="319"/>
                  </a:cubicBezTo>
                  <a:cubicBezTo>
                    <a:pt x="2088" y="317"/>
                    <a:pt x="2092" y="317"/>
                    <a:pt x="2093" y="318"/>
                  </a:cubicBezTo>
                  <a:cubicBezTo>
                    <a:pt x="2093" y="319"/>
                    <a:pt x="2096" y="321"/>
                    <a:pt x="2096" y="320"/>
                  </a:cubicBezTo>
                  <a:cubicBezTo>
                    <a:pt x="2096" y="318"/>
                    <a:pt x="2092" y="317"/>
                    <a:pt x="2094" y="316"/>
                  </a:cubicBezTo>
                  <a:cubicBezTo>
                    <a:pt x="2096" y="314"/>
                    <a:pt x="2097" y="310"/>
                    <a:pt x="2096" y="307"/>
                  </a:cubicBezTo>
                  <a:cubicBezTo>
                    <a:pt x="2096" y="304"/>
                    <a:pt x="2095" y="302"/>
                    <a:pt x="2093" y="301"/>
                  </a:cubicBezTo>
                  <a:cubicBezTo>
                    <a:pt x="2091" y="299"/>
                    <a:pt x="2091" y="297"/>
                    <a:pt x="2094" y="299"/>
                  </a:cubicBezTo>
                  <a:cubicBezTo>
                    <a:pt x="2096" y="300"/>
                    <a:pt x="2101" y="302"/>
                    <a:pt x="2103" y="302"/>
                  </a:cubicBezTo>
                  <a:cubicBezTo>
                    <a:pt x="2106" y="303"/>
                    <a:pt x="2114" y="304"/>
                    <a:pt x="2112" y="302"/>
                  </a:cubicBezTo>
                  <a:cubicBezTo>
                    <a:pt x="2109" y="300"/>
                    <a:pt x="2107" y="299"/>
                    <a:pt x="2109" y="299"/>
                  </a:cubicBezTo>
                  <a:cubicBezTo>
                    <a:pt x="2110" y="299"/>
                    <a:pt x="2109" y="300"/>
                    <a:pt x="2114" y="300"/>
                  </a:cubicBezTo>
                  <a:cubicBezTo>
                    <a:pt x="2119" y="301"/>
                    <a:pt x="2119" y="298"/>
                    <a:pt x="2120" y="295"/>
                  </a:cubicBezTo>
                  <a:cubicBezTo>
                    <a:pt x="2122" y="293"/>
                    <a:pt x="2123" y="291"/>
                    <a:pt x="2126" y="292"/>
                  </a:cubicBezTo>
                  <a:cubicBezTo>
                    <a:pt x="2128" y="292"/>
                    <a:pt x="2133" y="293"/>
                    <a:pt x="2129" y="290"/>
                  </a:cubicBezTo>
                  <a:close/>
                  <a:moveTo>
                    <a:pt x="1067" y="504"/>
                  </a:moveTo>
                  <a:cubicBezTo>
                    <a:pt x="1066" y="508"/>
                    <a:pt x="1066" y="515"/>
                    <a:pt x="1064" y="525"/>
                  </a:cubicBezTo>
                  <a:cubicBezTo>
                    <a:pt x="1061" y="534"/>
                    <a:pt x="1056" y="531"/>
                    <a:pt x="1053" y="534"/>
                  </a:cubicBezTo>
                  <a:cubicBezTo>
                    <a:pt x="1049" y="536"/>
                    <a:pt x="1053" y="535"/>
                    <a:pt x="1057" y="536"/>
                  </a:cubicBezTo>
                  <a:cubicBezTo>
                    <a:pt x="1062" y="537"/>
                    <a:pt x="1056" y="538"/>
                    <a:pt x="1052" y="541"/>
                  </a:cubicBezTo>
                  <a:cubicBezTo>
                    <a:pt x="1047" y="544"/>
                    <a:pt x="1043" y="547"/>
                    <a:pt x="1036" y="551"/>
                  </a:cubicBezTo>
                  <a:cubicBezTo>
                    <a:pt x="1030" y="556"/>
                    <a:pt x="1027" y="556"/>
                    <a:pt x="1023" y="558"/>
                  </a:cubicBezTo>
                  <a:cubicBezTo>
                    <a:pt x="1019" y="560"/>
                    <a:pt x="1018" y="565"/>
                    <a:pt x="1016" y="568"/>
                  </a:cubicBezTo>
                  <a:cubicBezTo>
                    <a:pt x="1013" y="571"/>
                    <a:pt x="1000" y="572"/>
                    <a:pt x="995" y="572"/>
                  </a:cubicBezTo>
                  <a:cubicBezTo>
                    <a:pt x="990" y="571"/>
                    <a:pt x="991" y="566"/>
                    <a:pt x="996" y="567"/>
                  </a:cubicBezTo>
                  <a:cubicBezTo>
                    <a:pt x="1000" y="567"/>
                    <a:pt x="1007" y="563"/>
                    <a:pt x="1009" y="562"/>
                  </a:cubicBezTo>
                  <a:cubicBezTo>
                    <a:pt x="1012" y="560"/>
                    <a:pt x="1013" y="559"/>
                    <a:pt x="1018" y="555"/>
                  </a:cubicBezTo>
                  <a:cubicBezTo>
                    <a:pt x="1023" y="551"/>
                    <a:pt x="1022" y="552"/>
                    <a:pt x="1027" y="548"/>
                  </a:cubicBezTo>
                  <a:cubicBezTo>
                    <a:pt x="1032" y="544"/>
                    <a:pt x="1036" y="542"/>
                    <a:pt x="1038" y="540"/>
                  </a:cubicBezTo>
                  <a:cubicBezTo>
                    <a:pt x="1041" y="538"/>
                    <a:pt x="1039" y="538"/>
                    <a:pt x="1040" y="536"/>
                  </a:cubicBezTo>
                  <a:cubicBezTo>
                    <a:pt x="1041" y="534"/>
                    <a:pt x="1050" y="523"/>
                    <a:pt x="1053" y="519"/>
                  </a:cubicBezTo>
                  <a:cubicBezTo>
                    <a:pt x="1056" y="515"/>
                    <a:pt x="1060" y="503"/>
                    <a:pt x="1060" y="501"/>
                  </a:cubicBezTo>
                  <a:cubicBezTo>
                    <a:pt x="1060" y="498"/>
                    <a:pt x="1065" y="496"/>
                    <a:pt x="1068" y="495"/>
                  </a:cubicBezTo>
                  <a:cubicBezTo>
                    <a:pt x="1069" y="494"/>
                    <a:pt x="1068" y="501"/>
                    <a:pt x="1067" y="50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05" name="Freeform 815"/>
            <p:cNvSpPr>
              <a:spLocks/>
            </p:cNvSpPr>
            <p:nvPr/>
          </p:nvSpPr>
          <p:spPr bwMode="auto">
            <a:xfrm>
              <a:off x="4332288" y="1941513"/>
              <a:ext cx="71437" cy="160337"/>
            </a:xfrm>
            <a:custGeom>
              <a:avLst/>
              <a:gdLst>
                <a:gd name="T0" fmla="*/ 116624645 w 38"/>
                <a:gd name="T1" fmla="*/ 255038930 h 84"/>
                <a:gd name="T2" fmla="*/ 88352524 w 38"/>
                <a:gd name="T3" fmla="*/ 142092948 h 84"/>
                <a:gd name="T4" fmla="*/ 91886774 w 38"/>
                <a:gd name="T5" fmla="*/ 105658257 h 84"/>
                <a:gd name="T6" fmla="*/ 77749773 w 38"/>
                <a:gd name="T7" fmla="*/ 25503125 h 84"/>
                <a:gd name="T8" fmla="*/ 67148902 w 38"/>
                <a:gd name="T9" fmla="*/ 3643849 h 84"/>
                <a:gd name="T10" fmla="*/ 49477637 w 38"/>
                <a:gd name="T11" fmla="*/ 10929639 h 84"/>
                <a:gd name="T12" fmla="*/ 63614652 w 38"/>
                <a:gd name="T13" fmla="*/ 43720463 h 84"/>
                <a:gd name="T14" fmla="*/ 42409137 w 38"/>
                <a:gd name="T15" fmla="*/ 58293946 h 84"/>
                <a:gd name="T16" fmla="*/ 28272129 w 38"/>
                <a:gd name="T17" fmla="*/ 69225504 h 84"/>
                <a:gd name="T18" fmla="*/ 17671258 w 38"/>
                <a:gd name="T19" fmla="*/ 131163313 h 84"/>
                <a:gd name="T20" fmla="*/ 10602754 w 38"/>
                <a:gd name="T21" fmla="*/ 156666431 h 84"/>
                <a:gd name="T22" fmla="*/ 38874887 w 38"/>
                <a:gd name="T23" fmla="*/ 200388788 h 84"/>
                <a:gd name="T24" fmla="*/ 42409137 w 38"/>
                <a:gd name="T25" fmla="*/ 240465388 h 84"/>
                <a:gd name="T26" fmla="*/ 42409137 w 38"/>
                <a:gd name="T27" fmla="*/ 306047074 h 84"/>
                <a:gd name="T28" fmla="*/ 134295925 w 38"/>
                <a:gd name="T29" fmla="*/ 306047074 h 84"/>
                <a:gd name="T30" fmla="*/ 116624645 w 38"/>
                <a:gd name="T31" fmla="*/ 25503893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84"/>
                <a:gd name="T50" fmla="*/ 38 w 3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84">
                  <a:moveTo>
                    <a:pt x="33" y="70"/>
                  </a:moveTo>
                  <a:cubicBezTo>
                    <a:pt x="32" y="65"/>
                    <a:pt x="26" y="43"/>
                    <a:pt x="25" y="39"/>
                  </a:cubicBezTo>
                  <a:cubicBezTo>
                    <a:pt x="24" y="35"/>
                    <a:pt x="26" y="34"/>
                    <a:pt x="26" y="29"/>
                  </a:cubicBezTo>
                  <a:cubicBezTo>
                    <a:pt x="26" y="25"/>
                    <a:pt x="22" y="11"/>
                    <a:pt x="22" y="7"/>
                  </a:cubicBezTo>
                  <a:cubicBezTo>
                    <a:pt x="21" y="2"/>
                    <a:pt x="21" y="1"/>
                    <a:pt x="19" y="1"/>
                  </a:cubicBezTo>
                  <a:cubicBezTo>
                    <a:pt x="15" y="1"/>
                    <a:pt x="11" y="0"/>
                    <a:pt x="14" y="3"/>
                  </a:cubicBezTo>
                  <a:cubicBezTo>
                    <a:pt x="17" y="6"/>
                    <a:pt x="19" y="11"/>
                    <a:pt x="18" y="12"/>
                  </a:cubicBezTo>
                  <a:cubicBezTo>
                    <a:pt x="16" y="13"/>
                    <a:pt x="14" y="16"/>
                    <a:pt x="12" y="16"/>
                  </a:cubicBezTo>
                  <a:cubicBezTo>
                    <a:pt x="10" y="16"/>
                    <a:pt x="8" y="15"/>
                    <a:pt x="8" y="19"/>
                  </a:cubicBezTo>
                  <a:cubicBezTo>
                    <a:pt x="8" y="22"/>
                    <a:pt x="6" y="35"/>
                    <a:pt x="5" y="36"/>
                  </a:cubicBezTo>
                  <a:cubicBezTo>
                    <a:pt x="3" y="37"/>
                    <a:pt x="0" y="38"/>
                    <a:pt x="3" y="43"/>
                  </a:cubicBezTo>
                  <a:cubicBezTo>
                    <a:pt x="6" y="48"/>
                    <a:pt x="11" y="51"/>
                    <a:pt x="11" y="55"/>
                  </a:cubicBezTo>
                  <a:cubicBezTo>
                    <a:pt x="11" y="59"/>
                    <a:pt x="13" y="62"/>
                    <a:pt x="12" y="66"/>
                  </a:cubicBezTo>
                  <a:cubicBezTo>
                    <a:pt x="11" y="69"/>
                    <a:pt x="12" y="78"/>
                    <a:pt x="12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6" y="79"/>
                    <a:pt x="33" y="73"/>
                    <a:pt x="33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6" name="Freeform 816"/>
            <p:cNvSpPr>
              <a:spLocks/>
            </p:cNvSpPr>
            <p:nvPr/>
          </p:nvSpPr>
          <p:spPr bwMode="auto">
            <a:xfrm>
              <a:off x="4343400" y="2101850"/>
              <a:ext cx="76200" cy="117475"/>
            </a:xfrm>
            <a:custGeom>
              <a:avLst/>
              <a:gdLst>
                <a:gd name="T0" fmla="*/ 116128785 w 40"/>
                <a:gd name="T1" fmla="*/ 0 h 61"/>
                <a:gd name="T2" fmla="*/ 21774149 w 40"/>
                <a:gd name="T3" fmla="*/ 0 h 61"/>
                <a:gd name="T4" fmla="*/ 18145126 w 40"/>
                <a:gd name="T5" fmla="*/ 22252848 h 61"/>
                <a:gd name="T6" fmla="*/ 14516098 w 40"/>
                <a:gd name="T7" fmla="*/ 81593138 h 61"/>
                <a:gd name="T8" fmla="*/ 10887075 w 40"/>
                <a:gd name="T9" fmla="*/ 133517105 h 61"/>
                <a:gd name="T10" fmla="*/ 3629025 w 40"/>
                <a:gd name="T11" fmla="*/ 200273701 h 61"/>
                <a:gd name="T12" fmla="*/ 14516098 w 40"/>
                <a:gd name="T13" fmla="*/ 215110212 h 61"/>
                <a:gd name="T14" fmla="*/ 36290251 w 40"/>
                <a:gd name="T15" fmla="*/ 185439116 h 61"/>
                <a:gd name="T16" fmla="*/ 72580502 w 40"/>
                <a:gd name="T17" fmla="*/ 192857371 h 61"/>
                <a:gd name="T18" fmla="*/ 83467573 w 40"/>
                <a:gd name="T19" fmla="*/ 211401084 h 61"/>
                <a:gd name="T20" fmla="*/ 72580502 w 40"/>
                <a:gd name="T21" fmla="*/ 166895403 h 61"/>
                <a:gd name="T22" fmla="*/ 36290251 w 40"/>
                <a:gd name="T23" fmla="*/ 118680564 h 61"/>
                <a:gd name="T24" fmla="*/ 39919275 w 40"/>
                <a:gd name="T25" fmla="*/ 66758552 h 61"/>
                <a:gd name="T26" fmla="*/ 58064393 w 40"/>
                <a:gd name="T27" fmla="*/ 37087441 h 61"/>
                <a:gd name="T28" fmla="*/ 76209526 w 40"/>
                <a:gd name="T29" fmla="*/ 22252848 h 61"/>
                <a:gd name="T30" fmla="*/ 116128785 w 40"/>
                <a:gd name="T31" fmla="*/ 29671104 h 61"/>
                <a:gd name="T32" fmla="*/ 137902957 w 40"/>
                <a:gd name="T33" fmla="*/ 48214824 h 61"/>
                <a:gd name="T34" fmla="*/ 116128785 w 40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61"/>
                <a:gd name="T56" fmla="*/ 40 w 40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61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5"/>
                    <a:pt x="5" y="6"/>
                  </a:cubicBezTo>
                  <a:cubicBezTo>
                    <a:pt x="3" y="11"/>
                    <a:pt x="2" y="20"/>
                    <a:pt x="4" y="22"/>
                  </a:cubicBezTo>
                  <a:cubicBezTo>
                    <a:pt x="5" y="25"/>
                    <a:pt x="4" y="30"/>
                    <a:pt x="3" y="36"/>
                  </a:cubicBezTo>
                  <a:cubicBezTo>
                    <a:pt x="3" y="42"/>
                    <a:pt x="0" y="48"/>
                    <a:pt x="1" y="54"/>
                  </a:cubicBezTo>
                  <a:cubicBezTo>
                    <a:pt x="2" y="59"/>
                    <a:pt x="3" y="60"/>
                    <a:pt x="4" y="58"/>
                  </a:cubicBezTo>
                  <a:cubicBezTo>
                    <a:pt x="5" y="56"/>
                    <a:pt x="4" y="49"/>
                    <a:pt x="10" y="50"/>
                  </a:cubicBezTo>
                  <a:cubicBezTo>
                    <a:pt x="15" y="51"/>
                    <a:pt x="19" y="48"/>
                    <a:pt x="20" y="52"/>
                  </a:cubicBezTo>
                  <a:cubicBezTo>
                    <a:pt x="20" y="56"/>
                    <a:pt x="23" y="61"/>
                    <a:pt x="23" y="57"/>
                  </a:cubicBezTo>
                  <a:cubicBezTo>
                    <a:pt x="23" y="54"/>
                    <a:pt x="25" y="50"/>
                    <a:pt x="20" y="45"/>
                  </a:cubicBezTo>
                  <a:cubicBezTo>
                    <a:pt x="16" y="41"/>
                    <a:pt x="12" y="38"/>
                    <a:pt x="10" y="32"/>
                  </a:cubicBezTo>
                  <a:cubicBezTo>
                    <a:pt x="9" y="27"/>
                    <a:pt x="8" y="20"/>
                    <a:pt x="11" y="18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8"/>
                    <a:pt x="16" y="8"/>
                    <a:pt x="21" y="6"/>
                  </a:cubicBezTo>
                  <a:cubicBezTo>
                    <a:pt x="26" y="5"/>
                    <a:pt x="28" y="5"/>
                    <a:pt x="32" y="8"/>
                  </a:cubicBezTo>
                  <a:cubicBezTo>
                    <a:pt x="37" y="12"/>
                    <a:pt x="40" y="17"/>
                    <a:pt x="38" y="13"/>
                  </a:cubicBezTo>
                  <a:cubicBezTo>
                    <a:pt x="37" y="11"/>
                    <a:pt x="35" y="5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7" name="Freeform 817"/>
            <p:cNvSpPr>
              <a:spLocks/>
            </p:cNvSpPr>
            <p:nvPr/>
          </p:nvSpPr>
          <p:spPr bwMode="auto">
            <a:xfrm>
              <a:off x="3944938" y="2439988"/>
              <a:ext cx="101600" cy="125412"/>
            </a:xfrm>
            <a:custGeom>
              <a:avLst/>
              <a:gdLst>
                <a:gd name="T0" fmla="*/ 53099170 w 54"/>
                <a:gd name="T1" fmla="*/ 14443279 h 66"/>
                <a:gd name="T2" fmla="*/ 28320059 w 54"/>
                <a:gd name="T3" fmla="*/ 43327941 h 66"/>
                <a:gd name="T4" fmla="*/ 31859132 w 54"/>
                <a:gd name="T5" fmla="*/ 50550528 h 66"/>
                <a:gd name="T6" fmla="*/ 38939144 w 54"/>
                <a:gd name="T7" fmla="*/ 72214506 h 66"/>
                <a:gd name="T8" fmla="*/ 38939144 w 54"/>
                <a:gd name="T9" fmla="*/ 90268125 h 66"/>
                <a:gd name="T10" fmla="*/ 10619082 w 54"/>
                <a:gd name="T11" fmla="*/ 93878469 h 66"/>
                <a:gd name="T12" fmla="*/ 28320059 w 54"/>
                <a:gd name="T13" fmla="*/ 108319844 h 66"/>
                <a:gd name="T14" fmla="*/ 31859132 w 54"/>
                <a:gd name="T15" fmla="*/ 129985737 h 66"/>
                <a:gd name="T16" fmla="*/ 28320059 w 54"/>
                <a:gd name="T17" fmla="*/ 137206424 h 66"/>
                <a:gd name="T18" fmla="*/ 28320059 w 54"/>
                <a:gd name="T19" fmla="*/ 151649700 h 66"/>
                <a:gd name="T20" fmla="*/ 17699099 w 54"/>
                <a:gd name="T21" fmla="*/ 176924006 h 66"/>
                <a:gd name="T22" fmla="*/ 14160029 w 54"/>
                <a:gd name="T23" fmla="*/ 194977626 h 66"/>
                <a:gd name="T24" fmla="*/ 21240046 w 54"/>
                <a:gd name="T25" fmla="*/ 198587969 h 66"/>
                <a:gd name="T26" fmla="*/ 28320059 w 54"/>
                <a:gd name="T27" fmla="*/ 198587969 h 66"/>
                <a:gd name="T28" fmla="*/ 24779111 w 54"/>
                <a:gd name="T29" fmla="*/ 205808657 h 66"/>
                <a:gd name="T30" fmla="*/ 24779111 w 54"/>
                <a:gd name="T31" fmla="*/ 209420901 h 66"/>
                <a:gd name="T32" fmla="*/ 14160029 w 54"/>
                <a:gd name="T33" fmla="*/ 220251932 h 66"/>
                <a:gd name="T34" fmla="*/ 7080015 w 54"/>
                <a:gd name="T35" fmla="*/ 231084864 h 66"/>
                <a:gd name="T36" fmla="*/ 21240046 w 54"/>
                <a:gd name="T37" fmla="*/ 220251932 h 66"/>
                <a:gd name="T38" fmla="*/ 28320059 w 54"/>
                <a:gd name="T39" fmla="*/ 227472620 h 66"/>
                <a:gd name="T40" fmla="*/ 49560104 w 54"/>
                <a:gd name="T41" fmla="*/ 216641588 h 66"/>
                <a:gd name="T42" fmla="*/ 60179183 w 54"/>
                <a:gd name="T43" fmla="*/ 209420901 h 66"/>
                <a:gd name="T44" fmla="*/ 67259210 w 54"/>
                <a:gd name="T45" fmla="*/ 220251932 h 66"/>
                <a:gd name="T46" fmla="*/ 77880170 w 54"/>
                <a:gd name="T47" fmla="*/ 205808657 h 66"/>
                <a:gd name="T48" fmla="*/ 84960183 w 54"/>
                <a:gd name="T49" fmla="*/ 205808657 h 66"/>
                <a:gd name="T50" fmla="*/ 92040196 w 54"/>
                <a:gd name="T51" fmla="*/ 213031245 h 66"/>
                <a:gd name="T52" fmla="*/ 99118327 w 54"/>
                <a:gd name="T53" fmla="*/ 202198313 h 66"/>
                <a:gd name="T54" fmla="*/ 120358366 w 54"/>
                <a:gd name="T55" fmla="*/ 205808657 h 66"/>
                <a:gd name="T56" fmla="*/ 127438408 w 54"/>
                <a:gd name="T57" fmla="*/ 202198313 h 66"/>
                <a:gd name="T58" fmla="*/ 130979355 w 54"/>
                <a:gd name="T59" fmla="*/ 191367282 h 66"/>
                <a:gd name="T60" fmla="*/ 159299406 w 54"/>
                <a:gd name="T61" fmla="*/ 184144694 h 66"/>
                <a:gd name="T62" fmla="*/ 166379419 w 54"/>
                <a:gd name="T63" fmla="*/ 173313663 h 66"/>
                <a:gd name="T64" fmla="*/ 180539445 w 54"/>
                <a:gd name="T65" fmla="*/ 176924006 h 66"/>
                <a:gd name="T66" fmla="*/ 187619458 w 54"/>
                <a:gd name="T67" fmla="*/ 184144694 h 66"/>
                <a:gd name="T68" fmla="*/ 187619458 w 54"/>
                <a:gd name="T69" fmla="*/ 169703319 h 66"/>
                <a:gd name="T70" fmla="*/ 166379419 w 54"/>
                <a:gd name="T71" fmla="*/ 137206424 h 66"/>
                <a:gd name="T72" fmla="*/ 159299406 w 54"/>
                <a:gd name="T73" fmla="*/ 122763119 h 66"/>
                <a:gd name="T74" fmla="*/ 148678446 w 54"/>
                <a:gd name="T75" fmla="*/ 64991918 h 66"/>
                <a:gd name="T76" fmla="*/ 116819300 w 54"/>
                <a:gd name="T77" fmla="*/ 10832935 h 66"/>
                <a:gd name="T78" fmla="*/ 113278353 w 54"/>
                <a:gd name="T79" fmla="*/ 0 h 66"/>
                <a:gd name="T80" fmla="*/ 113278353 w 54"/>
                <a:gd name="T81" fmla="*/ 0 h 66"/>
                <a:gd name="T82" fmla="*/ 53099170 w 54"/>
                <a:gd name="T83" fmla="*/ 14443279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"/>
                <a:gd name="T127" fmla="*/ 0 h 66"/>
                <a:gd name="T128" fmla="*/ 54 w 54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" h="66">
                  <a:moveTo>
                    <a:pt x="15" y="4"/>
                  </a:moveTo>
                  <a:cubicBezTo>
                    <a:pt x="14" y="5"/>
                    <a:pt x="10" y="9"/>
                    <a:pt x="8" y="12"/>
                  </a:cubicBezTo>
                  <a:cubicBezTo>
                    <a:pt x="8" y="12"/>
                    <a:pt x="8" y="13"/>
                    <a:pt x="9" y="14"/>
                  </a:cubicBezTo>
                  <a:cubicBezTo>
                    <a:pt x="10" y="17"/>
                    <a:pt x="9" y="19"/>
                    <a:pt x="11" y="20"/>
                  </a:cubicBezTo>
                  <a:cubicBezTo>
                    <a:pt x="12" y="22"/>
                    <a:pt x="14" y="25"/>
                    <a:pt x="11" y="25"/>
                  </a:cubicBezTo>
                  <a:cubicBezTo>
                    <a:pt x="8" y="25"/>
                    <a:pt x="2" y="24"/>
                    <a:pt x="3" y="26"/>
                  </a:cubicBezTo>
                  <a:cubicBezTo>
                    <a:pt x="5" y="27"/>
                    <a:pt x="7" y="28"/>
                    <a:pt x="8" y="30"/>
                  </a:cubicBezTo>
                  <a:cubicBezTo>
                    <a:pt x="9" y="32"/>
                    <a:pt x="10" y="36"/>
                    <a:pt x="9" y="36"/>
                  </a:cubicBezTo>
                  <a:cubicBezTo>
                    <a:pt x="7" y="36"/>
                    <a:pt x="6" y="37"/>
                    <a:pt x="8" y="38"/>
                  </a:cubicBezTo>
                  <a:cubicBezTo>
                    <a:pt x="9" y="39"/>
                    <a:pt x="10" y="41"/>
                    <a:pt x="8" y="42"/>
                  </a:cubicBezTo>
                  <a:cubicBezTo>
                    <a:pt x="7" y="43"/>
                    <a:pt x="7" y="45"/>
                    <a:pt x="5" y="49"/>
                  </a:cubicBezTo>
                  <a:cubicBezTo>
                    <a:pt x="4" y="53"/>
                    <a:pt x="3" y="55"/>
                    <a:pt x="4" y="54"/>
                  </a:cubicBezTo>
                  <a:cubicBezTo>
                    <a:pt x="6" y="53"/>
                    <a:pt x="4" y="55"/>
                    <a:pt x="6" y="55"/>
                  </a:cubicBezTo>
                  <a:cubicBezTo>
                    <a:pt x="8" y="54"/>
                    <a:pt x="9" y="55"/>
                    <a:pt x="8" y="55"/>
                  </a:cubicBezTo>
                  <a:cubicBezTo>
                    <a:pt x="7" y="56"/>
                    <a:pt x="6" y="57"/>
                    <a:pt x="7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60"/>
                    <a:pt x="5" y="61"/>
                    <a:pt x="4" y="61"/>
                  </a:cubicBezTo>
                  <a:cubicBezTo>
                    <a:pt x="2" y="61"/>
                    <a:pt x="0" y="66"/>
                    <a:pt x="2" y="64"/>
                  </a:cubicBezTo>
                  <a:cubicBezTo>
                    <a:pt x="4" y="63"/>
                    <a:pt x="5" y="59"/>
                    <a:pt x="6" y="61"/>
                  </a:cubicBezTo>
                  <a:cubicBezTo>
                    <a:pt x="6" y="63"/>
                    <a:pt x="6" y="65"/>
                    <a:pt x="8" y="63"/>
                  </a:cubicBezTo>
                  <a:cubicBezTo>
                    <a:pt x="10" y="61"/>
                    <a:pt x="13" y="62"/>
                    <a:pt x="14" y="60"/>
                  </a:cubicBezTo>
                  <a:cubicBezTo>
                    <a:pt x="15" y="59"/>
                    <a:pt x="16" y="57"/>
                    <a:pt x="17" y="58"/>
                  </a:cubicBezTo>
                  <a:cubicBezTo>
                    <a:pt x="17" y="60"/>
                    <a:pt x="18" y="62"/>
                    <a:pt x="19" y="61"/>
                  </a:cubicBezTo>
                  <a:cubicBezTo>
                    <a:pt x="20" y="60"/>
                    <a:pt x="21" y="58"/>
                    <a:pt x="22" y="57"/>
                  </a:cubicBezTo>
                  <a:cubicBezTo>
                    <a:pt x="23" y="55"/>
                    <a:pt x="23" y="55"/>
                    <a:pt x="24" y="57"/>
                  </a:cubicBezTo>
                  <a:cubicBezTo>
                    <a:pt x="25" y="58"/>
                    <a:pt x="25" y="60"/>
                    <a:pt x="26" y="59"/>
                  </a:cubicBezTo>
                  <a:cubicBezTo>
                    <a:pt x="27" y="57"/>
                    <a:pt x="27" y="56"/>
                    <a:pt x="28" y="56"/>
                  </a:cubicBezTo>
                  <a:cubicBezTo>
                    <a:pt x="30" y="57"/>
                    <a:pt x="33" y="56"/>
                    <a:pt x="34" y="57"/>
                  </a:cubicBezTo>
                  <a:cubicBezTo>
                    <a:pt x="35" y="57"/>
                    <a:pt x="37" y="57"/>
                    <a:pt x="36" y="56"/>
                  </a:cubicBezTo>
                  <a:cubicBezTo>
                    <a:pt x="35" y="54"/>
                    <a:pt x="35" y="53"/>
                    <a:pt x="37" y="53"/>
                  </a:cubicBezTo>
                  <a:cubicBezTo>
                    <a:pt x="38" y="53"/>
                    <a:pt x="43" y="52"/>
                    <a:pt x="45" y="51"/>
                  </a:cubicBezTo>
                  <a:cubicBezTo>
                    <a:pt x="46" y="50"/>
                    <a:pt x="45" y="48"/>
                    <a:pt x="47" y="48"/>
                  </a:cubicBezTo>
                  <a:cubicBezTo>
                    <a:pt x="49" y="48"/>
                    <a:pt x="50" y="46"/>
                    <a:pt x="51" y="49"/>
                  </a:cubicBezTo>
                  <a:cubicBezTo>
                    <a:pt x="52" y="51"/>
                    <a:pt x="53" y="53"/>
                    <a:pt x="53" y="51"/>
                  </a:cubicBezTo>
                  <a:cubicBezTo>
                    <a:pt x="53" y="50"/>
                    <a:pt x="54" y="50"/>
                    <a:pt x="53" y="47"/>
                  </a:cubicBezTo>
                  <a:cubicBezTo>
                    <a:pt x="51" y="45"/>
                    <a:pt x="48" y="40"/>
                    <a:pt x="47" y="38"/>
                  </a:cubicBezTo>
                  <a:cubicBezTo>
                    <a:pt x="46" y="37"/>
                    <a:pt x="45" y="36"/>
                    <a:pt x="45" y="34"/>
                  </a:cubicBezTo>
                  <a:cubicBezTo>
                    <a:pt x="45" y="31"/>
                    <a:pt x="45" y="26"/>
                    <a:pt x="42" y="18"/>
                  </a:cubicBezTo>
                  <a:cubicBezTo>
                    <a:pt x="40" y="10"/>
                    <a:pt x="35" y="7"/>
                    <a:pt x="33" y="3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5" y="7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8" name="Freeform 818"/>
            <p:cNvSpPr>
              <a:spLocks/>
            </p:cNvSpPr>
            <p:nvPr/>
          </p:nvSpPr>
          <p:spPr bwMode="auto">
            <a:xfrm>
              <a:off x="3898900" y="2306638"/>
              <a:ext cx="161925" cy="155575"/>
            </a:xfrm>
            <a:custGeom>
              <a:avLst/>
              <a:gdLst>
                <a:gd name="T0" fmla="*/ 308467133 w 85"/>
                <a:gd name="T1" fmla="*/ 28796550 h 82"/>
                <a:gd name="T2" fmla="*/ 279434944 w 85"/>
                <a:gd name="T3" fmla="*/ 3599094 h 82"/>
                <a:gd name="T4" fmla="*/ 268547873 w 85"/>
                <a:gd name="T5" fmla="*/ 25197456 h 82"/>
                <a:gd name="T6" fmla="*/ 254031778 w 85"/>
                <a:gd name="T7" fmla="*/ 35996641 h 82"/>
                <a:gd name="T8" fmla="*/ 235886600 w 85"/>
                <a:gd name="T9" fmla="*/ 50394913 h 82"/>
                <a:gd name="T10" fmla="*/ 188709292 w 85"/>
                <a:gd name="T11" fmla="*/ 61192193 h 82"/>
                <a:gd name="T12" fmla="*/ 195967339 w 85"/>
                <a:gd name="T13" fmla="*/ 89988750 h 82"/>
                <a:gd name="T14" fmla="*/ 148790031 w 85"/>
                <a:gd name="T15" fmla="*/ 89988750 h 82"/>
                <a:gd name="T16" fmla="*/ 119757812 w 85"/>
                <a:gd name="T17" fmla="*/ 79191470 h 82"/>
                <a:gd name="T18" fmla="*/ 79838551 w 85"/>
                <a:gd name="T19" fmla="*/ 125985406 h 82"/>
                <a:gd name="T20" fmla="*/ 0 w 85"/>
                <a:gd name="T21" fmla="*/ 179979397 h 82"/>
                <a:gd name="T22" fmla="*/ 0 w 85"/>
                <a:gd name="T23" fmla="*/ 179979397 h 82"/>
                <a:gd name="T24" fmla="*/ 50806347 w 85"/>
                <a:gd name="T25" fmla="*/ 194377669 h 82"/>
                <a:gd name="T26" fmla="*/ 58064394 w 85"/>
                <a:gd name="T27" fmla="*/ 201575856 h 82"/>
                <a:gd name="T28" fmla="*/ 50806347 w 85"/>
                <a:gd name="T29" fmla="*/ 233973389 h 82"/>
                <a:gd name="T30" fmla="*/ 58064394 w 85"/>
                <a:gd name="T31" fmla="*/ 241171576 h 82"/>
                <a:gd name="T32" fmla="*/ 54435370 w 85"/>
                <a:gd name="T33" fmla="*/ 244770669 h 82"/>
                <a:gd name="T34" fmla="*/ 32661228 w 85"/>
                <a:gd name="T35" fmla="*/ 266369084 h 82"/>
                <a:gd name="T36" fmla="*/ 36290252 w 85"/>
                <a:gd name="T37" fmla="*/ 273567271 h 82"/>
                <a:gd name="T38" fmla="*/ 43548299 w 85"/>
                <a:gd name="T39" fmla="*/ 284366448 h 82"/>
                <a:gd name="T40" fmla="*/ 50806347 w 85"/>
                <a:gd name="T41" fmla="*/ 280767355 h 82"/>
                <a:gd name="T42" fmla="*/ 58064394 w 85"/>
                <a:gd name="T43" fmla="*/ 287965542 h 82"/>
                <a:gd name="T44" fmla="*/ 58064394 w 85"/>
                <a:gd name="T45" fmla="*/ 291566533 h 82"/>
                <a:gd name="T46" fmla="*/ 79838551 w 85"/>
                <a:gd name="T47" fmla="*/ 284366448 h 82"/>
                <a:gd name="T48" fmla="*/ 101612693 w 85"/>
                <a:gd name="T49" fmla="*/ 291566533 h 82"/>
                <a:gd name="T50" fmla="*/ 116128788 w 85"/>
                <a:gd name="T51" fmla="*/ 295165626 h 82"/>
                <a:gd name="T52" fmla="*/ 141531984 w 85"/>
                <a:gd name="T53" fmla="*/ 266369084 h 82"/>
                <a:gd name="T54" fmla="*/ 203225387 w 85"/>
                <a:gd name="T55" fmla="*/ 251970813 h 82"/>
                <a:gd name="T56" fmla="*/ 203225387 w 85"/>
                <a:gd name="T57" fmla="*/ 251970813 h 82"/>
                <a:gd name="T58" fmla="*/ 170564173 w 85"/>
                <a:gd name="T59" fmla="*/ 219575118 h 82"/>
                <a:gd name="T60" fmla="*/ 159677102 w 85"/>
                <a:gd name="T61" fmla="*/ 205176846 h 82"/>
                <a:gd name="T62" fmla="*/ 174193197 w 85"/>
                <a:gd name="T63" fmla="*/ 183578491 h 82"/>
                <a:gd name="T64" fmla="*/ 217741481 w 85"/>
                <a:gd name="T65" fmla="*/ 158381042 h 82"/>
                <a:gd name="T66" fmla="*/ 257660802 w 85"/>
                <a:gd name="T67" fmla="*/ 125985406 h 82"/>
                <a:gd name="T68" fmla="*/ 264918849 w 85"/>
                <a:gd name="T69" fmla="*/ 82790563 h 82"/>
                <a:gd name="T70" fmla="*/ 272176896 w 85"/>
                <a:gd name="T71" fmla="*/ 64793199 h 82"/>
                <a:gd name="T72" fmla="*/ 304838110 w 85"/>
                <a:gd name="T73" fmla="*/ 32395651 h 82"/>
                <a:gd name="T74" fmla="*/ 308467133 w 85"/>
                <a:gd name="T75" fmla="*/ 28796550 h 82"/>
                <a:gd name="T76" fmla="*/ 308467133 w 85"/>
                <a:gd name="T77" fmla="*/ 28796550 h 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5"/>
                <a:gd name="T118" fmla="*/ 0 h 82"/>
                <a:gd name="T119" fmla="*/ 85 w 85"/>
                <a:gd name="T120" fmla="*/ 82 h 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5" h="82">
                  <a:moveTo>
                    <a:pt x="85" y="8"/>
                  </a:moveTo>
                  <a:cubicBezTo>
                    <a:pt x="85" y="8"/>
                    <a:pt x="80" y="0"/>
                    <a:pt x="77" y="1"/>
                  </a:cubicBezTo>
                  <a:cubicBezTo>
                    <a:pt x="74" y="2"/>
                    <a:pt x="76" y="4"/>
                    <a:pt x="74" y="7"/>
                  </a:cubicBezTo>
                  <a:cubicBezTo>
                    <a:pt x="73" y="9"/>
                    <a:pt x="73" y="10"/>
                    <a:pt x="70" y="10"/>
                  </a:cubicBezTo>
                  <a:cubicBezTo>
                    <a:pt x="67" y="9"/>
                    <a:pt x="67" y="14"/>
                    <a:pt x="65" y="14"/>
                  </a:cubicBezTo>
                  <a:cubicBezTo>
                    <a:pt x="63" y="14"/>
                    <a:pt x="51" y="15"/>
                    <a:pt x="52" y="17"/>
                  </a:cubicBezTo>
                  <a:cubicBezTo>
                    <a:pt x="54" y="20"/>
                    <a:pt x="55" y="24"/>
                    <a:pt x="54" y="25"/>
                  </a:cubicBezTo>
                  <a:cubicBezTo>
                    <a:pt x="52" y="25"/>
                    <a:pt x="46" y="28"/>
                    <a:pt x="41" y="25"/>
                  </a:cubicBezTo>
                  <a:cubicBezTo>
                    <a:pt x="37" y="21"/>
                    <a:pt x="34" y="22"/>
                    <a:pt x="33" y="22"/>
                  </a:cubicBezTo>
                  <a:cubicBezTo>
                    <a:pt x="33" y="22"/>
                    <a:pt x="25" y="33"/>
                    <a:pt x="22" y="35"/>
                  </a:cubicBezTo>
                  <a:cubicBezTo>
                    <a:pt x="19" y="37"/>
                    <a:pt x="4" y="4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2"/>
                    <a:pt x="11" y="54"/>
                    <a:pt x="14" y="54"/>
                  </a:cubicBezTo>
                  <a:cubicBezTo>
                    <a:pt x="16" y="54"/>
                    <a:pt x="17" y="53"/>
                    <a:pt x="16" y="56"/>
                  </a:cubicBezTo>
                  <a:cubicBezTo>
                    <a:pt x="16" y="59"/>
                    <a:pt x="14" y="64"/>
                    <a:pt x="14" y="65"/>
                  </a:cubicBezTo>
                  <a:cubicBezTo>
                    <a:pt x="14" y="66"/>
                    <a:pt x="14" y="67"/>
                    <a:pt x="16" y="67"/>
                  </a:cubicBezTo>
                  <a:cubicBezTo>
                    <a:pt x="18" y="67"/>
                    <a:pt x="18" y="68"/>
                    <a:pt x="15" y="68"/>
                  </a:cubicBezTo>
                  <a:cubicBezTo>
                    <a:pt x="12" y="68"/>
                    <a:pt x="9" y="72"/>
                    <a:pt x="9" y="74"/>
                  </a:cubicBezTo>
                  <a:cubicBezTo>
                    <a:pt x="9" y="75"/>
                    <a:pt x="7" y="76"/>
                    <a:pt x="10" y="76"/>
                  </a:cubicBezTo>
                  <a:cubicBezTo>
                    <a:pt x="12" y="76"/>
                    <a:pt x="12" y="78"/>
                    <a:pt x="12" y="79"/>
                  </a:cubicBezTo>
                  <a:cubicBezTo>
                    <a:pt x="12" y="80"/>
                    <a:pt x="14" y="79"/>
                    <a:pt x="14" y="78"/>
                  </a:cubicBezTo>
                  <a:cubicBezTo>
                    <a:pt x="15" y="78"/>
                    <a:pt x="16" y="78"/>
                    <a:pt x="16" y="80"/>
                  </a:cubicBezTo>
                  <a:cubicBezTo>
                    <a:pt x="16" y="81"/>
                    <a:pt x="13" y="81"/>
                    <a:pt x="16" y="81"/>
                  </a:cubicBezTo>
                  <a:cubicBezTo>
                    <a:pt x="18" y="81"/>
                    <a:pt x="18" y="78"/>
                    <a:pt x="22" y="79"/>
                  </a:cubicBezTo>
                  <a:cubicBezTo>
                    <a:pt x="26" y="80"/>
                    <a:pt x="26" y="80"/>
                    <a:pt x="28" y="81"/>
                  </a:cubicBezTo>
                  <a:cubicBezTo>
                    <a:pt x="30" y="81"/>
                    <a:pt x="31" y="81"/>
                    <a:pt x="32" y="82"/>
                  </a:cubicBezTo>
                  <a:cubicBezTo>
                    <a:pt x="34" y="79"/>
                    <a:pt x="38" y="75"/>
                    <a:pt x="39" y="74"/>
                  </a:cubicBezTo>
                  <a:cubicBezTo>
                    <a:pt x="41" y="74"/>
                    <a:pt x="49" y="77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4" y="67"/>
                    <a:pt x="51" y="63"/>
                    <a:pt x="47" y="61"/>
                  </a:cubicBezTo>
                  <a:cubicBezTo>
                    <a:pt x="42" y="59"/>
                    <a:pt x="41" y="60"/>
                    <a:pt x="44" y="57"/>
                  </a:cubicBezTo>
                  <a:cubicBezTo>
                    <a:pt x="47" y="54"/>
                    <a:pt x="44" y="54"/>
                    <a:pt x="48" y="51"/>
                  </a:cubicBezTo>
                  <a:cubicBezTo>
                    <a:pt x="52" y="48"/>
                    <a:pt x="57" y="48"/>
                    <a:pt x="60" y="44"/>
                  </a:cubicBezTo>
                  <a:cubicBezTo>
                    <a:pt x="63" y="40"/>
                    <a:pt x="69" y="37"/>
                    <a:pt x="71" y="35"/>
                  </a:cubicBezTo>
                  <a:cubicBezTo>
                    <a:pt x="74" y="34"/>
                    <a:pt x="74" y="26"/>
                    <a:pt x="73" y="23"/>
                  </a:cubicBezTo>
                  <a:cubicBezTo>
                    <a:pt x="72" y="21"/>
                    <a:pt x="73" y="20"/>
                    <a:pt x="75" y="18"/>
                  </a:cubicBezTo>
                  <a:cubicBezTo>
                    <a:pt x="77" y="16"/>
                    <a:pt x="80" y="12"/>
                    <a:pt x="84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819"/>
            <p:cNvSpPr>
              <a:spLocks/>
            </p:cNvSpPr>
            <p:nvPr/>
          </p:nvSpPr>
          <p:spPr bwMode="auto">
            <a:xfrm>
              <a:off x="569436" y="1908205"/>
              <a:ext cx="114564" cy="124950"/>
            </a:xfrm>
            <a:custGeom>
              <a:avLst/>
              <a:gdLst>
                <a:gd name="T0" fmla="*/ 105920 w 61"/>
                <a:gd name="T1" fmla="*/ 39904 h 66"/>
                <a:gd name="T2" fmla="*/ 107846 w 61"/>
                <a:gd name="T3" fmla="*/ 36103 h 66"/>
                <a:gd name="T4" fmla="*/ 107846 w 61"/>
                <a:gd name="T5" fmla="*/ 36103 h 66"/>
                <a:gd name="T6" fmla="*/ 90514 w 61"/>
                <a:gd name="T7" fmla="*/ 24702 h 66"/>
                <a:gd name="T8" fmla="*/ 82810 w 61"/>
                <a:gd name="T9" fmla="*/ 32303 h 66"/>
                <a:gd name="T10" fmla="*/ 67404 w 61"/>
                <a:gd name="T11" fmla="*/ 22802 h 66"/>
                <a:gd name="T12" fmla="*/ 80884 w 61"/>
                <a:gd name="T13" fmla="*/ 3800 h 66"/>
                <a:gd name="T14" fmla="*/ 80884 w 61"/>
                <a:gd name="T15" fmla="*/ 3800 h 66"/>
                <a:gd name="T16" fmla="*/ 71255 w 61"/>
                <a:gd name="T17" fmla="*/ 1900 h 66"/>
                <a:gd name="T18" fmla="*/ 55849 w 61"/>
                <a:gd name="T19" fmla="*/ 3800 h 66"/>
                <a:gd name="T20" fmla="*/ 55849 w 61"/>
                <a:gd name="T21" fmla="*/ 5701 h 66"/>
                <a:gd name="T22" fmla="*/ 48145 w 61"/>
                <a:gd name="T23" fmla="*/ 11401 h 66"/>
                <a:gd name="T24" fmla="*/ 50071 w 61"/>
                <a:gd name="T25" fmla="*/ 15201 h 66"/>
                <a:gd name="T26" fmla="*/ 59700 w 61"/>
                <a:gd name="T27" fmla="*/ 20902 h 66"/>
                <a:gd name="T28" fmla="*/ 42368 w 61"/>
                <a:gd name="T29" fmla="*/ 26603 h 66"/>
                <a:gd name="T30" fmla="*/ 26961 w 61"/>
                <a:gd name="T31" fmla="*/ 26603 h 66"/>
                <a:gd name="T32" fmla="*/ 13481 w 61"/>
                <a:gd name="T33" fmla="*/ 30403 h 66"/>
                <a:gd name="T34" fmla="*/ 15407 w 61"/>
                <a:gd name="T35" fmla="*/ 34203 h 66"/>
                <a:gd name="T36" fmla="*/ 13481 w 61"/>
                <a:gd name="T37" fmla="*/ 38004 h 66"/>
                <a:gd name="T38" fmla="*/ 11555 w 61"/>
                <a:gd name="T39" fmla="*/ 39904 h 66"/>
                <a:gd name="T40" fmla="*/ 21184 w 61"/>
                <a:gd name="T41" fmla="*/ 47505 h 66"/>
                <a:gd name="T42" fmla="*/ 13481 w 61"/>
                <a:gd name="T43" fmla="*/ 58906 h 66"/>
                <a:gd name="T44" fmla="*/ 30813 w 61"/>
                <a:gd name="T45" fmla="*/ 62706 h 66"/>
                <a:gd name="T46" fmla="*/ 32739 w 61"/>
                <a:gd name="T47" fmla="*/ 68407 h 66"/>
                <a:gd name="T48" fmla="*/ 21184 w 61"/>
                <a:gd name="T49" fmla="*/ 89309 h 66"/>
                <a:gd name="T50" fmla="*/ 9629 w 61"/>
                <a:gd name="T51" fmla="*/ 96909 h 66"/>
                <a:gd name="T52" fmla="*/ 9629 w 61"/>
                <a:gd name="T53" fmla="*/ 98809 h 66"/>
                <a:gd name="T54" fmla="*/ 13481 w 61"/>
                <a:gd name="T55" fmla="*/ 100710 h 66"/>
                <a:gd name="T56" fmla="*/ 5777 w 61"/>
                <a:gd name="T57" fmla="*/ 108310 h 66"/>
                <a:gd name="T58" fmla="*/ 15407 w 61"/>
                <a:gd name="T59" fmla="*/ 106410 h 66"/>
                <a:gd name="T60" fmla="*/ 13481 w 61"/>
                <a:gd name="T61" fmla="*/ 117811 h 66"/>
                <a:gd name="T62" fmla="*/ 23110 w 61"/>
                <a:gd name="T63" fmla="*/ 114011 h 66"/>
                <a:gd name="T64" fmla="*/ 25036 w 61"/>
                <a:gd name="T65" fmla="*/ 121612 h 66"/>
                <a:gd name="T66" fmla="*/ 38516 w 61"/>
                <a:gd name="T67" fmla="*/ 119711 h 66"/>
                <a:gd name="T68" fmla="*/ 75107 w 61"/>
                <a:gd name="T69" fmla="*/ 102610 h 66"/>
                <a:gd name="T70" fmla="*/ 100143 w 61"/>
                <a:gd name="T71" fmla="*/ 98809 h 66"/>
                <a:gd name="T72" fmla="*/ 109772 w 61"/>
                <a:gd name="T73" fmla="*/ 85508 h 66"/>
                <a:gd name="T74" fmla="*/ 115549 w 61"/>
                <a:gd name="T75" fmla="*/ 62706 h 66"/>
                <a:gd name="T76" fmla="*/ 105920 w 61"/>
                <a:gd name="T77" fmla="*/ 39904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66"/>
                <a:gd name="T119" fmla="*/ 61 w 61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66">
                  <a:moveTo>
                    <a:pt x="55" y="21"/>
                  </a:moveTo>
                  <a:cubicBezTo>
                    <a:pt x="55" y="20"/>
                    <a:pt x="55" y="20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2" y="17"/>
                    <a:pt x="48" y="13"/>
                    <a:pt x="47" y="13"/>
                  </a:cubicBezTo>
                  <a:cubicBezTo>
                    <a:pt x="46" y="14"/>
                    <a:pt x="45" y="18"/>
                    <a:pt x="43" y="17"/>
                  </a:cubicBezTo>
                  <a:cubicBezTo>
                    <a:pt x="41" y="17"/>
                    <a:pt x="34" y="14"/>
                    <a:pt x="35" y="12"/>
                  </a:cubicBezTo>
                  <a:cubicBezTo>
                    <a:pt x="35" y="11"/>
                    <a:pt x="40" y="8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39" y="2"/>
                    <a:pt x="37" y="1"/>
                  </a:cubicBezTo>
                  <a:cubicBezTo>
                    <a:pt x="34" y="0"/>
                    <a:pt x="31" y="2"/>
                    <a:pt x="29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1" y="4"/>
                    <a:pt x="26" y="6"/>
                    <a:pt x="25" y="6"/>
                  </a:cubicBezTo>
                  <a:cubicBezTo>
                    <a:pt x="24" y="6"/>
                    <a:pt x="22" y="8"/>
                    <a:pt x="26" y="8"/>
                  </a:cubicBezTo>
                  <a:cubicBezTo>
                    <a:pt x="29" y="8"/>
                    <a:pt x="33" y="10"/>
                    <a:pt x="31" y="11"/>
                  </a:cubicBezTo>
                  <a:cubicBezTo>
                    <a:pt x="29" y="12"/>
                    <a:pt x="24" y="13"/>
                    <a:pt x="22" y="14"/>
                  </a:cubicBezTo>
                  <a:cubicBezTo>
                    <a:pt x="21" y="14"/>
                    <a:pt x="17" y="15"/>
                    <a:pt x="14" y="14"/>
                  </a:cubicBezTo>
                  <a:cubicBezTo>
                    <a:pt x="11" y="14"/>
                    <a:pt x="5" y="16"/>
                    <a:pt x="7" y="16"/>
                  </a:cubicBezTo>
                  <a:cubicBezTo>
                    <a:pt x="9" y="16"/>
                    <a:pt x="10" y="18"/>
                    <a:pt x="8" y="18"/>
                  </a:cubicBezTo>
                  <a:cubicBezTo>
                    <a:pt x="6" y="18"/>
                    <a:pt x="3" y="20"/>
                    <a:pt x="7" y="20"/>
                  </a:cubicBezTo>
                  <a:cubicBezTo>
                    <a:pt x="10" y="20"/>
                    <a:pt x="3" y="21"/>
                    <a:pt x="6" y="21"/>
                  </a:cubicBezTo>
                  <a:cubicBezTo>
                    <a:pt x="8" y="21"/>
                    <a:pt x="13" y="24"/>
                    <a:pt x="11" y="25"/>
                  </a:cubicBezTo>
                  <a:cubicBezTo>
                    <a:pt x="9" y="26"/>
                    <a:pt x="3" y="30"/>
                    <a:pt x="7" y="31"/>
                  </a:cubicBezTo>
                  <a:cubicBezTo>
                    <a:pt x="11" y="32"/>
                    <a:pt x="14" y="33"/>
                    <a:pt x="16" y="33"/>
                  </a:cubicBezTo>
                  <a:cubicBezTo>
                    <a:pt x="17" y="33"/>
                    <a:pt x="19" y="33"/>
                    <a:pt x="17" y="36"/>
                  </a:cubicBezTo>
                  <a:cubicBezTo>
                    <a:pt x="14" y="39"/>
                    <a:pt x="13" y="44"/>
                    <a:pt x="11" y="47"/>
                  </a:cubicBezTo>
                  <a:cubicBezTo>
                    <a:pt x="10" y="50"/>
                    <a:pt x="7" y="52"/>
                    <a:pt x="5" y="51"/>
                  </a:cubicBezTo>
                  <a:cubicBezTo>
                    <a:pt x="3" y="51"/>
                    <a:pt x="1" y="52"/>
                    <a:pt x="5" y="52"/>
                  </a:cubicBezTo>
                  <a:cubicBezTo>
                    <a:pt x="9" y="52"/>
                    <a:pt x="9" y="53"/>
                    <a:pt x="7" y="53"/>
                  </a:cubicBezTo>
                  <a:cubicBezTo>
                    <a:pt x="4" y="53"/>
                    <a:pt x="0" y="57"/>
                    <a:pt x="3" y="57"/>
                  </a:cubicBezTo>
                  <a:cubicBezTo>
                    <a:pt x="5" y="56"/>
                    <a:pt x="10" y="54"/>
                    <a:pt x="8" y="56"/>
                  </a:cubicBezTo>
                  <a:cubicBezTo>
                    <a:pt x="6" y="57"/>
                    <a:pt x="5" y="63"/>
                    <a:pt x="7" y="62"/>
                  </a:cubicBezTo>
                  <a:cubicBezTo>
                    <a:pt x="9" y="60"/>
                    <a:pt x="13" y="58"/>
                    <a:pt x="12" y="60"/>
                  </a:cubicBezTo>
                  <a:cubicBezTo>
                    <a:pt x="11" y="61"/>
                    <a:pt x="13" y="66"/>
                    <a:pt x="13" y="64"/>
                  </a:cubicBezTo>
                  <a:cubicBezTo>
                    <a:pt x="14" y="63"/>
                    <a:pt x="16" y="64"/>
                    <a:pt x="20" y="63"/>
                  </a:cubicBezTo>
                  <a:cubicBezTo>
                    <a:pt x="24" y="62"/>
                    <a:pt x="34" y="56"/>
                    <a:pt x="39" y="54"/>
                  </a:cubicBezTo>
                  <a:cubicBezTo>
                    <a:pt x="45" y="52"/>
                    <a:pt x="49" y="54"/>
                    <a:pt x="52" y="52"/>
                  </a:cubicBezTo>
                  <a:cubicBezTo>
                    <a:pt x="56" y="50"/>
                    <a:pt x="55" y="48"/>
                    <a:pt x="57" y="45"/>
                  </a:cubicBezTo>
                  <a:cubicBezTo>
                    <a:pt x="58" y="41"/>
                    <a:pt x="61" y="40"/>
                    <a:pt x="60" y="33"/>
                  </a:cubicBezTo>
                  <a:cubicBezTo>
                    <a:pt x="59" y="27"/>
                    <a:pt x="55" y="23"/>
                    <a:pt x="55" y="2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8" name="Freeform 820"/>
            <p:cNvSpPr>
              <a:spLocks/>
            </p:cNvSpPr>
            <p:nvPr/>
          </p:nvSpPr>
          <p:spPr bwMode="auto">
            <a:xfrm>
              <a:off x="631490" y="1902997"/>
              <a:ext cx="71604" cy="41650"/>
            </a:xfrm>
            <a:custGeom>
              <a:avLst/>
              <a:gdLst>
                <a:gd name="T0" fmla="*/ 1896 w 36"/>
                <a:gd name="T1" fmla="*/ 29224 h 22"/>
                <a:gd name="T2" fmla="*/ 17066 w 36"/>
                <a:gd name="T3" fmla="*/ 38965 h 22"/>
                <a:gd name="T4" fmla="*/ 24650 w 36"/>
                <a:gd name="T5" fmla="*/ 31172 h 22"/>
                <a:gd name="T6" fmla="*/ 41716 w 36"/>
                <a:gd name="T7" fmla="*/ 42862 h 22"/>
                <a:gd name="T8" fmla="*/ 41716 w 36"/>
                <a:gd name="T9" fmla="*/ 42862 h 22"/>
                <a:gd name="T10" fmla="*/ 51196 w 36"/>
                <a:gd name="T11" fmla="*/ 40914 h 22"/>
                <a:gd name="T12" fmla="*/ 64470 w 36"/>
                <a:gd name="T13" fmla="*/ 27276 h 22"/>
                <a:gd name="T14" fmla="*/ 56885 w 36"/>
                <a:gd name="T15" fmla="*/ 21431 h 22"/>
                <a:gd name="T16" fmla="*/ 54989 w 36"/>
                <a:gd name="T17" fmla="*/ 19483 h 22"/>
                <a:gd name="T18" fmla="*/ 49300 w 36"/>
                <a:gd name="T19" fmla="*/ 5845 h 22"/>
                <a:gd name="T20" fmla="*/ 39819 w 36"/>
                <a:gd name="T21" fmla="*/ 1948 h 22"/>
                <a:gd name="T22" fmla="*/ 22754 w 36"/>
                <a:gd name="T23" fmla="*/ 5845 h 22"/>
                <a:gd name="T24" fmla="*/ 15169 w 36"/>
                <a:gd name="T25" fmla="*/ 9741 h 22"/>
                <a:gd name="T26" fmla="*/ 15169 w 36"/>
                <a:gd name="T27" fmla="*/ 9741 h 22"/>
                <a:gd name="T28" fmla="*/ 1896 w 36"/>
                <a:gd name="T29" fmla="*/ 2922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22"/>
                <a:gd name="T47" fmla="*/ 36 w 36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22">
                  <a:moveTo>
                    <a:pt x="1" y="15"/>
                  </a:moveTo>
                  <a:cubicBezTo>
                    <a:pt x="0" y="17"/>
                    <a:pt x="7" y="20"/>
                    <a:pt x="9" y="20"/>
                  </a:cubicBezTo>
                  <a:cubicBezTo>
                    <a:pt x="11" y="21"/>
                    <a:pt x="12" y="17"/>
                    <a:pt x="13" y="16"/>
                  </a:cubicBezTo>
                  <a:cubicBezTo>
                    <a:pt x="14" y="16"/>
                    <a:pt x="18" y="20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1"/>
                  </a:cubicBezTo>
                  <a:cubicBezTo>
                    <a:pt x="30" y="18"/>
                    <a:pt x="32" y="15"/>
                    <a:pt x="34" y="14"/>
                  </a:cubicBezTo>
                  <a:cubicBezTo>
                    <a:pt x="36" y="13"/>
                    <a:pt x="32" y="11"/>
                    <a:pt x="30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29" y="8"/>
                    <a:pt x="28" y="4"/>
                    <a:pt x="26" y="3"/>
                  </a:cubicBezTo>
                  <a:cubicBezTo>
                    <a:pt x="23" y="1"/>
                    <a:pt x="23" y="0"/>
                    <a:pt x="21" y="1"/>
                  </a:cubicBezTo>
                  <a:cubicBezTo>
                    <a:pt x="18" y="2"/>
                    <a:pt x="15" y="1"/>
                    <a:pt x="12" y="3"/>
                  </a:cubicBezTo>
                  <a:cubicBezTo>
                    <a:pt x="11" y="4"/>
                    <a:pt x="10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1"/>
                    <a:pt x="1" y="14"/>
                    <a:pt x="1" y="1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79" name="Freeform 821"/>
            <p:cNvSpPr>
              <a:spLocks/>
            </p:cNvSpPr>
            <p:nvPr/>
          </p:nvSpPr>
          <p:spPr bwMode="auto">
            <a:xfrm>
              <a:off x="602849" y="2277846"/>
              <a:ext cx="315050" cy="234282"/>
            </a:xfrm>
            <a:custGeom>
              <a:avLst/>
              <a:gdLst>
                <a:gd name="T0" fmla="*/ 289269 w 166"/>
                <a:gd name="T1" fmla="*/ 43995 h 122"/>
                <a:gd name="T2" fmla="*/ 272141 w 166"/>
                <a:gd name="T3" fmla="*/ 36343 h 122"/>
                <a:gd name="T4" fmla="*/ 253110 w 166"/>
                <a:gd name="T5" fmla="*/ 28692 h 122"/>
                <a:gd name="T6" fmla="*/ 224564 w 166"/>
                <a:gd name="T7" fmla="*/ 28692 h 122"/>
                <a:gd name="T8" fmla="*/ 190308 w 166"/>
                <a:gd name="T9" fmla="*/ 11477 h 122"/>
                <a:gd name="T10" fmla="*/ 184599 w 166"/>
                <a:gd name="T11" fmla="*/ 13390 h 122"/>
                <a:gd name="T12" fmla="*/ 165568 w 166"/>
                <a:gd name="T13" fmla="*/ 9564 h 122"/>
                <a:gd name="T14" fmla="*/ 148441 w 166"/>
                <a:gd name="T15" fmla="*/ 11477 h 122"/>
                <a:gd name="T16" fmla="*/ 98960 w 166"/>
                <a:gd name="T17" fmla="*/ 7651 h 122"/>
                <a:gd name="T18" fmla="*/ 45674 w 166"/>
                <a:gd name="T19" fmla="*/ 1913 h 122"/>
                <a:gd name="T20" fmla="*/ 24740 w 166"/>
                <a:gd name="T21" fmla="*/ 11477 h 122"/>
                <a:gd name="T22" fmla="*/ 5709 w 166"/>
                <a:gd name="T23" fmla="*/ 19128 h 122"/>
                <a:gd name="T24" fmla="*/ 5709 w 166"/>
                <a:gd name="T25" fmla="*/ 30605 h 122"/>
                <a:gd name="T26" fmla="*/ 11419 w 166"/>
                <a:gd name="T27" fmla="*/ 51646 h 122"/>
                <a:gd name="T28" fmla="*/ 11419 w 166"/>
                <a:gd name="T29" fmla="*/ 53559 h 122"/>
                <a:gd name="T30" fmla="*/ 24740 w 166"/>
                <a:gd name="T31" fmla="*/ 49733 h 122"/>
                <a:gd name="T32" fmla="*/ 34256 w 166"/>
                <a:gd name="T33" fmla="*/ 61210 h 122"/>
                <a:gd name="T34" fmla="*/ 57093 w 166"/>
                <a:gd name="T35" fmla="*/ 57384 h 122"/>
                <a:gd name="T36" fmla="*/ 70414 w 166"/>
                <a:gd name="T37" fmla="*/ 59297 h 122"/>
                <a:gd name="T38" fmla="*/ 70414 w 166"/>
                <a:gd name="T39" fmla="*/ 72687 h 122"/>
                <a:gd name="T40" fmla="*/ 62802 w 166"/>
                <a:gd name="T41" fmla="*/ 89902 h 122"/>
                <a:gd name="T42" fmla="*/ 60899 w 166"/>
                <a:gd name="T43" fmla="*/ 110943 h 122"/>
                <a:gd name="T44" fmla="*/ 53286 w 166"/>
                <a:gd name="T45" fmla="*/ 124333 h 122"/>
                <a:gd name="T46" fmla="*/ 55189 w 166"/>
                <a:gd name="T47" fmla="*/ 135810 h 122"/>
                <a:gd name="T48" fmla="*/ 57093 w 166"/>
                <a:gd name="T49" fmla="*/ 149199 h 122"/>
                <a:gd name="T50" fmla="*/ 51383 w 166"/>
                <a:gd name="T51" fmla="*/ 164502 h 122"/>
                <a:gd name="T52" fmla="*/ 53286 w 166"/>
                <a:gd name="T53" fmla="*/ 175979 h 122"/>
                <a:gd name="T54" fmla="*/ 47577 w 166"/>
                <a:gd name="T55" fmla="*/ 195107 h 122"/>
                <a:gd name="T56" fmla="*/ 47577 w 166"/>
                <a:gd name="T57" fmla="*/ 195107 h 122"/>
                <a:gd name="T58" fmla="*/ 60899 w 166"/>
                <a:gd name="T59" fmla="*/ 195107 h 122"/>
                <a:gd name="T60" fmla="*/ 87542 w 166"/>
                <a:gd name="T61" fmla="*/ 229537 h 122"/>
                <a:gd name="T62" fmla="*/ 98960 w 166"/>
                <a:gd name="T63" fmla="*/ 229537 h 122"/>
                <a:gd name="T64" fmla="*/ 110379 w 166"/>
                <a:gd name="T65" fmla="*/ 216148 h 122"/>
                <a:gd name="T66" fmla="*/ 135119 w 166"/>
                <a:gd name="T67" fmla="*/ 210409 h 122"/>
                <a:gd name="T68" fmla="*/ 173181 w 166"/>
                <a:gd name="T69" fmla="*/ 206584 h 122"/>
                <a:gd name="T70" fmla="*/ 188405 w 166"/>
                <a:gd name="T71" fmla="*/ 197020 h 122"/>
                <a:gd name="T72" fmla="*/ 213145 w 166"/>
                <a:gd name="T73" fmla="*/ 177891 h 122"/>
                <a:gd name="T74" fmla="*/ 232176 w 166"/>
                <a:gd name="T75" fmla="*/ 154938 h 122"/>
                <a:gd name="T76" fmla="*/ 235982 w 166"/>
                <a:gd name="T77" fmla="*/ 145374 h 122"/>
                <a:gd name="T78" fmla="*/ 228370 w 166"/>
                <a:gd name="T79" fmla="*/ 124333 h 122"/>
                <a:gd name="T80" fmla="*/ 247401 w 166"/>
                <a:gd name="T81" fmla="*/ 97553 h 122"/>
                <a:gd name="T82" fmla="*/ 255013 w 166"/>
                <a:gd name="T83" fmla="*/ 86077 h 122"/>
                <a:gd name="T84" fmla="*/ 287366 w 166"/>
                <a:gd name="T85" fmla="*/ 70774 h 122"/>
                <a:gd name="T86" fmla="*/ 314009 w 166"/>
                <a:gd name="T87" fmla="*/ 47820 h 122"/>
                <a:gd name="T88" fmla="*/ 312106 w 166"/>
                <a:gd name="T89" fmla="*/ 40169 h 122"/>
                <a:gd name="T90" fmla="*/ 312106 w 166"/>
                <a:gd name="T91" fmla="*/ 40169 h 122"/>
                <a:gd name="T92" fmla="*/ 289269 w 166"/>
                <a:gd name="T93" fmla="*/ 43995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22"/>
                <a:gd name="T143" fmla="*/ 166 w 166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22">
                  <a:moveTo>
                    <a:pt x="152" y="23"/>
                  </a:moveTo>
                  <a:cubicBezTo>
                    <a:pt x="145" y="21"/>
                    <a:pt x="147" y="21"/>
                    <a:pt x="143" y="19"/>
                  </a:cubicBezTo>
                  <a:cubicBezTo>
                    <a:pt x="138" y="18"/>
                    <a:pt x="137" y="14"/>
                    <a:pt x="133" y="15"/>
                  </a:cubicBezTo>
                  <a:cubicBezTo>
                    <a:pt x="128" y="16"/>
                    <a:pt x="127" y="18"/>
                    <a:pt x="118" y="15"/>
                  </a:cubicBezTo>
                  <a:cubicBezTo>
                    <a:pt x="111" y="14"/>
                    <a:pt x="104" y="10"/>
                    <a:pt x="100" y="6"/>
                  </a:cubicBezTo>
                  <a:cubicBezTo>
                    <a:pt x="99" y="6"/>
                    <a:pt x="98" y="7"/>
                    <a:pt x="97" y="7"/>
                  </a:cubicBezTo>
                  <a:cubicBezTo>
                    <a:pt x="93" y="7"/>
                    <a:pt x="89" y="4"/>
                    <a:pt x="87" y="5"/>
                  </a:cubicBezTo>
                  <a:cubicBezTo>
                    <a:pt x="85" y="6"/>
                    <a:pt x="81" y="7"/>
                    <a:pt x="78" y="6"/>
                  </a:cubicBezTo>
                  <a:cubicBezTo>
                    <a:pt x="75" y="5"/>
                    <a:pt x="60" y="5"/>
                    <a:pt x="52" y="4"/>
                  </a:cubicBezTo>
                  <a:cubicBezTo>
                    <a:pt x="43" y="3"/>
                    <a:pt x="29" y="3"/>
                    <a:pt x="24" y="1"/>
                  </a:cubicBezTo>
                  <a:cubicBezTo>
                    <a:pt x="19" y="0"/>
                    <a:pt x="15" y="5"/>
                    <a:pt x="13" y="6"/>
                  </a:cubicBezTo>
                  <a:cubicBezTo>
                    <a:pt x="12" y="6"/>
                    <a:pt x="6" y="8"/>
                    <a:pt x="3" y="10"/>
                  </a:cubicBezTo>
                  <a:cubicBezTo>
                    <a:pt x="1" y="11"/>
                    <a:pt x="0" y="14"/>
                    <a:pt x="3" y="16"/>
                  </a:cubicBezTo>
                  <a:cubicBezTo>
                    <a:pt x="5" y="17"/>
                    <a:pt x="7" y="23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9" y="28"/>
                    <a:pt x="13" y="27"/>
                    <a:pt x="13" y="26"/>
                  </a:cubicBezTo>
                  <a:cubicBezTo>
                    <a:pt x="15" y="23"/>
                    <a:pt x="14" y="32"/>
                    <a:pt x="18" y="32"/>
                  </a:cubicBezTo>
                  <a:cubicBezTo>
                    <a:pt x="21" y="32"/>
                    <a:pt x="27" y="32"/>
                    <a:pt x="30" y="30"/>
                  </a:cubicBezTo>
                  <a:cubicBezTo>
                    <a:pt x="32" y="28"/>
                    <a:pt x="37" y="28"/>
                    <a:pt x="37" y="31"/>
                  </a:cubicBezTo>
                  <a:cubicBezTo>
                    <a:pt x="38" y="33"/>
                    <a:pt x="41" y="35"/>
                    <a:pt x="37" y="38"/>
                  </a:cubicBezTo>
                  <a:cubicBezTo>
                    <a:pt x="34" y="41"/>
                    <a:pt x="32" y="42"/>
                    <a:pt x="33" y="47"/>
                  </a:cubicBezTo>
                  <a:cubicBezTo>
                    <a:pt x="34" y="52"/>
                    <a:pt x="32" y="53"/>
                    <a:pt x="32" y="58"/>
                  </a:cubicBezTo>
                  <a:cubicBezTo>
                    <a:pt x="32" y="63"/>
                    <a:pt x="32" y="65"/>
                    <a:pt x="28" y="65"/>
                  </a:cubicBezTo>
                  <a:cubicBezTo>
                    <a:pt x="23" y="65"/>
                    <a:pt x="25" y="68"/>
                    <a:pt x="29" y="71"/>
                  </a:cubicBezTo>
                  <a:cubicBezTo>
                    <a:pt x="32" y="75"/>
                    <a:pt x="32" y="75"/>
                    <a:pt x="30" y="78"/>
                  </a:cubicBezTo>
                  <a:cubicBezTo>
                    <a:pt x="28" y="81"/>
                    <a:pt x="26" y="83"/>
                    <a:pt x="27" y="86"/>
                  </a:cubicBezTo>
                  <a:cubicBezTo>
                    <a:pt x="29" y="89"/>
                    <a:pt x="30" y="88"/>
                    <a:pt x="28" y="92"/>
                  </a:cubicBezTo>
                  <a:cubicBezTo>
                    <a:pt x="27" y="95"/>
                    <a:pt x="25" y="98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00"/>
                    <a:pt x="30" y="100"/>
                    <a:pt x="32" y="102"/>
                  </a:cubicBezTo>
                  <a:cubicBezTo>
                    <a:pt x="35" y="104"/>
                    <a:pt x="44" y="119"/>
                    <a:pt x="46" y="120"/>
                  </a:cubicBezTo>
                  <a:cubicBezTo>
                    <a:pt x="49" y="120"/>
                    <a:pt x="50" y="122"/>
                    <a:pt x="52" y="120"/>
                  </a:cubicBezTo>
                  <a:cubicBezTo>
                    <a:pt x="54" y="118"/>
                    <a:pt x="54" y="114"/>
                    <a:pt x="58" y="113"/>
                  </a:cubicBezTo>
                  <a:cubicBezTo>
                    <a:pt x="61" y="113"/>
                    <a:pt x="67" y="110"/>
                    <a:pt x="71" y="110"/>
                  </a:cubicBezTo>
                  <a:cubicBezTo>
                    <a:pt x="76" y="110"/>
                    <a:pt x="87" y="110"/>
                    <a:pt x="91" y="108"/>
                  </a:cubicBezTo>
                  <a:cubicBezTo>
                    <a:pt x="95" y="107"/>
                    <a:pt x="98" y="106"/>
                    <a:pt x="99" y="103"/>
                  </a:cubicBezTo>
                  <a:cubicBezTo>
                    <a:pt x="99" y="100"/>
                    <a:pt x="111" y="97"/>
                    <a:pt x="112" y="93"/>
                  </a:cubicBezTo>
                  <a:cubicBezTo>
                    <a:pt x="114" y="89"/>
                    <a:pt x="118" y="82"/>
                    <a:pt x="122" y="81"/>
                  </a:cubicBezTo>
                  <a:cubicBezTo>
                    <a:pt x="126" y="79"/>
                    <a:pt x="125" y="78"/>
                    <a:pt x="124" y="76"/>
                  </a:cubicBezTo>
                  <a:cubicBezTo>
                    <a:pt x="122" y="73"/>
                    <a:pt x="117" y="69"/>
                    <a:pt x="120" y="65"/>
                  </a:cubicBezTo>
                  <a:cubicBezTo>
                    <a:pt x="122" y="61"/>
                    <a:pt x="128" y="53"/>
                    <a:pt x="130" y="51"/>
                  </a:cubicBezTo>
                  <a:cubicBezTo>
                    <a:pt x="132" y="49"/>
                    <a:pt x="133" y="46"/>
                    <a:pt x="134" y="45"/>
                  </a:cubicBezTo>
                  <a:cubicBezTo>
                    <a:pt x="134" y="44"/>
                    <a:pt x="147" y="40"/>
                    <a:pt x="151" y="37"/>
                  </a:cubicBezTo>
                  <a:cubicBezTo>
                    <a:pt x="156" y="34"/>
                    <a:pt x="166" y="29"/>
                    <a:pt x="165" y="25"/>
                  </a:cubicBezTo>
                  <a:cubicBezTo>
                    <a:pt x="165" y="24"/>
                    <a:pt x="164" y="22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0" y="22"/>
                    <a:pt x="157" y="24"/>
                    <a:pt x="152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280" name="Freeform 822"/>
            <p:cNvSpPr>
              <a:spLocks/>
            </p:cNvSpPr>
            <p:nvPr/>
          </p:nvSpPr>
          <p:spPr bwMode="auto">
            <a:xfrm>
              <a:off x="602849" y="2324704"/>
              <a:ext cx="76376" cy="161392"/>
            </a:xfrm>
            <a:custGeom>
              <a:avLst/>
              <a:gdLst>
                <a:gd name="T0" fmla="*/ 53123 w 41"/>
                <a:gd name="T1" fmla="*/ 131706 h 84"/>
                <a:gd name="T2" fmla="*/ 51226 w 41"/>
                <a:gd name="T3" fmla="*/ 120253 h 84"/>
                <a:gd name="T4" fmla="*/ 56917 w 41"/>
                <a:gd name="T5" fmla="*/ 104983 h 84"/>
                <a:gd name="T6" fmla="*/ 55020 w 41"/>
                <a:gd name="T7" fmla="*/ 91622 h 84"/>
                <a:gd name="T8" fmla="*/ 53123 w 41"/>
                <a:gd name="T9" fmla="*/ 80169 h 84"/>
                <a:gd name="T10" fmla="*/ 60712 w 41"/>
                <a:gd name="T11" fmla="*/ 66808 h 84"/>
                <a:gd name="T12" fmla="*/ 62609 w 41"/>
                <a:gd name="T13" fmla="*/ 45811 h 84"/>
                <a:gd name="T14" fmla="*/ 70198 w 41"/>
                <a:gd name="T15" fmla="*/ 28632 h 84"/>
                <a:gd name="T16" fmla="*/ 70198 w 41"/>
                <a:gd name="T17" fmla="*/ 15270 h 84"/>
                <a:gd name="T18" fmla="*/ 56917 w 41"/>
                <a:gd name="T19" fmla="*/ 13361 h 84"/>
                <a:gd name="T20" fmla="*/ 34150 w 41"/>
                <a:gd name="T21" fmla="*/ 17179 h 84"/>
                <a:gd name="T22" fmla="*/ 24664 w 41"/>
                <a:gd name="T23" fmla="*/ 5726 h 84"/>
                <a:gd name="T24" fmla="*/ 11383 w 41"/>
                <a:gd name="T25" fmla="*/ 9544 h 84"/>
                <a:gd name="T26" fmla="*/ 15178 w 41"/>
                <a:gd name="T27" fmla="*/ 28632 h 84"/>
                <a:gd name="T28" fmla="*/ 7589 w 41"/>
                <a:gd name="T29" fmla="*/ 74443 h 84"/>
                <a:gd name="T30" fmla="*/ 0 w 41"/>
                <a:gd name="T31" fmla="*/ 97348 h 84"/>
                <a:gd name="T32" fmla="*/ 5692 w 41"/>
                <a:gd name="T33" fmla="*/ 112618 h 84"/>
                <a:gd name="T34" fmla="*/ 13281 w 41"/>
                <a:gd name="T35" fmla="*/ 125980 h 84"/>
                <a:gd name="T36" fmla="*/ 13281 w 41"/>
                <a:gd name="T37" fmla="*/ 154612 h 84"/>
                <a:gd name="T38" fmla="*/ 39842 w 41"/>
                <a:gd name="T39" fmla="*/ 154612 h 84"/>
                <a:gd name="T40" fmla="*/ 47431 w 41"/>
                <a:gd name="T41" fmla="*/ 150794 h 84"/>
                <a:gd name="T42" fmla="*/ 47431 w 41"/>
                <a:gd name="T43" fmla="*/ 150794 h 84"/>
                <a:gd name="T44" fmla="*/ 53123 w 41"/>
                <a:gd name="T45" fmla="*/ 131706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"/>
                <a:gd name="T70" fmla="*/ 0 h 84"/>
                <a:gd name="T71" fmla="*/ 41 w 41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" h="84">
                  <a:moveTo>
                    <a:pt x="28" y="69"/>
                  </a:moveTo>
                  <a:cubicBezTo>
                    <a:pt x="30" y="65"/>
                    <a:pt x="29" y="66"/>
                    <a:pt x="27" y="63"/>
                  </a:cubicBezTo>
                  <a:cubicBezTo>
                    <a:pt x="26" y="60"/>
                    <a:pt x="28" y="58"/>
                    <a:pt x="30" y="55"/>
                  </a:cubicBezTo>
                  <a:cubicBezTo>
                    <a:pt x="32" y="52"/>
                    <a:pt x="32" y="52"/>
                    <a:pt x="29" y="48"/>
                  </a:cubicBezTo>
                  <a:cubicBezTo>
                    <a:pt x="25" y="45"/>
                    <a:pt x="23" y="42"/>
                    <a:pt x="28" y="42"/>
                  </a:cubicBezTo>
                  <a:cubicBezTo>
                    <a:pt x="32" y="42"/>
                    <a:pt x="32" y="40"/>
                    <a:pt x="32" y="35"/>
                  </a:cubicBezTo>
                  <a:cubicBezTo>
                    <a:pt x="32" y="30"/>
                    <a:pt x="34" y="29"/>
                    <a:pt x="33" y="24"/>
                  </a:cubicBezTo>
                  <a:cubicBezTo>
                    <a:pt x="32" y="19"/>
                    <a:pt x="34" y="18"/>
                    <a:pt x="37" y="15"/>
                  </a:cubicBezTo>
                  <a:cubicBezTo>
                    <a:pt x="41" y="12"/>
                    <a:pt x="38" y="10"/>
                    <a:pt x="37" y="8"/>
                  </a:cubicBezTo>
                  <a:cubicBezTo>
                    <a:pt x="37" y="5"/>
                    <a:pt x="32" y="5"/>
                    <a:pt x="30" y="7"/>
                  </a:cubicBezTo>
                  <a:cubicBezTo>
                    <a:pt x="27" y="9"/>
                    <a:pt x="21" y="9"/>
                    <a:pt x="18" y="9"/>
                  </a:cubicBezTo>
                  <a:cubicBezTo>
                    <a:pt x="14" y="9"/>
                    <a:pt x="15" y="0"/>
                    <a:pt x="13" y="3"/>
                  </a:cubicBezTo>
                  <a:cubicBezTo>
                    <a:pt x="13" y="4"/>
                    <a:pt x="9" y="5"/>
                    <a:pt x="6" y="5"/>
                  </a:cubicBezTo>
                  <a:cubicBezTo>
                    <a:pt x="6" y="9"/>
                    <a:pt x="8" y="13"/>
                    <a:pt x="8" y="15"/>
                  </a:cubicBezTo>
                  <a:cubicBezTo>
                    <a:pt x="8" y="16"/>
                    <a:pt x="6" y="34"/>
                    <a:pt x="4" y="39"/>
                  </a:cubicBezTo>
                  <a:cubicBezTo>
                    <a:pt x="3" y="44"/>
                    <a:pt x="0" y="48"/>
                    <a:pt x="0" y="51"/>
                  </a:cubicBezTo>
                  <a:cubicBezTo>
                    <a:pt x="0" y="53"/>
                    <a:pt x="2" y="61"/>
                    <a:pt x="3" y="59"/>
                  </a:cubicBezTo>
                  <a:cubicBezTo>
                    <a:pt x="4" y="57"/>
                    <a:pt x="7" y="61"/>
                    <a:pt x="7" y="66"/>
                  </a:cubicBezTo>
                  <a:cubicBezTo>
                    <a:pt x="6" y="70"/>
                    <a:pt x="4" y="80"/>
                    <a:pt x="7" y="81"/>
                  </a:cubicBezTo>
                  <a:cubicBezTo>
                    <a:pt x="9" y="81"/>
                    <a:pt x="17" y="84"/>
                    <a:pt x="21" y="81"/>
                  </a:cubicBezTo>
                  <a:cubicBezTo>
                    <a:pt x="23" y="80"/>
                    <a:pt x="24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5"/>
                    <a:pt x="27" y="72"/>
                    <a:pt x="28" y="6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13" name="Freeform 823"/>
            <p:cNvSpPr>
              <a:spLocks/>
            </p:cNvSpPr>
            <p:nvPr/>
          </p:nvSpPr>
          <p:spPr bwMode="auto">
            <a:xfrm>
              <a:off x="1570038" y="3711575"/>
              <a:ext cx="263525" cy="431800"/>
            </a:xfrm>
            <a:custGeom>
              <a:avLst/>
              <a:gdLst>
                <a:gd name="T0" fmla="*/ 481347415 w 138"/>
                <a:gd name="T1" fmla="*/ 138718638 h 226"/>
                <a:gd name="T2" fmla="*/ 474054650 w 138"/>
                <a:gd name="T3" fmla="*/ 0 h 226"/>
                <a:gd name="T4" fmla="*/ 415710623 w 138"/>
                <a:gd name="T5" fmla="*/ 40155493 h 226"/>
                <a:gd name="T6" fmla="*/ 357364686 w 138"/>
                <a:gd name="T7" fmla="*/ 58407636 h 226"/>
                <a:gd name="T8" fmla="*/ 288080557 w 138"/>
                <a:gd name="T9" fmla="*/ 65708126 h 226"/>
                <a:gd name="T10" fmla="*/ 226087223 w 138"/>
                <a:gd name="T11" fmla="*/ 54756444 h 226"/>
                <a:gd name="T12" fmla="*/ 207854357 w 138"/>
                <a:gd name="T13" fmla="*/ 54756444 h 226"/>
                <a:gd name="T14" fmla="*/ 204208929 w 138"/>
                <a:gd name="T15" fmla="*/ 102212412 h 226"/>
                <a:gd name="T16" fmla="*/ 226087223 w 138"/>
                <a:gd name="T17" fmla="*/ 156970781 h 226"/>
                <a:gd name="T18" fmla="*/ 226087223 w 138"/>
                <a:gd name="T19" fmla="*/ 171571731 h 226"/>
                <a:gd name="T20" fmla="*/ 255260251 w 138"/>
                <a:gd name="T21" fmla="*/ 211727210 h 226"/>
                <a:gd name="T22" fmla="*/ 255260251 w 138"/>
                <a:gd name="T23" fmla="*/ 281086559 h 226"/>
                <a:gd name="T24" fmla="*/ 229734560 w 138"/>
                <a:gd name="T25" fmla="*/ 321242037 h 226"/>
                <a:gd name="T26" fmla="*/ 204208929 w 138"/>
                <a:gd name="T27" fmla="*/ 237279827 h 226"/>
                <a:gd name="T28" fmla="*/ 156803094 w 138"/>
                <a:gd name="T29" fmla="*/ 200775542 h 226"/>
                <a:gd name="T30" fmla="*/ 131277463 w 138"/>
                <a:gd name="T31" fmla="*/ 178872206 h 226"/>
                <a:gd name="T32" fmla="*/ 3647338 w 138"/>
                <a:gd name="T33" fmla="*/ 255532030 h 226"/>
                <a:gd name="T34" fmla="*/ 43758513 w 138"/>
                <a:gd name="T35" fmla="*/ 281086559 h 226"/>
                <a:gd name="T36" fmla="*/ 116689994 w 138"/>
                <a:gd name="T37" fmla="*/ 317590844 h 226"/>
                <a:gd name="T38" fmla="*/ 116689994 w 138"/>
                <a:gd name="T39" fmla="*/ 427103701 h 226"/>
                <a:gd name="T40" fmla="*/ 98457127 w 138"/>
                <a:gd name="T41" fmla="*/ 522017639 h 226"/>
                <a:gd name="T42" fmla="*/ 54698615 w 138"/>
                <a:gd name="T43" fmla="*/ 642482164 h 226"/>
                <a:gd name="T44" fmla="*/ 76578833 w 138"/>
                <a:gd name="T45" fmla="*/ 762946689 h 226"/>
                <a:gd name="T46" fmla="*/ 80224261 w 138"/>
                <a:gd name="T47" fmla="*/ 825005503 h 226"/>
                <a:gd name="T48" fmla="*/ 120337331 w 138"/>
                <a:gd name="T49" fmla="*/ 799452885 h 226"/>
                <a:gd name="T50" fmla="*/ 113044566 w 138"/>
                <a:gd name="T51" fmla="*/ 770249074 h 226"/>
                <a:gd name="T52" fmla="*/ 211501694 w 138"/>
                <a:gd name="T53" fmla="*/ 708190260 h 226"/>
                <a:gd name="T54" fmla="*/ 240674662 w 138"/>
                <a:gd name="T55" fmla="*/ 620578828 h 226"/>
                <a:gd name="T56" fmla="*/ 207854357 w 138"/>
                <a:gd name="T57" fmla="*/ 481862041 h 226"/>
                <a:gd name="T58" fmla="*/ 233379988 w 138"/>
                <a:gd name="T59" fmla="*/ 441706562 h 226"/>
                <a:gd name="T60" fmla="*/ 320898953 w 138"/>
                <a:gd name="T61" fmla="*/ 350443937 h 226"/>
                <a:gd name="T62" fmla="*/ 441236254 w 138"/>
                <a:gd name="T63" fmla="*/ 295687509 h 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226"/>
                <a:gd name="T98" fmla="*/ 138 w 138"/>
                <a:gd name="T99" fmla="*/ 226 h 2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226">
                  <a:moveTo>
                    <a:pt x="136" y="57"/>
                  </a:moveTo>
                  <a:cubicBezTo>
                    <a:pt x="135" y="55"/>
                    <a:pt x="132" y="42"/>
                    <a:pt x="132" y="38"/>
                  </a:cubicBezTo>
                  <a:cubicBezTo>
                    <a:pt x="132" y="33"/>
                    <a:pt x="132" y="14"/>
                    <a:pt x="131" y="8"/>
                  </a:cubicBezTo>
                  <a:cubicBezTo>
                    <a:pt x="131" y="4"/>
                    <a:pt x="132" y="2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4" y="4"/>
                    <a:pt x="117" y="9"/>
                    <a:pt x="114" y="11"/>
                  </a:cubicBezTo>
                  <a:cubicBezTo>
                    <a:pt x="110" y="13"/>
                    <a:pt x="107" y="12"/>
                    <a:pt x="103" y="11"/>
                  </a:cubicBezTo>
                  <a:cubicBezTo>
                    <a:pt x="98" y="11"/>
                    <a:pt x="100" y="12"/>
                    <a:pt x="98" y="16"/>
                  </a:cubicBezTo>
                  <a:cubicBezTo>
                    <a:pt x="95" y="19"/>
                    <a:pt x="89" y="18"/>
                    <a:pt x="87" y="16"/>
                  </a:cubicBezTo>
                  <a:cubicBezTo>
                    <a:pt x="85" y="14"/>
                    <a:pt x="82" y="17"/>
                    <a:pt x="79" y="18"/>
                  </a:cubicBezTo>
                  <a:cubicBezTo>
                    <a:pt x="76" y="19"/>
                    <a:pt x="75" y="16"/>
                    <a:pt x="71" y="15"/>
                  </a:cubicBezTo>
                  <a:cubicBezTo>
                    <a:pt x="67" y="14"/>
                    <a:pt x="64" y="17"/>
                    <a:pt x="62" y="15"/>
                  </a:cubicBezTo>
                  <a:cubicBezTo>
                    <a:pt x="61" y="15"/>
                    <a:pt x="59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7"/>
                    <a:pt x="57" y="19"/>
                  </a:cubicBezTo>
                  <a:cubicBezTo>
                    <a:pt x="57" y="22"/>
                    <a:pt x="57" y="25"/>
                    <a:pt x="56" y="28"/>
                  </a:cubicBezTo>
                  <a:cubicBezTo>
                    <a:pt x="56" y="31"/>
                    <a:pt x="56" y="34"/>
                    <a:pt x="58" y="36"/>
                  </a:cubicBezTo>
                  <a:cubicBezTo>
                    <a:pt x="60" y="38"/>
                    <a:pt x="60" y="43"/>
                    <a:pt x="62" y="43"/>
                  </a:cubicBezTo>
                  <a:cubicBezTo>
                    <a:pt x="63" y="44"/>
                    <a:pt x="63" y="45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3" y="48"/>
                    <a:pt x="64" y="49"/>
                    <a:pt x="64" y="50"/>
                  </a:cubicBezTo>
                  <a:cubicBezTo>
                    <a:pt x="67" y="53"/>
                    <a:pt x="70" y="54"/>
                    <a:pt x="70" y="58"/>
                  </a:cubicBezTo>
                  <a:cubicBezTo>
                    <a:pt x="70" y="61"/>
                    <a:pt x="72" y="67"/>
                    <a:pt x="72" y="70"/>
                  </a:cubicBezTo>
                  <a:cubicBezTo>
                    <a:pt x="71" y="73"/>
                    <a:pt x="74" y="77"/>
                    <a:pt x="70" y="77"/>
                  </a:cubicBezTo>
                  <a:cubicBezTo>
                    <a:pt x="66" y="78"/>
                    <a:pt x="64" y="76"/>
                    <a:pt x="64" y="81"/>
                  </a:cubicBezTo>
                  <a:cubicBezTo>
                    <a:pt x="64" y="87"/>
                    <a:pt x="63" y="88"/>
                    <a:pt x="63" y="88"/>
                  </a:cubicBezTo>
                  <a:cubicBezTo>
                    <a:pt x="63" y="88"/>
                    <a:pt x="52" y="78"/>
                    <a:pt x="52" y="74"/>
                  </a:cubicBezTo>
                  <a:cubicBezTo>
                    <a:pt x="52" y="69"/>
                    <a:pt x="56" y="69"/>
                    <a:pt x="56" y="65"/>
                  </a:cubicBezTo>
                  <a:cubicBezTo>
                    <a:pt x="56" y="61"/>
                    <a:pt x="57" y="56"/>
                    <a:pt x="53" y="55"/>
                  </a:cubicBezTo>
                  <a:cubicBezTo>
                    <a:pt x="49" y="54"/>
                    <a:pt x="45" y="57"/>
                    <a:pt x="43" y="55"/>
                  </a:cubicBezTo>
                  <a:cubicBezTo>
                    <a:pt x="41" y="53"/>
                    <a:pt x="37" y="47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3" y="50"/>
                    <a:pt x="0" y="63"/>
                    <a:pt x="0" y="63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9" y="75"/>
                    <a:pt x="12" y="77"/>
                  </a:cubicBezTo>
                  <a:cubicBezTo>
                    <a:pt x="15" y="79"/>
                    <a:pt x="23" y="81"/>
                    <a:pt x="25" y="82"/>
                  </a:cubicBezTo>
                  <a:cubicBezTo>
                    <a:pt x="27" y="83"/>
                    <a:pt x="31" y="84"/>
                    <a:pt x="32" y="87"/>
                  </a:cubicBezTo>
                  <a:cubicBezTo>
                    <a:pt x="33" y="90"/>
                    <a:pt x="34" y="102"/>
                    <a:pt x="34" y="106"/>
                  </a:cubicBezTo>
                  <a:cubicBezTo>
                    <a:pt x="34" y="110"/>
                    <a:pt x="32" y="112"/>
                    <a:pt x="32" y="117"/>
                  </a:cubicBezTo>
                  <a:cubicBezTo>
                    <a:pt x="33" y="122"/>
                    <a:pt x="35" y="127"/>
                    <a:pt x="35" y="129"/>
                  </a:cubicBezTo>
                  <a:cubicBezTo>
                    <a:pt x="35" y="131"/>
                    <a:pt x="27" y="139"/>
                    <a:pt x="27" y="143"/>
                  </a:cubicBezTo>
                  <a:cubicBezTo>
                    <a:pt x="27" y="146"/>
                    <a:pt x="14" y="161"/>
                    <a:pt x="13" y="162"/>
                  </a:cubicBezTo>
                  <a:cubicBezTo>
                    <a:pt x="14" y="166"/>
                    <a:pt x="15" y="173"/>
                    <a:pt x="15" y="176"/>
                  </a:cubicBezTo>
                  <a:cubicBezTo>
                    <a:pt x="15" y="180"/>
                    <a:pt x="21" y="187"/>
                    <a:pt x="21" y="191"/>
                  </a:cubicBezTo>
                  <a:cubicBezTo>
                    <a:pt x="21" y="196"/>
                    <a:pt x="21" y="205"/>
                    <a:pt x="21" y="209"/>
                  </a:cubicBezTo>
                  <a:cubicBezTo>
                    <a:pt x="21" y="210"/>
                    <a:pt x="21" y="212"/>
                    <a:pt x="21" y="213"/>
                  </a:cubicBezTo>
                  <a:cubicBezTo>
                    <a:pt x="21" y="218"/>
                    <a:pt x="22" y="225"/>
                    <a:pt x="22" y="226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3"/>
                    <a:pt x="33" y="220"/>
                    <a:pt x="33" y="219"/>
                  </a:cubicBezTo>
                  <a:cubicBezTo>
                    <a:pt x="33" y="213"/>
                    <a:pt x="32" y="216"/>
                    <a:pt x="30" y="215"/>
                  </a:cubicBezTo>
                  <a:cubicBezTo>
                    <a:pt x="28" y="214"/>
                    <a:pt x="28" y="214"/>
                    <a:pt x="31" y="211"/>
                  </a:cubicBezTo>
                  <a:cubicBezTo>
                    <a:pt x="33" y="207"/>
                    <a:pt x="33" y="205"/>
                    <a:pt x="38" y="202"/>
                  </a:cubicBezTo>
                  <a:cubicBezTo>
                    <a:pt x="43" y="199"/>
                    <a:pt x="53" y="197"/>
                    <a:pt x="58" y="194"/>
                  </a:cubicBezTo>
                  <a:cubicBezTo>
                    <a:pt x="62" y="190"/>
                    <a:pt x="65" y="188"/>
                    <a:pt x="65" y="184"/>
                  </a:cubicBezTo>
                  <a:cubicBezTo>
                    <a:pt x="65" y="181"/>
                    <a:pt x="64" y="173"/>
                    <a:pt x="66" y="170"/>
                  </a:cubicBezTo>
                  <a:cubicBezTo>
                    <a:pt x="67" y="166"/>
                    <a:pt x="63" y="152"/>
                    <a:pt x="62" y="148"/>
                  </a:cubicBezTo>
                  <a:cubicBezTo>
                    <a:pt x="60" y="144"/>
                    <a:pt x="57" y="138"/>
                    <a:pt x="57" y="132"/>
                  </a:cubicBezTo>
                  <a:cubicBezTo>
                    <a:pt x="56" y="126"/>
                    <a:pt x="51" y="120"/>
                    <a:pt x="55" y="123"/>
                  </a:cubicBezTo>
                  <a:cubicBezTo>
                    <a:pt x="59" y="125"/>
                    <a:pt x="59" y="127"/>
                    <a:pt x="64" y="121"/>
                  </a:cubicBezTo>
                  <a:cubicBezTo>
                    <a:pt x="70" y="115"/>
                    <a:pt x="74" y="115"/>
                    <a:pt x="77" y="113"/>
                  </a:cubicBezTo>
                  <a:cubicBezTo>
                    <a:pt x="81" y="110"/>
                    <a:pt x="85" y="97"/>
                    <a:pt x="88" y="96"/>
                  </a:cubicBezTo>
                  <a:cubicBezTo>
                    <a:pt x="91" y="95"/>
                    <a:pt x="91" y="98"/>
                    <a:pt x="101" y="93"/>
                  </a:cubicBezTo>
                  <a:cubicBezTo>
                    <a:pt x="110" y="87"/>
                    <a:pt x="116" y="86"/>
                    <a:pt x="121" y="81"/>
                  </a:cubicBezTo>
                  <a:cubicBezTo>
                    <a:pt x="127" y="75"/>
                    <a:pt x="138" y="59"/>
                    <a:pt x="136" y="5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4" name="Freeform 824"/>
            <p:cNvSpPr>
              <a:spLocks/>
            </p:cNvSpPr>
            <p:nvPr/>
          </p:nvSpPr>
          <p:spPr bwMode="auto">
            <a:xfrm>
              <a:off x="1631950" y="3689350"/>
              <a:ext cx="79375" cy="190500"/>
            </a:xfrm>
            <a:custGeom>
              <a:avLst/>
              <a:gdLst>
                <a:gd name="T0" fmla="*/ 39288736 w 42"/>
                <a:gd name="T1" fmla="*/ 243144660 h 100"/>
                <a:gd name="T2" fmla="*/ 75005598 w 42"/>
                <a:gd name="T3" fmla="*/ 243144660 h 100"/>
                <a:gd name="T4" fmla="*/ 85719329 w 42"/>
                <a:gd name="T5" fmla="*/ 279434959 h 100"/>
                <a:gd name="T6" fmla="*/ 71433724 w 42"/>
                <a:gd name="T7" fmla="*/ 312096174 h 100"/>
                <a:gd name="T8" fmla="*/ 110720555 w 42"/>
                <a:gd name="T9" fmla="*/ 362902508 h 100"/>
                <a:gd name="T10" fmla="*/ 114292428 w 42"/>
                <a:gd name="T11" fmla="*/ 337499341 h 100"/>
                <a:gd name="T12" fmla="*/ 135721810 w 42"/>
                <a:gd name="T13" fmla="*/ 322983245 h 100"/>
                <a:gd name="T14" fmla="*/ 142865558 w 42"/>
                <a:gd name="T15" fmla="*/ 297580078 h 100"/>
                <a:gd name="T16" fmla="*/ 135721810 w 42"/>
                <a:gd name="T17" fmla="*/ 254031792 h 100"/>
                <a:gd name="T18" fmla="*/ 114292428 w 42"/>
                <a:gd name="T19" fmla="*/ 224999541 h 100"/>
                <a:gd name="T20" fmla="*/ 107148681 w 42"/>
                <a:gd name="T21" fmla="*/ 214112469 h 100"/>
                <a:gd name="T22" fmla="*/ 107148681 w 42"/>
                <a:gd name="T23" fmla="*/ 214112469 h 100"/>
                <a:gd name="T24" fmla="*/ 96434950 w 42"/>
                <a:gd name="T25" fmla="*/ 224999541 h 100"/>
                <a:gd name="T26" fmla="*/ 82147455 w 42"/>
                <a:gd name="T27" fmla="*/ 210483445 h 100"/>
                <a:gd name="T28" fmla="*/ 75005598 w 42"/>
                <a:gd name="T29" fmla="*/ 188709302 h 100"/>
                <a:gd name="T30" fmla="*/ 71433724 w 42"/>
                <a:gd name="T31" fmla="*/ 163306135 h 100"/>
                <a:gd name="T32" fmla="*/ 71433724 w 42"/>
                <a:gd name="T33" fmla="*/ 141531991 h 100"/>
                <a:gd name="T34" fmla="*/ 60718088 w 42"/>
                <a:gd name="T35" fmla="*/ 137902967 h 100"/>
                <a:gd name="T36" fmla="*/ 64289976 w 42"/>
                <a:gd name="T37" fmla="*/ 116128794 h 100"/>
                <a:gd name="T38" fmla="*/ 67861850 w 42"/>
                <a:gd name="T39" fmla="*/ 90725627 h 100"/>
                <a:gd name="T40" fmla="*/ 67861850 w 42"/>
                <a:gd name="T41" fmla="*/ 54435373 h 100"/>
                <a:gd name="T42" fmla="*/ 50002467 w 42"/>
                <a:gd name="T43" fmla="*/ 18145127 h 100"/>
                <a:gd name="T44" fmla="*/ 64289976 w 42"/>
                <a:gd name="T45" fmla="*/ 18145127 h 100"/>
                <a:gd name="T46" fmla="*/ 53574341 w 42"/>
                <a:gd name="T47" fmla="*/ 7258050 h 100"/>
                <a:gd name="T48" fmla="*/ 10715625 w 42"/>
                <a:gd name="T49" fmla="*/ 0 h 100"/>
                <a:gd name="T50" fmla="*/ 10715625 w 42"/>
                <a:gd name="T51" fmla="*/ 0 h 100"/>
                <a:gd name="T52" fmla="*/ 42860609 w 42"/>
                <a:gd name="T53" fmla="*/ 47177325 h 100"/>
                <a:gd name="T54" fmla="*/ 25001233 w 42"/>
                <a:gd name="T55" fmla="*/ 61693421 h 100"/>
                <a:gd name="T56" fmla="*/ 25001233 w 42"/>
                <a:gd name="T57" fmla="*/ 108870747 h 100"/>
                <a:gd name="T58" fmla="*/ 32144988 w 42"/>
                <a:gd name="T59" fmla="*/ 137902967 h 100"/>
                <a:gd name="T60" fmla="*/ 14287499 w 42"/>
                <a:gd name="T61" fmla="*/ 156048087 h 100"/>
                <a:gd name="T62" fmla="*/ 10715625 w 42"/>
                <a:gd name="T63" fmla="*/ 177822230 h 100"/>
                <a:gd name="T64" fmla="*/ 3571875 w 42"/>
                <a:gd name="T65" fmla="*/ 199596374 h 100"/>
                <a:gd name="T66" fmla="*/ 14287499 w 42"/>
                <a:gd name="T67" fmla="*/ 221370517 h 100"/>
                <a:gd name="T68" fmla="*/ 14287499 w 42"/>
                <a:gd name="T69" fmla="*/ 221370517 h 100"/>
                <a:gd name="T70" fmla="*/ 39288736 w 42"/>
                <a:gd name="T71" fmla="*/ 24314466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100"/>
                <a:gd name="T110" fmla="*/ 42 w 42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100">
                  <a:moveTo>
                    <a:pt x="11" y="67"/>
                  </a:moveTo>
                  <a:cubicBezTo>
                    <a:pt x="13" y="69"/>
                    <a:pt x="17" y="66"/>
                    <a:pt x="21" y="67"/>
                  </a:cubicBezTo>
                  <a:cubicBezTo>
                    <a:pt x="25" y="68"/>
                    <a:pt x="24" y="73"/>
                    <a:pt x="24" y="77"/>
                  </a:cubicBezTo>
                  <a:cubicBezTo>
                    <a:pt x="24" y="81"/>
                    <a:pt x="20" y="81"/>
                    <a:pt x="20" y="86"/>
                  </a:cubicBezTo>
                  <a:cubicBezTo>
                    <a:pt x="20" y="90"/>
                    <a:pt x="31" y="100"/>
                    <a:pt x="31" y="100"/>
                  </a:cubicBezTo>
                  <a:cubicBezTo>
                    <a:pt x="31" y="100"/>
                    <a:pt x="32" y="99"/>
                    <a:pt x="32" y="93"/>
                  </a:cubicBezTo>
                  <a:cubicBezTo>
                    <a:pt x="32" y="88"/>
                    <a:pt x="34" y="90"/>
                    <a:pt x="38" y="89"/>
                  </a:cubicBezTo>
                  <a:cubicBezTo>
                    <a:pt x="42" y="89"/>
                    <a:pt x="39" y="85"/>
                    <a:pt x="40" y="82"/>
                  </a:cubicBezTo>
                  <a:cubicBezTo>
                    <a:pt x="40" y="79"/>
                    <a:pt x="38" y="73"/>
                    <a:pt x="38" y="70"/>
                  </a:cubicBezTo>
                  <a:cubicBezTo>
                    <a:pt x="38" y="66"/>
                    <a:pt x="35" y="65"/>
                    <a:pt x="32" y="62"/>
                  </a:cubicBezTo>
                  <a:cubicBezTo>
                    <a:pt x="32" y="61"/>
                    <a:pt x="31" y="60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61"/>
                    <a:pt x="28" y="63"/>
                    <a:pt x="27" y="62"/>
                  </a:cubicBezTo>
                  <a:cubicBezTo>
                    <a:pt x="25" y="59"/>
                    <a:pt x="24" y="60"/>
                    <a:pt x="23" y="58"/>
                  </a:cubicBezTo>
                  <a:cubicBezTo>
                    <a:pt x="23" y="55"/>
                    <a:pt x="22" y="55"/>
                    <a:pt x="21" y="52"/>
                  </a:cubicBezTo>
                  <a:cubicBezTo>
                    <a:pt x="21" y="50"/>
                    <a:pt x="20" y="48"/>
                    <a:pt x="20" y="45"/>
                  </a:cubicBezTo>
                  <a:cubicBezTo>
                    <a:pt x="20" y="42"/>
                    <a:pt x="21" y="41"/>
                    <a:pt x="20" y="39"/>
                  </a:cubicBezTo>
                  <a:cubicBezTo>
                    <a:pt x="20" y="37"/>
                    <a:pt x="17" y="41"/>
                    <a:pt x="17" y="38"/>
                  </a:cubicBezTo>
                  <a:cubicBezTo>
                    <a:pt x="17" y="35"/>
                    <a:pt x="16" y="34"/>
                    <a:pt x="18" y="32"/>
                  </a:cubicBezTo>
                  <a:cubicBezTo>
                    <a:pt x="19" y="30"/>
                    <a:pt x="19" y="28"/>
                    <a:pt x="19" y="25"/>
                  </a:cubicBezTo>
                  <a:cubicBezTo>
                    <a:pt x="19" y="23"/>
                    <a:pt x="20" y="19"/>
                    <a:pt x="19" y="15"/>
                  </a:cubicBezTo>
                  <a:cubicBezTo>
                    <a:pt x="18" y="11"/>
                    <a:pt x="14" y="6"/>
                    <a:pt x="14" y="5"/>
                  </a:cubicBezTo>
                  <a:cubicBezTo>
                    <a:pt x="13" y="4"/>
                    <a:pt x="16" y="4"/>
                    <a:pt x="18" y="5"/>
                  </a:cubicBezTo>
                  <a:cubicBezTo>
                    <a:pt x="17" y="4"/>
                    <a:pt x="17" y="3"/>
                    <a:pt x="15" y="2"/>
                  </a:cubicBezTo>
                  <a:cubicBezTo>
                    <a:pt x="11" y="1"/>
                    <a:pt x="8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5"/>
                    <a:pt x="11" y="12"/>
                    <a:pt x="12" y="13"/>
                  </a:cubicBezTo>
                  <a:cubicBezTo>
                    <a:pt x="13" y="15"/>
                    <a:pt x="10" y="15"/>
                    <a:pt x="7" y="17"/>
                  </a:cubicBezTo>
                  <a:cubicBezTo>
                    <a:pt x="4" y="19"/>
                    <a:pt x="7" y="27"/>
                    <a:pt x="7" y="30"/>
                  </a:cubicBezTo>
                  <a:cubicBezTo>
                    <a:pt x="6" y="34"/>
                    <a:pt x="9" y="37"/>
                    <a:pt x="9" y="38"/>
                  </a:cubicBezTo>
                  <a:cubicBezTo>
                    <a:pt x="9" y="40"/>
                    <a:pt x="6" y="41"/>
                    <a:pt x="4" y="43"/>
                  </a:cubicBezTo>
                  <a:cubicBezTo>
                    <a:pt x="2" y="45"/>
                    <a:pt x="4" y="47"/>
                    <a:pt x="3" y="49"/>
                  </a:cubicBezTo>
                  <a:cubicBezTo>
                    <a:pt x="3" y="50"/>
                    <a:pt x="1" y="53"/>
                    <a:pt x="1" y="55"/>
                  </a:cubicBezTo>
                  <a:cubicBezTo>
                    <a:pt x="0" y="56"/>
                    <a:pt x="2" y="59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59"/>
                    <a:pt x="9" y="65"/>
                    <a:pt x="11" y="67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5" name="Freeform 825"/>
            <p:cNvSpPr>
              <a:spLocks/>
            </p:cNvSpPr>
            <p:nvPr/>
          </p:nvSpPr>
          <p:spPr bwMode="auto">
            <a:xfrm>
              <a:off x="1365250" y="3654425"/>
              <a:ext cx="290513" cy="254000"/>
            </a:xfrm>
            <a:custGeom>
              <a:avLst/>
              <a:gdLst>
                <a:gd name="T0" fmla="*/ 519171445 w 153"/>
                <a:gd name="T1" fmla="*/ 288131476 h 133"/>
                <a:gd name="T2" fmla="*/ 508356011 w 153"/>
                <a:gd name="T3" fmla="*/ 266249290 h 133"/>
                <a:gd name="T4" fmla="*/ 515565668 w 153"/>
                <a:gd name="T5" fmla="*/ 244365136 h 133"/>
                <a:gd name="T6" fmla="*/ 519171445 w 153"/>
                <a:gd name="T7" fmla="*/ 222481040 h 133"/>
                <a:gd name="T8" fmla="*/ 537198434 w 153"/>
                <a:gd name="T9" fmla="*/ 204244613 h 133"/>
                <a:gd name="T10" fmla="*/ 529986879 w 153"/>
                <a:gd name="T11" fmla="*/ 175067092 h 133"/>
                <a:gd name="T12" fmla="*/ 529986879 w 153"/>
                <a:gd name="T13" fmla="*/ 127653144 h 133"/>
                <a:gd name="T14" fmla="*/ 548013868 w 153"/>
                <a:gd name="T15" fmla="*/ 113064354 h 133"/>
                <a:gd name="T16" fmla="*/ 515565668 w 153"/>
                <a:gd name="T17" fmla="*/ 65650406 h 133"/>
                <a:gd name="T18" fmla="*/ 515565668 w 153"/>
                <a:gd name="T19" fmla="*/ 65650406 h 133"/>
                <a:gd name="T20" fmla="*/ 511959890 w 153"/>
                <a:gd name="T21" fmla="*/ 65650406 h 133"/>
                <a:gd name="T22" fmla="*/ 493934681 w 153"/>
                <a:gd name="T23" fmla="*/ 51061631 h 133"/>
                <a:gd name="T24" fmla="*/ 461486481 w 153"/>
                <a:gd name="T25" fmla="*/ 40120538 h 133"/>
                <a:gd name="T26" fmla="*/ 436247937 w 153"/>
                <a:gd name="T27" fmla="*/ 21884103 h 133"/>
                <a:gd name="T28" fmla="*/ 414615170 w 153"/>
                <a:gd name="T29" fmla="*/ 3647668 h 133"/>
                <a:gd name="T30" fmla="*/ 403799736 w 153"/>
                <a:gd name="T31" fmla="*/ 0 h 133"/>
                <a:gd name="T32" fmla="*/ 331693679 w 153"/>
                <a:gd name="T33" fmla="*/ 18236435 h 133"/>
                <a:gd name="T34" fmla="*/ 320876346 w 153"/>
                <a:gd name="T35" fmla="*/ 40120538 h 133"/>
                <a:gd name="T36" fmla="*/ 313666690 w 153"/>
                <a:gd name="T37" fmla="*/ 69298073 h 133"/>
                <a:gd name="T38" fmla="*/ 313666690 w 153"/>
                <a:gd name="T39" fmla="*/ 131300811 h 133"/>
                <a:gd name="T40" fmla="*/ 310060912 w 153"/>
                <a:gd name="T41" fmla="*/ 175067092 h 133"/>
                <a:gd name="T42" fmla="*/ 338903335 w 153"/>
                <a:gd name="T43" fmla="*/ 207892280 h 133"/>
                <a:gd name="T44" fmla="*/ 367745758 w 153"/>
                <a:gd name="T45" fmla="*/ 200598855 h 133"/>
                <a:gd name="T46" fmla="*/ 367745758 w 153"/>
                <a:gd name="T47" fmla="*/ 251658620 h 133"/>
                <a:gd name="T48" fmla="*/ 328087901 w 153"/>
                <a:gd name="T49" fmla="*/ 262601623 h 133"/>
                <a:gd name="T50" fmla="*/ 299245478 w 153"/>
                <a:gd name="T51" fmla="*/ 215187615 h 133"/>
                <a:gd name="T52" fmla="*/ 263191500 w 153"/>
                <a:gd name="T53" fmla="*/ 196951187 h 133"/>
                <a:gd name="T54" fmla="*/ 245164452 w 153"/>
                <a:gd name="T55" fmla="*/ 167773667 h 133"/>
                <a:gd name="T56" fmla="*/ 227137463 w 153"/>
                <a:gd name="T57" fmla="*/ 189655852 h 133"/>
                <a:gd name="T58" fmla="*/ 165846839 w 153"/>
                <a:gd name="T59" fmla="*/ 167773667 h 133"/>
                <a:gd name="T60" fmla="*/ 144214073 w 153"/>
                <a:gd name="T61" fmla="*/ 153184907 h 133"/>
                <a:gd name="T62" fmla="*/ 118977398 w 153"/>
                <a:gd name="T63" fmla="*/ 153184907 h 133"/>
                <a:gd name="T64" fmla="*/ 97344631 w 153"/>
                <a:gd name="T65" fmla="*/ 134948479 h 133"/>
                <a:gd name="T66" fmla="*/ 97344631 w 153"/>
                <a:gd name="T67" fmla="*/ 237069801 h 133"/>
                <a:gd name="T68" fmla="*/ 0 w 153"/>
                <a:gd name="T69" fmla="*/ 237069801 h 133"/>
                <a:gd name="T70" fmla="*/ 0 w 153"/>
                <a:gd name="T71" fmla="*/ 401195800 h 133"/>
                <a:gd name="T72" fmla="*/ 61290638 w 153"/>
                <a:gd name="T73" fmla="*/ 463198508 h 133"/>
                <a:gd name="T74" fmla="*/ 75711865 w 153"/>
                <a:gd name="T75" fmla="*/ 459552751 h 133"/>
                <a:gd name="T76" fmla="*/ 115371620 w 153"/>
                <a:gd name="T77" fmla="*/ 455905083 h 133"/>
                <a:gd name="T78" fmla="*/ 144214073 w 153"/>
                <a:gd name="T79" fmla="*/ 466846176 h 133"/>
                <a:gd name="T80" fmla="*/ 144214073 w 153"/>
                <a:gd name="T81" fmla="*/ 477787269 h 133"/>
                <a:gd name="T82" fmla="*/ 158635284 w 153"/>
                <a:gd name="T83" fmla="*/ 485082604 h 133"/>
                <a:gd name="T84" fmla="*/ 158635284 w 153"/>
                <a:gd name="T85" fmla="*/ 485082604 h 133"/>
                <a:gd name="T86" fmla="*/ 183873828 w 153"/>
                <a:gd name="T87" fmla="*/ 477787269 h 133"/>
                <a:gd name="T88" fmla="*/ 219925908 w 153"/>
                <a:gd name="T89" fmla="*/ 481434936 h 133"/>
                <a:gd name="T90" fmla="*/ 252374168 w 153"/>
                <a:gd name="T91" fmla="*/ 463198508 h 133"/>
                <a:gd name="T92" fmla="*/ 288428146 w 153"/>
                <a:gd name="T93" fmla="*/ 419432228 h 133"/>
                <a:gd name="T94" fmla="*/ 324482124 w 153"/>
                <a:gd name="T95" fmla="*/ 390254707 h 133"/>
                <a:gd name="T96" fmla="*/ 364141879 w 153"/>
                <a:gd name="T97" fmla="*/ 368370612 h 133"/>
                <a:gd name="T98" fmla="*/ 392984302 w 153"/>
                <a:gd name="T99" fmla="*/ 364722944 h 133"/>
                <a:gd name="T100" fmla="*/ 389378525 w 153"/>
                <a:gd name="T101" fmla="*/ 339193092 h 133"/>
                <a:gd name="T102" fmla="*/ 519171445 w 153"/>
                <a:gd name="T103" fmla="*/ 288131476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133"/>
                <a:gd name="T158" fmla="*/ 153 w 15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133">
                  <a:moveTo>
                    <a:pt x="144" y="79"/>
                  </a:moveTo>
                  <a:cubicBezTo>
                    <a:pt x="142" y="77"/>
                    <a:pt x="140" y="74"/>
                    <a:pt x="141" y="73"/>
                  </a:cubicBezTo>
                  <a:cubicBezTo>
                    <a:pt x="141" y="71"/>
                    <a:pt x="143" y="68"/>
                    <a:pt x="143" y="67"/>
                  </a:cubicBezTo>
                  <a:cubicBezTo>
                    <a:pt x="144" y="65"/>
                    <a:pt x="142" y="63"/>
                    <a:pt x="144" y="61"/>
                  </a:cubicBezTo>
                  <a:cubicBezTo>
                    <a:pt x="146" y="59"/>
                    <a:pt x="149" y="58"/>
                    <a:pt x="149" y="56"/>
                  </a:cubicBezTo>
                  <a:cubicBezTo>
                    <a:pt x="149" y="55"/>
                    <a:pt x="146" y="52"/>
                    <a:pt x="147" y="48"/>
                  </a:cubicBezTo>
                  <a:cubicBezTo>
                    <a:pt x="147" y="45"/>
                    <a:pt x="144" y="37"/>
                    <a:pt x="147" y="35"/>
                  </a:cubicBezTo>
                  <a:cubicBezTo>
                    <a:pt x="150" y="33"/>
                    <a:pt x="153" y="33"/>
                    <a:pt x="152" y="31"/>
                  </a:cubicBezTo>
                  <a:cubicBezTo>
                    <a:pt x="151" y="30"/>
                    <a:pt x="146" y="23"/>
                    <a:pt x="143" y="18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18"/>
                    <a:pt x="143" y="18"/>
                    <a:pt x="142" y="18"/>
                  </a:cubicBezTo>
                  <a:cubicBezTo>
                    <a:pt x="137" y="16"/>
                    <a:pt x="141" y="15"/>
                    <a:pt x="137" y="14"/>
                  </a:cubicBezTo>
                  <a:cubicBezTo>
                    <a:pt x="133" y="14"/>
                    <a:pt x="130" y="13"/>
                    <a:pt x="128" y="11"/>
                  </a:cubicBezTo>
                  <a:cubicBezTo>
                    <a:pt x="126" y="9"/>
                    <a:pt x="123" y="7"/>
                    <a:pt x="121" y="6"/>
                  </a:cubicBezTo>
                  <a:cubicBezTo>
                    <a:pt x="119" y="5"/>
                    <a:pt x="117" y="3"/>
                    <a:pt x="115" y="1"/>
                  </a:cubicBezTo>
                  <a:cubicBezTo>
                    <a:pt x="115" y="2"/>
                    <a:pt x="114" y="1"/>
                    <a:pt x="112" y="0"/>
                  </a:cubicBezTo>
                  <a:cubicBezTo>
                    <a:pt x="106" y="1"/>
                    <a:pt x="93" y="3"/>
                    <a:pt x="92" y="5"/>
                  </a:cubicBezTo>
                  <a:cubicBezTo>
                    <a:pt x="90" y="7"/>
                    <a:pt x="91" y="10"/>
                    <a:pt x="89" y="11"/>
                  </a:cubicBezTo>
                  <a:cubicBezTo>
                    <a:pt x="87" y="12"/>
                    <a:pt x="84" y="15"/>
                    <a:pt x="87" y="19"/>
                  </a:cubicBezTo>
                  <a:cubicBezTo>
                    <a:pt x="89" y="23"/>
                    <a:pt x="88" y="33"/>
                    <a:pt x="87" y="36"/>
                  </a:cubicBezTo>
                  <a:cubicBezTo>
                    <a:pt x="87" y="38"/>
                    <a:pt x="83" y="46"/>
                    <a:pt x="86" y="48"/>
                  </a:cubicBezTo>
                  <a:cubicBezTo>
                    <a:pt x="89" y="50"/>
                    <a:pt x="90" y="57"/>
                    <a:pt x="94" y="57"/>
                  </a:cubicBezTo>
                  <a:cubicBezTo>
                    <a:pt x="97" y="57"/>
                    <a:pt x="101" y="54"/>
                    <a:pt x="102" y="55"/>
                  </a:cubicBezTo>
                  <a:cubicBezTo>
                    <a:pt x="103" y="56"/>
                    <a:pt x="102" y="69"/>
                    <a:pt x="102" y="69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87" y="61"/>
                    <a:pt x="83" y="59"/>
                  </a:cubicBezTo>
                  <a:cubicBezTo>
                    <a:pt x="80" y="57"/>
                    <a:pt x="75" y="57"/>
                    <a:pt x="73" y="54"/>
                  </a:cubicBezTo>
                  <a:cubicBezTo>
                    <a:pt x="71" y="51"/>
                    <a:pt x="68" y="46"/>
                    <a:pt x="68" y="46"/>
                  </a:cubicBezTo>
                  <a:cubicBezTo>
                    <a:pt x="68" y="46"/>
                    <a:pt x="65" y="52"/>
                    <a:pt x="63" y="52"/>
                  </a:cubicBezTo>
                  <a:cubicBezTo>
                    <a:pt x="62" y="52"/>
                    <a:pt x="48" y="49"/>
                    <a:pt x="46" y="46"/>
                  </a:cubicBezTo>
                  <a:cubicBezTo>
                    <a:pt x="44" y="44"/>
                    <a:pt x="44" y="42"/>
                    <a:pt x="40" y="42"/>
                  </a:cubicBezTo>
                  <a:cubicBezTo>
                    <a:pt x="37" y="43"/>
                    <a:pt x="36" y="45"/>
                    <a:pt x="33" y="42"/>
                  </a:cubicBezTo>
                  <a:cubicBezTo>
                    <a:pt x="31" y="40"/>
                    <a:pt x="29" y="37"/>
                    <a:pt x="27" y="37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9" y="126"/>
                    <a:pt x="20" y="126"/>
                    <a:pt x="21" y="126"/>
                  </a:cubicBezTo>
                  <a:cubicBezTo>
                    <a:pt x="24" y="125"/>
                    <a:pt x="29" y="125"/>
                    <a:pt x="32" y="125"/>
                  </a:cubicBezTo>
                  <a:cubicBezTo>
                    <a:pt x="34" y="125"/>
                    <a:pt x="38" y="126"/>
                    <a:pt x="40" y="128"/>
                  </a:cubicBezTo>
                  <a:cubicBezTo>
                    <a:pt x="42" y="129"/>
                    <a:pt x="41" y="130"/>
                    <a:pt x="40" y="131"/>
                  </a:cubicBezTo>
                  <a:cubicBezTo>
                    <a:pt x="42" y="131"/>
                    <a:pt x="44" y="132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6" y="132"/>
                    <a:pt x="48" y="130"/>
                    <a:pt x="51" y="131"/>
                  </a:cubicBezTo>
                  <a:cubicBezTo>
                    <a:pt x="55" y="132"/>
                    <a:pt x="56" y="132"/>
                    <a:pt x="61" y="132"/>
                  </a:cubicBezTo>
                  <a:cubicBezTo>
                    <a:pt x="66" y="132"/>
                    <a:pt x="69" y="130"/>
                    <a:pt x="70" y="127"/>
                  </a:cubicBezTo>
                  <a:cubicBezTo>
                    <a:pt x="71" y="125"/>
                    <a:pt x="76" y="117"/>
                    <a:pt x="80" y="115"/>
                  </a:cubicBezTo>
                  <a:cubicBezTo>
                    <a:pt x="84" y="113"/>
                    <a:pt x="89" y="111"/>
                    <a:pt x="90" y="107"/>
                  </a:cubicBezTo>
                  <a:cubicBezTo>
                    <a:pt x="91" y="103"/>
                    <a:pt x="96" y="101"/>
                    <a:pt x="101" y="101"/>
                  </a:cubicBezTo>
                  <a:cubicBezTo>
                    <a:pt x="103" y="101"/>
                    <a:pt x="107" y="101"/>
                    <a:pt x="109" y="100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41" y="80"/>
                    <a:pt x="144" y="7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6" name="Freeform 826"/>
            <p:cNvSpPr>
              <a:spLocks/>
            </p:cNvSpPr>
            <p:nvPr/>
          </p:nvSpPr>
          <p:spPr bwMode="auto">
            <a:xfrm>
              <a:off x="1131888" y="3881438"/>
              <a:ext cx="312737" cy="315912"/>
            </a:xfrm>
            <a:custGeom>
              <a:avLst/>
              <a:gdLst>
                <a:gd name="T0" fmla="*/ 309092855 w 164"/>
                <a:gd name="T1" fmla="*/ 43988351 h 165"/>
                <a:gd name="T2" fmla="*/ 287275644 w 164"/>
                <a:gd name="T3" fmla="*/ 21995133 h 165"/>
                <a:gd name="T4" fmla="*/ 90909209 w 164"/>
                <a:gd name="T5" fmla="*/ 21995133 h 165"/>
                <a:gd name="T6" fmla="*/ 61818944 w 164"/>
                <a:gd name="T7" fmla="*/ 3666493 h 165"/>
                <a:gd name="T8" fmla="*/ 32726786 w 164"/>
                <a:gd name="T9" fmla="*/ 21995133 h 165"/>
                <a:gd name="T10" fmla="*/ 0 w 164"/>
                <a:gd name="T11" fmla="*/ 14662144 h 165"/>
                <a:gd name="T12" fmla="*/ 0 w 164"/>
                <a:gd name="T13" fmla="*/ 43988351 h 165"/>
                <a:gd name="T14" fmla="*/ 47272865 w 164"/>
                <a:gd name="T15" fmla="*/ 128302406 h 165"/>
                <a:gd name="T16" fmla="*/ 87272690 w 164"/>
                <a:gd name="T17" fmla="*/ 219945571 h 165"/>
                <a:gd name="T18" fmla="*/ 116364848 w 164"/>
                <a:gd name="T19" fmla="*/ 289595586 h 165"/>
                <a:gd name="T20" fmla="*/ 123637887 w 164"/>
                <a:gd name="T21" fmla="*/ 381238751 h 165"/>
                <a:gd name="T22" fmla="*/ 138182089 w 164"/>
                <a:gd name="T23" fmla="*/ 483881394 h 165"/>
                <a:gd name="T24" fmla="*/ 196364498 w 164"/>
                <a:gd name="T25" fmla="*/ 582855749 h 165"/>
                <a:gd name="T26" fmla="*/ 200001017 w 164"/>
                <a:gd name="T27" fmla="*/ 590188734 h 165"/>
                <a:gd name="T28" fmla="*/ 200001017 w 164"/>
                <a:gd name="T29" fmla="*/ 590188734 h 165"/>
                <a:gd name="T30" fmla="*/ 232729695 w 164"/>
                <a:gd name="T31" fmla="*/ 571858186 h 165"/>
                <a:gd name="T32" fmla="*/ 258183486 w 164"/>
                <a:gd name="T33" fmla="*/ 597519804 h 165"/>
                <a:gd name="T34" fmla="*/ 330911974 w 164"/>
                <a:gd name="T35" fmla="*/ 601184382 h 165"/>
                <a:gd name="T36" fmla="*/ 360002225 w 164"/>
                <a:gd name="T37" fmla="*/ 579191171 h 165"/>
                <a:gd name="T38" fmla="*/ 360002225 w 164"/>
                <a:gd name="T39" fmla="*/ 395902806 h 165"/>
                <a:gd name="T40" fmla="*/ 360002225 w 164"/>
                <a:gd name="T41" fmla="*/ 252938319 h 165"/>
                <a:gd name="T42" fmla="*/ 407275074 w 164"/>
                <a:gd name="T43" fmla="*/ 252938319 h 165"/>
                <a:gd name="T44" fmla="*/ 407275074 w 164"/>
                <a:gd name="T45" fmla="*/ 69649984 h 165"/>
                <a:gd name="T46" fmla="*/ 436367232 w 164"/>
                <a:gd name="T47" fmla="*/ 65983492 h 165"/>
                <a:gd name="T48" fmla="*/ 487276602 w 164"/>
                <a:gd name="T49" fmla="*/ 51321336 h 165"/>
                <a:gd name="T50" fmla="*/ 509095839 w 164"/>
                <a:gd name="T51" fmla="*/ 54985914 h 165"/>
                <a:gd name="T52" fmla="*/ 530913051 w 164"/>
                <a:gd name="T53" fmla="*/ 69649984 h 165"/>
                <a:gd name="T54" fmla="*/ 545459130 w 164"/>
                <a:gd name="T55" fmla="*/ 54985914 h 165"/>
                <a:gd name="T56" fmla="*/ 589095460 w 164"/>
                <a:gd name="T57" fmla="*/ 43988351 h 165"/>
                <a:gd name="T58" fmla="*/ 589095460 w 164"/>
                <a:gd name="T59" fmla="*/ 43988351 h 165"/>
                <a:gd name="T60" fmla="*/ 589095460 w 164"/>
                <a:gd name="T61" fmla="*/ 32992703 h 165"/>
                <a:gd name="T62" fmla="*/ 560005209 w 164"/>
                <a:gd name="T63" fmla="*/ 21995133 h 165"/>
                <a:gd name="T64" fmla="*/ 520003492 w 164"/>
                <a:gd name="T65" fmla="*/ 25659711 h 165"/>
                <a:gd name="T66" fmla="*/ 505459320 w 164"/>
                <a:gd name="T67" fmla="*/ 29326203 h 165"/>
                <a:gd name="T68" fmla="*/ 418184634 w 164"/>
                <a:gd name="T69" fmla="*/ 51321336 h 165"/>
                <a:gd name="T70" fmla="*/ 309092855 w 164"/>
                <a:gd name="T71" fmla="*/ 43988351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65"/>
                <a:gd name="T110" fmla="*/ 164 w 164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65">
                  <a:moveTo>
                    <a:pt x="85" y="12"/>
                  </a:moveTo>
                  <a:cubicBezTo>
                    <a:pt x="83" y="12"/>
                    <a:pt x="79" y="6"/>
                    <a:pt x="7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0" y="0"/>
                    <a:pt x="17" y="1"/>
                  </a:cubicBezTo>
                  <a:cubicBezTo>
                    <a:pt x="14" y="1"/>
                    <a:pt x="11" y="6"/>
                    <a:pt x="9" y="6"/>
                  </a:cubicBezTo>
                  <a:cubicBezTo>
                    <a:pt x="7" y="6"/>
                    <a:pt x="3" y="5"/>
                    <a:pt x="0" y="4"/>
                  </a:cubicBezTo>
                  <a:cubicBezTo>
                    <a:pt x="0" y="8"/>
                    <a:pt x="0" y="11"/>
                    <a:pt x="0" y="12"/>
                  </a:cubicBezTo>
                  <a:cubicBezTo>
                    <a:pt x="0" y="15"/>
                    <a:pt x="11" y="29"/>
                    <a:pt x="13" y="35"/>
                  </a:cubicBezTo>
                  <a:cubicBezTo>
                    <a:pt x="15" y="40"/>
                    <a:pt x="20" y="54"/>
                    <a:pt x="24" y="60"/>
                  </a:cubicBezTo>
                  <a:cubicBezTo>
                    <a:pt x="27" y="65"/>
                    <a:pt x="33" y="76"/>
                    <a:pt x="32" y="79"/>
                  </a:cubicBezTo>
                  <a:cubicBezTo>
                    <a:pt x="31" y="81"/>
                    <a:pt x="32" y="98"/>
                    <a:pt x="34" y="104"/>
                  </a:cubicBezTo>
                  <a:cubicBezTo>
                    <a:pt x="36" y="110"/>
                    <a:pt x="37" y="124"/>
                    <a:pt x="38" y="132"/>
                  </a:cubicBezTo>
                  <a:cubicBezTo>
                    <a:pt x="40" y="140"/>
                    <a:pt x="47" y="150"/>
                    <a:pt x="54" y="159"/>
                  </a:cubicBezTo>
                  <a:cubicBezTo>
                    <a:pt x="54" y="160"/>
                    <a:pt x="55" y="161"/>
                    <a:pt x="55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8" y="158"/>
                    <a:pt x="62" y="155"/>
                    <a:pt x="64" y="156"/>
                  </a:cubicBezTo>
                  <a:cubicBezTo>
                    <a:pt x="67" y="158"/>
                    <a:pt x="69" y="162"/>
                    <a:pt x="71" y="163"/>
                  </a:cubicBezTo>
                  <a:cubicBezTo>
                    <a:pt x="73" y="164"/>
                    <a:pt x="89" y="165"/>
                    <a:pt x="91" y="164"/>
                  </a:cubicBezTo>
                  <a:cubicBezTo>
                    <a:pt x="93" y="162"/>
                    <a:pt x="99" y="158"/>
                    <a:pt x="99" y="15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6" y="20"/>
                    <a:pt x="120" y="18"/>
                  </a:cubicBezTo>
                  <a:cubicBezTo>
                    <a:pt x="124" y="16"/>
                    <a:pt x="131" y="15"/>
                    <a:pt x="134" y="14"/>
                  </a:cubicBezTo>
                  <a:cubicBezTo>
                    <a:pt x="137" y="13"/>
                    <a:pt x="136" y="11"/>
                    <a:pt x="140" y="15"/>
                  </a:cubicBezTo>
                  <a:cubicBezTo>
                    <a:pt x="144" y="19"/>
                    <a:pt x="144" y="22"/>
                    <a:pt x="146" y="19"/>
                  </a:cubicBezTo>
                  <a:cubicBezTo>
                    <a:pt x="148" y="17"/>
                    <a:pt x="147" y="15"/>
                    <a:pt x="150" y="15"/>
                  </a:cubicBezTo>
                  <a:cubicBezTo>
                    <a:pt x="153" y="15"/>
                    <a:pt x="160" y="14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3" y="11"/>
                    <a:pt x="164" y="10"/>
                    <a:pt x="162" y="9"/>
                  </a:cubicBezTo>
                  <a:cubicBezTo>
                    <a:pt x="160" y="7"/>
                    <a:pt x="156" y="6"/>
                    <a:pt x="154" y="6"/>
                  </a:cubicBezTo>
                  <a:cubicBezTo>
                    <a:pt x="151" y="6"/>
                    <a:pt x="146" y="6"/>
                    <a:pt x="143" y="7"/>
                  </a:cubicBezTo>
                  <a:cubicBezTo>
                    <a:pt x="142" y="7"/>
                    <a:pt x="141" y="7"/>
                    <a:pt x="139" y="8"/>
                  </a:cubicBezTo>
                  <a:cubicBezTo>
                    <a:pt x="133" y="10"/>
                    <a:pt x="119" y="14"/>
                    <a:pt x="115" y="14"/>
                  </a:cubicBezTo>
                  <a:cubicBezTo>
                    <a:pt x="109" y="13"/>
                    <a:pt x="87" y="12"/>
                    <a:pt x="8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7" name="Freeform 827"/>
            <p:cNvSpPr>
              <a:spLocks/>
            </p:cNvSpPr>
            <p:nvPr/>
          </p:nvSpPr>
          <p:spPr bwMode="auto">
            <a:xfrm>
              <a:off x="1141413" y="3317875"/>
              <a:ext cx="455612" cy="474663"/>
            </a:xfrm>
            <a:custGeom>
              <a:avLst/>
              <a:gdLst>
                <a:gd name="T0" fmla="*/ 843107169 w 239"/>
                <a:gd name="T1" fmla="*/ 101749452 h 249"/>
                <a:gd name="T2" fmla="*/ 792229238 w 239"/>
                <a:gd name="T3" fmla="*/ 36339367 h 249"/>
                <a:gd name="T4" fmla="*/ 748620128 w 239"/>
                <a:gd name="T5" fmla="*/ 32704097 h 249"/>
                <a:gd name="T6" fmla="*/ 675939547 w 239"/>
                <a:gd name="T7" fmla="*/ 3633364 h 249"/>
                <a:gd name="T8" fmla="*/ 599623604 w 239"/>
                <a:gd name="T9" fmla="*/ 0 h 249"/>
                <a:gd name="T10" fmla="*/ 545112215 w 239"/>
                <a:gd name="T11" fmla="*/ 14535363 h 249"/>
                <a:gd name="T12" fmla="*/ 479698430 w 239"/>
                <a:gd name="T13" fmla="*/ 14535363 h 249"/>
                <a:gd name="T14" fmla="*/ 367042196 w 239"/>
                <a:gd name="T15" fmla="*/ 36339367 h 249"/>
                <a:gd name="T16" fmla="*/ 283457432 w 239"/>
                <a:gd name="T17" fmla="*/ 50874726 h 249"/>
                <a:gd name="T18" fmla="*/ 283457432 w 239"/>
                <a:gd name="T19" fmla="*/ 87214092 h 249"/>
                <a:gd name="T20" fmla="*/ 228947891 w 239"/>
                <a:gd name="T21" fmla="*/ 254371768 h 249"/>
                <a:gd name="T22" fmla="*/ 170801139 w 239"/>
                <a:gd name="T23" fmla="*/ 432433256 h 249"/>
                <a:gd name="T24" fmla="*/ 94485165 w 239"/>
                <a:gd name="T25" fmla="*/ 465139245 h 249"/>
                <a:gd name="T26" fmla="*/ 39975668 w 239"/>
                <a:gd name="T27" fmla="*/ 476039335 h 249"/>
                <a:gd name="T28" fmla="*/ 14535739 w 239"/>
                <a:gd name="T29" fmla="*/ 530549434 h 249"/>
                <a:gd name="T30" fmla="*/ 3633458 w 239"/>
                <a:gd name="T31" fmla="*/ 555984883 h 249"/>
                <a:gd name="T32" fmla="*/ 3633458 w 239"/>
                <a:gd name="T33" fmla="*/ 559620153 h 249"/>
                <a:gd name="T34" fmla="*/ 163534225 w 239"/>
                <a:gd name="T35" fmla="*/ 537816161 h 249"/>
                <a:gd name="T36" fmla="*/ 247117082 w 239"/>
                <a:gd name="T37" fmla="*/ 646832309 h 249"/>
                <a:gd name="T38" fmla="*/ 327066543 w 239"/>
                <a:gd name="T39" fmla="*/ 588690872 h 249"/>
                <a:gd name="T40" fmla="*/ 367042196 w 239"/>
                <a:gd name="T41" fmla="*/ 606859594 h 249"/>
                <a:gd name="T42" fmla="*/ 425187042 w 239"/>
                <a:gd name="T43" fmla="*/ 625030223 h 249"/>
                <a:gd name="T44" fmla="*/ 428822405 w 239"/>
                <a:gd name="T45" fmla="*/ 701342290 h 249"/>
                <a:gd name="T46" fmla="*/ 446991597 w 239"/>
                <a:gd name="T47" fmla="*/ 788554446 h 249"/>
                <a:gd name="T48" fmla="*/ 516038839 w 239"/>
                <a:gd name="T49" fmla="*/ 777652450 h 249"/>
                <a:gd name="T50" fmla="*/ 545112215 w 239"/>
                <a:gd name="T51" fmla="*/ 795823079 h 249"/>
                <a:gd name="T52" fmla="*/ 592354783 w 239"/>
                <a:gd name="T53" fmla="*/ 810358438 h 249"/>
                <a:gd name="T54" fmla="*/ 672304184 w 239"/>
                <a:gd name="T55" fmla="*/ 810358438 h 249"/>
                <a:gd name="T56" fmla="*/ 726815572 w 239"/>
                <a:gd name="T57" fmla="*/ 857597880 h 249"/>
                <a:gd name="T58" fmla="*/ 795862695 w 239"/>
                <a:gd name="T59" fmla="*/ 893937231 h 249"/>
                <a:gd name="T60" fmla="*/ 766791226 w 239"/>
                <a:gd name="T61" fmla="*/ 850331153 h 249"/>
                <a:gd name="T62" fmla="*/ 741353213 w 239"/>
                <a:gd name="T63" fmla="*/ 774019087 h 249"/>
                <a:gd name="T64" fmla="*/ 748620128 w 239"/>
                <a:gd name="T65" fmla="*/ 683171661 h 249"/>
                <a:gd name="T66" fmla="*/ 832204892 w 239"/>
                <a:gd name="T67" fmla="*/ 643198946 h 249"/>
                <a:gd name="T68" fmla="*/ 810400336 w 239"/>
                <a:gd name="T69" fmla="*/ 614128227 h 249"/>
                <a:gd name="T70" fmla="*/ 777693503 w 239"/>
                <a:gd name="T71" fmla="*/ 570522149 h 249"/>
                <a:gd name="T72" fmla="*/ 763157769 w 239"/>
                <a:gd name="T73" fmla="*/ 497843327 h 249"/>
                <a:gd name="T74" fmla="*/ 766791226 w 239"/>
                <a:gd name="T75" fmla="*/ 425164624 h 249"/>
                <a:gd name="T76" fmla="*/ 759522405 w 239"/>
                <a:gd name="T77" fmla="*/ 388827178 h 249"/>
                <a:gd name="T78" fmla="*/ 763157769 w 239"/>
                <a:gd name="T79" fmla="*/ 356121190 h 249"/>
                <a:gd name="T80" fmla="*/ 784962324 w 239"/>
                <a:gd name="T81" fmla="*/ 312515112 h 249"/>
                <a:gd name="T82" fmla="*/ 821302614 w 239"/>
                <a:gd name="T83" fmla="*/ 199863634 h 249"/>
                <a:gd name="T84" fmla="*/ 854009447 w 239"/>
                <a:gd name="T85" fmla="*/ 141722196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9"/>
                <a:gd name="T130" fmla="*/ 0 h 249"/>
                <a:gd name="T131" fmla="*/ 239 w 239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9" h="249">
                  <a:moveTo>
                    <a:pt x="235" y="39"/>
                  </a:moveTo>
                  <a:cubicBezTo>
                    <a:pt x="232" y="37"/>
                    <a:pt x="232" y="32"/>
                    <a:pt x="232" y="28"/>
                  </a:cubicBezTo>
                  <a:cubicBezTo>
                    <a:pt x="232" y="27"/>
                    <a:pt x="232" y="25"/>
                    <a:pt x="232" y="24"/>
                  </a:cubicBezTo>
                  <a:cubicBezTo>
                    <a:pt x="228" y="19"/>
                    <a:pt x="220" y="10"/>
                    <a:pt x="218" y="10"/>
                  </a:cubicBezTo>
                  <a:cubicBezTo>
                    <a:pt x="214" y="10"/>
                    <a:pt x="215" y="13"/>
                    <a:pt x="212" y="13"/>
                  </a:cubicBezTo>
                  <a:cubicBezTo>
                    <a:pt x="209" y="13"/>
                    <a:pt x="207" y="9"/>
                    <a:pt x="206" y="9"/>
                  </a:cubicBezTo>
                  <a:cubicBezTo>
                    <a:pt x="204" y="9"/>
                    <a:pt x="203" y="14"/>
                    <a:pt x="201" y="14"/>
                  </a:cubicBezTo>
                  <a:cubicBezTo>
                    <a:pt x="199" y="14"/>
                    <a:pt x="190" y="1"/>
                    <a:pt x="186" y="1"/>
                  </a:cubicBezTo>
                  <a:cubicBezTo>
                    <a:pt x="186" y="1"/>
                    <a:pt x="180" y="4"/>
                    <a:pt x="178" y="4"/>
                  </a:cubicBezTo>
                  <a:cubicBezTo>
                    <a:pt x="176" y="4"/>
                    <a:pt x="168" y="0"/>
                    <a:pt x="165" y="0"/>
                  </a:cubicBezTo>
                  <a:cubicBezTo>
                    <a:pt x="162" y="1"/>
                    <a:pt x="160" y="5"/>
                    <a:pt x="157" y="5"/>
                  </a:cubicBezTo>
                  <a:cubicBezTo>
                    <a:pt x="154" y="5"/>
                    <a:pt x="153" y="3"/>
                    <a:pt x="150" y="4"/>
                  </a:cubicBezTo>
                  <a:cubicBezTo>
                    <a:pt x="148" y="5"/>
                    <a:pt x="140" y="6"/>
                    <a:pt x="137" y="6"/>
                  </a:cubicBezTo>
                  <a:cubicBezTo>
                    <a:pt x="134" y="7"/>
                    <a:pt x="134" y="3"/>
                    <a:pt x="132" y="4"/>
                  </a:cubicBezTo>
                  <a:cubicBezTo>
                    <a:pt x="129" y="5"/>
                    <a:pt x="130" y="15"/>
                    <a:pt x="126" y="16"/>
                  </a:cubicBezTo>
                  <a:cubicBezTo>
                    <a:pt x="121" y="16"/>
                    <a:pt x="106" y="15"/>
                    <a:pt x="101" y="10"/>
                  </a:cubicBezTo>
                  <a:cubicBezTo>
                    <a:pt x="97" y="6"/>
                    <a:pt x="92" y="1"/>
                    <a:pt x="88" y="3"/>
                  </a:cubicBezTo>
                  <a:cubicBezTo>
                    <a:pt x="85" y="4"/>
                    <a:pt x="78" y="11"/>
                    <a:pt x="78" y="14"/>
                  </a:cubicBezTo>
                  <a:cubicBezTo>
                    <a:pt x="78" y="16"/>
                    <a:pt x="79" y="21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8"/>
                    <a:pt x="73" y="36"/>
                    <a:pt x="72" y="41"/>
                  </a:cubicBezTo>
                  <a:cubicBezTo>
                    <a:pt x="71" y="46"/>
                    <a:pt x="66" y="66"/>
                    <a:pt x="63" y="70"/>
                  </a:cubicBezTo>
                  <a:cubicBezTo>
                    <a:pt x="60" y="74"/>
                    <a:pt x="47" y="92"/>
                    <a:pt x="47" y="96"/>
                  </a:cubicBezTo>
                  <a:cubicBezTo>
                    <a:pt x="47" y="99"/>
                    <a:pt x="47" y="115"/>
                    <a:pt x="47" y="119"/>
                  </a:cubicBezTo>
                  <a:cubicBezTo>
                    <a:pt x="47" y="122"/>
                    <a:pt x="29" y="132"/>
                    <a:pt x="27" y="134"/>
                  </a:cubicBezTo>
                  <a:cubicBezTo>
                    <a:pt x="25" y="135"/>
                    <a:pt x="29" y="127"/>
                    <a:pt x="26" y="128"/>
                  </a:cubicBezTo>
                  <a:cubicBezTo>
                    <a:pt x="22" y="129"/>
                    <a:pt x="17" y="136"/>
                    <a:pt x="15" y="135"/>
                  </a:cubicBezTo>
                  <a:cubicBezTo>
                    <a:pt x="13" y="134"/>
                    <a:pt x="12" y="132"/>
                    <a:pt x="11" y="131"/>
                  </a:cubicBezTo>
                  <a:cubicBezTo>
                    <a:pt x="9" y="133"/>
                    <a:pt x="4" y="139"/>
                    <a:pt x="4" y="140"/>
                  </a:cubicBezTo>
                  <a:cubicBezTo>
                    <a:pt x="4" y="142"/>
                    <a:pt x="5" y="145"/>
                    <a:pt x="4" y="146"/>
                  </a:cubicBezTo>
                  <a:cubicBezTo>
                    <a:pt x="3" y="147"/>
                    <a:pt x="2" y="147"/>
                    <a:pt x="0" y="147"/>
                  </a:cubicBezTo>
                  <a:cubicBezTo>
                    <a:pt x="0" y="149"/>
                    <a:pt x="0" y="151"/>
                    <a:pt x="1" y="153"/>
                  </a:cubicBezTo>
                  <a:cubicBezTo>
                    <a:pt x="1" y="153"/>
                    <a:pt x="1" y="154"/>
                    <a:pt x="1" y="154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5" y="151"/>
                    <a:pt x="11" y="148"/>
                    <a:pt x="11" y="148"/>
                  </a:cubicBezTo>
                  <a:cubicBezTo>
                    <a:pt x="11" y="148"/>
                    <a:pt x="43" y="148"/>
                    <a:pt x="45" y="148"/>
                  </a:cubicBezTo>
                  <a:cubicBezTo>
                    <a:pt x="47" y="148"/>
                    <a:pt x="52" y="149"/>
                    <a:pt x="53" y="155"/>
                  </a:cubicBezTo>
                  <a:cubicBezTo>
                    <a:pt x="54" y="160"/>
                    <a:pt x="64" y="177"/>
                    <a:pt x="68" y="178"/>
                  </a:cubicBezTo>
                  <a:cubicBezTo>
                    <a:pt x="72" y="179"/>
                    <a:pt x="86" y="176"/>
                    <a:pt x="87" y="175"/>
                  </a:cubicBezTo>
                  <a:cubicBezTo>
                    <a:pt x="87" y="173"/>
                    <a:pt x="90" y="162"/>
                    <a:pt x="90" y="162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9"/>
                    <a:pt x="117" y="172"/>
                  </a:cubicBezTo>
                  <a:cubicBezTo>
                    <a:pt x="117" y="175"/>
                    <a:pt x="119" y="178"/>
                    <a:pt x="120" y="182"/>
                  </a:cubicBezTo>
                  <a:cubicBezTo>
                    <a:pt x="121" y="186"/>
                    <a:pt x="120" y="186"/>
                    <a:pt x="118" y="193"/>
                  </a:cubicBezTo>
                  <a:cubicBezTo>
                    <a:pt x="116" y="199"/>
                    <a:pt x="122" y="202"/>
                    <a:pt x="123" y="207"/>
                  </a:cubicBezTo>
                  <a:cubicBezTo>
                    <a:pt x="123" y="211"/>
                    <a:pt x="122" y="214"/>
                    <a:pt x="123" y="217"/>
                  </a:cubicBezTo>
                  <a:cubicBezTo>
                    <a:pt x="123" y="220"/>
                    <a:pt x="126" y="217"/>
                    <a:pt x="129" y="217"/>
                  </a:cubicBezTo>
                  <a:cubicBezTo>
                    <a:pt x="133" y="217"/>
                    <a:pt x="139" y="214"/>
                    <a:pt x="142" y="214"/>
                  </a:cubicBezTo>
                  <a:cubicBezTo>
                    <a:pt x="143" y="214"/>
                    <a:pt x="143" y="214"/>
                    <a:pt x="144" y="214"/>
                  </a:cubicBezTo>
                  <a:cubicBezTo>
                    <a:pt x="146" y="214"/>
                    <a:pt x="148" y="217"/>
                    <a:pt x="150" y="219"/>
                  </a:cubicBezTo>
                  <a:cubicBezTo>
                    <a:pt x="153" y="222"/>
                    <a:pt x="154" y="220"/>
                    <a:pt x="157" y="219"/>
                  </a:cubicBezTo>
                  <a:cubicBezTo>
                    <a:pt x="161" y="219"/>
                    <a:pt x="161" y="221"/>
                    <a:pt x="163" y="223"/>
                  </a:cubicBezTo>
                  <a:cubicBezTo>
                    <a:pt x="165" y="226"/>
                    <a:pt x="179" y="229"/>
                    <a:pt x="180" y="229"/>
                  </a:cubicBezTo>
                  <a:cubicBezTo>
                    <a:pt x="182" y="229"/>
                    <a:pt x="185" y="223"/>
                    <a:pt x="185" y="223"/>
                  </a:cubicBezTo>
                  <a:cubicBezTo>
                    <a:pt x="185" y="223"/>
                    <a:pt x="188" y="228"/>
                    <a:pt x="190" y="231"/>
                  </a:cubicBezTo>
                  <a:cubicBezTo>
                    <a:pt x="192" y="234"/>
                    <a:pt x="197" y="234"/>
                    <a:pt x="200" y="236"/>
                  </a:cubicBezTo>
                  <a:cubicBezTo>
                    <a:pt x="204" y="238"/>
                    <a:pt x="208" y="249"/>
                    <a:pt x="208" y="249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9" y="246"/>
                    <a:pt x="220" y="233"/>
                    <a:pt x="219" y="232"/>
                  </a:cubicBezTo>
                  <a:cubicBezTo>
                    <a:pt x="218" y="231"/>
                    <a:pt x="214" y="234"/>
                    <a:pt x="211" y="234"/>
                  </a:cubicBezTo>
                  <a:cubicBezTo>
                    <a:pt x="207" y="234"/>
                    <a:pt x="206" y="227"/>
                    <a:pt x="203" y="225"/>
                  </a:cubicBezTo>
                  <a:cubicBezTo>
                    <a:pt x="200" y="223"/>
                    <a:pt x="204" y="215"/>
                    <a:pt x="204" y="213"/>
                  </a:cubicBezTo>
                  <a:cubicBezTo>
                    <a:pt x="205" y="210"/>
                    <a:pt x="206" y="200"/>
                    <a:pt x="204" y="196"/>
                  </a:cubicBezTo>
                  <a:cubicBezTo>
                    <a:pt x="201" y="192"/>
                    <a:pt x="204" y="189"/>
                    <a:pt x="206" y="188"/>
                  </a:cubicBezTo>
                  <a:cubicBezTo>
                    <a:pt x="208" y="187"/>
                    <a:pt x="207" y="184"/>
                    <a:pt x="209" y="182"/>
                  </a:cubicBezTo>
                  <a:cubicBezTo>
                    <a:pt x="210" y="180"/>
                    <a:pt x="223" y="178"/>
                    <a:pt x="229" y="177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4" y="174"/>
                    <a:pt x="224" y="172"/>
                    <a:pt x="223" y="169"/>
                  </a:cubicBezTo>
                  <a:cubicBezTo>
                    <a:pt x="223" y="167"/>
                    <a:pt x="223" y="167"/>
                    <a:pt x="221" y="165"/>
                  </a:cubicBezTo>
                  <a:cubicBezTo>
                    <a:pt x="220" y="164"/>
                    <a:pt x="215" y="160"/>
                    <a:pt x="214" y="157"/>
                  </a:cubicBezTo>
                  <a:cubicBezTo>
                    <a:pt x="213" y="154"/>
                    <a:pt x="214" y="146"/>
                    <a:pt x="213" y="144"/>
                  </a:cubicBezTo>
                  <a:cubicBezTo>
                    <a:pt x="212" y="141"/>
                    <a:pt x="210" y="141"/>
                    <a:pt x="210" y="137"/>
                  </a:cubicBezTo>
                  <a:cubicBezTo>
                    <a:pt x="210" y="133"/>
                    <a:pt x="209" y="114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2"/>
                    <a:pt x="209" y="108"/>
                    <a:pt x="209" y="107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103"/>
                    <a:pt x="210" y="101"/>
                    <a:pt x="210" y="98"/>
                  </a:cubicBezTo>
                  <a:cubicBezTo>
                    <a:pt x="211" y="95"/>
                    <a:pt x="214" y="89"/>
                    <a:pt x="216" y="87"/>
                  </a:cubicBezTo>
                  <a:cubicBezTo>
                    <a:pt x="216" y="87"/>
                    <a:pt x="216" y="87"/>
                    <a:pt x="216" y="86"/>
                  </a:cubicBezTo>
                  <a:cubicBezTo>
                    <a:pt x="218" y="85"/>
                    <a:pt x="218" y="74"/>
                    <a:pt x="218" y="70"/>
                  </a:cubicBezTo>
                  <a:cubicBezTo>
                    <a:pt x="218" y="65"/>
                    <a:pt x="223" y="56"/>
                    <a:pt x="226" y="55"/>
                  </a:cubicBezTo>
                  <a:cubicBezTo>
                    <a:pt x="229" y="54"/>
                    <a:pt x="235" y="45"/>
                    <a:pt x="237" y="43"/>
                  </a:cubicBezTo>
                  <a:cubicBezTo>
                    <a:pt x="239" y="42"/>
                    <a:pt x="237" y="41"/>
                    <a:pt x="235" y="3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8" name="Freeform 828"/>
            <p:cNvSpPr>
              <a:spLocks/>
            </p:cNvSpPr>
            <p:nvPr/>
          </p:nvSpPr>
          <p:spPr bwMode="auto">
            <a:xfrm>
              <a:off x="1131888" y="3600450"/>
              <a:ext cx="284162" cy="307975"/>
            </a:xfrm>
            <a:custGeom>
              <a:avLst/>
              <a:gdLst>
                <a:gd name="T0" fmla="*/ 487375892 w 149"/>
                <a:gd name="T1" fmla="*/ 249374226 h 162"/>
                <a:gd name="T2" fmla="*/ 465552641 w 149"/>
                <a:gd name="T3" fmla="*/ 249374226 h 162"/>
                <a:gd name="T4" fmla="*/ 465552641 w 149"/>
                <a:gd name="T5" fmla="*/ 213232744 h 162"/>
                <a:gd name="T6" fmla="*/ 447368187 w 149"/>
                <a:gd name="T7" fmla="*/ 162635512 h 162"/>
                <a:gd name="T8" fmla="*/ 454641969 w 149"/>
                <a:gd name="T9" fmla="*/ 122880107 h 162"/>
                <a:gd name="T10" fmla="*/ 443731297 w 149"/>
                <a:gd name="T11" fmla="*/ 86738684 h 162"/>
                <a:gd name="T12" fmla="*/ 443731297 w 149"/>
                <a:gd name="T13" fmla="*/ 68668923 h 162"/>
                <a:gd name="T14" fmla="*/ 385535324 w 149"/>
                <a:gd name="T15" fmla="*/ 68668923 h 162"/>
                <a:gd name="T16" fmla="*/ 385535324 w 149"/>
                <a:gd name="T17" fmla="*/ 46983294 h 162"/>
                <a:gd name="T18" fmla="*/ 345527620 w 149"/>
                <a:gd name="T19" fmla="*/ 50597247 h 162"/>
                <a:gd name="T20" fmla="*/ 334616948 w 149"/>
                <a:gd name="T21" fmla="*/ 97580541 h 162"/>
                <a:gd name="T22" fmla="*/ 265510303 w 149"/>
                <a:gd name="T23" fmla="*/ 108422397 h 162"/>
                <a:gd name="T24" fmla="*/ 210953069 w 149"/>
                <a:gd name="T25" fmla="*/ 25299574 h 162"/>
                <a:gd name="T26" fmla="*/ 181856037 w 149"/>
                <a:gd name="T27" fmla="*/ 0 h 162"/>
                <a:gd name="T28" fmla="*/ 58194080 w 149"/>
                <a:gd name="T29" fmla="*/ 0 h 162"/>
                <a:gd name="T30" fmla="*/ 21823259 w 149"/>
                <a:gd name="T31" fmla="*/ 21683721 h 162"/>
                <a:gd name="T32" fmla="*/ 21823259 w 149"/>
                <a:gd name="T33" fmla="*/ 21683721 h 162"/>
                <a:gd name="T34" fmla="*/ 65467876 w 149"/>
                <a:gd name="T35" fmla="*/ 108422397 h 162"/>
                <a:gd name="T36" fmla="*/ 65467876 w 149"/>
                <a:gd name="T37" fmla="*/ 140949898 h 162"/>
                <a:gd name="T38" fmla="*/ 61830971 w 149"/>
                <a:gd name="T39" fmla="*/ 180705273 h 162"/>
                <a:gd name="T40" fmla="*/ 90928018 w 149"/>
                <a:gd name="T41" fmla="*/ 274671892 h 162"/>
                <a:gd name="T42" fmla="*/ 58194080 w 149"/>
                <a:gd name="T43" fmla="*/ 332497028 h 162"/>
                <a:gd name="T44" fmla="*/ 36370829 w 149"/>
                <a:gd name="T45" fmla="*/ 361410546 h 162"/>
                <a:gd name="T46" fmla="*/ 3636892 w 149"/>
                <a:gd name="T47" fmla="*/ 477062719 h 162"/>
                <a:gd name="T48" fmla="*/ 0 w 149"/>
                <a:gd name="T49" fmla="*/ 549343783 h 162"/>
                <a:gd name="T50" fmla="*/ 32733938 w 149"/>
                <a:gd name="T51" fmla="*/ 556571688 h 162"/>
                <a:gd name="T52" fmla="*/ 61830971 w 149"/>
                <a:gd name="T53" fmla="*/ 538501927 h 162"/>
                <a:gd name="T54" fmla="*/ 90928018 w 149"/>
                <a:gd name="T55" fmla="*/ 556571688 h 162"/>
                <a:gd name="T56" fmla="*/ 287333555 w 149"/>
                <a:gd name="T57" fmla="*/ 556571688 h 162"/>
                <a:gd name="T58" fmla="*/ 309156806 w 149"/>
                <a:gd name="T59" fmla="*/ 578257302 h 162"/>
                <a:gd name="T60" fmla="*/ 418271155 w 149"/>
                <a:gd name="T61" fmla="*/ 585485206 h 162"/>
                <a:gd name="T62" fmla="*/ 505562372 w 149"/>
                <a:gd name="T63" fmla="*/ 563801493 h 162"/>
                <a:gd name="T64" fmla="*/ 443731297 w 149"/>
                <a:gd name="T65" fmla="*/ 502360504 h 162"/>
                <a:gd name="T66" fmla="*/ 443731297 w 149"/>
                <a:gd name="T67" fmla="*/ 339726833 h 162"/>
                <a:gd name="T68" fmla="*/ 541933186 w 149"/>
                <a:gd name="T69" fmla="*/ 339726833 h 162"/>
                <a:gd name="T70" fmla="*/ 541933186 w 149"/>
                <a:gd name="T71" fmla="*/ 238530409 h 162"/>
                <a:gd name="T72" fmla="*/ 534659404 w 149"/>
                <a:gd name="T73" fmla="*/ 238530409 h 162"/>
                <a:gd name="T74" fmla="*/ 487375892 w 149"/>
                <a:gd name="T75" fmla="*/ 249374226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2"/>
                <a:gd name="T116" fmla="*/ 149 w 149"/>
                <a:gd name="T117" fmla="*/ 162 h 1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2">
                  <a:moveTo>
                    <a:pt x="134" y="69"/>
                  </a:moveTo>
                  <a:cubicBezTo>
                    <a:pt x="131" y="69"/>
                    <a:pt x="128" y="72"/>
                    <a:pt x="128" y="69"/>
                  </a:cubicBezTo>
                  <a:cubicBezTo>
                    <a:pt x="127" y="66"/>
                    <a:pt x="128" y="63"/>
                    <a:pt x="128" y="59"/>
                  </a:cubicBezTo>
                  <a:cubicBezTo>
                    <a:pt x="127" y="54"/>
                    <a:pt x="121" y="51"/>
                    <a:pt x="123" y="45"/>
                  </a:cubicBezTo>
                  <a:cubicBezTo>
                    <a:pt x="125" y="38"/>
                    <a:pt x="126" y="38"/>
                    <a:pt x="125" y="34"/>
                  </a:cubicBezTo>
                  <a:cubicBezTo>
                    <a:pt x="124" y="30"/>
                    <a:pt x="122" y="27"/>
                    <a:pt x="122" y="24"/>
                  </a:cubicBezTo>
                  <a:cubicBezTo>
                    <a:pt x="122" y="21"/>
                    <a:pt x="122" y="19"/>
                    <a:pt x="122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2" y="25"/>
                    <a:pt x="92" y="27"/>
                  </a:cubicBezTo>
                  <a:cubicBezTo>
                    <a:pt x="91" y="28"/>
                    <a:pt x="77" y="31"/>
                    <a:pt x="73" y="30"/>
                  </a:cubicBezTo>
                  <a:cubicBezTo>
                    <a:pt x="69" y="29"/>
                    <a:pt x="59" y="12"/>
                    <a:pt x="58" y="7"/>
                  </a:cubicBezTo>
                  <a:cubicBezTo>
                    <a:pt x="57" y="1"/>
                    <a:pt x="52" y="0"/>
                    <a:pt x="50" y="0"/>
                  </a:cubicBezTo>
                  <a:cubicBezTo>
                    <a:pt x="48" y="0"/>
                    <a:pt x="16" y="0"/>
                    <a:pt x="16" y="0"/>
                  </a:cubicBezTo>
                  <a:cubicBezTo>
                    <a:pt x="16" y="0"/>
                    <a:pt x="10" y="3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13"/>
                    <a:pt x="16" y="26"/>
                    <a:pt x="18" y="30"/>
                  </a:cubicBezTo>
                  <a:cubicBezTo>
                    <a:pt x="19" y="35"/>
                    <a:pt x="19" y="37"/>
                    <a:pt x="18" y="39"/>
                  </a:cubicBezTo>
                  <a:cubicBezTo>
                    <a:pt x="16" y="42"/>
                    <a:pt x="12" y="40"/>
                    <a:pt x="17" y="50"/>
                  </a:cubicBezTo>
                  <a:cubicBezTo>
                    <a:pt x="23" y="60"/>
                    <a:pt x="27" y="68"/>
                    <a:pt x="25" y="76"/>
                  </a:cubicBezTo>
                  <a:cubicBezTo>
                    <a:pt x="23" y="85"/>
                    <a:pt x="18" y="89"/>
                    <a:pt x="16" y="92"/>
                  </a:cubicBezTo>
                  <a:cubicBezTo>
                    <a:pt x="13" y="95"/>
                    <a:pt x="12" y="98"/>
                    <a:pt x="10" y="100"/>
                  </a:cubicBezTo>
                  <a:cubicBezTo>
                    <a:pt x="8" y="102"/>
                    <a:pt x="4" y="127"/>
                    <a:pt x="1" y="132"/>
                  </a:cubicBezTo>
                  <a:cubicBezTo>
                    <a:pt x="0" y="135"/>
                    <a:pt x="0" y="145"/>
                    <a:pt x="0" y="152"/>
                  </a:cubicBezTo>
                  <a:cubicBezTo>
                    <a:pt x="3" y="153"/>
                    <a:pt x="7" y="154"/>
                    <a:pt x="9" y="154"/>
                  </a:cubicBezTo>
                  <a:cubicBezTo>
                    <a:pt x="11" y="154"/>
                    <a:pt x="14" y="149"/>
                    <a:pt x="17" y="149"/>
                  </a:cubicBezTo>
                  <a:cubicBezTo>
                    <a:pt x="20" y="148"/>
                    <a:pt x="25" y="154"/>
                    <a:pt x="25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83" y="160"/>
                    <a:pt x="85" y="160"/>
                  </a:cubicBezTo>
                  <a:cubicBezTo>
                    <a:pt x="87" y="160"/>
                    <a:pt x="109" y="161"/>
                    <a:pt x="115" y="162"/>
                  </a:cubicBezTo>
                  <a:cubicBezTo>
                    <a:pt x="119" y="162"/>
                    <a:pt x="133" y="158"/>
                    <a:pt x="139" y="156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8" y="66"/>
                    <a:pt x="148" y="66"/>
                    <a:pt x="147" y="66"/>
                  </a:cubicBezTo>
                  <a:cubicBezTo>
                    <a:pt x="144" y="66"/>
                    <a:pt x="138" y="69"/>
                    <a:pt x="134" y="6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9" name="Freeform 829"/>
            <p:cNvSpPr>
              <a:spLocks/>
            </p:cNvSpPr>
            <p:nvPr/>
          </p:nvSpPr>
          <p:spPr bwMode="auto">
            <a:xfrm>
              <a:off x="1320800" y="3903663"/>
              <a:ext cx="220663" cy="236537"/>
            </a:xfrm>
            <a:custGeom>
              <a:avLst/>
              <a:gdLst>
                <a:gd name="T0" fmla="*/ 227973412 w 116"/>
                <a:gd name="T1" fmla="*/ 3639618 h 124"/>
                <a:gd name="T2" fmla="*/ 227973412 w 116"/>
                <a:gd name="T3" fmla="*/ 3639618 h 124"/>
                <a:gd name="T4" fmla="*/ 184550370 w 116"/>
                <a:gd name="T5" fmla="*/ 14554656 h 124"/>
                <a:gd name="T6" fmla="*/ 170076022 w 116"/>
                <a:gd name="T7" fmla="*/ 29109312 h 124"/>
                <a:gd name="T8" fmla="*/ 148363549 w 116"/>
                <a:gd name="T9" fmla="*/ 14554656 h 124"/>
                <a:gd name="T10" fmla="*/ 126651077 w 116"/>
                <a:gd name="T11" fmla="*/ 10916947 h 124"/>
                <a:gd name="T12" fmla="*/ 75991781 w 116"/>
                <a:gd name="T13" fmla="*/ 25471602 h 124"/>
                <a:gd name="T14" fmla="*/ 47041169 w 116"/>
                <a:gd name="T15" fmla="*/ 29109312 h 124"/>
                <a:gd name="T16" fmla="*/ 47041169 w 116"/>
                <a:gd name="T17" fmla="*/ 211048238 h 124"/>
                <a:gd name="T18" fmla="*/ 0 w 116"/>
                <a:gd name="T19" fmla="*/ 211048238 h 124"/>
                <a:gd name="T20" fmla="*/ 0 w 116"/>
                <a:gd name="T21" fmla="*/ 352960925 h 124"/>
                <a:gd name="T22" fmla="*/ 36186835 w 116"/>
                <a:gd name="T23" fmla="*/ 407541825 h 124"/>
                <a:gd name="T24" fmla="*/ 28948703 w 116"/>
                <a:gd name="T25" fmla="*/ 440290746 h 124"/>
                <a:gd name="T26" fmla="*/ 61517419 w 116"/>
                <a:gd name="T27" fmla="*/ 451207689 h 124"/>
                <a:gd name="T28" fmla="*/ 112176699 w 116"/>
                <a:gd name="T29" fmla="*/ 411181441 h 124"/>
                <a:gd name="T30" fmla="*/ 144745438 w 116"/>
                <a:gd name="T31" fmla="*/ 374792903 h 124"/>
                <a:gd name="T32" fmla="*/ 184550370 w 116"/>
                <a:gd name="T33" fmla="*/ 389349463 h 124"/>
                <a:gd name="T34" fmla="*/ 238829649 w 116"/>
                <a:gd name="T35" fmla="*/ 396626789 h 124"/>
                <a:gd name="T36" fmla="*/ 267778403 w 116"/>
                <a:gd name="T37" fmla="*/ 349321308 h 124"/>
                <a:gd name="T38" fmla="*/ 293108987 w 116"/>
                <a:gd name="T39" fmla="*/ 342043982 h 124"/>
                <a:gd name="T40" fmla="*/ 322057683 w 116"/>
                <a:gd name="T41" fmla="*/ 294740409 h 124"/>
                <a:gd name="T42" fmla="*/ 358242601 w 116"/>
                <a:gd name="T43" fmla="*/ 269268814 h 124"/>
                <a:gd name="T44" fmla="*/ 383573185 w 116"/>
                <a:gd name="T45" fmla="*/ 243797159 h 124"/>
                <a:gd name="T46" fmla="*/ 412521880 w 116"/>
                <a:gd name="T47" fmla="*/ 225604798 h 124"/>
                <a:gd name="T48" fmla="*/ 419760005 w 116"/>
                <a:gd name="T49" fmla="*/ 221965181 h 124"/>
                <a:gd name="T50" fmla="*/ 419760005 w 116"/>
                <a:gd name="T51" fmla="*/ 218325564 h 124"/>
                <a:gd name="T52" fmla="*/ 398047532 w 116"/>
                <a:gd name="T53" fmla="*/ 192853969 h 124"/>
                <a:gd name="T54" fmla="*/ 369098837 w 116"/>
                <a:gd name="T55" fmla="*/ 192853969 h 124"/>
                <a:gd name="T56" fmla="*/ 351006378 w 116"/>
                <a:gd name="T57" fmla="*/ 156467339 h 124"/>
                <a:gd name="T58" fmla="*/ 354624489 w 116"/>
                <a:gd name="T59" fmla="*/ 138273070 h 124"/>
                <a:gd name="T60" fmla="*/ 332913919 w 116"/>
                <a:gd name="T61" fmla="*/ 123718388 h 124"/>
                <a:gd name="T62" fmla="*/ 332913919 w 116"/>
                <a:gd name="T63" fmla="*/ 112801445 h 124"/>
                <a:gd name="T64" fmla="*/ 289488974 w 116"/>
                <a:gd name="T65" fmla="*/ 83692141 h 124"/>
                <a:gd name="T66" fmla="*/ 271396515 w 116"/>
                <a:gd name="T67" fmla="*/ 54580914 h 124"/>
                <a:gd name="T68" fmla="*/ 242447760 w 116"/>
                <a:gd name="T69" fmla="*/ 10916947 h 124"/>
                <a:gd name="T70" fmla="*/ 242447760 w 116"/>
                <a:gd name="T71" fmla="*/ 10916947 h 124"/>
                <a:gd name="T72" fmla="*/ 242447760 w 116"/>
                <a:gd name="T73" fmla="*/ 10916947 h 124"/>
                <a:gd name="T74" fmla="*/ 227973412 w 116"/>
                <a:gd name="T75" fmla="*/ 3639618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6"/>
                <a:gd name="T115" fmla="*/ 0 h 124"/>
                <a:gd name="T116" fmla="*/ 116 w 116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6" h="124"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1" y="3"/>
                    <a:pt x="54" y="4"/>
                    <a:pt x="51" y="4"/>
                  </a:cubicBezTo>
                  <a:cubicBezTo>
                    <a:pt x="48" y="4"/>
                    <a:pt x="49" y="6"/>
                    <a:pt x="47" y="8"/>
                  </a:cubicBezTo>
                  <a:cubicBezTo>
                    <a:pt x="45" y="11"/>
                    <a:pt x="45" y="8"/>
                    <a:pt x="41" y="4"/>
                  </a:cubicBezTo>
                  <a:cubicBezTo>
                    <a:pt x="37" y="0"/>
                    <a:pt x="38" y="2"/>
                    <a:pt x="35" y="3"/>
                  </a:cubicBezTo>
                  <a:cubicBezTo>
                    <a:pt x="32" y="4"/>
                    <a:pt x="25" y="5"/>
                    <a:pt x="21" y="7"/>
                  </a:cubicBezTo>
                  <a:cubicBezTo>
                    <a:pt x="17" y="9"/>
                    <a:pt x="13" y="8"/>
                    <a:pt x="13" y="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" y="99"/>
                    <a:pt x="10" y="108"/>
                    <a:pt x="10" y="112"/>
                  </a:cubicBezTo>
                  <a:cubicBezTo>
                    <a:pt x="11" y="116"/>
                    <a:pt x="9" y="120"/>
                    <a:pt x="8" y="121"/>
                  </a:cubicBezTo>
                  <a:cubicBezTo>
                    <a:pt x="7" y="123"/>
                    <a:pt x="13" y="124"/>
                    <a:pt x="17" y="124"/>
                  </a:cubicBezTo>
                  <a:cubicBezTo>
                    <a:pt x="21" y="124"/>
                    <a:pt x="28" y="114"/>
                    <a:pt x="31" y="113"/>
                  </a:cubicBezTo>
                  <a:cubicBezTo>
                    <a:pt x="34" y="112"/>
                    <a:pt x="36" y="102"/>
                    <a:pt x="40" y="103"/>
                  </a:cubicBezTo>
                  <a:cubicBezTo>
                    <a:pt x="43" y="103"/>
                    <a:pt x="47" y="104"/>
                    <a:pt x="51" y="107"/>
                  </a:cubicBezTo>
                  <a:cubicBezTo>
                    <a:pt x="54" y="110"/>
                    <a:pt x="61" y="109"/>
                    <a:pt x="66" y="109"/>
                  </a:cubicBezTo>
                  <a:cubicBezTo>
                    <a:pt x="71" y="108"/>
                    <a:pt x="72" y="98"/>
                    <a:pt x="74" y="96"/>
                  </a:cubicBezTo>
                  <a:cubicBezTo>
                    <a:pt x="75" y="93"/>
                    <a:pt x="77" y="95"/>
                    <a:pt x="81" y="94"/>
                  </a:cubicBezTo>
                  <a:cubicBezTo>
                    <a:pt x="85" y="93"/>
                    <a:pt x="88" y="83"/>
                    <a:pt x="89" y="81"/>
                  </a:cubicBezTo>
                  <a:cubicBezTo>
                    <a:pt x="90" y="80"/>
                    <a:pt x="97" y="77"/>
                    <a:pt x="99" y="74"/>
                  </a:cubicBezTo>
                  <a:cubicBezTo>
                    <a:pt x="101" y="70"/>
                    <a:pt x="104" y="67"/>
                    <a:pt x="106" y="67"/>
                  </a:cubicBezTo>
                  <a:cubicBezTo>
                    <a:pt x="109" y="67"/>
                    <a:pt x="112" y="65"/>
                    <a:pt x="114" y="62"/>
                  </a:cubicBezTo>
                  <a:cubicBezTo>
                    <a:pt x="115" y="61"/>
                    <a:pt x="115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5" y="58"/>
                    <a:pt x="113" y="53"/>
                    <a:pt x="110" y="53"/>
                  </a:cubicBezTo>
                  <a:cubicBezTo>
                    <a:pt x="106" y="53"/>
                    <a:pt x="102" y="53"/>
                    <a:pt x="102" y="53"/>
                  </a:cubicBezTo>
                  <a:cubicBezTo>
                    <a:pt x="102" y="53"/>
                    <a:pt x="96" y="46"/>
                    <a:pt x="97" y="43"/>
                  </a:cubicBezTo>
                  <a:cubicBezTo>
                    <a:pt x="98" y="39"/>
                    <a:pt x="100" y="40"/>
                    <a:pt x="98" y="38"/>
                  </a:cubicBezTo>
                  <a:cubicBezTo>
                    <a:pt x="96" y="35"/>
                    <a:pt x="92" y="34"/>
                    <a:pt x="92" y="34"/>
                  </a:cubicBezTo>
                  <a:cubicBezTo>
                    <a:pt x="92" y="34"/>
                    <a:pt x="94" y="31"/>
                    <a:pt x="92" y="31"/>
                  </a:cubicBezTo>
                  <a:cubicBezTo>
                    <a:pt x="90" y="30"/>
                    <a:pt x="83" y="27"/>
                    <a:pt x="80" y="23"/>
                  </a:cubicBezTo>
                  <a:cubicBezTo>
                    <a:pt x="76" y="20"/>
                    <a:pt x="78" y="17"/>
                    <a:pt x="75" y="15"/>
                  </a:cubicBezTo>
                  <a:cubicBezTo>
                    <a:pt x="73" y="12"/>
                    <a:pt x="66" y="5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2"/>
                    <a:pt x="65" y="1"/>
                    <a:pt x="63" y="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0" name="Freeform 830"/>
            <p:cNvSpPr>
              <a:spLocks/>
            </p:cNvSpPr>
            <p:nvPr/>
          </p:nvSpPr>
          <p:spPr bwMode="auto">
            <a:xfrm>
              <a:off x="1446213" y="3846513"/>
              <a:ext cx="190500" cy="180975"/>
            </a:xfrm>
            <a:custGeom>
              <a:avLst/>
              <a:gdLst>
                <a:gd name="T0" fmla="*/ 362902508 w 100"/>
                <a:gd name="T1" fmla="*/ 214112466 h 95"/>
                <a:gd name="T2" fmla="*/ 352015437 w 100"/>
                <a:gd name="T3" fmla="*/ 170564180 h 95"/>
                <a:gd name="T4" fmla="*/ 359273484 w 100"/>
                <a:gd name="T5" fmla="*/ 130644918 h 95"/>
                <a:gd name="T6" fmla="*/ 352015437 w 100"/>
                <a:gd name="T7" fmla="*/ 61693420 h 95"/>
                <a:gd name="T8" fmla="*/ 326612269 w 100"/>
                <a:gd name="T9" fmla="*/ 43548301 h 95"/>
                <a:gd name="T10" fmla="*/ 279434959 w 100"/>
                <a:gd name="T11" fmla="*/ 25403174 h 95"/>
                <a:gd name="T12" fmla="*/ 243144660 w 100"/>
                <a:gd name="T13" fmla="*/ 25403174 h 95"/>
                <a:gd name="T14" fmla="*/ 239515636 w 100"/>
                <a:gd name="T15" fmla="*/ 0 h 95"/>
                <a:gd name="T16" fmla="*/ 210483445 w 100"/>
                <a:gd name="T17" fmla="*/ 3629025 h 95"/>
                <a:gd name="T18" fmla="*/ 170564182 w 100"/>
                <a:gd name="T19" fmla="*/ 25403174 h 95"/>
                <a:gd name="T20" fmla="*/ 134273944 w 100"/>
                <a:gd name="T21" fmla="*/ 54435372 h 95"/>
                <a:gd name="T22" fmla="*/ 97983675 w 100"/>
                <a:gd name="T23" fmla="*/ 97983673 h 95"/>
                <a:gd name="T24" fmla="*/ 65322460 w 100"/>
                <a:gd name="T25" fmla="*/ 116128792 h 95"/>
                <a:gd name="T26" fmla="*/ 29032199 w 100"/>
                <a:gd name="T27" fmla="*/ 112499769 h 95"/>
                <a:gd name="T28" fmla="*/ 3629025 w 100"/>
                <a:gd name="T29" fmla="*/ 119757816 h 95"/>
                <a:gd name="T30" fmla="*/ 32661230 w 100"/>
                <a:gd name="T31" fmla="*/ 163306132 h 95"/>
                <a:gd name="T32" fmla="*/ 50806349 w 100"/>
                <a:gd name="T33" fmla="*/ 192338323 h 95"/>
                <a:gd name="T34" fmla="*/ 94354651 w 100"/>
                <a:gd name="T35" fmla="*/ 221370513 h 95"/>
                <a:gd name="T36" fmla="*/ 94354651 w 100"/>
                <a:gd name="T37" fmla="*/ 232257585 h 95"/>
                <a:gd name="T38" fmla="*/ 116128794 w 100"/>
                <a:gd name="T39" fmla="*/ 246773680 h 95"/>
                <a:gd name="T40" fmla="*/ 112499770 w 100"/>
                <a:gd name="T41" fmla="*/ 264918859 h 95"/>
                <a:gd name="T42" fmla="*/ 130644920 w 100"/>
                <a:gd name="T43" fmla="*/ 301209097 h 95"/>
                <a:gd name="T44" fmla="*/ 159677111 w 100"/>
                <a:gd name="T45" fmla="*/ 301209097 h 95"/>
                <a:gd name="T46" fmla="*/ 181451254 w 100"/>
                <a:gd name="T47" fmla="*/ 326612264 h 95"/>
                <a:gd name="T48" fmla="*/ 181451254 w 100"/>
                <a:gd name="T49" fmla="*/ 330241288 h 95"/>
                <a:gd name="T50" fmla="*/ 199596374 w 100"/>
                <a:gd name="T51" fmla="*/ 330241288 h 95"/>
                <a:gd name="T52" fmla="*/ 228628565 w 100"/>
                <a:gd name="T53" fmla="*/ 337499336 h 95"/>
                <a:gd name="T54" fmla="*/ 283063983 w 100"/>
                <a:gd name="T55" fmla="*/ 333870312 h 95"/>
                <a:gd name="T56" fmla="*/ 283063983 w 100"/>
                <a:gd name="T57" fmla="*/ 333870312 h 95"/>
                <a:gd name="T58" fmla="*/ 283063983 w 100"/>
                <a:gd name="T59" fmla="*/ 333870312 h 95"/>
                <a:gd name="T60" fmla="*/ 333870317 w 100"/>
                <a:gd name="T61" fmla="*/ 264918859 h 95"/>
                <a:gd name="T62" fmla="*/ 362902508 w 100"/>
                <a:gd name="T63" fmla="*/ 214112466 h 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"/>
                <a:gd name="T97" fmla="*/ 0 h 95"/>
                <a:gd name="T98" fmla="*/ 100 w 100"/>
                <a:gd name="T99" fmla="*/ 95 h 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" h="95">
                  <a:moveTo>
                    <a:pt x="100" y="59"/>
                  </a:moveTo>
                  <a:cubicBezTo>
                    <a:pt x="100" y="57"/>
                    <a:pt x="98" y="52"/>
                    <a:pt x="97" y="47"/>
                  </a:cubicBezTo>
                  <a:cubicBezTo>
                    <a:pt x="97" y="42"/>
                    <a:pt x="99" y="40"/>
                    <a:pt x="99" y="36"/>
                  </a:cubicBezTo>
                  <a:cubicBezTo>
                    <a:pt x="99" y="32"/>
                    <a:pt x="98" y="20"/>
                    <a:pt x="97" y="17"/>
                  </a:cubicBezTo>
                  <a:cubicBezTo>
                    <a:pt x="96" y="14"/>
                    <a:pt x="92" y="13"/>
                    <a:pt x="90" y="12"/>
                  </a:cubicBezTo>
                  <a:cubicBezTo>
                    <a:pt x="88" y="11"/>
                    <a:pt x="80" y="9"/>
                    <a:pt x="77" y="7"/>
                  </a:cubicBezTo>
                  <a:cubicBezTo>
                    <a:pt x="74" y="5"/>
                    <a:pt x="67" y="7"/>
                    <a:pt x="67" y="7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4" y="1"/>
                    <a:pt x="60" y="1"/>
                    <a:pt x="58" y="1"/>
                  </a:cubicBezTo>
                  <a:cubicBezTo>
                    <a:pt x="53" y="1"/>
                    <a:pt x="48" y="3"/>
                    <a:pt x="47" y="7"/>
                  </a:cubicBezTo>
                  <a:cubicBezTo>
                    <a:pt x="46" y="11"/>
                    <a:pt x="41" y="13"/>
                    <a:pt x="37" y="15"/>
                  </a:cubicBezTo>
                  <a:cubicBezTo>
                    <a:pt x="33" y="17"/>
                    <a:pt x="28" y="25"/>
                    <a:pt x="27" y="27"/>
                  </a:cubicBezTo>
                  <a:cubicBezTo>
                    <a:pt x="26" y="30"/>
                    <a:pt x="23" y="32"/>
                    <a:pt x="18" y="32"/>
                  </a:cubicBezTo>
                  <a:cubicBezTo>
                    <a:pt x="13" y="32"/>
                    <a:pt x="12" y="32"/>
                    <a:pt x="8" y="31"/>
                  </a:cubicBezTo>
                  <a:cubicBezTo>
                    <a:pt x="5" y="30"/>
                    <a:pt x="3" y="32"/>
                    <a:pt x="1" y="33"/>
                  </a:cubicBezTo>
                  <a:cubicBezTo>
                    <a:pt x="0" y="35"/>
                    <a:pt x="7" y="42"/>
                    <a:pt x="9" y="45"/>
                  </a:cubicBezTo>
                  <a:cubicBezTo>
                    <a:pt x="12" y="47"/>
                    <a:pt x="10" y="50"/>
                    <a:pt x="14" y="53"/>
                  </a:cubicBezTo>
                  <a:cubicBezTo>
                    <a:pt x="17" y="57"/>
                    <a:pt x="24" y="60"/>
                    <a:pt x="26" y="61"/>
                  </a:cubicBezTo>
                  <a:cubicBezTo>
                    <a:pt x="28" y="61"/>
                    <a:pt x="26" y="64"/>
                    <a:pt x="26" y="64"/>
                  </a:cubicBezTo>
                  <a:cubicBezTo>
                    <a:pt x="26" y="64"/>
                    <a:pt x="30" y="65"/>
                    <a:pt x="32" y="68"/>
                  </a:cubicBezTo>
                  <a:cubicBezTo>
                    <a:pt x="34" y="70"/>
                    <a:pt x="32" y="69"/>
                    <a:pt x="31" y="73"/>
                  </a:cubicBezTo>
                  <a:cubicBezTo>
                    <a:pt x="30" y="76"/>
                    <a:pt x="36" y="83"/>
                    <a:pt x="36" y="83"/>
                  </a:cubicBezTo>
                  <a:cubicBezTo>
                    <a:pt x="36" y="83"/>
                    <a:pt x="40" y="83"/>
                    <a:pt x="44" y="83"/>
                  </a:cubicBezTo>
                  <a:cubicBezTo>
                    <a:pt x="47" y="83"/>
                    <a:pt x="49" y="88"/>
                    <a:pt x="50" y="90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2" y="90"/>
                    <a:pt x="53" y="91"/>
                    <a:pt x="55" y="91"/>
                  </a:cubicBezTo>
                  <a:cubicBezTo>
                    <a:pt x="59" y="91"/>
                    <a:pt x="61" y="91"/>
                    <a:pt x="63" y="93"/>
                  </a:cubicBezTo>
                  <a:cubicBezTo>
                    <a:pt x="66" y="95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1"/>
                    <a:pt x="92" y="76"/>
                    <a:pt x="92" y="73"/>
                  </a:cubicBezTo>
                  <a:cubicBezTo>
                    <a:pt x="92" y="69"/>
                    <a:pt x="100" y="61"/>
                    <a:pt x="100" y="5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1" name="Freeform 831"/>
            <p:cNvSpPr>
              <a:spLocks/>
            </p:cNvSpPr>
            <p:nvPr/>
          </p:nvSpPr>
          <p:spPr bwMode="auto">
            <a:xfrm>
              <a:off x="1579563" y="4111625"/>
              <a:ext cx="33337" cy="42863"/>
            </a:xfrm>
            <a:custGeom>
              <a:avLst/>
              <a:gdLst>
                <a:gd name="T0" fmla="*/ 26918643 w 17"/>
                <a:gd name="T1" fmla="*/ 3473766 h 23"/>
                <a:gd name="T2" fmla="*/ 0 w 17"/>
                <a:gd name="T3" fmla="*/ 34730215 h 23"/>
                <a:gd name="T4" fmla="*/ 15382081 w 17"/>
                <a:gd name="T5" fmla="*/ 69460429 h 23"/>
                <a:gd name="T6" fmla="*/ 46146247 w 17"/>
                <a:gd name="T7" fmla="*/ 79879862 h 23"/>
                <a:gd name="T8" fmla="*/ 65373858 w 17"/>
                <a:gd name="T9" fmla="*/ 59040982 h 23"/>
                <a:gd name="T10" fmla="*/ 61528324 w 17"/>
                <a:gd name="T11" fmla="*/ 13891338 h 23"/>
                <a:gd name="T12" fmla="*/ 26918643 w 17"/>
                <a:gd name="T13" fmla="*/ 347376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3"/>
                <a:gd name="T23" fmla="*/ 17 w 1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3">
                  <a:moveTo>
                    <a:pt x="7" y="1"/>
                  </a:moveTo>
                  <a:cubicBezTo>
                    <a:pt x="4" y="2"/>
                    <a:pt x="0" y="6"/>
                    <a:pt x="0" y="10"/>
                  </a:cubicBezTo>
                  <a:cubicBezTo>
                    <a:pt x="1" y="14"/>
                    <a:pt x="2" y="19"/>
                    <a:pt x="4" y="20"/>
                  </a:cubicBezTo>
                  <a:cubicBezTo>
                    <a:pt x="6" y="21"/>
                    <a:pt x="7" y="23"/>
                    <a:pt x="12" y="23"/>
                  </a:cubicBezTo>
                  <a:cubicBezTo>
                    <a:pt x="17" y="23"/>
                    <a:pt x="17" y="17"/>
                    <a:pt x="17" y="17"/>
                  </a:cubicBezTo>
                  <a:cubicBezTo>
                    <a:pt x="17" y="16"/>
                    <a:pt x="16" y="9"/>
                    <a:pt x="16" y="4"/>
                  </a:cubicBezTo>
                  <a:cubicBezTo>
                    <a:pt x="16" y="4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Freeform 832"/>
            <p:cNvSpPr>
              <a:spLocks noEditPoints="1"/>
            </p:cNvSpPr>
            <p:nvPr/>
          </p:nvSpPr>
          <p:spPr bwMode="auto">
            <a:xfrm>
              <a:off x="1236663" y="4014788"/>
              <a:ext cx="395287" cy="346075"/>
            </a:xfrm>
            <a:custGeom>
              <a:avLst/>
              <a:gdLst>
                <a:gd name="T0" fmla="*/ 670968215 w 207"/>
                <a:gd name="T1" fmla="*/ 255906244 h 181"/>
                <a:gd name="T2" fmla="*/ 681908305 w 207"/>
                <a:gd name="T3" fmla="*/ 186446469 h 181"/>
                <a:gd name="T4" fmla="*/ 714726664 w 207"/>
                <a:gd name="T5" fmla="*/ 182790695 h 181"/>
                <a:gd name="T6" fmla="*/ 692848394 w 207"/>
                <a:gd name="T7" fmla="*/ 62148181 h 181"/>
                <a:gd name="T8" fmla="*/ 685555638 w 207"/>
                <a:gd name="T9" fmla="*/ 10967327 h 181"/>
                <a:gd name="T10" fmla="*/ 601684163 w 207"/>
                <a:gd name="T11" fmla="*/ 7311551 h 181"/>
                <a:gd name="T12" fmla="*/ 546985625 w 207"/>
                <a:gd name="T13" fmla="*/ 29246203 h 181"/>
                <a:gd name="T14" fmla="*/ 484994210 w 207"/>
                <a:gd name="T15" fmla="*/ 80427068 h 181"/>
                <a:gd name="T16" fmla="*/ 430295672 w 207"/>
                <a:gd name="T17" fmla="*/ 135265627 h 181"/>
                <a:gd name="T18" fmla="*/ 346424197 w 207"/>
                <a:gd name="T19" fmla="*/ 175479146 h 181"/>
                <a:gd name="T20" fmla="*/ 273492812 w 207"/>
                <a:gd name="T21" fmla="*/ 197413792 h 181"/>
                <a:gd name="T22" fmla="*/ 189621278 w 207"/>
                <a:gd name="T23" fmla="*/ 226659988 h 181"/>
                <a:gd name="T24" fmla="*/ 160448342 w 207"/>
                <a:gd name="T25" fmla="*/ 138921401 h 181"/>
                <a:gd name="T26" fmla="*/ 131277316 w 207"/>
                <a:gd name="T27" fmla="*/ 343646743 h 181"/>
                <a:gd name="T28" fmla="*/ 32818374 w 207"/>
                <a:gd name="T29" fmla="*/ 314398635 h 181"/>
                <a:gd name="T30" fmla="*/ 0 w 207"/>
                <a:gd name="T31" fmla="*/ 332679419 h 181"/>
                <a:gd name="T32" fmla="*/ 83871504 w 207"/>
                <a:gd name="T33" fmla="*/ 511812487 h 181"/>
                <a:gd name="T34" fmla="*/ 72931415 w 207"/>
                <a:gd name="T35" fmla="*/ 581274114 h 181"/>
                <a:gd name="T36" fmla="*/ 87516928 w 207"/>
                <a:gd name="T37" fmla="*/ 636110731 h 181"/>
                <a:gd name="T38" fmla="*/ 120337197 w 207"/>
                <a:gd name="T39" fmla="*/ 643422280 h 181"/>
                <a:gd name="T40" fmla="*/ 200561368 w 207"/>
                <a:gd name="T41" fmla="*/ 636110731 h 181"/>
                <a:gd name="T42" fmla="*/ 273492812 w 207"/>
                <a:gd name="T43" fmla="*/ 617831858 h 181"/>
                <a:gd name="T44" fmla="*/ 382889890 w 207"/>
                <a:gd name="T45" fmla="*/ 606864535 h 181"/>
                <a:gd name="T46" fmla="*/ 415708249 w 207"/>
                <a:gd name="T47" fmla="*/ 621487633 h 181"/>
                <a:gd name="T48" fmla="*/ 488639634 w 207"/>
                <a:gd name="T49" fmla="*/ 584929888 h 181"/>
                <a:gd name="T50" fmla="*/ 634502523 w 207"/>
                <a:gd name="T51" fmla="*/ 446008427 h 181"/>
                <a:gd name="T52" fmla="*/ 732959510 w 207"/>
                <a:gd name="T53" fmla="*/ 321710184 h 181"/>
                <a:gd name="T54" fmla="*/ 718373997 w 207"/>
                <a:gd name="T55" fmla="*/ 244938860 h 181"/>
                <a:gd name="T56" fmla="*/ 590744074 w 207"/>
                <a:gd name="T57" fmla="*/ 376548713 h 181"/>
                <a:gd name="T58" fmla="*/ 546985625 w 207"/>
                <a:gd name="T59" fmla="*/ 409450683 h 181"/>
                <a:gd name="T60" fmla="*/ 488639634 w 207"/>
                <a:gd name="T61" fmla="*/ 391171811 h 181"/>
                <a:gd name="T62" fmla="*/ 557925714 w 207"/>
                <a:gd name="T63" fmla="*/ 336335194 h 181"/>
                <a:gd name="T64" fmla="*/ 590744074 w 207"/>
                <a:gd name="T65" fmla="*/ 376548713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81"/>
                <a:gd name="T101" fmla="*/ 207 w 2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81">
                  <a:moveTo>
                    <a:pt x="192" y="73"/>
                  </a:moveTo>
                  <a:cubicBezTo>
                    <a:pt x="187" y="73"/>
                    <a:pt x="186" y="71"/>
                    <a:pt x="184" y="70"/>
                  </a:cubicBezTo>
                  <a:cubicBezTo>
                    <a:pt x="182" y="69"/>
                    <a:pt x="181" y="64"/>
                    <a:pt x="180" y="60"/>
                  </a:cubicBezTo>
                  <a:cubicBezTo>
                    <a:pt x="180" y="56"/>
                    <a:pt x="184" y="52"/>
                    <a:pt x="187" y="51"/>
                  </a:cubicBezTo>
                  <a:cubicBezTo>
                    <a:pt x="191" y="50"/>
                    <a:pt x="196" y="54"/>
                    <a:pt x="196" y="54"/>
                  </a:cubicBezTo>
                  <a:cubicBezTo>
                    <a:pt x="196" y="53"/>
                    <a:pt x="196" y="51"/>
                    <a:pt x="196" y="50"/>
                  </a:cubicBezTo>
                  <a:cubicBezTo>
                    <a:pt x="196" y="46"/>
                    <a:pt x="196" y="37"/>
                    <a:pt x="196" y="32"/>
                  </a:cubicBezTo>
                  <a:cubicBezTo>
                    <a:pt x="196" y="28"/>
                    <a:pt x="190" y="21"/>
                    <a:pt x="190" y="17"/>
                  </a:cubicBezTo>
                  <a:cubicBezTo>
                    <a:pt x="190" y="14"/>
                    <a:pt x="189" y="7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76" y="6"/>
                    <a:pt x="173" y="4"/>
                  </a:cubicBezTo>
                  <a:cubicBezTo>
                    <a:pt x="171" y="2"/>
                    <a:pt x="169" y="2"/>
                    <a:pt x="165" y="2"/>
                  </a:cubicBezTo>
                  <a:cubicBezTo>
                    <a:pt x="162" y="2"/>
                    <a:pt x="160" y="0"/>
                    <a:pt x="158" y="3"/>
                  </a:cubicBezTo>
                  <a:cubicBezTo>
                    <a:pt x="156" y="6"/>
                    <a:pt x="153" y="8"/>
                    <a:pt x="150" y="8"/>
                  </a:cubicBezTo>
                  <a:cubicBezTo>
                    <a:pt x="148" y="8"/>
                    <a:pt x="145" y="11"/>
                    <a:pt x="143" y="15"/>
                  </a:cubicBezTo>
                  <a:cubicBezTo>
                    <a:pt x="141" y="18"/>
                    <a:pt x="134" y="21"/>
                    <a:pt x="133" y="22"/>
                  </a:cubicBezTo>
                  <a:cubicBezTo>
                    <a:pt x="132" y="24"/>
                    <a:pt x="129" y="34"/>
                    <a:pt x="125" y="35"/>
                  </a:cubicBezTo>
                  <a:cubicBezTo>
                    <a:pt x="121" y="36"/>
                    <a:pt x="119" y="34"/>
                    <a:pt x="118" y="37"/>
                  </a:cubicBezTo>
                  <a:cubicBezTo>
                    <a:pt x="116" y="39"/>
                    <a:pt x="115" y="49"/>
                    <a:pt x="110" y="50"/>
                  </a:cubicBezTo>
                  <a:cubicBezTo>
                    <a:pt x="105" y="50"/>
                    <a:pt x="98" y="51"/>
                    <a:pt x="95" y="48"/>
                  </a:cubicBezTo>
                  <a:cubicBezTo>
                    <a:pt x="91" y="45"/>
                    <a:pt x="87" y="44"/>
                    <a:pt x="84" y="44"/>
                  </a:cubicBezTo>
                  <a:cubicBezTo>
                    <a:pt x="80" y="43"/>
                    <a:pt x="78" y="53"/>
                    <a:pt x="75" y="54"/>
                  </a:cubicBezTo>
                  <a:cubicBezTo>
                    <a:pt x="72" y="55"/>
                    <a:pt x="65" y="65"/>
                    <a:pt x="61" y="65"/>
                  </a:cubicBezTo>
                  <a:cubicBezTo>
                    <a:pt x="57" y="65"/>
                    <a:pt x="51" y="64"/>
                    <a:pt x="52" y="62"/>
                  </a:cubicBezTo>
                  <a:cubicBezTo>
                    <a:pt x="53" y="61"/>
                    <a:pt x="55" y="57"/>
                    <a:pt x="54" y="53"/>
                  </a:cubicBezTo>
                  <a:cubicBezTo>
                    <a:pt x="54" y="49"/>
                    <a:pt x="49" y="40"/>
                    <a:pt x="44" y="3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8"/>
                    <a:pt x="38" y="92"/>
                    <a:pt x="36" y="94"/>
                  </a:cubicBezTo>
                  <a:cubicBezTo>
                    <a:pt x="34" y="95"/>
                    <a:pt x="18" y="94"/>
                    <a:pt x="16" y="93"/>
                  </a:cubicBezTo>
                  <a:cubicBezTo>
                    <a:pt x="14" y="92"/>
                    <a:pt x="12" y="88"/>
                    <a:pt x="9" y="86"/>
                  </a:cubicBezTo>
                  <a:cubicBezTo>
                    <a:pt x="7" y="85"/>
                    <a:pt x="3" y="88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101"/>
                    <a:pt x="11" y="116"/>
                    <a:pt x="12" y="120"/>
                  </a:cubicBezTo>
                  <a:cubicBezTo>
                    <a:pt x="14" y="124"/>
                    <a:pt x="23" y="134"/>
                    <a:pt x="23" y="140"/>
                  </a:cubicBezTo>
                  <a:cubicBezTo>
                    <a:pt x="24" y="146"/>
                    <a:pt x="23" y="150"/>
                    <a:pt x="20" y="151"/>
                  </a:cubicBezTo>
                  <a:cubicBezTo>
                    <a:pt x="18" y="153"/>
                    <a:pt x="19" y="156"/>
                    <a:pt x="20" y="159"/>
                  </a:cubicBezTo>
                  <a:cubicBezTo>
                    <a:pt x="22" y="161"/>
                    <a:pt x="24" y="167"/>
                    <a:pt x="24" y="170"/>
                  </a:cubicBezTo>
                  <a:cubicBezTo>
                    <a:pt x="23" y="172"/>
                    <a:pt x="23" y="175"/>
                    <a:pt x="24" y="174"/>
                  </a:cubicBezTo>
                  <a:cubicBezTo>
                    <a:pt x="26" y="172"/>
                    <a:pt x="25" y="168"/>
                    <a:pt x="27" y="171"/>
                  </a:cubicBezTo>
                  <a:cubicBezTo>
                    <a:pt x="29" y="174"/>
                    <a:pt x="30" y="174"/>
                    <a:pt x="33" y="176"/>
                  </a:cubicBezTo>
                  <a:cubicBezTo>
                    <a:pt x="36" y="178"/>
                    <a:pt x="36" y="179"/>
                    <a:pt x="39" y="180"/>
                  </a:cubicBezTo>
                  <a:cubicBezTo>
                    <a:pt x="43" y="181"/>
                    <a:pt x="49" y="174"/>
                    <a:pt x="55" y="174"/>
                  </a:cubicBezTo>
                  <a:cubicBezTo>
                    <a:pt x="61" y="174"/>
                    <a:pt x="63" y="176"/>
                    <a:pt x="66" y="174"/>
                  </a:cubicBezTo>
                  <a:cubicBezTo>
                    <a:pt x="70" y="171"/>
                    <a:pt x="67" y="169"/>
                    <a:pt x="75" y="169"/>
                  </a:cubicBezTo>
                  <a:cubicBezTo>
                    <a:pt x="83" y="170"/>
                    <a:pt x="99" y="170"/>
                    <a:pt x="102" y="170"/>
                  </a:cubicBezTo>
                  <a:cubicBezTo>
                    <a:pt x="105" y="169"/>
                    <a:pt x="104" y="166"/>
                    <a:pt x="105" y="166"/>
                  </a:cubicBezTo>
                  <a:cubicBezTo>
                    <a:pt x="107" y="165"/>
                    <a:pt x="107" y="162"/>
                    <a:pt x="109" y="166"/>
                  </a:cubicBezTo>
                  <a:cubicBezTo>
                    <a:pt x="111" y="169"/>
                    <a:pt x="113" y="173"/>
                    <a:pt x="114" y="170"/>
                  </a:cubicBezTo>
                  <a:cubicBezTo>
                    <a:pt x="115" y="168"/>
                    <a:pt x="112" y="164"/>
                    <a:pt x="117" y="164"/>
                  </a:cubicBezTo>
                  <a:cubicBezTo>
                    <a:pt x="123" y="164"/>
                    <a:pt x="125" y="168"/>
                    <a:pt x="134" y="160"/>
                  </a:cubicBezTo>
                  <a:cubicBezTo>
                    <a:pt x="144" y="152"/>
                    <a:pt x="163" y="136"/>
                    <a:pt x="166" y="131"/>
                  </a:cubicBezTo>
                  <a:cubicBezTo>
                    <a:pt x="169" y="126"/>
                    <a:pt x="170" y="127"/>
                    <a:pt x="174" y="122"/>
                  </a:cubicBezTo>
                  <a:cubicBezTo>
                    <a:pt x="178" y="117"/>
                    <a:pt x="184" y="102"/>
                    <a:pt x="188" y="98"/>
                  </a:cubicBezTo>
                  <a:cubicBezTo>
                    <a:pt x="192" y="95"/>
                    <a:pt x="199" y="91"/>
                    <a:pt x="201" y="88"/>
                  </a:cubicBezTo>
                  <a:cubicBezTo>
                    <a:pt x="203" y="85"/>
                    <a:pt x="206" y="75"/>
                    <a:pt x="207" y="67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67"/>
                    <a:pt x="197" y="73"/>
                    <a:pt x="192" y="73"/>
                  </a:cubicBezTo>
                  <a:close/>
                  <a:moveTo>
                    <a:pt x="162" y="103"/>
                  </a:moveTo>
                  <a:cubicBezTo>
                    <a:pt x="160" y="103"/>
                    <a:pt x="159" y="108"/>
                    <a:pt x="158" y="110"/>
                  </a:cubicBezTo>
                  <a:cubicBezTo>
                    <a:pt x="158" y="113"/>
                    <a:pt x="153" y="112"/>
                    <a:pt x="150" y="112"/>
                  </a:cubicBezTo>
                  <a:cubicBezTo>
                    <a:pt x="146" y="113"/>
                    <a:pt x="147" y="117"/>
                    <a:pt x="143" y="117"/>
                  </a:cubicBezTo>
                  <a:cubicBezTo>
                    <a:pt x="138" y="116"/>
                    <a:pt x="134" y="109"/>
                    <a:pt x="134" y="107"/>
                  </a:cubicBezTo>
                  <a:cubicBezTo>
                    <a:pt x="134" y="105"/>
                    <a:pt x="138" y="99"/>
                    <a:pt x="141" y="96"/>
                  </a:cubicBezTo>
                  <a:cubicBezTo>
                    <a:pt x="143" y="93"/>
                    <a:pt x="149" y="92"/>
                    <a:pt x="153" y="92"/>
                  </a:cubicBezTo>
                  <a:cubicBezTo>
                    <a:pt x="156" y="92"/>
                    <a:pt x="158" y="95"/>
                    <a:pt x="161" y="97"/>
                  </a:cubicBezTo>
                  <a:cubicBezTo>
                    <a:pt x="163" y="100"/>
                    <a:pt x="164" y="102"/>
                    <a:pt x="162" y="10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Freeform 833"/>
            <p:cNvSpPr>
              <a:spLocks/>
            </p:cNvSpPr>
            <p:nvPr/>
          </p:nvSpPr>
          <p:spPr bwMode="auto">
            <a:xfrm>
              <a:off x="1492250" y="4191000"/>
              <a:ext cx="57150" cy="47625"/>
            </a:xfrm>
            <a:custGeom>
              <a:avLst/>
              <a:gdLst>
                <a:gd name="T0" fmla="*/ 97983680 w 30"/>
                <a:gd name="T1" fmla="*/ 18145127 h 25"/>
                <a:gd name="T2" fmla="*/ 68951487 w 30"/>
                <a:gd name="T3" fmla="*/ 0 h 25"/>
                <a:gd name="T4" fmla="*/ 25403176 w 30"/>
                <a:gd name="T5" fmla="*/ 14516099 h 25"/>
                <a:gd name="T6" fmla="*/ 0 w 30"/>
                <a:gd name="T7" fmla="*/ 54435373 h 25"/>
                <a:gd name="T8" fmla="*/ 32661232 w 30"/>
                <a:gd name="T9" fmla="*/ 90725627 h 25"/>
                <a:gd name="T10" fmla="*/ 58064400 w 30"/>
                <a:gd name="T11" fmla="*/ 72580508 h 25"/>
                <a:gd name="T12" fmla="*/ 87096608 w 30"/>
                <a:gd name="T13" fmla="*/ 65322460 h 25"/>
                <a:gd name="T14" fmla="*/ 101612704 w 30"/>
                <a:gd name="T15" fmla="*/ 39919278 h 25"/>
                <a:gd name="T16" fmla="*/ 97983680 w 30"/>
                <a:gd name="T17" fmla="*/ 1814512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5"/>
                <a:gd name="T29" fmla="*/ 30 w 3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5">
                  <a:moveTo>
                    <a:pt x="27" y="5"/>
                  </a:moveTo>
                  <a:cubicBezTo>
                    <a:pt x="24" y="3"/>
                    <a:pt x="22" y="0"/>
                    <a:pt x="19" y="0"/>
                  </a:cubicBezTo>
                  <a:cubicBezTo>
                    <a:pt x="15" y="0"/>
                    <a:pt x="9" y="1"/>
                    <a:pt x="7" y="4"/>
                  </a:cubicBezTo>
                  <a:cubicBezTo>
                    <a:pt x="4" y="7"/>
                    <a:pt x="0" y="13"/>
                    <a:pt x="0" y="15"/>
                  </a:cubicBezTo>
                  <a:cubicBezTo>
                    <a:pt x="0" y="17"/>
                    <a:pt x="4" y="24"/>
                    <a:pt x="9" y="25"/>
                  </a:cubicBezTo>
                  <a:cubicBezTo>
                    <a:pt x="13" y="25"/>
                    <a:pt x="12" y="21"/>
                    <a:pt x="16" y="20"/>
                  </a:cubicBezTo>
                  <a:cubicBezTo>
                    <a:pt x="19" y="20"/>
                    <a:pt x="24" y="21"/>
                    <a:pt x="24" y="18"/>
                  </a:cubicBezTo>
                  <a:cubicBezTo>
                    <a:pt x="25" y="16"/>
                    <a:pt x="26" y="11"/>
                    <a:pt x="28" y="11"/>
                  </a:cubicBezTo>
                  <a:cubicBezTo>
                    <a:pt x="30" y="10"/>
                    <a:pt x="29" y="8"/>
                    <a:pt x="27" y="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4" name="Freeform 834"/>
            <p:cNvSpPr>
              <a:spLocks/>
            </p:cNvSpPr>
            <p:nvPr/>
          </p:nvSpPr>
          <p:spPr bwMode="auto">
            <a:xfrm>
              <a:off x="1139825" y="3565525"/>
              <a:ext cx="22225" cy="31750"/>
            </a:xfrm>
            <a:custGeom>
              <a:avLst/>
              <a:gdLst>
                <a:gd name="T0" fmla="*/ 17150293 w 12"/>
                <a:gd name="T1" fmla="*/ 34880175 h 17"/>
                <a:gd name="T2" fmla="*/ 41162553 w 12"/>
                <a:gd name="T3" fmla="*/ 3488764 h 17"/>
                <a:gd name="T4" fmla="*/ 27442317 w 12"/>
                <a:gd name="T5" fmla="*/ 0 h 17"/>
                <a:gd name="T6" fmla="*/ 0 w 12"/>
                <a:gd name="T7" fmla="*/ 24417614 h 17"/>
                <a:gd name="T8" fmla="*/ 0 w 12"/>
                <a:gd name="T9" fmla="*/ 27904509 h 17"/>
                <a:gd name="T10" fmla="*/ 3430058 w 12"/>
                <a:gd name="T11" fmla="*/ 59297782 h 17"/>
                <a:gd name="T12" fmla="*/ 17150293 w 12"/>
                <a:gd name="T13" fmla="*/ 55809019 h 17"/>
                <a:gd name="T14" fmla="*/ 17150293 w 12"/>
                <a:gd name="T15" fmla="*/ 348801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7"/>
                <a:gd name="T26" fmla="*/ 12 w 1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7">
                  <a:moveTo>
                    <a:pt x="5" y="10"/>
                  </a:moveTo>
                  <a:cubicBezTo>
                    <a:pt x="5" y="9"/>
                    <a:pt x="10" y="3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6" y="1"/>
                    <a:pt x="3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0"/>
                    <a:pt x="0" y="13"/>
                    <a:pt x="1" y="17"/>
                  </a:cubicBezTo>
                  <a:cubicBezTo>
                    <a:pt x="3" y="17"/>
                    <a:pt x="4" y="17"/>
                    <a:pt x="5" y="16"/>
                  </a:cubicBezTo>
                  <a:cubicBezTo>
                    <a:pt x="6" y="15"/>
                    <a:pt x="5" y="12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5" name="Freeform 835"/>
            <p:cNvSpPr>
              <a:spLocks/>
            </p:cNvSpPr>
            <p:nvPr/>
          </p:nvSpPr>
          <p:spPr bwMode="auto">
            <a:xfrm>
              <a:off x="1114425" y="3357563"/>
              <a:ext cx="176213" cy="220662"/>
            </a:xfrm>
            <a:custGeom>
              <a:avLst/>
              <a:gdLst>
                <a:gd name="T0" fmla="*/ 106388593 w 92"/>
                <a:gd name="T1" fmla="*/ 412518108 h 116"/>
                <a:gd name="T2" fmla="*/ 146743302 w 92"/>
                <a:gd name="T3" fmla="*/ 387189541 h 116"/>
                <a:gd name="T4" fmla="*/ 150413128 w 92"/>
                <a:gd name="T5" fmla="*/ 408900013 h 116"/>
                <a:gd name="T6" fmla="*/ 223784750 w 92"/>
                <a:gd name="T7" fmla="*/ 354620980 h 116"/>
                <a:gd name="T8" fmla="*/ 223784750 w 92"/>
                <a:gd name="T9" fmla="*/ 271393383 h 116"/>
                <a:gd name="T10" fmla="*/ 282482873 w 92"/>
                <a:gd name="T11" fmla="*/ 177311441 h 116"/>
                <a:gd name="T12" fmla="*/ 315499815 w 92"/>
                <a:gd name="T13" fmla="*/ 72371440 h 116"/>
                <a:gd name="T14" fmla="*/ 337511110 w 92"/>
                <a:gd name="T15" fmla="*/ 10856191 h 116"/>
                <a:gd name="T16" fmla="*/ 311829989 w 92"/>
                <a:gd name="T17" fmla="*/ 10856191 h 116"/>
                <a:gd name="T18" fmla="*/ 293488520 w 92"/>
                <a:gd name="T19" fmla="*/ 0 h 116"/>
                <a:gd name="T20" fmla="*/ 256801752 w 92"/>
                <a:gd name="T21" fmla="*/ 7238094 h 116"/>
                <a:gd name="T22" fmla="*/ 231122486 w 92"/>
                <a:gd name="T23" fmla="*/ 72371440 h 116"/>
                <a:gd name="T24" fmla="*/ 223784750 w 92"/>
                <a:gd name="T25" fmla="*/ 79609532 h 116"/>
                <a:gd name="T26" fmla="*/ 209109276 w 92"/>
                <a:gd name="T27" fmla="*/ 90463817 h 116"/>
                <a:gd name="T28" fmla="*/ 154081039 w 92"/>
                <a:gd name="T29" fmla="*/ 79609532 h 116"/>
                <a:gd name="T30" fmla="*/ 95382946 w 92"/>
                <a:gd name="T31" fmla="*/ 72371440 h 116"/>
                <a:gd name="T32" fmla="*/ 95382946 w 92"/>
                <a:gd name="T33" fmla="*/ 72371440 h 116"/>
                <a:gd name="T34" fmla="*/ 102720683 w 92"/>
                <a:gd name="T35" fmla="*/ 123032378 h 116"/>
                <a:gd name="T36" fmla="*/ 128401834 w 92"/>
                <a:gd name="T37" fmla="*/ 115794286 h 116"/>
                <a:gd name="T38" fmla="*/ 146743302 w 92"/>
                <a:gd name="T39" fmla="*/ 144742880 h 116"/>
                <a:gd name="T40" fmla="*/ 132069744 w 92"/>
                <a:gd name="T41" fmla="*/ 180929536 h 116"/>
                <a:gd name="T42" fmla="*/ 150413128 w 92"/>
                <a:gd name="T43" fmla="*/ 217116192 h 116"/>
                <a:gd name="T44" fmla="*/ 139407481 w 92"/>
                <a:gd name="T45" fmla="*/ 300341947 h 116"/>
                <a:gd name="T46" fmla="*/ 117394241 w 92"/>
                <a:gd name="T47" fmla="*/ 289487662 h 116"/>
                <a:gd name="T48" fmla="*/ 99052772 w 92"/>
                <a:gd name="T49" fmla="*/ 300341947 h 116"/>
                <a:gd name="T50" fmla="*/ 73371651 w 92"/>
                <a:gd name="T51" fmla="*/ 275013380 h 116"/>
                <a:gd name="T52" fmla="*/ 55028252 w 92"/>
                <a:gd name="T53" fmla="*/ 300341947 h 116"/>
                <a:gd name="T54" fmla="*/ 25681128 w 92"/>
                <a:gd name="T55" fmla="*/ 303961944 h 116"/>
                <a:gd name="T56" fmla="*/ 33016957 w 92"/>
                <a:gd name="T57" fmla="*/ 351002885 h 116"/>
                <a:gd name="T58" fmla="*/ 0 w 92"/>
                <a:gd name="T59" fmla="*/ 365477167 h 116"/>
                <a:gd name="T60" fmla="*/ 47692431 w 92"/>
                <a:gd name="T61" fmla="*/ 419756200 h 116"/>
                <a:gd name="T62" fmla="*/ 77041477 w 92"/>
                <a:gd name="T63" fmla="*/ 394425731 h 116"/>
                <a:gd name="T64" fmla="*/ 106388593 w 92"/>
                <a:gd name="T65" fmla="*/ 412518108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116"/>
                <a:gd name="T101" fmla="*/ 92 w 92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116">
                  <a:moveTo>
                    <a:pt x="29" y="114"/>
                  </a:moveTo>
                  <a:cubicBezTo>
                    <a:pt x="31" y="115"/>
                    <a:pt x="36" y="108"/>
                    <a:pt x="40" y="107"/>
                  </a:cubicBezTo>
                  <a:cubicBezTo>
                    <a:pt x="43" y="106"/>
                    <a:pt x="39" y="114"/>
                    <a:pt x="41" y="113"/>
                  </a:cubicBezTo>
                  <a:cubicBezTo>
                    <a:pt x="43" y="111"/>
                    <a:pt x="61" y="101"/>
                    <a:pt x="61" y="98"/>
                  </a:cubicBezTo>
                  <a:cubicBezTo>
                    <a:pt x="61" y="94"/>
                    <a:pt x="61" y="78"/>
                    <a:pt x="61" y="75"/>
                  </a:cubicBezTo>
                  <a:cubicBezTo>
                    <a:pt x="61" y="71"/>
                    <a:pt x="74" y="53"/>
                    <a:pt x="77" y="49"/>
                  </a:cubicBezTo>
                  <a:cubicBezTo>
                    <a:pt x="80" y="45"/>
                    <a:pt x="85" y="25"/>
                    <a:pt x="86" y="20"/>
                  </a:cubicBezTo>
                  <a:cubicBezTo>
                    <a:pt x="87" y="15"/>
                    <a:pt x="92" y="7"/>
                    <a:pt x="92" y="3"/>
                  </a:cubicBezTo>
                  <a:cubicBezTo>
                    <a:pt x="90" y="3"/>
                    <a:pt x="86" y="3"/>
                    <a:pt x="85" y="3"/>
                  </a:cubicBezTo>
                  <a:cubicBezTo>
                    <a:pt x="82" y="3"/>
                    <a:pt x="84" y="0"/>
                    <a:pt x="80" y="0"/>
                  </a:cubicBezTo>
                  <a:cubicBezTo>
                    <a:pt x="75" y="0"/>
                    <a:pt x="74" y="2"/>
                    <a:pt x="70" y="2"/>
                  </a:cubicBezTo>
                  <a:cubicBezTo>
                    <a:pt x="66" y="2"/>
                    <a:pt x="65" y="18"/>
                    <a:pt x="63" y="20"/>
                  </a:cubicBezTo>
                  <a:cubicBezTo>
                    <a:pt x="62" y="20"/>
                    <a:pt x="62" y="21"/>
                    <a:pt x="61" y="22"/>
                  </a:cubicBezTo>
                  <a:cubicBezTo>
                    <a:pt x="60" y="23"/>
                    <a:pt x="59" y="25"/>
                    <a:pt x="57" y="25"/>
                  </a:cubicBezTo>
                  <a:cubicBezTo>
                    <a:pt x="55" y="25"/>
                    <a:pt x="47" y="22"/>
                    <a:pt x="42" y="22"/>
                  </a:cubicBezTo>
                  <a:cubicBezTo>
                    <a:pt x="40" y="22"/>
                    <a:pt x="32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6"/>
                    <a:pt x="26" y="34"/>
                    <a:pt x="28" y="34"/>
                  </a:cubicBezTo>
                  <a:cubicBezTo>
                    <a:pt x="31" y="34"/>
                    <a:pt x="32" y="32"/>
                    <a:pt x="35" y="32"/>
                  </a:cubicBezTo>
                  <a:cubicBezTo>
                    <a:pt x="38" y="32"/>
                    <a:pt x="41" y="37"/>
                    <a:pt x="40" y="40"/>
                  </a:cubicBezTo>
                  <a:cubicBezTo>
                    <a:pt x="38" y="42"/>
                    <a:pt x="35" y="47"/>
                    <a:pt x="36" y="50"/>
                  </a:cubicBezTo>
                  <a:cubicBezTo>
                    <a:pt x="36" y="53"/>
                    <a:pt x="41" y="56"/>
                    <a:pt x="41" y="60"/>
                  </a:cubicBezTo>
                  <a:cubicBezTo>
                    <a:pt x="41" y="65"/>
                    <a:pt x="40" y="83"/>
                    <a:pt x="38" y="83"/>
                  </a:cubicBezTo>
                  <a:cubicBezTo>
                    <a:pt x="37" y="84"/>
                    <a:pt x="34" y="80"/>
                    <a:pt x="32" y="80"/>
                  </a:cubicBezTo>
                  <a:cubicBezTo>
                    <a:pt x="30" y="80"/>
                    <a:pt x="28" y="83"/>
                    <a:pt x="27" y="83"/>
                  </a:cubicBezTo>
                  <a:cubicBezTo>
                    <a:pt x="26" y="83"/>
                    <a:pt x="23" y="75"/>
                    <a:pt x="20" y="76"/>
                  </a:cubicBezTo>
                  <a:cubicBezTo>
                    <a:pt x="17" y="77"/>
                    <a:pt x="18" y="83"/>
                    <a:pt x="15" y="83"/>
                  </a:cubicBezTo>
                  <a:cubicBezTo>
                    <a:pt x="12" y="83"/>
                    <a:pt x="7" y="81"/>
                    <a:pt x="7" y="84"/>
                  </a:cubicBezTo>
                  <a:cubicBezTo>
                    <a:pt x="7" y="86"/>
                    <a:pt x="10" y="95"/>
                    <a:pt x="9" y="97"/>
                  </a:cubicBezTo>
                  <a:cubicBezTo>
                    <a:pt x="8" y="98"/>
                    <a:pt x="5" y="98"/>
                    <a:pt x="0" y="101"/>
                  </a:cubicBezTo>
                  <a:cubicBezTo>
                    <a:pt x="5" y="107"/>
                    <a:pt x="11" y="113"/>
                    <a:pt x="13" y="116"/>
                  </a:cubicBezTo>
                  <a:cubicBezTo>
                    <a:pt x="16" y="113"/>
                    <a:pt x="19" y="110"/>
                    <a:pt x="21" y="109"/>
                  </a:cubicBezTo>
                  <a:cubicBezTo>
                    <a:pt x="25" y="107"/>
                    <a:pt x="26" y="112"/>
                    <a:pt x="29" y="1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6" name="Freeform 836"/>
            <p:cNvSpPr>
              <a:spLocks/>
            </p:cNvSpPr>
            <p:nvPr/>
          </p:nvSpPr>
          <p:spPr bwMode="auto">
            <a:xfrm>
              <a:off x="1195388" y="3175000"/>
              <a:ext cx="300037" cy="223838"/>
            </a:xfrm>
            <a:custGeom>
              <a:avLst/>
              <a:gdLst>
                <a:gd name="T0" fmla="*/ 100970037 w 158"/>
                <a:gd name="T1" fmla="*/ 352637827 h 118"/>
                <a:gd name="T2" fmla="*/ 137031462 w 158"/>
                <a:gd name="T3" fmla="*/ 345442765 h 118"/>
                <a:gd name="T4" fmla="*/ 155062159 w 158"/>
                <a:gd name="T5" fmla="*/ 356236306 h 118"/>
                <a:gd name="T6" fmla="*/ 180303237 w 158"/>
                <a:gd name="T7" fmla="*/ 356236306 h 118"/>
                <a:gd name="T8" fmla="*/ 183909377 w 158"/>
                <a:gd name="T9" fmla="*/ 356236306 h 118"/>
                <a:gd name="T10" fmla="*/ 180303237 w 158"/>
                <a:gd name="T11" fmla="*/ 320253409 h 118"/>
                <a:gd name="T12" fmla="*/ 216364632 w 158"/>
                <a:gd name="T13" fmla="*/ 280672032 h 118"/>
                <a:gd name="T14" fmla="*/ 263244505 w 158"/>
                <a:gd name="T15" fmla="*/ 305859491 h 118"/>
                <a:gd name="T16" fmla="*/ 353396094 w 158"/>
                <a:gd name="T17" fmla="*/ 327450368 h 118"/>
                <a:gd name="T18" fmla="*/ 375032931 w 158"/>
                <a:gd name="T19" fmla="*/ 284270511 h 118"/>
                <a:gd name="T20" fmla="*/ 393063629 w 158"/>
                <a:gd name="T21" fmla="*/ 291467470 h 118"/>
                <a:gd name="T22" fmla="*/ 439941543 w 158"/>
                <a:gd name="T23" fmla="*/ 284270511 h 118"/>
                <a:gd name="T24" fmla="*/ 465184520 w 158"/>
                <a:gd name="T25" fmla="*/ 287868991 h 118"/>
                <a:gd name="T26" fmla="*/ 494033636 w 158"/>
                <a:gd name="T27" fmla="*/ 269876593 h 118"/>
                <a:gd name="T28" fmla="*/ 540911669 w 158"/>
                <a:gd name="T29" fmla="*/ 284270511 h 118"/>
                <a:gd name="T30" fmla="*/ 569760785 w 158"/>
                <a:gd name="T31" fmla="*/ 273475073 h 118"/>
                <a:gd name="T32" fmla="*/ 566154646 w 158"/>
                <a:gd name="T33" fmla="*/ 251884196 h 118"/>
                <a:gd name="T34" fmla="*/ 533699390 w 158"/>
                <a:gd name="T35" fmla="*/ 212302760 h 118"/>
                <a:gd name="T36" fmla="*/ 504852173 w 158"/>
                <a:gd name="T37" fmla="*/ 187113403 h 118"/>
                <a:gd name="T38" fmla="*/ 479609078 w 158"/>
                <a:gd name="T39" fmla="*/ 165524424 h 118"/>
                <a:gd name="T40" fmla="*/ 465184520 w 158"/>
                <a:gd name="T41" fmla="*/ 136736588 h 118"/>
                <a:gd name="T42" fmla="*/ 436335404 w 158"/>
                <a:gd name="T43" fmla="*/ 122344537 h 118"/>
                <a:gd name="T44" fmla="*/ 411092427 w 158"/>
                <a:gd name="T45" fmla="*/ 115147578 h 118"/>
                <a:gd name="T46" fmla="*/ 403880148 w 158"/>
                <a:gd name="T47" fmla="*/ 89958222 h 118"/>
                <a:gd name="T48" fmla="*/ 407486288 w 158"/>
                <a:gd name="T49" fmla="*/ 57573789 h 118"/>
                <a:gd name="T50" fmla="*/ 382245210 w 158"/>
                <a:gd name="T51" fmla="*/ 21590884 h 118"/>
                <a:gd name="T52" fmla="*/ 375032931 w 158"/>
                <a:gd name="T53" fmla="*/ 0 h 118"/>
                <a:gd name="T54" fmla="*/ 375032931 w 158"/>
                <a:gd name="T55" fmla="*/ 0 h 118"/>
                <a:gd name="T56" fmla="*/ 324546978 w 158"/>
                <a:gd name="T57" fmla="*/ 25189364 h 118"/>
                <a:gd name="T58" fmla="*/ 281275203 w 158"/>
                <a:gd name="T59" fmla="*/ 71967722 h 118"/>
                <a:gd name="T60" fmla="*/ 205546214 w 158"/>
                <a:gd name="T61" fmla="*/ 100753661 h 118"/>
                <a:gd name="T62" fmla="*/ 194727795 w 158"/>
                <a:gd name="T63" fmla="*/ 118746058 h 118"/>
                <a:gd name="T64" fmla="*/ 155062159 w 158"/>
                <a:gd name="T65" fmla="*/ 143933547 h 118"/>
                <a:gd name="T66" fmla="*/ 104576177 w 158"/>
                <a:gd name="T67" fmla="*/ 165524424 h 118"/>
                <a:gd name="T68" fmla="*/ 79333200 w 158"/>
                <a:gd name="T69" fmla="*/ 154728985 h 118"/>
                <a:gd name="T70" fmla="*/ 46879828 w 158"/>
                <a:gd name="T71" fmla="*/ 169122903 h 118"/>
                <a:gd name="T72" fmla="*/ 46879828 w 158"/>
                <a:gd name="T73" fmla="*/ 169122903 h 118"/>
                <a:gd name="T74" fmla="*/ 46879828 w 158"/>
                <a:gd name="T75" fmla="*/ 169122903 h 118"/>
                <a:gd name="T76" fmla="*/ 25242984 w 158"/>
                <a:gd name="T77" fmla="*/ 208704280 h 118"/>
                <a:gd name="T78" fmla="*/ 3606140 w 158"/>
                <a:gd name="T79" fmla="*/ 241088698 h 118"/>
                <a:gd name="T80" fmla="*/ 0 w 158"/>
                <a:gd name="T81" fmla="*/ 269876593 h 118"/>
                <a:gd name="T82" fmla="*/ 18030705 w 158"/>
                <a:gd name="T83" fmla="*/ 316654929 h 118"/>
                <a:gd name="T84" fmla="*/ 28849124 w 158"/>
                <a:gd name="T85" fmla="*/ 345442765 h 118"/>
                <a:gd name="T86" fmla="*/ 43273689 w 158"/>
                <a:gd name="T87" fmla="*/ 363433265 h 118"/>
                <a:gd name="T88" fmla="*/ 72120921 w 158"/>
                <a:gd name="T89" fmla="*/ 403014643 h 118"/>
                <a:gd name="T90" fmla="*/ 68514781 w 158"/>
                <a:gd name="T91" fmla="*/ 424605519 h 118"/>
                <a:gd name="T92" fmla="*/ 75727060 w 158"/>
                <a:gd name="T93" fmla="*/ 417408560 h 118"/>
                <a:gd name="T94" fmla="*/ 100970037 w 158"/>
                <a:gd name="T95" fmla="*/ 352637827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8"/>
                <a:gd name="T145" fmla="*/ 0 h 118"/>
                <a:gd name="T146" fmla="*/ 158 w 158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8" h="118">
                  <a:moveTo>
                    <a:pt x="28" y="98"/>
                  </a:moveTo>
                  <a:cubicBezTo>
                    <a:pt x="32" y="98"/>
                    <a:pt x="33" y="96"/>
                    <a:pt x="38" y="96"/>
                  </a:cubicBezTo>
                  <a:cubicBezTo>
                    <a:pt x="42" y="96"/>
                    <a:pt x="40" y="99"/>
                    <a:pt x="43" y="99"/>
                  </a:cubicBezTo>
                  <a:cubicBezTo>
                    <a:pt x="44" y="99"/>
                    <a:pt x="48" y="99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6"/>
                    <a:pt x="50" y="91"/>
                    <a:pt x="50" y="89"/>
                  </a:cubicBezTo>
                  <a:cubicBezTo>
                    <a:pt x="50" y="86"/>
                    <a:pt x="57" y="79"/>
                    <a:pt x="60" y="78"/>
                  </a:cubicBezTo>
                  <a:cubicBezTo>
                    <a:pt x="64" y="76"/>
                    <a:pt x="69" y="81"/>
                    <a:pt x="73" y="85"/>
                  </a:cubicBezTo>
                  <a:cubicBezTo>
                    <a:pt x="78" y="90"/>
                    <a:pt x="93" y="91"/>
                    <a:pt x="98" y="91"/>
                  </a:cubicBezTo>
                  <a:cubicBezTo>
                    <a:pt x="102" y="90"/>
                    <a:pt x="101" y="80"/>
                    <a:pt x="104" y="79"/>
                  </a:cubicBezTo>
                  <a:cubicBezTo>
                    <a:pt x="106" y="78"/>
                    <a:pt x="106" y="82"/>
                    <a:pt x="109" y="81"/>
                  </a:cubicBezTo>
                  <a:cubicBezTo>
                    <a:pt x="112" y="81"/>
                    <a:pt x="120" y="80"/>
                    <a:pt x="122" y="79"/>
                  </a:cubicBezTo>
                  <a:cubicBezTo>
                    <a:pt x="125" y="78"/>
                    <a:pt x="126" y="80"/>
                    <a:pt x="129" y="80"/>
                  </a:cubicBezTo>
                  <a:cubicBezTo>
                    <a:pt x="132" y="80"/>
                    <a:pt x="134" y="76"/>
                    <a:pt x="137" y="75"/>
                  </a:cubicBezTo>
                  <a:cubicBezTo>
                    <a:pt x="140" y="75"/>
                    <a:pt x="148" y="79"/>
                    <a:pt x="150" y="79"/>
                  </a:cubicBezTo>
                  <a:cubicBezTo>
                    <a:pt x="152" y="79"/>
                    <a:pt x="158" y="76"/>
                    <a:pt x="158" y="76"/>
                  </a:cubicBezTo>
                  <a:cubicBezTo>
                    <a:pt x="158" y="74"/>
                    <a:pt x="158" y="71"/>
                    <a:pt x="157" y="70"/>
                  </a:cubicBezTo>
                  <a:cubicBezTo>
                    <a:pt x="156" y="67"/>
                    <a:pt x="148" y="64"/>
                    <a:pt x="148" y="59"/>
                  </a:cubicBezTo>
                  <a:cubicBezTo>
                    <a:pt x="148" y="53"/>
                    <a:pt x="143" y="54"/>
                    <a:pt x="140" y="52"/>
                  </a:cubicBezTo>
                  <a:cubicBezTo>
                    <a:pt x="136" y="50"/>
                    <a:pt x="136" y="50"/>
                    <a:pt x="133" y="46"/>
                  </a:cubicBezTo>
                  <a:cubicBezTo>
                    <a:pt x="131" y="41"/>
                    <a:pt x="134" y="40"/>
                    <a:pt x="129" y="38"/>
                  </a:cubicBezTo>
                  <a:cubicBezTo>
                    <a:pt x="124" y="35"/>
                    <a:pt x="121" y="36"/>
                    <a:pt x="121" y="34"/>
                  </a:cubicBezTo>
                  <a:cubicBezTo>
                    <a:pt x="121" y="31"/>
                    <a:pt x="117" y="32"/>
                    <a:pt x="114" y="32"/>
                  </a:cubicBezTo>
                  <a:cubicBezTo>
                    <a:pt x="111" y="31"/>
                    <a:pt x="111" y="28"/>
                    <a:pt x="112" y="25"/>
                  </a:cubicBezTo>
                  <a:cubicBezTo>
                    <a:pt x="113" y="22"/>
                    <a:pt x="113" y="20"/>
                    <a:pt x="113" y="16"/>
                  </a:cubicBezTo>
                  <a:cubicBezTo>
                    <a:pt x="113" y="13"/>
                    <a:pt x="108" y="8"/>
                    <a:pt x="106" y="6"/>
                  </a:cubicBezTo>
                  <a:cubicBezTo>
                    <a:pt x="104" y="4"/>
                    <a:pt x="104" y="4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4" y="0"/>
                    <a:pt x="91" y="3"/>
                    <a:pt x="90" y="7"/>
                  </a:cubicBezTo>
                  <a:cubicBezTo>
                    <a:pt x="89" y="11"/>
                    <a:pt x="85" y="13"/>
                    <a:pt x="78" y="20"/>
                  </a:cubicBezTo>
                  <a:cubicBezTo>
                    <a:pt x="70" y="26"/>
                    <a:pt x="63" y="27"/>
                    <a:pt x="57" y="28"/>
                  </a:cubicBezTo>
                  <a:cubicBezTo>
                    <a:pt x="51" y="29"/>
                    <a:pt x="56" y="29"/>
                    <a:pt x="54" y="33"/>
                  </a:cubicBezTo>
                  <a:cubicBezTo>
                    <a:pt x="53" y="37"/>
                    <a:pt x="48" y="39"/>
                    <a:pt x="43" y="40"/>
                  </a:cubicBezTo>
                  <a:cubicBezTo>
                    <a:pt x="39" y="41"/>
                    <a:pt x="32" y="45"/>
                    <a:pt x="29" y="46"/>
                  </a:cubicBezTo>
                  <a:cubicBezTo>
                    <a:pt x="25" y="47"/>
                    <a:pt x="25" y="41"/>
                    <a:pt x="22" y="43"/>
                  </a:cubicBezTo>
                  <a:cubicBezTo>
                    <a:pt x="19" y="45"/>
                    <a:pt x="15" y="46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8" y="54"/>
                    <a:pt x="7" y="58"/>
                  </a:cubicBezTo>
                  <a:cubicBezTo>
                    <a:pt x="6" y="62"/>
                    <a:pt x="2" y="63"/>
                    <a:pt x="1" y="67"/>
                  </a:cubicBezTo>
                  <a:cubicBezTo>
                    <a:pt x="0" y="71"/>
                    <a:pt x="0" y="73"/>
                    <a:pt x="0" y="75"/>
                  </a:cubicBezTo>
                  <a:cubicBezTo>
                    <a:pt x="0" y="78"/>
                    <a:pt x="3" y="85"/>
                    <a:pt x="5" y="88"/>
                  </a:cubicBezTo>
                  <a:cubicBezTo>
                    <a:pt x="8" y="90"/>
                    <a:pt x="8" y="93"/>
                    <a:pt x="8" y="96"/>
                  </a:cubicBezTo>
                  <a:cubicBezTo>
                    <a:pt x="9" y="98"/>
                    <a:pt x="10" y="99"/>
                    <a:pt x="12" y="101"/>
                  </a:cubicBezTo>
                  <a:cubicBezTo>
                    <a:pt x="15" y="103"/>
                    <a:pt x="20" y="109"/>
                    <a:pt x="20" y="112"/>
                  </a:cubicBezTo>
                  <a:cubicBezTo>
                    <a:pt x="20" y="114"/>
                    <a:pt x="19" y="116"/>
                    <a:pt x="19" y="118"/>
                  </a:cubicBezTo>
                  <a:cubicBezTo>
                    <a:pt x="20" y="117"/>
                    <a:pt x="20" y="116"/>
                    <a:pt x="21" y="116"/>
                  </a:cubicBezTo>
                  <a:cubicBezTo>
                    <a:pt x="23" y="114"/>
                    <a:pt x="24" y="98"/>
                    <a:pt x="28" y="9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7" name="Freeform 837"/>
            <p:cNvSpPr>
              <a:spLocks/>
            </p:cNvSpPr>
            <p:nvPr/>
          </p:nvSpPr>
          <p:spPr bwMode="auto">
            <a:xfrm>
              <a:off x="841375" y="2854325"/>
              <a:ext cx="577850" cy="409575"/>
            </a:xfrm>
            <a:custGeom>
              <a:avLst/>
              <a:gdLst>
                <a:gd name="T0" fmla="*/ 778320012 w 303"/>
                <a:gd name="T1" fmla="*/ 776611368 h 215"/>
                <a:gd name="T2" fmla="*/ 869246484 w 303"/>
                <a:gd name="T3" fmla="*/ 729434056 h 215"/>
                <a:gd name="T4" fmla="*/ 956534220 w 303"/>
                <a:gd name="T5" fmla="*/ 682256744 h 215"/>
                <a:gd name="T6" fmla="*/ 1051097761 w 303"/>
                <a:gd name="T7" fmla="*/ 609676265 h 215"/>
                <a:gd name="T8" fmla="*/ 1025638043 w 303"/>
                <a:gd name="T9" fmla="*/ 544353834 h 215"/>
                <a:gd name="T10" fmla="*/ 1014727553 w 303"/>
                <a:gd name="T11" fmla="*/ 508063594 h 215"/>
                <a:gd name="T12" fmla="*/ 1025638043 w 303"/>
                <a:gd name="T13" fmla="*/ 449999091 h 215"/>
                <a:gd name="T14" fmla="*/ 1047460931 w 303"/>
                <a:gd name="T15" fmla="*/ 413708852 h 215"/>
                <a:gd name="T16" fmla="*/ 1102015289 w 303"/>
                <a:gd name="T17" fmla="*/ 377418612 h 215"/>
                <a:gd name="T18" fmla="*/ 741949804 w 303"/>
                <a:gd name="T19" fmla="*/ 0 h 215"/>
                <a:gd name="T20" fmla="*/ 629204258 w 303"/>
                <a:gd name="T21" fmla="*/ 18145127 h 215"/>
                <a:gd name="T22" fmla="*/ 560100673 w 303"/>
                <a:gd name="T23" fmla="*/ 0 h 215"/>
                <a:gd name="T24" fmla="*/ 247317853 w 303"/>
                <a:gd name="T25" fmla="*/ 203225402 h 215"/>
                <a:gd name="T26" fmla="*/ 196398418 w 303"/>
                <a:gd name="T27" fmla="*/ 214112474 h 215"/>
                <a:gd name="T28" fmla="*/ 160028210 w 303"/>
                <a:gd name="T29" fmla="*/ 399192756 h 215"/>
                <a:gd name="T30" fmla="*/ 3636831 w 303"/>
                <a:gd name="T31" fmla="*/ 420966900 h 215"/>
                <a:gd name="T32" fmla="*/ 10910494 w 303"/>
                <a:gd name="T33" fmla="*/ 460886163 h 215"/>
                <a:gd name="T34" fmla="*/ 50917543 w 303"/>
                <a:gd name="T35" fmla="*/ 526208714 h 215"/>
                <a:gd name="T36" fmla="*/ 90924595 w 303"/>
                <a:gd name="T37" fmla="*/ 544353834 h 215"/>
                <a:gd name="T38" fmla="*/ 123657973 w 303"/>
                <a:gd name="T39" fmla="*/ 544353834 h 215"/>
                <a:gd name="T40" fmla="*/ 170938700 w 303"/>
                <a:gd name="T41" fmla="*/ 562498953 h 215"/>
                <a:gd name="T42" fmla="*/ 192761588 w 303"/>
                <a:gd name="T43" fmla="*/ 493547379 h 215"/>
                <a:gd name="T44" fmla="*/ 283686213 w 303"/>
                <a:gd name="T45" fmla="*/ 482660307 h 215"/>
                <a:gd name="T46" fmla="*/ 367339025 w 303"/>
                <a:gd name="T47" fmla="*/ 504434570 h 215"/>
                <a:gd name="T48" fmla="*/ 465537251 w 303"/>
                <a:gd name="T49" fmla="*/ 511692618 h 215"/>
                <a:gd name="T50" fmla="*/ 585558483 w 303"/>
                <a:gd name="T51" fmla="*/ 508063594 h 215"/>
                <a:gd name="T52" fmla="*/ 629204258 w 303"/>
                <a:gd name="T53" fmla="*/ 457257139 h 215"/>
                <a:gd name="T54" fmla="*/ 720128824 w 303"/>
                <a:gd name="T55" fmla="*/ 330241300 h 215"/>
                <a:gd name="T56" fmla="*/ 734676144 w 303"/>
                <a:gd name="T57" fmla="*/ 156048090 h 215"/>
                <a:gd name="T58" fmla="*/ 698305936 w 303"/>
                <a:gd name="T59" fmla="*/ 18145127 h 215"/>
                <a:gd name="T60" fmla="*/ 734676144 w 303"/>
                <a:gd name="T61" fmla="*/ 156048090 h 215"/>
                <a:gd name="T62" fmla="*/ 720128824 w 303"/>
                <a:gd name="T63" fmla="*/ 330241300 h 215"/>
                <a:gd name="T64" fmla="*/ 629204258 w 303"/>
                <a:gd name="T65" fmla="*/ 457257139 h 215"/>
                <a:gd name="T66" fmla="*/ 647388408 w 303"/>
                <a:gd name="T67" fmla="*/ 511692618 h 215"/>
                <a:gd name="T68" fmla="*/ 698305936 w 303"/>
                <a:gd name="T69" fmla="*/ 584273097 h 215"/>
                <a:gd name="T70" fmla="*/ 716491994 w 303"/>
                <a:gd name="T71" fmla="*/ 664111625 h 215"/>
                <a:gd name="T72" fmla="*/ 654662069 w 303"/>
                <a:gd name="T73" fmla="*/ 682256744 h 215"/>
                <a:gd name="T74" fmla="*/ 720128824 w 303"/>
                <a:gd name="T75" fmla="*/ 780240392 h 215"/>
                <a:gd name="T76" fmla="*/ 752862201 w 303"/>
                <a:gd name="T77" fmla="*/ 765724296 h 2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3"/>
                <a:gd name="T118" fmla="*/ 0 h 215"/>
                <a:gd name="T119" fmla="*/ 303 w 303"/>
                <a:gd name="T120" fmla="*/ 215 h 2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3" h="215">
                  <a:moveTo>
                    <a:pt x="207" y="211"/>
                  </a:moveTo>
                  <a:cubicBezTo>
                    <a:pt x="210" y="209"/>
                    <a:pt x="210" y="215"/>
                    <a:pt x="214" y="214"/>
                  </a:cubicBezTo>
                  <a:cubicBezTo>
                    <a:pt x="217" y="213"/>
                    <a:pt x="224" y="209"/>
                    <a:pt x="228" y="208"/>
                  </a:cubicBezTo>
                  <a:cubicBezTo>
                    <a:pt x="233" y="207"/>
                    <a:pt x="238" y="205"/>
                    <a:pt x="239" y="201"/>
                  </a:cubicBezTo>
                  <a:cubicBezTo>
                    <a:pt x="241" y="197"/>
                    <a:pt x="236" y="197"/>
                    <a:pt x="242" y="196"/>
                  </a:cubicBezTo>
                  <a:cubicBezTo>
                    <a:pt x="248" y="195"/>
                    <a:pt x="255" y="194"/>
                    <a:pt x="263" y="188"/>
                  </a:cubicBezTo>
                  <a:cubicBezTo>
                    <a:pt x="270" y="181"/>
                    <a:pt x="274" y="179"/>
                    <a:pt x="275" y="175"/>
                  </a:cubicBezTo>
                  <a:cubicBezTo>
                    <a:pt x="276" y="171"/>
                    <a:pt x="279" y="168"/>
                    <a:pt x="289" y="168"/>
                  </a:cubicBezTo>
                  <a:cubicBezTo>
                    <a:pt x="289" y="164"/>
                    <a:pt x="288" y="162"/>
                    <a:pt x="286" y="160"/>
                  </a:cubicBezTo>
                  <a:cubicBezTo>
                    <a:pt x="283" y="158"/>
                    <a:pt x="282" y="154"/>
                    <a:pt x="282" y="150"/>
                  </a:cubicBezTo>
                  <a:cubicBezTo>
                    <a:pt x="282" y="147"/>
                    <a:pt x="281" y="145"/>
                    <a:pt x="278" y="145"/>
                  </a:cubicBezTo>
                  <a:cubicBezTo>
                    <a:pt x="274" y="145"/>
                    <a:pt x="276" y="142"/>
                    <a:pt x="279" y="140"/>
                  </a:cubicBezTo>
                  <a:cubicBezTo>
                    <a:pt x="282" y="137"/>
                    <a:pt x="279" y="133"/>
                    <a:pt x="280" y="131"/>
                  </a:cubicBezTo>
                  <a:cubicBezTo>
                    <a:pt x="280" y="129"/>
                    <a:pt x="280" y="126"/>
                    <a:pt x="282" y="124"/>
                  </a:cubicBezTo>
                  <a:cubicBezTo>
                    <a:pt x="283" y="123"/>
                    <a:pt x="284" y="121"/>
                    <a:pt x="284" y="118"/>
                  </a:cubicBezTo>
                  <a:cubicBezTo>
                    <a:pt x="284" y="116"/>
                    <a:pt x="287" y="116"/>
                    <a:pt x="288" y="114"/>
                  </a:cubicBezTo>
                  <a:cubicBezTo>
                    <a:pt x="290" y="113"/>
                    <a:pt x="290" y="109"/>
                    <a:pt x="291" y="107"/>
                  </a:cubicBezTo>
                  <a:cubicBezTo>
                    <a:pt x="291" y="105"/>
                    <a:pt x="303" y="104"/>
                    <a:pt x="303" y="104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186" y="8"/>
                    <a:pt x="184" y="11"/>
                  </a:cubicBezTo>
                  <a:cubicBezTo>
                    <a:pt x="181" y="13"/>
                    <a:pt x="176" y="7"/>
                    <a:pt x="173" y="5"/>
                  </a:cubicBezTo>
                  <a:cubicBezTo>
                    <a:pt x="171" y="3"/>
                    <a:pt x="155" y="0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  <a:cubicBezTo>
                    <a:pt x="151" y="2"/>
                    <a:pt x="91" y="39"/>
                    <a:pt x="85" y="43"/>
                  </a:cubicBezTo>
                  <a:cubicBezTo>
                    <a:pt x="79" y="47"/>
                    <a:pt x="73" y="55"/>
                    <a:pt x="68" y="56"/>
                  </a:cubicBezTo>
                  <a:cubicBezTo>
                    <a:pt x="65" y="57"/>
                    <a:pt x="60" y="57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69"/>
                    <a:pt x="54" y="85"/>
                    <a:pt x="54" y="90"/>
                  </a:cubicBezTo>
                  <a:cubicBezTo>
                    <a:pt x="54" y="100"/>
                    <a:pt x="48" y="108"/>
                    <a:pt x="44" y="110"/>
                  </a:cubicBezTo>
                  <a:cubicBezTo>
                    <a:pt x="40" y="113"/>
                    <a:pt x="16" y="111"/>
                    <a:pt x="14" y="113"/>
                  </a:cubicBezTo>
                  <a:cubicBezTo>
                    <a:pt x="13" y="114"/>
                    <a:pt x="4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20"/>
                    <a:pt x="0" y="125"/>
                    <a:pt x="3" y="127"/>
                  </a:cubicBezTo>
                  <a:cubicBezTo>
                    <a:pt x="6" y="131"/>
                    <a:pt x="9" y="133"/>
                    <a:pt x="9" y="137"/>
                  </a:cubicBezTo>
                  <a:cubicBezTo>
                    <a:pt x="10" y="142"/>
                    <a:pt x="10" y="141"/>
                    <a:pt x="14" y="145"/>
                  </a:cubicBezTo>
                  <a:cubicBezTo>
                    <a:pt x="19" y="148"/>
                    <a:pt x="21" y="149"/>
                    <a:pt x="22" y="148"/>
                  </a:cubicBezTo>
                  <a:cubicBezTo>
                    <a:pt x="24" y="147"/>
                    <a:pt x="24" y="146"/>
                    <a:pt x="25" y="150"/>
                  </a:cubicBezTo>
                  <a:cubicBezTo>
                    <a:pt x="25" y="152"/>
                    <a:pt x="28" y="153"/>
                    <a:pt x="30" y="155"/>
                  </a:cubicBezTo>
                  <a:cubicBezTo>
                    <a:pt x="31" y="153"/>
                    <a:pt x="32" y="151"/>
                    <a:pt x="34" y="150"/>
                  </a:cubicBezTo>
                  <a:cubicBezTo>
                    <a:pt x="35" y="148"/>
                    <a:pt x="41" y="157"/>
                    <a:pt x="46" y="164"/>
                  </a:cubicBezTo>
                  <a:cubicBezTo>
                    <a:pt x="46" y="159"/>
                    <a:pt x="46" y="156"/>
                    <a:pt x="47" y="155"/>
                  </a:cubicBezTo>
                  <a:cubicBezTo>
                    <a:pt x="48" y="152"/>
                    <a:pt x="47" y="149"/>
                    <a:pt x="50" y="147"/>
                  </a:cubicBezTo>
                  <a:cubicBezTo>
                    <a:pt x="52" y="145"/>
                    <a:pt x="51" y="138"/>
                    <a:pt x="53" y="136"/>
                  </a:cubicBezTo>
                  <a:cubicBezTo>
                    <a:pt x="55" y="134"/>
                    <a:pt x="66" y="130"/>
                    <a:pt x="69" y="130"/>
                  </a:cubicBezTo>
                  <a:cubicBezTo>
                    <a:pt x="71" y="130"/>
                    <a:pt x="74" y="133"/>
                    <a:pt x="78" y="133"/>
                  </a:cubicBezTo>
                  <a:cubicBezTo>
                    <a:pt x="81" y="133"/>
                    <a:pt x="84" y="139"/>
                    <a:pt x="88" y="141"/>
                  </a:cubicBezTo>
                  <a:cubicBezTo>
                    <a:pt x="91" y="143"/>
                    <a:pt x="99" y="140"/>
                    <a:pt x="101" y="139"/>
                  </a:cubicBezTo>
                  <a:cubicBezTo>
                    <a:pt x="103" y="138"/>
                    <a:pt x="109" y="144"/>
                    <a:pt x="114" y="144"/>
                  </a:cubicBezTo>
                  <a:cubicBezTo>
                    <a:pt x="118" y="144"/>
                    <a:pt x="125" y="143"/>
                    <a:pt x="128" y="141"/>
                  </a:cubicBezTo>
                  <a:cubicBezTo>
                    <a:pt x="132" y="139"/>
                    <a:pt x="144" y="138"/>
                    <a:pt x="148" y="138"/>
                  </a:cubicBezTo>
                  <a:cubicBezTo>
                    <a:pt x="152" y="138"/>
                    <a:pt x="156" y="141"/>
                    <a:pt x="161" y="140"/>
                  </a:cubicBezTo>
                  <a:cubicBezTo>
                    <a:pt x="164" y="139"/>
                    <a:pt x="171" y="133"/>
                    <a:pt x="175" y="131"/>
                  </a:cubicBezTo>
                  <a:cubicBezTo>
                    <a:pt x="174" y="129"/>
                    <a:pt x="173" y="128"/>
                    <a:pt x="173" y="126"/>
                  </a:cubicBezTo>
                  <a:cubicBezTo>
                    <a:pt x="173" y="121"/>
                    <a:pt x="177" y="112"/>
                    <a:pt x="181" y="107"/>
                  </a:cubicBezTo>
                  <a:cubicBezTo>
                    <a:pt x="186" y="103"/>
                    <a:pt x="198" y="91"/>
                    <a:pt x="198" y="91"/>
                  </a:cubicBezTo>
                  <a:cubicBezTo>
                    <a:pt x="198" y="91"/>
                    <a:pt x="198" y="74"/>
                    <a:pt x="198" y="67"/>
                  </a:cubicBezTo>
                  <a:cubicBezTo>
                    <a:pt x="198" y="60"/>
                    <a:pt x="202" y="46"/>
                    <a:pt x="202" y="43"/>
                  </a:cubicBezTo>
                  <a:cubicBezTo>
                    <a:pt x="202" y="40"/>
                    <a:pt x="193" y="24"/>
                    <a:pt x="193" y="24"/>
                  </a:cubicBezTo>
                  <a:cubicBezTo>
                    <a:pt x="192" y="5"/>
                    <a:pt x="192" y="5"/>
                    <a:pt x="192" y="5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24"/>
                    <a:pt x="202" y="40"/>
                    <a:pt x="202" y="43"/>
                  </a:cubicBezTo>
                  <a:cubicBezTo>
                    <a:pt x="202" y="46"/>
                    <a:pt x="198" y="60"/>
                    <a:pt x="198" y="67"/>
                  </a:cubicBezTo>
                  <a:cubicBezTo>
                    <a:pt x="198" y="74"/>
                    <a:pt x="198" y="91"/>
                    <a:pt x="198" y="91"/>
                  </a:cubicBezTo>
                  <a:cubicBezTo>
                    <a:pt x="198" y="91"/>
                    <a:pt x="186" y="103"/>
                    <a:pt x="181" y="107"/>
                  </a:cubicBezTo>
                  <a:cubicBezTo>
                    <a:pt x="177" y="112"/>
                    <a:pt x="173" y="121"/>
                    <a:pt x="173" y="126"/>
                  </a:cubicBezTo>
                  <a:cubicBezTo>
                    <a:pt x="173" y="128"/>
                    <a:pt x="174" y="129"/>
                    <a:pt x="175" y="131"/>
                  </a:cubicBezTo>
                  <a:cubicBezTo>
                    <a:pt x="176" y="134"/>
                    <a:pt x="178" y="137"/>
                    <a:pt x="178" y="141"/>
                  </a:cubicBezTo>
                  <a:cubicBezTo>
                    <a:pt x="178" y="140"/>
                    <a:pt x="189" y="146"/>
                    <a:pt x="190" y="148"/>
                  </a:cubicBezTo>
                  <a:cubicBezTo>
                    <a:pt x="192" y="151"/>
                    <a:pt x="192" y="158"/>
                    <a:pt x="192" y="161"/>
                  </a:cubicBezTo>
                  <a:cubicBezTo>
                    <a:pt x="192" y="164"/>
                    <a:pt x="191" y="171"/>
                    <a:pt x="193" y="174"/>
                  </a:cubicBezTo>
                  <a:cubicBezTo>
                    <a:pt x="194" y="177"/>
                    <a:pt x="197" y="183"/>
                    <a:pt x="197" y="183"/>
                  </a:cubicBezTo>
                  <a:cubicBezTo>
                    <a:pt x="197" y="183"/>
                    <a:pt x="187" y="183"/>
                    <a:pt x="185" y="183"/>
                  </a:cubicBezTo>
                  <a:cubicBezTo>
                    <a:pt x="182" y="183"/>
                    <a:pt x="179" y="185"/>
                    <a:pt x="180" y="188"/>
                  </a:cubicBezTo>
                  <a:cubicBezTo>
                    <a:pt x="182" y="191"/>
                    <a:pt x="192" y="197"/>
                    <a:pt x="193" y="200"/>
                  </a:cubicBezTo>
                  <a:cubicBezTo>
                    <a:pt x="194" y="202"/>
                    <a:pt x="197" y="212"/>
                    <a:pt x="198" y="215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200" y="214"/>
                    <a:pt x="204" y="213"/>
                    <a:pt x="207" y="2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8" name="Freeform 838"/>
            <p:cNvSpPr>
              <a:spLocks/>
            </p:cNvSpPr>
            <p:nvPr/>
          </p:nvSpPr>
          <p:spPr bwMode="auto">
            <a:xfrm>
              <a:off x="1365250" y="2859088"/>
              <a:ext cx="411163" cy="508000"/>
            </a:xfrm>
            <a:custGeom>
              <a:avLst/>
              <a:gdLst>
                <a:gd name="T0" fmla="*/ 50727236 w 216"/>
                <a:gd name="T1" fmla="*/ 404843467 h 266"/>
                <a:gd name="T2" fmla="*/ 28986991 w 216"/>
                <a:gd name="T3" fmla="*/ 441316323 h 266"/>
                <a:gd name="T4" fmla="*/ 18117824 w 216"/>
                <a:gd name="T5" fmla="*/ 499671364 h 266"/>
                <a:gd name="T6" fmla="*/ 28986991 w 216"/>
                <a:gd name="T7" fmla="*/ 536144339 h 266"/>
                <a:gd name="T8" fmla="*/ 54351560 w 216"/>
                <a:gd name="T9" fmla="*/ 601794714 h 266"/>
                <a:gd name="T10" fmla="*/ 86962883 w 216"/>
                <a:gd name="T11" fmla="*/ 660149755 h 266"/>
                <a:gd name="T12" fmla="*/ 90585304 w 216"/>
                <a:gd name="T13" fmla="*/ 718506706 h 266"/>
                <a:gd name="T14" fmla="*/ 144936880 w 216"/>
                <a:gd name="T15" fmla="*/ 740388891 h 266"/>
                <a:gd name="T16" fmla="*/ 184794933 w 216"/>
                <a:gd name="T17" fmla="*/ 791450507 h 266"/>
                <a:gd name="T18" fmla="*/ 246393225 w 216"/>
                <a:gd name="T19" fmla="*/ 857100883 h 266"/>
                <a:gd name="T20" fmla="*/ 304369154 w 216"/>
                <a:gd name="T21" fmla="*/ 926398926 h 266"/>
                <a:gd name="T22" fmla="*/ 344227208 w 216"/>
                <a:gd name="T23" fmla="*/ 922751259 h 266"/>
                <a:gd name="T24" fmla="*/ 416694666 w 216"/>
                <a:gd name="T25" fmla="*/ 962869872 h 266"/>
                <a:gd name="T26" fmla="*/ 431188158 w 216"/>
                <a:gd name="T27" fmla="*/ 948281112 h 266"/>
                <a:gd name="T28" fmla="*/ 489164028 w 216"/>
                <a:gd name="T29" fmla="*/ 962869872 h 266"/>
                <a:gd name="T30" fmla="*/ 554384860 w 216"/>
                <a:gd name="T31" fmla="*/ 940987687 h 266"/>
                <a:gd name="T32" fmla="*/ 565255930 w 216"/>
                <a:gd name="T33" fmla="*/ 933692352 h 266"/>
                <a:gd name="T34" fmla="*/ 576127001 w 216"/>
                <a:gd name="T35" fmla="*/ 911810166 h 266"/>
                <a:gd name="T36" fmla="*/ 652218784 w 216"/>
                <a:gd name="T37" fmla="*/ 904514831 h 266"/>
                <a:gd name="T38" fmla="*/ 626854221 w 216"/>
                <a:gd name="T39" fmla="*/ 864394308 h 266"/>
                <a:gd name="T40" fmla="*/ 579749422 w 216"/>
                <a:gd name="T41" fmla="*/ 791450507 h 266"/>
                <a:gd name="T42" fmla="*/ 529022201 w 216"/>
                <a:gd name="T43" fmla="*/ 736741224 h 266"/>
                <a:gd name="T44" fmla="*/ 572502676 w 216"/>
                <a:gd name="T45" fmla="*/ 689327276 h 266"/>
                <a:gd name="T46" fmla="*/ 615985054 w 216"/>
                <a:gd name="T47" fmla="*/ 609088140 h 266"/>
                <a:gd name="T48" fmla="*/ 637725292 w 216"/>
                <a:gd name="T49" fmla="*/ 525203246 h 266"/>
                <a:gd name="T50" fmla="*/ 681205767 w 216"/>
                <a:gd name="T51" fmla="*/ 474141511 h 266"/>
                <a:gd name="T52" fmla="*/ 702946004 w 216"/>
                <a:gd name="T53" fmla="*/ 368370612 h 266"/>
                <a:gd name="T54" fmla="*/ 764544296 w 216"/>
                <a:gd name="T55" fmla="*/ 284483808 h 266"/>
                <a:gd name="T56" fmla="*/ 782662112 w 216"/>
                <a:gd name="T57" fmla="*/ 258953955 h 266"/>
                <a:gd name="T58" fmla="*/ 721063821 w 216"/>
                <a:gd name="T59" fmla="*/ 113064354 h 266"/>
                <a:gd name="T60" fmla="*/ 710192750 w 216"/>
                <a:gd name="T61" fmla="*/ 76591498 h 266"/>
                <a:gd name="T62" fmla="*/ 652218784 w 216"/>
                <a:gd name="T63" fmla="*/ 10941096 h 266"/>
                <a:gd name="T64" fmla="*/ 648594459 w 216"/>
                <a:gd name="T65" fmla="*/ 0 h 266"/>
                <a:gd name="T66" fmla="*/ 605113984 w 216"/>
                <a:gd name="T67" fmla="*/ 40120538 h 266"/>
                <a:gd name="T68" fmla="*/ 561633509 w 216"/>
                <a:gd name="T69" fmla="*/ 72943831 h 266"/>
                <a:gd name="T70" fmla="*/ 155807950 w 216"/>
                <a:gd name="T71" fmla="*/ 58355056 h 266"/>
                <a:gd name="T72" fmla="*/ 105078796 w 216"/>
                <a:gd name="T73" fmla="*/ 156830664 h 266"/>
                <a:gd name="T74" fmla="*/ 105078796 w 216"/>
                <a:gd name="T75" fmla="*/ 368370612 h 2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266"/>
                <a:gd name="T116" fmla="*/ 216 w 216"/>
                <a:gd name="T117" fmla="*/ 266 h 2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266">
                  <a:moveTo>
                    <a:pt x="17" y="104"/>
                  </a:moveTo>
                  <a:cubicBezTo>
                    <a:pt x="16" y="106"/>
                    <a:pt x="16" y="110"/>
                    <a:pt x="14" y="111"/>
                  </a:cubicBezTo>
                  <a:cubicBezTo>
                    <a:pt x="13" y="113"/>
                    <a:pt x="10" y="113"/>
                    <a:pt x="10" y="115"/>
                  </a:cubicBezTo>
                  <a:cubicBezTo>
                    <a:pt x="10" y="118"/>
                    <a:pt x="9" y="120"/>
                    <a:pt x="8" y="121"/>
                  </a:cubicBezTo>
                  <a:cubicBezTo>
                    <a:pt x="6" y="123"/>
                    <a:pt x="6" y="126"/>
                    <a:pt x="6" y="128"/>
                  </a:cubicBezTo>
                  <a:cubicBezTo>
                    <a:pt x="5" y="130"/>
                    <a:pt x="8" y="134"/>
                    <a:pt x="5" y="137"/>
                  </a:cubicBezTo>
                  <a:cubicBezTo>
                    <a:pt x="2" y="139"/>
                    <a:pt x="0" y="142"/>
                    <a:pt x="4" y="142"/>
                  </a:cubicBezTo>
                  <a:cubicBezTo>
                    <a:pt x="7" y="142"/>
                    <a:pt x="8" y="144"/>
                    <a:pt x="8" y="147"/>
                  </a:cubicBezTo>
                  <a:cubicBezTo>
                    <a:pt x="8" y="151"/>
                    <a:pt x="9" y="155"/>
                    <a:pt x="12" y="157"/>
                  </a:cubicBezTo>
                  <a:cubicBezTo>
                    <a:pt x="14" y="159"/>
                    <a:pt x="15" y="161"/>
                    <a:pt x="15" y="165"/>
                  </a:cubicBezTo>
                  <a:cubicBezTo>
                    <a:pt x="15" y="169"/>
                    <a:pt x="15" y="169"/>
                    <a:pt x="17" y="171"/>
                  </a:cubicBezTo>
                  <a:cubicBezTo>
                    <a:pt x="19" y="173"/>
                    <a:pt x="24" y="178"/>
                    <a:pt x="24" y="181"/>
                  </a:cubicBezTo>
                  <a:cubicBezTo>
                    <a:pt x="24" y="185"/>
                    <a:pt x="24" y="187"/>
                    <a:pt x="23" y="190"/>
                  </a:cubicBezTo>
                  <a:cubicBezTo>
                    <a:pt x="22" y="193"/>
                    <a:pt x="22" y="196"/>
                    <a:pt x="25" y="197"/>
                  </a:cubicBezTo>
                  <a:cubicBezTo>
                    <a:pt x="28" y="197"/>
                    <a:pt x="32" y="196"/>
                    <a:pt x="32" y="199"/>
                  </a:cubicBezTo>
                  <a:cubicBezTo>
                    <a:pt x="32" y="201"/>
                    <a:pt x="35" y="200"/>
                    <a:pt x="40" y="203"/>
                  </a:cubicBezTo>
                  <a:cubicBezTo>
                    <a:pt x="45" y="205"/>
                    <a:pt x="42" y="206"/>
                    <a:pt x="44" y="211"/>
                  </a:cubicBezTo>
                  <a:cubicBezTo>
                    <a:pt x="47" y="215"/>
                    <a:pt x="47" y="215"/>
                    <a:pt x="51" y="217"/>
                  </a:cubicBezTo>
                  <a:cubicBezTo>
                    <a:pt x="54" y="219"/>
                    <a:pt x="59" y="218"/>
                    <a:pt x="59" y="224"/>
                  </a:cubicBezTo>
                  <a:cubicBezTo>
                    <a:pt x="59" y="229"/>
                    <a:pt x="67" y="232"/>
                    <a:pt x="68" y="235"/>
                  </a:cubicBezTo>
                  <a:cubicBezTo>
                    <a:pt x="69" y="236"/>
                    <a:pt x="69" y="239"/>
                    <a:pt x="69" y="241"/>
                  </a:cubicBezTo>
                  <a:cubicBezTo>
                    <a:pt x="73" y="241"/>
                    <a:pt x="82" y="254"/>
                    <a:pt x="84" y="254"/>
                  </a:cubicBezTo>
                  <a:cubicBezTo>
                    <a:pt x="86" y="254"/>
                    <a:pt x="87" y="249"/>
                    <a:pt x="89" y="249"/>
                  </a:cubicBezTo>
                  <a:cubicBezTo>
                    <a:pt x="90" y="249"/>
                    <a:pt x="92" y="253"/>
                    <a:pt x="95" y="253"/>
                  </a:cubicBezTo>
                  <a:cubicBezTo>
                    <a:pt x="98" y="253"/>
                    <a:pt x="97" y="250"/>
                    <a:pt x="101" y="250"/>
                  </a:cubicBezTo>
                  <a:cubicBezTo>
                    <a:pt x="103" y="250"/>
                    <a:pt x="111" y="259"/>
                    <a:pt x="115" y="264"/>
                  </a:cubicBezTo>
                  <a:cubicBezTo>
                    <a:pt x="115" y="264"/>
                    <a:pt x="115" y="264"/>
                    <a:pt x="115" y="264"/>
                  </a:cubicBezTo>
                  <a:cubicBezTo>
                    <a:pt x="116" y="263"/>
                    <a:pt x="117" y="262"/>
                    <a:pt x="119" y="260"/>
                  </a:cubicBezTo>
                  <a:cubicBezTo>
                    <a:pt x="123" y="258"/>
                    <a:pt x="124" y="260"/>
                    <a:pt x="128" y="262"/>
                  </a:cubicBezTo>
                  <a:cubicBezTo>
                    <a:pt x="132" y="264"/>
                    <a:pt x="132" y="266"/>
                    <a:pt x="135" y="264"/>
                  </a:cubicBezTo>
                  <a:cubicBezTo>
                    <a:pt x="138" y="263"/>
                    <a:pt x="142" y="259"/>
                    <a:pt x="144" y="259"/>
                  </a:cubicBezTo>
                  <a:cubicBezTo>
                    <a:pt x="145" y="259"/>
                    <a:pt x="150" y="258"/>
                    <a:pt x="153" y="258"/>
                  </a:cubicBezTo>
                  <a:cubicBezTo>
                    <a:pt x="154" y="258"/>
                    <a:pt x="155" y="257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7" y="254"/>
                    <a:pt x="158" y="252"/>
                    <a:pt x="159" y="250"/>
                  </a:cubicBezTo>
                  <a:cubicBezTo>
                    <a:pt x="162" y="246"/>
                    <a:pt x="172" y="245"/>
                    <a:pt x="174" y="244"/>
                  </a:cubicBezTo>
                  <a:cubicBezTo>
                    <a:pt x="176" y="244"/>
                    <a:pt x="180" y="248"/>
                    <a:pt x="180" y="248"/>
                  </a:cubicBezTo>
                  <a:cubicBezTo>
                    <a:pt x="180" y="248"/>
                    <a:pt x="180" y="243"/>
                    <a:pt x="180" y="240"/>
                  </a:cubicBezTo>
                  <a:cubicBezTo>
                    <a:pt x="180" y="238"/>
                    <a:pt x="177" y="240"/>
                    <a:pt x="173" y="237"/>
                  </a:cubicBezTo>
                  <a:cubicBezTo>
                    <a:pt x="170" y="234"/>
                    <a:pt x="166" y="225"/>
                    <a:pt x="165" y="223"/>
                  </a:cubicBezTo>
                  <a:cubicBezTo>
                    <a:pt x="164" y="221"/>
                    <a:pt x="160" y="220"/>
                    <a:pt x="160" y="217"/>
                  </a:cubicBezTo>
                  <a:cubicBezTo>
                    <a:pt x="159" y="215"/>
                    <a:pt x="153" y="209"/>
                    <a:pt x="149" y="208"/>
                  </a:cubicBezTo>
                  <a:cubicBezTo>
                    <a:pt x="145" y="207"/>
                    <a:pt x="145" y="204"/>
                    <a:pt x="146" y="202"/>
                  </a:cubicBezTo>
                  <a:cubicBezTo>
                    <a:pt x="147" y="199"/>
                    <a:pt x="149" y="199"/>
                    <a:pt x="153" y="199"/>
                  </a:cubicBezTo>
                  <a:cubicBezTo>
                    <a:pt x="157" y="199"/>
                    <a:pt x="158" y="196"/>
                    <a:pt x="158" y="189"/>
                  </a:cubicBezTo>
                  <a:cubicBezTo>
                    <a:pt x="158" y="181"/>
                    <a:pt x="161" y="174"/>
                    <a:pt x="163" y="171"/>
                  </a:cubicBezTo>
                  <a:cubicBezTo>
                    <a:pt x="164" y="167"/>
                    <a:pt x="167" y="168"/>
                    <a:pt x="170" y="167"/>
                  </a:cubicBezTo>
                  <a:cubicBezTo>
                    <a:pt x="173" y="166"/>
                    <a:pt x="171" y="161"/>
                    <a:pt x="171" y="157"/>
                  </a:cubicBezTo>
                  <a:cubicBezTo>
                    <a:pt x="171" y="153"/>
                    <a:pt x="176" y="147"/>
                    <a:pt x="176" y="144"/>
                  </a:cubicBezTo>
                  <a:cubicBezTo>
                    <a:pt x="176" y="142"/>
                    <a:pt x="183" y="143"/>
                    <a:pt x="184" y="142"/>
                  </a:cubicBezTo>
                  <a:cubicBezTo>
                    <a:pt x="186" y="141"/>
                    <a:pt x="187" y="134"/>
                    <a:pt x="188" y="130"/>
                  </a:cubicBezTo>
                  <a:cubicBezTo>
                    <a:pt x="190" y="125"/>
                    <a:pt x="189" y="116"/>
                    <a:pt x="189" y="112"/>
                  </a:cubicBezTo>
                  <a:cubicBezTo>
                    <a:pt x="189" y="109"/>
                    <a:pt x="192" y="104"/>
                    <a:pt x="194" y="101"/>
                  </a:cubicBezTo>
                  <a:cubicBezTo>
                    <a:pt x="196" y="97"/>
                    <a:pt x="193" y="93"/>
                    <a:pt x="195" y="89"/>
                  </a:cubicBezTo>
                  <a:cubicBezTo>
                    <a:pt x="198" y="84"/>
                    <a:pt x="205" y="78"/>
                    <a:pt x="211" y="78"/>
                  </a:cubicBezTo>
                  <a:cubicBezTo>
                    <a:pt x="214" y="78"/>
                    <a:pt x="215" y="74"/>
                    <a:pt x="216" y="71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1" y="67"/>
                    <a:pt x="203" y="60"/>
                    <a:pt x="201" y="54"/>
                  </a:cubicBezTo>
                  <a:cubicBezTo>
                    <a:pt x="198" y="48"/>
                    <a:pt x="199" y="32"/>
                    <a:pt x="199" y="31"/>
                  </a:cubicBezTo>
                  <a:cubicBezTo>
                    <a:pt x="199" y="29"/>
                    <a:pt x="202" y="29"/>
                    <a:pt x="201" y="28"/>
                  </a:cubicBezTo>
                  <a:cubicBezTo>
                    <a:pt x="200" y="27"/>
                    <a:pt x="196" y="24"/>
                    <a:pt x="196" y="21"/>
                  </a:cubicBezTo>
                  <a:cubicBezTo>
                    <a:pt x="195" y="19"/>
                    <a:pt x="195" y="17"/>
                    <a:pt x="192" y="13"/>
                  </a:cubicBezTo>
                  <a:cubicBezTo>
                    <a:pt x="190" y="10"/>
                    <a:pt x="182" y="6"/>
                    <a:pt x="180" y="3"/>
                  </a:cubicBezTo>
                  <a:cubicBezTo>
                    <a:pt x="180" y="2"/>
                    <a:pt x="180" y="2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5" y="4"/>
                    <a:pt x="172" y="3"/>
                    <a:pt x="170" y="5"/>
                  </a:cubicBezTo>
                  <a:cubicBezTo>
                    <a:pt x="168" y="7"/>
                    <a:pt x="169" y="10"/>
                    <a:pt x="167" y="11"/>
                  </a:cubicBezTo>
                  <a:cubicBezTo>
                    <a:pt x="166" y="13"/>
                    <a:pt x="162" y="11"/>
                    <a:pt x="160" y="13"/>
                  </a:cubicBezTo>
                  <a:cubicBezTo>
                    <a:pt x="158" y="15"/>
                    <a:pt x="158" y="20"/>
                    <a:pt x="155" y="20"/>
                  </a:cubicBezTo>
                  <a:cubicBezTo>
                    <a:pt x="153" y="20"/>
                    <a:pt x="147" y="16"/>
                    <a:pt x="147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17" y="102"/>
                    <a:pt x="17" y="10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9" name="Freeform 839"/>
            <p:cNvSpPr>
              <a:spLocks/>
            </p:cNvSpPr>
            <p:nvPr/>
          </p:nvSpPr>
          <p:spPr bwMode="auto">
            <a:xfrm>
              <a:off x="1725613" y="2995613"/>
              <a:ext cx="160337" cy="144462"/>
            </a:xfrm>
            <a:custGeom>
              <a:avLst/>
              <a:gdLst>
                <a:gd name="T0" fmla="*/ 32790828 w 84"/>
                <a:gd name="T1" fmla="*/ 177041971 h 76"/>
                <a:gd name="T2" fmla="*/ 61937794 w 84"/>
                <a:gd name="T3" fmla="*/ 187880418 h 76"/>
                <a:gd name="T4" fmla="*/ 69225504 w 84"/>
                <a:gd name="T5" fmla="*/ 155363176 h 76"/>
                <a:gd name="T6" fmla="*/ 102016318 w 84"/>
                <a:gd name="T7" fmla="*/ 177041971 h 76"/>
                <a:gd name="T8" fmla="*/ 120233648 w 84"/>
                <a:gd name="T9" fmla="*/ 162590074 h 76"/>
                <a:gd name="T10" fmla="*/ 138449100 w 84"/>
                <a:gd name="T11" fmla="*/ 173428522 h 76"/>
                <a:gd name="T12" fmla="*/ 211318423 w 84"/>
                <a:gd name="T13" fmla="*/ 191493868 h 76"/>
                <a:gd name="T14" fmla="*/ 284185896 w 84"/>
                <a:gd name="T15" fmla="*/ 274595659 h 76"/>
                <a:gd name="T16" fmla="*/ 284185896 w 84"/>
                <a:gd name="T17" fmla="*/ 274595659 h 76"/>
                <a:gd name="T18" fmla="*/ 306047074 w 84"/>
                <a:gd name="T19" fmla="*/ 256530313 h 76"/>
                <a:gd name="T20" fmla="*/ 306047074 w 84"/>
                <a:gd name="T21" fmla="*/ 256530313 h 76"/>
                <a:gd name="T22" fmla="*/ 298759379 w 84"/>
                <a:gd name="T23" fmla="*/ 249303414 h 76"/>
                <a:gd name="T24" fmla="*/ 244109236 w 84"/>
                <a:gd name="T25" fmla="*/ 195107317 h 76"/>
                <a:gd name="T26" fmla="*/ 207674575 w 84"/>
                <a:gd name="T27" fmla="*/ 155363176 h 76"/>
                <a:gd name="T28" fmla="*/ 178527609 w 84"/>
                <a:gd name="T29" fmla="*/ 148136277 h 76"/>
                <a:gd name="T30" fmla="*/ 160310279 w 84"/>
                <a:gd name="T31" fmla="*/ 130070931 h 76"/>
                <a:gd name="T32" fmla="*/ 160310279 w 84"/>
                <a:gd name="T33" fmla="*/ 144524728 h 76"/>
                <a:gd name="T34" fmla="*/ 127519465 w 84"/>
                <a:gd name="T35" fmla="*/ 65036416 h 76"/>
                <a:gd name="T36" fmla="*/ 105658257 w 84"/>
                <a:gd name="T37" fmla="*/ 3613450 h 76"/>
                <a:gd name="T38" fmla="*/ 98372470 w 84"/>
                <a:gd name="T39" fmla="*/ 0 h 76"/>
                <a:gd name="T40" fmla="*/ 98372470 w 84"/>
                <a:gd name="T41" fmla="*/ 0 h 76"/>
                <a:gd name="T42" fmla="*/ 80155139 w 84"/>
                <a:gd name="T43" fmla="*/ 25292252 h 76"/>
                <a:gd name="T44" fmla="*/ 21861186 w 84"/>
                <a:gd name="T45" fmla="*/ 65036416 h 76"/>
                <a:gd name="T46" fmla="*/ 18217338 w 84"/>
                <a:gd name="T47" fmla="*/ 108392106 h 76"/>
                <a:gd name="T48" fmla="*/ 0 w 84"/>
                <a:gd name="T49" fmla="*/ 148136277 h 76"/>
                <a:gd name="T50" fmla="*/ 0 w 84"/>
                <a:gd name="T51" fmla="*/ 180655420 h 76"/>
                <a:gd name="T52" fmla="*/ 0 w 84"/>
                <a:gd name="T53" fmla="*/ 180655420 h 76"/>
                <a:gd name="T54" fmla="*/ 32790828 w 84"/>
                <a:gd name="T55" fmla="*/ 177041971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4"/>
                <a:gd name="T85" fmla="*/ 0 h 76"/>
                <a:gd name="T86" fmla="*/ 84 w 84"/>
                <a:gd name="T87" fmla="*/ 76 h 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4" h="76">
                  <a:moveTo>
                    <a:pt x="9" y="49"/>
                  </a:moveTo>
                  <a:cubicBezTo>
                    <a:pt x="12" y="49"/>
                    <a:pt x="12" y="52"/>
                    <a:pt x="17" y="52"/>
                  </a:cubicBezTo>
                  <a:cubicBezTo>
                    <a:pt x="21" y="52"/>
                    <a:pt x="17" y="43"/>
                    <a:pt x="19" y="43"/>
                  </a:cubicBezTo>
                  <a:cubicBezTo>
                    <a:pt x="22" y="43"/>
                    <a:pt x="26" y="49"/>
                    <a:pt x="28" y="49"/>
                  </a:cubicBezTo>
                  <a:cubicBezTo>
                    <a:pt x="30" y="49"/>
                    <a:pt x="32" y="45"/>
                    <a:pt x="33" y="45"/>
                  </a:cubicBezTo>
                  <a:cubicBezTo>
                    <a:pt x="35" y="45"/>
                    <a:pt x="35" y="48"/>
                    <a:pt x="38" y="48"/>
                  </a:cubicBezTo>
                  <a:cubicBezTo>
                    <a:pt x="41" y="48"/>
                    <a:pt x="55" y="50"/>
                    <a:pt x="58" y="53"/>
                  </a:cubicBezTo>
                  <a:cubicBezTo>
                    <a:pt x="61" y="56"/>
                    <a:pt x="74" y="71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81" y="73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3" y="70"/>
                    <a:pt x="82" y="70"/>
                    <a:pt x="82" y="69"/>
                  </a:cubicBezTo>
                  <a:cubicBezTo>
                    <a:pt x="78" y="65"/>
                    <a:pt x="71" y="58"/>
                    <a:pt x="67" y="54"/>
                  </a:cubicBezTo>
                  <a:cubicBezTo>
                    <a:pt x="64" y="50"/>
                    <a:pt x="63" y="45"/>
                    <a:pt x="57" y="43"/>
                  </a:cubicBezTo>
                  <a:cubicBezTo>
                    <a:pt x="51" y="42"/>
                    <a:pt x="52" y="42"/>
                    <a:pt x="49" y="41"/>
                  </a:cubicBezTo>
                  <a:cubicBezTo>
                    <a:pt x="47" y="39"/>
                    <a:pt x="44" y="34"/>
                    <a:pt x="44" y="36"/>
                  </a:cubicBezTo>
                  <a:cubicBezTo>
                    <a:pt x="44" y="38"/>
                    <a:pt x="45" y="41"/>
                    <a:pt x="44" y="40"/>
                  </a:cubicBezTo>
                  <a:cubicBezTo>
                    <a:pt x="42" y="38"/>
                    <a:pt x="36" y="26"/>
                    <a:pt x="35" y="18"/>
                  </a:cubicBezTo>
                  <a:cubicBezTo>
                    <a:pt x="34" y="10"/>
                    <a:pt x="33" y="4"/>
                    <a:pt x="29" y="1"/>
                  </a:cubicBezTo>
                  <a:cubicBezTo>
                    <a:pt x="28" y="1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3"/>
                    <a:pt x="25" y="7"/>
                    <a:pt x="22" y="7"/>
                  </a:cubicBezTo>
                  <a:cubicBezTo>
                    <a:pt x="16" y="7"/>
                    <a:pt x="9" y="13"/>
                    <a:pt x="6" y="18"/>
                  </a:cubicBezTo>
                  <a:cubicBezTo>
                    <a:pt x="4" y="22"/>
                    <a:pt x="7" y="26"/>
                    <a:pt x="5" y="30"/>
                  </a:cubicBezTo>
                  <a:cubicBezTo>
                    <a:pt x="3" y="33"/>
                    <a:pt x="0" y="38"/>
                    <a:pt x="0" y="41"/>
                  </a:cubicBezTo>
                  <a:cubicBezTo>
                    <a:pt x="0" y="43"/>
                    <a:pt x="1" y="47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50"/>
                    <a:pt x="7" y="49"/>
                    <a:pt x="9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0" name="Freeform 840"/>
            <p:cNvSpPr>
              <a:spLocks/>
            </p:cNvSpPr>
            <p:nvPr/>
          </p:nvSpPr>
          <p:spPr bwMode="auto">
            <a:xfrm>
              <a:off x="1641475" y="3076575"/>
              <a:ext cx="371475" cy="290513"/>
            </a:xfrm>
            <a:custGeom>
              <a:avLst/>
              <a:gdLst>
                <a:gd name="T0" fmla="*/ 664111605 w 195"/>
                <a:gd name="T1" fmla="*/ 336071921 h 152"/>
                <a:gd name="T2" fmla="*/ 497176388 w 195"/>
                <a:gd name="T3" fmla="*/ 270318535 h 152"/>
                <a:gd name="T4" fmla="*/ 460886150 w 195"/>
                <a:gd name="T5" fmla="*/ 204565089 h 152"/>
                <a:gd name="T6" fmla="*/ 489918341 w 195"/>
                <a:gd name="T7" fmla="*/ 168035005 h 152"/>
                <a:gd name="T8" fmla="*/ 489918341 w 195"/>
                <a:gd name="T9" fmla="*/ 168035005 h 152"/>
                <a:gd name="T10" fmla="*/ 413708840 w 195"/>
                <a:gd name="T11" fmla="*/ 189953438 h 152"/>
                <a:gd name="T12" fmla="*/ 413708840 w 195"/>
                <a:gd name="T13" fmla="*/ 149770919 h 152"/>
                <a:gd name="T14" fmla="*/ 442741030 w 195"/>
                <a:gd name="T15" fmla="*/ 120547586 h 152"/>
                <a:gd name="T16" fmla="*/ 442741030 w 195"/>
                <a:gd name="T17" fmla="*/ 120547586 h 152"/>
                <a:gd name="T18" fmla="*/ 442741030 w 195"/>
                <a:gd name="T19" fmla="*/ 120547586 h 152"/>
                <a:gd name="T20" fmla="*/ 370160553 w 195"/>
                <a:gd name="T21" fmla="*/ 36530099 h 152"/>
                <a:gd name="T22" fmla="*/ 297580076 w 195"/>
                <a:gd name="T23" fmla="*/ 18264094 h 152"/>
                <a:gd name="T24" fmla="*/ 279434957 w 195"/>
                <a:gd name="T25" fmla="*/ 7306783 h 152"/>
                <a:gd name="T26" fmla="*/ 261289837 w 195"/>
                <a:gd name="T27" fmla="*/ 21918440 h 152"/>
                <a:gd name="T28" fmla="*/ 228628563 w 195"/>
                <a:gd name="T29" fmla="*/ 0 h 152"/>
                <a:gd name="T30" fmla="*/ 221370515 w 195"/>
                <a:gd name="T31" fmla="*/ 32875752 h 152"/>
                <a:gd name="T32" fmla="*/ 192338324 w 195"/>
                <a:gd name="T33" fmla="*/ 21918440 h 152"/>
                <a:gd name="T34" fmla="*/ 159677110 w 195"/>
                <a:gd name="T35" fmla="*/ 25570875 h 152"/>
                <a:gd name="T36" fmla="*/ 159677110 w 195"/>
                <a:gd name="T37" fmla="*/ 25570875 h 152"/>
                <a:gd name="T38" fmla="*/ 156048086 w 195"/>
                <a:gd name="T39" fmla="*/ 58446620 h 152"/>
                <a:gd name="T40" fmla="*/ 141531990 w 195"/>
                <a:gd name="T41" fmla="*/ 102283500 h 152"/>
                <a:gd name="T42" fmla="*/ 112499770 w 195"/>
                <a:gd name="T43" fmla="*/ 109588370 h 152"/>
                <a:gd name="T44" fmla="*/ 94354650 w 195"/>
                <a:gd name="T45" fmla="*/ 157077700 h 152"/>
                <a:gd name="T46" fmla="*/ 90725626 w 195"/>
                <a:gd name="T47" fmla="*/ 193605873 h 152"/>
                <a:gd name="T48" fmla="*/ 65322459 w 195"/>
                <a:gd name="T49" fmla="*/ 208217524 h 152"/>
                <a:gd name="T50" fmla="*/ 47177325 w 195"/>
                <a:gd name="T51" fmla="*/ 273970970 h 152"/>
                <a:gd name="T52" fmla="*/ 29032198 w 195"/>
                <a:gd name="T53" fmla="*/ 310501054 h 152"/>
                <a:gd name="T54" fmla="*/ 3629025 w 195"/>
                <a:gd name="T55" fmla="*/ 321460270 h 152"/>
                <a:gd name="T56" fmla="*/ 14516099 w 195"/>
                <a:gd name="T57" fmla="*/ 343376791 h 152"/>
                <a:gd name="T58" fmla="*/ 54435373 w 195"/>
                <a:gd name="T59" fmla="*/ 376254440 h 152"/>
                <a:gd name="T60" fmla="*/ 72580507 w 195"/>
                <a:gd name="T61" fmla="*/ 398170961 h 152"/>
                <a:gd name="T62" fmla="*/ 101612698 w 195"/>
                <a:gd name="T63" fmla="*/ 449312696 h 152"/>
                <a:gd name="T64" fmla="*/ 127015895 w 195"/>
                <a:gd name="T65" fmla="*/ 460271913 h 152"/>
                <a:gd name="T66" fmla="*/ 127015895 w 195"/>
                <a:gd name="T67" fmla="*/ 489495215 h 152"/>
                <a:gd name="T68" fmla="*/ 141531990 w 195"/>
                <a:gd name="T69" fmla="*/ 504106986 h 152"/>
                <a:gd name="T70" fmla="*/ 188709300 w 195"/>
                <a:gd name="T71" fmla="*/ 504106986 h 152"/>
                <a:gd name="T72" fmla="*/ 235886611 w 195"/>
                <a:gd name="T73" fmla="*/ 540637070 h 152"/>
                <a:gd name="T74" fmla="*/ 308467148 w 195"/>
                <a:gd name="T75" fmla="*/ 555248721 h 152"/>
                <a:gd name="T76" fmla="*/ 352015434 w 195"/>
                <a:gd name="T77" fmla="*/ 518718637 h 152"/>
                <a:gd name="T78" fmla="*/ 395563720 w 195"/>
                <a:gd name="T79" fmla="*/ 526025418 h 152"/>
                <a:gd name="T80" fmla="*/ 439112007 w 195"/>
                <a:gd name="T81" fmla="*/ 511413767 h 152"/>
                <a:gd name="T82" fmla="*/ 504434555 w 195"/>
                <a:gd name="T83" fmla="*/ 482190345 h 152"/>
                <a:gd name="T84" fmla="*/ 566127961 w 195"/>
                <a:gd name="T85" fmla="*/ 482190345 h 152"/>
                <a:gd name="T86" fmla="*/ 707659892 w 195"/>
                <a:gd name="T87" fmla="*/ 339724356 h 152"/>
                <a:gd name="T88" fmla="*/ 664111605 w 195"/>
                <a:gd name="T89" fmla="*/ 336071921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5"/>
                <a:gd name="T136" fmla="*/ 0 h 152"/>
                <a:gd name="T137" fmla="*/ 195 w 195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5" h="152">
                  <a:moveTo>
                    <a:pt x="183" y="92"/>
                  </a:moveTo>
                  <a:cubicBezTo>
                    <a:pt x="183" y="92"/>
                    <a:pt x="142" y="78"/>
                    <a:pt x="137" y="74"/>
                  </a:cubicBezTo>
                  <a:cubicBezTo>
                    <a:pt x="133" y="69"/>
                    <a:pt x="127" y="58"/>
                    <a:pt x="127" y="56"/>
                  </a:cubicBezTo>
                  <a:cubicBezTo>
                    <a:pt x="127" y="55"/>
                    <a:pt x="132" y="50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6"/>
                    <a:pt x="114" y="55"/>
                    <a:pt x="114" y="52"/>
                  </a:cubicBezTo>
                  <a:cubicBezTo>
                    <a:pt x="114" y="49"/>
                    <a:pt x="114" y="41"/>
                    <a:pt x="114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18" y="28"/>
                    <a:pt x="105" y="13"/>
                    <a:pt x="102" y="10"/>
                  </a:cubicBezTo>
                  <a:cubicBezTo>
                    <a:pt x="99" y="7"/>
                    <a:pt x="85" y="5"/>
                    <a:pt x="82" y="5"/>
                  </a:cubicBezTo>
                  <a:cubicBezTo>
                    <a:pt x="79" y="5"/>
                    <a:pt x="79" y="2"/>
                    <a:pt x="77" y="2"/>
                  </a:cubicBezTo>
                  <a:cubicBezTo>
                    <a:pt x="76" y="2"/>
                    <a:pt x="74" y="6"/>
                    <a:pt x="72" y="6"/>
                  </a:cubicBezTo>
                  <a:cubicBezTo>
                    <a:pt x="70" y="6"/>
                    <a:pt x="66" y="0"/>
                    <a:pt x="63" y="0"/>
                  </a:cubicBezTo>
                  <a:cubicBezTo>
                    <a:pt x="61" y="0"/>
                    <a:pt x="65" y="9"/>
                    <a:pt x="61" y="9"/>
                  </a:cubicBezTo>
                  <a:cubicBezTo>
                    <a:pt x="56" y="9"/>
                    <a:pt x="56" y="6"/>
                    <a:pt x="53" y="6"/>
                  </a:cubicBezTo>
                  <a:cubicBezTo>
                    <a:pt x="51" y="6"/>
                    <a:pt x="47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11"/>
                    <a:pt x="44" y="14"/>
                    <a:pt x="43" y="16"/>
                  </a:cubicBezTo>
                  <a:cubicBezTo>
                    <a:pt x="42" y="20"/>
                    <a:pt x="41" y="27"/>
                    <a:pt x="39" y="28"/>
                  </a:cubicBezTo>
                  <a:cubicBezTo>
                    <a:pt x="38" y="29"/>
                    <a:pt x="31" y="28"/>
                    <a:pt x="31" y="30"/>
                  </a:cubicBezTo>
                  <a:cubicBezTo>
                    <a:pt x="31" y="33"/>
                    <a:pt x="26" y="39"/>
                    <a:pt x="26" y="43"/>
                  </a:cubicBezTo>
                  <a:cubicBezTo>
                    <a:pt x="26" y="47"/>
                    <a:pt x="28" y="52"/>
                    <a:pt x="25" y="53"/>
                  </a:cubicBezTo>
                  <a:cubicBezTo>
                    <a:pt x="22" y="54"/>
                    <a:pt x="19" y="53"/>
                    <a:pt x="18" y="57"/>
                  </a:cubicBezTo>
                  <a:cubicBezTo>
                    <a:pt x="16" y="60"/>
                    <a:pt x="13" y="67"/>
                    <a:pt x="13" y="75"/>
                  </a:cubicBezTo>
                  <a:cubicBezTo>
                    <a:pt x="13" y="82"/>
                    <a:pt x="12" y="85"/>
                    <a:pt x="8" y="85"/>
                  </a:cubicBezTo>
                  <a:cubicBezTo>
                    <a:pt x="4" y="85"/>
                    <a:pt x="2" y="85"/>
                    <a:pt x="1" y="88"/>
                  </a:cubicBezTo>
                  <a:cubicBezTo>
                    <a:pt x="0" y="90"/>
                    <a:pt x="0" y="93"/>
                    <a:pt x="4" y="94"/>
                  </a:cubicBezTo>
                  <a:cubicBezTo>
                    <a:pt x="8" y="95"/>
                    <a:pt x="14" y="101"/>
                    <a:pt x="15" y="103"/>
                  </a:cubicBezTo>
                  <a:cubicBezTo>
                    <a:pt x="15" y="106"/>
                    <a:pt x="19" y="107"/>
                    <a:pt x="20" y="109"/>
                  </a:cubicBezTo>
                  <a:cubicBezTo>
                    <a:pt x="21" y="111"/>
                    <a:pt x="25" y="120"/>
                    <a:pt x="28" y="123"/>
                  </a:cubicBezTo>
                  <a:cubicBezTo>
                    <a:pt x="32" y="126"/>
                    <a:pt x="35" y="124"/>
                    <a:pt x="35" y="126"/>
                  </a:cubicBezTo>
                  <a:cubicBezTo>
                    <a:pt x="35" y="129"/>
                    <a:pt x="35" y="132"/>
                    <a:pt x="35" y="134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5" y="148"/>
                    <a:pt x="82" y="152"/>
                    <a:pt x="85" y="152"/>
                  </a:cubicBezTo>
                  <a:cubicBezTo>
                    <a:pt x="87" y="152"/>
                    <a:pt x="93" y="142"/>
                    <a:pt x="97" y="142"/>
                  </a:cubicBezTo>
                  <a:cubicBezTo>
                    <a:pt x="102" y="142"/>
                    <a:pt x="104" y="144"/>
                    <a:pt x="109" y="144"/>
                  </a:cubicBezTo>
                  <a:cubicBezTo>
                    <a:pt x="114" y="144"/>
                    <a:pt x="119" y="140"/>
                    <a:pt x="121" y="140"/>
                  </a:cubicBezTo>
                  <a:cubicBezTo>
                    <a:pt x="123" y="140"/>
                    <a:pt x="134" y="132"/>
                    <a:pt x="139" y="132"/>
                  </a:cubicBezTo>
                  <a:cubicBezTo>
                    <a:pt x="145" y="132"/>
                    <a:pt x="156" y="132"/>
                    <a:pt x="156" y="132"/>
                  </a:cubicBezTo>
                  <a:cubicBezTo>
                    <a:pt x="195" y="93"/>
                    <a:pt x="195" y="93"/>
                    <a:pt x="195" y="93"/>
                  </a:cubicBezTo>
                  <a:lnTo>
                    <a:pt x="183" y="92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1" name="Freeform 841"/>
            <p:cNvSpPr>
              <a:spLocks/>
            </p:cNvSpPr>
            <p:nvPr/>
          </p:nvSpPr>
          <p:spPr bwMode="auto">
            <a:xfrm>
              <a:off x="1838325" y="3152775"/>
              <a:ext cx="258763" cy="338138"/>
            </a:xfrm>
            <a:custGeom>
              <a:avLst/>
              <a:gdLst>
                <a:gd name="T0" fmla="*/ 481479836 w 136"/>
                <a:gd name="T1" fmla="*/ 10948412 h 177"/>
                <a:gd name="T2" fmla="*/ 477859059 w 136"/>
                <a:gd name="T3" fmla="*/ 3648833 h 177"/>
                <a:gd name="T4" fmla="*/ 448898545 w 136"/>
                <a:gd name="T5" fmla="*/ 10948412 h 177"/>
                <a:gd name="T6" fmla="*/ 387356740 w 136"/>
                <a:gd name="T7" fmla="*/ 29196399 h 177"/>
                <a:gd name="T8" fmla="*/ 322194157 w 136"/>
                <a:gd name="T9" fmla="*/ 36495982 h 177"/>
                <a:gd name="T10" fmla="*/ 300473296 w 136"/>
                <a:gd name="T11" fmla="*/ 32845239 h 177"/>
                <a:gd name="T12" fmla="*/ 260650450 w 136"/>
                <a:gd name="T13" fmla="*/ 58392798 h 177"/>
                <a:gd name="T14" fmla="*/ 220829446 w 136"/>
                <a:gd name="T15" fmla="*/ 54743965 h 177"/>
                <a:gd name="T16" fmla="*/ 170146169 w 136"/>
                <a:gd name="T17" fmla="*/ 72991963 h 177"/>
                <a:gd name="T18" fmla="*/ 126704447 w 136"/>
                <a:gd name="T19" fmla="*/ 43795557 h 177"/>
                <a:gd name="T20" fmla="*/ 115843987 w 136"/>
                <a:gd name="T21" fmla="*/ 21896823 h 177"/>
                <a:gd name="T22" fmla="*/ 86883473 w 136"/>
                <a:gd name="T23" fmla="*/ 58392798 h 177"/>
                <a:gd name="T24" fmla="*/ 123085542 w 136"/>
                <a:gd name="T25" fmla="*/ 124085171 h 177"/>
                <a:gd name="T26" fmla="*/ 289612866 w 136"/>
                <a:gd name="T27" fmla="*/ 189777559 h 177"/>
                <a:gd name="T28" fmla="*/ 333054588 w 136"/>
                <a:gd name="T29" fmla="*/ 193426391 h 177"/>
                <a:gd name="T30" fmla="*/ 191867030 w 136"/>
                <a:gd name="T31" fmla="*/ 335759575 h 177"/>
                <a:gd name="T32" fmla="*/ 130325225 w 136"/>
                <a:gd name="T33" fmla="*/ 335759575 h 177"/>
                <a:gd name="T34" fmla="*/ 65162612 w 136"/>
                <a:gd name="T35" fmla="*/ 364955967 h 177"/>
                <a:gd name="T36" fmla="*/ 39820959 w 136"/>
                <a:gd name="T37" fmla="*/ 375906285 h 177"/>
                <a:gd name="T38" fmla="*/ 10860434 w 136"/>
                <a:gd name="T39" fmla="*/ 416051084 h 177"/>
                <a:gd name="T40" fmla="*/ 0 w 136"/>
                <a:gd name="T41" fmla="*/ 426999492 h 177"/>
                <a:gd name="T42" fmla="*/ 3620779 w 136"/>
                <a:gd name="T43" fmla="*/ 605828703 h 177"/>
                <a:gd name="T44" fmla="*/ 25341646 w 136"/>
                <a:gd name="T45" fmla="*/ 645973502 h 177"/>
                <a:gd name="T46" fmla="*/ 68783390 w 136"/>
                <a:gd name="T47" fmla="*/ 583929977 h 177"/>
                <a:gd name="T48" fmla="*/ 181006599 w 136"/>
                <a:gd name="T49" fmla="*/ 485392275 h 177"/>
                <a:gd name="T50" fmla="*/ 318573380 w 136"/>
                <a:gd name="T51" fmla="*/ 368606710 h 177"/>
                <a:gd name="T52" fmla="*/ 401836046 w 136"/>
                <a:gd name="T53" fmla="*/ 229922358 h 177"/>
                <a:gd name="T54" fmla="*/ 463379753 w 136"/>
                <a:gd name="T55" fmla="*/ 138684351 h 177"/>
                <a:gd name="T56" fmla="*/ 485100614 w 136"/>
                <a:gd name="T57" fmla="*/ 58392798 h 177"/>
                <a:gd name="T58" fmla="*/ 481479836 w 136"/>
                <a:gd name="T59" fmla="*/ 10948412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6"/>
                <a:gd name="T91" fmla="*/ 0 h 177"/>
                <a:gd name="T92" fmla="*/ 136 w 13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6" h="177">
                  <a:moveTo>
                    <a:pt x="133" y="3"/>
                  </a:moveTo>
                  <a:cubicBezTo>
                    <a:pt x="134" y="2"/>
                    <a:pt x="136" y="1"/>
                    <a:pt x="132" y="1"/>
                  </a:cubicBezTo>
                  <a:cubicBezTo>
                    <a:pt x="128" y="1"/>
                    <a:pt x="126" y="0"/>
                    <a:pt x="124" y="3"/>
                  </a:cubicBezTo>
                  <a:cubicBezTo>
                    <a:pt x="121" y="6"/>
                    <a:pt x="118" y="8"/>
                    <a:pt x="107" y="8"/>
                  </a:cubicBezTo>
                  <a:cubicBezTo>
                    <a:pt x="96" y="9"/>
                    <a:pt x="92" y="11"/>
                    <a:pt x="89" y="10"/>
                  </a:cubicBezTo>
                  <a:cubicBezTo>
                    <a:pt x="86" y="10"/>
                    <a:pt x="89" y="7"/>
                    <a:pt x="83" y="9"/>
                  </a:cubicBezTo>
                  <a:cubicBezTo>
                    <a:pt x="76" y="12"/>
                    <a:pt x="77" y="16"/>
                    <a:pt x="72" y="16"/>
                  </a:cubicBezTo>
                  <a:cubicBezTo>
                    <a:pt x="66" y="16"/>
                    <a:pt x="69" y="11"/>
                    <a:pt x="61" y="15"/>
                  </a:cubicBezTo>
                  <a:cubicBezTo>
                    <a:pt x="52" y="18"/>
                    <a:pt x="50" y="21"/>
                    <a:pt x="47" y="20"/>
                  </a:cubicBezTo>
                  <a:cubicBezTo>
                    <a:pt x="43" y="19"/>
                    <a:pt x="37" y="17"/>
                    <a:pt x="35" y="12"/>
                  </a:cubicBezTo>
                  <a:cubicBezTo>
                    <a:pt x="34" y="10"/>
                    <a:pt x="33" y="8"/>
                    <a:pt x="32" y="6"/>
                  </a:cubicBezTo>
                  <a:cubicBezTo>
                    <a:pt x="29" y="10"/>
                    <a:pt x="24" y="15"/>
                    <a:pt x="24" y="16"/>
                  </a:cubicBezTo>
                  <a:cubicBezTo>
                    <a:pt x="24" y="18"/>
                    <a:pt x="30" y="29"/>
                    <a:pt x="34" y="34"/>
                  </a:cubicBezTo>
                  <a:cubicBezTo>
                    <a:pt x="39" y="38"/>
                    <a:pt x="80" y="52"/>
                    <a:pt x="80" y="52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2"/>
                    <a:pt x="42" y="92"/>
                    <a:pt x="36" y="92"/>
                  </a:cubicBezTo>
                  <a:cubicBezTo>
                    <a:pt x="31" y="92"/>
                    <a:pt x="20" y="100"/>
                    <a:pt x="18" y="100"/>
                  </a:cubicBezTo>
                  <a:cubicBezTo>
                    <a:pt x="17" y="100"/>
                    <a:pt x="14" y="102"/>
                    <a:pt x="11" y="103"/>
                  </a:cubicBezTo>
                  <a:cubicBezTo>
                    <a:pt x="7" y="108"/>
                    <a:pt x="3" y="113"/>
                    <a:pt x="3" y="114"/>
                  </a:cubicBezTo>
                  <a:cubicBezTo>
                    <a:pt x="2" y="115"/>
                    <a:pt x="0" y="117"/>
                    <a:pt x="0" y="117"/>
                  </a:cubicBezTo>
                  <a:cubicBezTo>
                    <a:pt x="1" y="166"/>
                    <a:pt x="1" y="166"/>
                    <a:pt x="1" y="166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12" y="172"/>
                    <a:pt x="16" y="164"/>
                    <a:pt x="19" y="160"/>
                  </a:cubicBezTo>
                  <a:cubicBezTo>
                    <a:pt x="25" y="155"/>
                    <a:pt x="39" y="140"/>
                    <a:pt x="50" y="133"/>
                  </a:cubicBezTo>
                  <a:cubicBezTo>
                    <a:pt x="61" y="127"/>
                    <a:pt x="76" y="118"/>
                    <a:pt x="88" y="101"/>
                  </a:cubicBezTo>
                  <a:cubicBezTo>
                    <a:pt x="100" y="84"/>
                    <a:pt x="108" y="69"/>
                    <a:pt x="111" y="63"/>
                  </a:cubicBezTo>
                  <a:cubicBezTo>
                    <a:pt x="114" y="57"/>
                    <a:pt x="126" y="43"/>
                    <a:pt x="128" y="38"/>
                  </a:cubicBezTo>
                  <a:cubicBezTo>
                    <a:pt x="130" y="32"/>
                    <a:pt x="132" y="23"/>
                    <a:pt x="134" y="16"/>
                  </a:cubicBezTo>
                  <a:cubicBezTo>
                    <a:pt x="135" y="9"/>
                    <a:pt x="133" y="4"/>
                    <a:pt x="133" y="3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2" name="Freeform 842"/>
            <p:cNvSpPr>
              <a:spLocks/>
            </p:cNvSpPr>
            <p:nvPr/>
          </p:nvSpPr>
          <p:spPr bwMode="auto">
            <a:xfrm>
              <a:off x="1662113" y="3324225"/>
              <a:ext cx="196850" cy="244475"/>
            </a:xfrm>
            <a:custGeom>
              <a:avLst/>
              <a:gdLst>
                <a:gd name="T0" fmla="*/ 336034437 w 103"/>
                <a:gd name="T1" fmla="*/ 98494758 h 128"/>
                <a:gd name="T2" fmla="*/ 346993054 w 103"/>
                <a:gd name="T3" fmla="*/ 87550688 h 128"/>
                <a:gd name="T4" fmla="*/ 376212848 w 103"/>
                <a:gd name="T5" fmla="*/ 47422412 h 128"/>
                <a:gd name="T6" fmla="*/ 357949760 w 103"/>
                <a:gd name="T7" fmla="*/ 51070436 h 128"/>
                <a:gd name="T8" fmla="*/ 314119114 w 103"/>
                <a:gd name="T9" fmla="*/ 43776299 h 128"/>
                <a:gd name="T10" fmla="*/ 270288468 w 103"/>
                <a:gd name="T11" fmla="*/ 80254640 h 128"/>
                <a:gd name="T12" fmla="*/ 197237968 w 103"/>
                <a:gd name="T13" fmla="*/ 65662546 h 128"/>
                <a:gd name="T14" fmla="*/ 149755086 w 103"/>
                <a:gd name="T15" fmla="*/ 29184197 h 128"/>
                <a:gd name="T16" fmla="*/ 102272175 w 103"/>
                <a:gd name="T17" fmla="*/ 29184197 h 128"/>
                <a:gd name="T18" fmla="*/ 87661322 w 103"/>
                <a:gd name="T19" fmla="*/ 14592098 h 128"/>
                <a:gd name="T20" fmla="*/ 87661322 w 103"/>
                <a:gd name="T21" fmla="*/ 14592098 h 128"/>
                <a:gd name="T22" fmla="*/ 65745999 w 103"/>
                <a:gd name="T23" fmla="*/ 0 h 128"/>
                <a:gd name="T24" fmla="*/ 10956710 w 103"/>
                <a:gd name="T25" fmla="*/ 21888149 h 128"/>
                <a:gd name="T26" fmla="*/ 0 w 103"/>
                <a:gd name="T27" fmla="*/ 43776299 h 128"/>
                <a:gd name="T28" fmla="*/ 0 w 103"/>
                <a:gd name="T29" fmla="*/ 43776299 h 128"/>
                <a:gd name="T30" fmla="*/ 21915331 w 103"/>
                <a:gd name="T31" fmla="*/ 65662546 h 128"/>
                <a:gd name="T32" fmla="*/ 36526191 w 103"/>
                <a:gd name="T33" fmla="*/ 105790806 h 128"/>
                <a:gd name="T34" fmla="*/ 40178426 w 103"/>
                <a:gd name="T35" fmla="*/ 175101375 h 128"/>
                <a:gd name="T36" fmla="*/ 3652236 w 103"/>
                <a:gd name="T37" fmla="*/ 218877659 h 128"/>
                <a:gd name="T38" fmla="*/ 0 w 103"/>
                <a:gd name="T39" fmla="*/ 237115867 h 128"/>
                <a:gd name="T40" fmla="*/ 0 w 103"/>
                <a:gd name="T41" fmla="*/ 237115867 h 128"/>
                <a:gd name="T42" fmla="*/ 10956710 w 103"/>
                <a:gd name="T43" fmla="*/ 248059938 h 128"/>
                <a:gd name="T44" fmla="*/ 18263095 w 103"/>
                <a:gd name="T45" fmla="*/ 255356045 h 128"/>
                <a:gd name="T46" fmla="*/ 7304473 w 103"/>
                <a:gd name="T47" fmla="*/ 288188258 h 128"/>
                <a:gd name="T48" fmla="*/ 3652236 w 103"/>
                <a:gd name="T49" fmla="*/ 291836282 h 128"/>
                <a:gd name="T50" fmla="*/ 182627115 w 103"/>
                <a:gd name="T51" fmla="*/ 390331010 h 128"/>
                <a:gd name="T52" fmla="*/ 182627115 w 103"/>
                <a:gd name="T53" fmla="*/ 419513289 h 128"/>
                <a:gd name="T54" fmla="*/ 248373085 w 103"/>
                <a:gd name="T55" fmla="*/ 466937597 h 128"/>
                <a:gd name="T56" fmla="*/ 262983997 w 103"/>
                <a:gd name="T57" fmla="*/ 445049455 h 128"/>
                <a:gd name="T58" fmla="*/ 299510172 w 103"/>
                <a:gd name="T59" fmla="*/ 368442868 h 128"/>
                <a:gd name="T60" fmla="*/ 321425496 w 103"/>
                <a:gd name="T61" fmla="*/ 353850774 h 128"/>
                <a:gd name="T62" fmla="*/ 343340819 w 103"/>
                <a:gd name="T63" fmla="*/ 331962632 h 128"/>
                <a:gd name="T64" fmla="*/ 361601995 w 103"/>
                <a:gd name="T65" fmla="*/ 317372447 h 128"/>
                <a:gd name="T66" fmla="*/ 339686672 w 103"/>
                <a:gd name="T67" fmla="*/ 277244187 h 128"/>
                <a:gd name="T68" fmla="*/ 336034437 w 103"/>
                <a:gd name="T69" fmla="*/ 98494758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128"/>
                <a:gd name="T107" fmla="*/ 103 w 103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128">
                  <a:moveTo>
                    <a:pt x="92" y="27"/>
                  </a:moveTo>
                  <a:cubicBezTo>
                    <a:pt x="92" y="27"/>
                    <a:pt x="94" y="25"/>
                    <a:pt x="95" y="24"/>
                  </a:cubicBezTo>
                  <a:cubicBezTo>
                    <a:pt x="95" y="23"/>
                    <a:pt x="99" y="18"/>
                    <a:pt x="103" y="13"/>
                  </a:cubicBezTo>
                  <a:cubicBezTo>
                    <a:pt x="101" y="14"/>
                    <a:pt x="99" y="14"/>
                    <a:pt x="98" y="14"/>
                  </a:cubicBezTo>
                  <a:cubicBezTo>
                    <a:pt x="93" y="14"/>
                    <a:pt x="91" y="12"/>
                    <a:pt x="86" y="12"/>
                  </a:cubicBezTo>
                  <a:cubicBezTo>
                    <a:pt x="82" y="12"/>
                    <a:pt x="76" y="22"/>
                    <a:pt x="74" y="22"/>
                  </a:cubicBezTo>
                  <a:cubicBezTo>
                    <a:pt x="71" y="22"/>
                    <a:pt x="54" y="18"/>
                    <a:pt x="54" y="1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0" y="0"/>
                    <a:pt x="18" y="0"/>
                  </a:cubicBezTo>
                  <a:cubicBezTo>
                    <a:pt x="16" y="1"/>
                    <a:pt x="6" y="2"/>
                    <a:pt x="3" y="6"/>
                  </a:cubicBezTo>
                  <a:cubicBezTo>
                    <a:pt x="2" y="8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4"/>
                    <a:pt x="5" y="17"/>
                    <a:pt x="6" y="18"/>
                  </a:cubicBezTo>
                  <a:cubicBezTo>
                    <a:pt x="9" y="19"/>
                    <a:pt x="5" y="22"/>
                    <a:pt x="10" y="29"/>
                  </a:cubicBezTo>
                  <a:cubicBezTo>
                    <a:pt x="14" y="36"/>
                    <a:pt x="11" y="44"/>
                    <a:pt x="11" y="48"/>
                  </a:cubicBezTo>
                  <a:cubicBezTo>
                    <a:pt x="11" y="52"/>
                    <a:pt x="3" y="56"/>
                    <a:pt x="1" y="60"/>
                  </a:cubicBezTo>
                  <a:cubicBezTo>
                    <a:pt x="0" y="61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5" y="68"/>
                    <a:pt x="8" y="69"/>
                    <a:pt x="5" y="70"/>
                  </a:cubicBezTo>
                  <a:cubicBezTo>
                    <a:pt x="2" y="72"/>
                    <a:pt x="3" y="76"/>
                    <a:pt x="2" y="79"/>
                  </a:cubicBezTo>
                  <a:cubicBezTo>
                    <a:pt x="2" y="79"/>
                    <a:pt x="1" y="80"/>
                    <a:pt x="1" y="8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9" y="126"/>
                    <a:pt x="71" y="124"/>
                    <a:pt x="72" y="122"/>
                  </a:cubicBezTo>
                  <a:cubicBezTo>
                    <a:pt x="78" y="113"/>
                    <a:pt x="78" y="105"/>
                    <a:pt x="82" y="101"/>
                  </a:cubicBezTo>
                  <a:cubicBezTo>
                    <a:pt x="85" y="98"/>
                    <a:pt x="86" y="100"/>
                    <a:pt x="88" y="97"/>
                  </a:cubicBezTo>
                  <a:cubicBezTo>
                    <a:pt x="90" y="94"/>
                    <a:pt x="88" y="93"/>
                    <a:pt x="94" y="91"/>
                  </a:cubicBezTo>
                  <a:cubicBezTo>
                    <a:pt x="96" y="90"/>
                    <a:pt x="98" y="89"/>
                    <a:pt x="99" y="87"/>
                  </a:cubicBezTo>
                  <a:cubicBezTo>
                    <a:pt x="93" y="76"/>
                    <a:pt x="93" y="76"/>
                    <a:pt x="93" y="76"/>
                  </a:cubicBezTo>
                  <a:lnTo>
                    <a:pt x="92" y="27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3" name="Freeform 843"/>
            <p:cNvSpPr>
              <a:spLocks/>
            </p:cNvSpPr>
            <p:nvPr/>
          </p:nvSpPr>
          <p:spPr bwMode="auto">
            <a:xfrm>
              <a:off x="1858963" y="3130550"/>
              <a:ext cx="42862" cy="50800"/>
            </a:xfrm>
            <a:custGeom>
              <a:avLst/>
              <a:gdLst>
                <a:gd name="T0" fmla="*/ 27783892 w 23"/>
                <a:gd name="T1" fmla="*/ 17699099 h 27"/>
                <a:gd name="T2" fmla="*/ 0 w 23"/>
                <a:gd name="T3" fmla="*/ 46019157 h 27"/>
                <a:gd name="T4" fmla="*/ 0 w 23"/>
                <a:gd name="T5" fmla="*/ 84960183 h 27"/>
                <a:gd name="T6" fmla="*/ 72930630 w 23"/>
                <a:gd name="T7" fmla="*/ 63720145 h 27"/>
                <a:gd name="T8" fmla="*/ 55565920 w 23"/>
                <a:gd name="T9" fmla="*/ 53099170 h 27"/>
                <a:gd name="T10" fmla="*/ 38201225 w 23"/>
                <a:gd name="T11" fmla="*/ 49560104 h 27"/>
                <a:gd name="T12" fmla="*/ 72930630 w 23"/>
                <a:gd name="T13" fmla="*/ 24779111 h 27"/>
                <a:gd name="T14" fmla="*/ 48620415 w 23"/>
                <a:gd name="T15" fmla="*/ 0 h 27"/>
                <a:gd name="T16" fmla="*/ 48620415 w 23"/>
                <a:gd name="T17" fmla="*/ 0 h 27"/>
                <a:gd name="T18" fmla="*/ 27783892 w 23"/>
                <a:gd name="T19" fmla="*/ 1769909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7"/>
                <a:gd name="T32" fmla="*/ 23 w 2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7">
                  <a:moveTo>
                    <a:pt x="8" y="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21"/>
                    <a:pt x="0" y="24"/>
                  </a:cubicBezTo>
                  <a:cubicBezTo>
                    <a:pt x="0" y="27"/>
                    <a:pt x="21" y="18"/>
                    <a:pt x="21" y="18"/>
                  </a:cubicBezTo>
                  <a:cubicBezTo>
                    <a:pt x="20" y="17"/>
                    <a:pt x="18" y="16"/>
                    <a:pt x="16" y="15"/>
                  </a:cubicBezTo>
                  <a:cubicBezTo>
                    <a:pt x="11" y="15"/>
                    <a:pt x="6" y="17"/>
                    <a:pt x="11" y="14"/>
                  </a:cubicBezTo>
                  <a:cubicBezTo>
                    <a:pt x="16" y="12"/>
                    <a:pt x="23" y="9"/>
                    <a:pt x="21" y="7"/>
                  </a:cubicBezTo>
                  <a:cubicBezTo>
                    <a:pt x="20" y="5"/>
                    <a:pt x="17" y="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2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4" name="Freeform 844"/>
            <p:cNvSpPr>
              <a:spLocks/>
            </p:cNvSpPr>
            <p:nvPr/>
          </p:nvSpPr>
          <p:spPr bwMode="auto">
            <a:xfrm>
              <a:off x="1554163" y="3348038"/>
              <a:ext cx="134937" cy="139700"/>
            </a:xfrm>
            <a:custGeom>
              <a:avLst/>
              <a:gdLst>
                <a:gd name="T0" fmla="*/ 209494413 w 71"/>
                <a:gd name="T1" fmla="*/ 175788515 h 73"/>
                <a:gd name="T2" fmla="*/ 245613802 w 71"/>
                <a:gd name="T3" fmla="*/ 131840444 h 73"/>
                <a:gd name="T4" fmla="*/ 242002813 w 71"/>
                <a:gd name="T5" fmla="*/ 62258346 h 73"/>
                <a:gd name="T6" fmla="*/ 227555058 w 71"/>
                <a:gd name="T7" fmla="*/ 21973086 h 73"/>
                <a:gd name="T8" fmla="*/ 205883425 w 71"/>
                <a:gd name="T9" fmla="*/ 0 h 73"/>
                <a:gd name="T10" fmla="*/ 195046658 w 71"/>
                <a:gd name="T11" fmla="*/ 7323723 h 73"/>
                <a:gd name="T12" fmla="*/ 162538258 w 71"/>
                <a:gd name="T13" fmla="*/ 10986543 h 73"/>
                <a:gd name="T14" fmla="*/ 130031758 w 71"/>
                <a:gd name="T15" fmla="*/ 29298721 h 73"/>
                <a:gd name="T16" fmla="*/ 104747207 w 71"/>
                <a:gd name="T17" fmla="*/ 21973086 h 73"/>
                <a:gd name="T18" fmla="*/ 72238807 w 71"/>
                <a:gd name="T19" fmla="*/ 14649361 h 73"/>
                <a:gd name="T20" fmla="*/ 57791036 w 71"/>
                <a:gd name="T21" fmla="*/ 43946172 h 73"/>
                <a:gd name="T22" fmla="*/ 68627818 w 71"/>
                <a:gd name="T23" fmla="*/ 84231440 h 73"/>
                <a:gd name="T24" fmla="*/ 75851696 w 71"/>
                <a:gd name="T25" fmla="*/ 98880797 h 73"/>
                <a:gd name="T26" fmla="*/ 36119403 w 71"/>
                <a:gd name="T27" fmla="*/ 142826984 h 73"/>
                <a:gd name="T28" fmla="*/ 7223880 w 71"/>
                <a:gd name="T29" fmla="*/ 197761594 h 73"/>
                <a:gd name="T30" fmla="*/ 0 w 71"/>
                <a:gd name="T31" fmla="*/ 256357167 h 73"/>
                <a:gd name="T32" fmla="*/ 0 w 71"/>
                <a:gd name="T33" fmla="*/ 260019985 h 73"/>
                <a:gd name="T34" fmla="*/ 25284530 w 71"/>
                <a:gd name="T35" fmla="*/ 263680889 h 73"/>
                <a:gd name="T36" fmla="*/ 39732292 w 71"/>
                <a:gd name="T37" fmla="*/ 252694350 h 73"/>
                <a:gd name="T38" fmla="*/ 83075573 w 71"/>
                <a:gd name="T39" fmla="*/ 241707751 h 73"/>
                <a:gd name="T40" fmla="*/ 108360096 w 71"/>
                <a:gd name="T41" fmla="*/ 245370568 h 73"/>
                <a:gd name="T42" fmla="*/ 104747207 w 71"/>
                <a:gd name="T43" fmla="*/ 227058394 h 73"/>
                <a:gd name="T44" fmla="*/ 119194962 w 71"/>
                <a:gd name="T45" fmla="*/ 201422498 h 73"/>
                <a:gd name="T46" fmla="*/ 148090502 w 71"/>
                <a:gd name="T47" fmla="*/ 190435958 h 73"/>
                <a:gd name="T48" fmla="*/ 173375025 w 71"/>
                <a:gd name="T49" fmla="*/ 183112237 h 73"/>
                <a:gd name="T50" fmla="*/ 198659547 w 71"/>
                <a:gd name="T51" fmla="*/ 186775054 h 73"/>
                <a:gd name="T52" fmla="*/ 205883425 w 71"/>
                <a:gd name="T53" fmla="*/ 194098776 h 73"/>
                <a:gd name="T54" fmla="*/ 205883425 w 71"/>
                <a:gd name="T55" fmla="*/ 194098776 h 73"/>
                <a:gd name="T56" fmla="*/ 209494413 w 71"/>
                <a:gd name="T57" fmla="*/ 175788515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73"/>
                <a:gd name="T89" fmla="*/ 71 w 71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73">
                  <a:moveTo>
                    <a:pt x="58" y="48"/>
                  </a:moveTo>
                  <a:cubicBezTo>
                    <a:pt x="60" y="44"/>
                    <a:pt x="68" y="40"/>
                    <a:pt x="68" y="36"/>
                  </a:cubicBezTo>
                  <a:cubicBezTo>
                    <a:pt x="68" y="32"/>
                    <a:pt x="71" y="24"/>
                    <a:pt x="67" y="17"/>
                  </a:cubicBezTo>
                  <a:cubicBezTo>
                    <a:pt x="62" y="10"/>
                    <a:pt x="66" y="7"/>
                    <a:pt x="63" y="6"/>
                  </a:cubicBezTo>
                  <a:cubicBezTo>
                    <a:pt x="62" y="5"/>
                    <a:pt x="59" y="2"/>
                    <a:pt x="57" y="0"/>
                  </a:cubicBezTo>
                  <a:cubicBezTo>
                    <a:pt x="56" y="1"/>
                    <a:pt x="55" y="2"/>
                    <a:pt x="54" y="2"/>
                  </a:cubicBezTo>
                  <a:cubicBezTo>
                    <a:pt x="51" y="2"/>
                    <a:pt x="46" y="3"/>
                    <a:pt x="45" y="3"/>
                  </a:cubicBezTo>
                  <a:cubicBezTo>
                    <a:pt x="43" y="3"/>
                    <a:pt x="39" y="7"/>
                    <a:pt x="36" y="8"/>
                  </a:cubicBezTo>
                  <a:cubicBezTo>
                    <a:pt x="33" y="10"/>
                    <a:pt x="33" y="8"/>
                    <a:pt x="29" y="6"/>
                  </a:cubicBezTo>
                  <a:cubicBezTo>
                    <a:pt x="25" y="4"/>
                    <a:pt x="24" y="2"/>
                    <a:pt x="20" y="4"/>
                  </a:cubicBezTo>
                  <a:cubicBezTo>
                    <a:pt x="15" y="7"/>
                    <a:pt x="16" y="9"/>
                    <a:pt x="16" y="12"/>
                  </a:cubicBezTo>
                  <a:cubicBezTo>
                    <a:pt x="16" y="16"/>
                    <a:pt x="16" y="21"/>
                    <a:pt x="19" y="23"/>
                  </a:cubicBezTo>
                  <a:cubicBezTo>
                    <a:pt x="21" y="25"/>
                    <a:pt x="23" y="26"/>
                    <a:pt x="21" y="27"/>
                  </a:cubicBezTo>
                  <a:cubicBezTo>
                    <a:pt x="19" y="29"/>
                    <a:pt x="13" y="38"/>
                    <a:pt x="10" y="39"/>
                  </a:cubicBezTo>
                  <a:cubicBezTo>
                    <a:pt x="7" y="40"/>
                    <a:pt x="2" y="49"/>
                    <a:pt x="2" y="54"/>
                  </a:cubicBezTo>
                  <a:cubicBezTo>
                    <a:pt x="2" y="58"/>
                    <a:pt x="2" y="69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2"/>
                    <a:pt x="5" y="73"/>
                    <a:pt x="7" y="72"/>
                  </a:cubicBezTo>
                  <a:cubicBezTo>
                    <a:pt x="8" y="71"/>
                    <a:pt x="9" y="70"/>
                    <a:pt x="11" y="69"/>
                  </a:cubicBezTo>
                  <a:cubicBezTo>
                    <a:pt x="14" y="68"/>
                    <a:pt x="18" y="66"/>
                    <a:pt x="23" y="66"/>
                  </a:cubicBezTo>
                  <a:cubicBezTo>
                    <a:pt x="25" y="66"/>
                    <a:pt x="28" y="67"/>
                    <a:pt x="30" y="67"/>
                  </a:cubicBezTo>
                  <a:cubicBezTo>
                    <a:pt x="29" y="64"/>
                    <a:pt x="28" y="65"/>
                    <a:pt x="29" y="62"/>
                  </a:cubicBezTo>
                  <a:cubicBezTo>
                    <a:pt x="30" y="60"/>
                    <a:pt x="31" y="56"/>
                    <a:pt x="33" y="55"/>
                  </a:cubicBezTo>
                  <a:cubicBezTo>
                    <a:pt x="34" y="54"/>
                    <a:pt x="39" y="54"/>
                    <a:pt x="41" y="52"/>
                  </a:cubicBezTo>
                  <a:cubicBezTo>
                    <a:pt x="44" y="50"/>
                    <a:pt x="45" y="49"/>
                    <a:pt x="48" y="50"/>
                  </a:cubicBezTo>
                  <a:cubicBezTo>
                    <a:pt x="51" y="50"/>
                    <a:pt x="53" y="48"/>
                    <a:pt x="55" y="51"/>
                  </a:cubicBezTo>
                  <a:cubicBezTo>
                    <a:pt x="56" y="52"/>
                    <a:pt x="56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49"/>
                    <a:pt x="58" y="4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5" name="Freeform 845"/>
            <p:cNvSpPr>
              <a:spLocks/>
            </p:cNvSpPr>
            <p:nvPr/>
          </p:nvSpPr>
          <p:spPr bwMode="auto">
            <a:xfrm>
              <a:off x="1539875" y="3511550"/>
              <a:ext cx="47625" cy="49213"/>
            </a:xfrm>
            <a:custGeom>
              <a:avLst/>
              <a:gdLst>
                <a:gd name="T0" fmla="*/ 7258050 w 25"/>
                <a:gd name="T1" fmla="*/ 53740595 h 26"/>
                <a:gd name="T2" fmla="*/ 7258050 w 25"/>
                <a:gd name="T3" fmla="*/ 53740595 h 26"/>
                <a:gd name="T4" fmla="*/ 25403175 w 25"/>
                <a:gd name="T5" fmla="*/ 93150747 h 26"/>
                <a:gd name="T6" fmla="*/ 87096603 w 25"/>
                <a:gd name="T7" fmla="*/ 39410152 h 26"/>
                <a:gd name="T8" fmla="*/ 65322460 w 25"/>
                <a:gd name="T9" fmla="*/ 17913534 h 26"/>
                <a:gd name="T10" fmla="*/ 72580508 w 25"/>
                <a:gd name="T11" fmla="*/ 0 h 26"/>
                <a:gd name="T12" fmla="*/ 72580508 w 25"/>
                <a:gd name="T13" fmla="*/ 0 h 26"/>
                <a:gd name="T14" fmla="*/ 43548302 w 25"/>
                <a:gd name="T15" fmla="*/ 0 h 26"/>
                <a:gd name="T16" fmla="*/ 36290254 w 25"/>
                <a:gd name="T17" fmla="*/ 17913534 h 26"/>
                <a:gd name="T18" fmla="*/ 0 w 25"/>
                <a:gd name="T19" fmla="*/ 10747363 h 26"/>
                <a:gd name="T20" fmla="*/ 0 w 25"/>
                <a:gd name="T21" fmla="*/ 17913534 h 26"/>
                <a:gd name="T22" fmla="*/ 7258050 w 25"/>
                <a:gd name="T23" fmla="*/ 53740595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6"/>
                <a:gd name="T38" fmla="*/ 25 w 25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6"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6" y="21"/>
                    <a:pt x="7" y="26"/>
                  </a:cubicBezTo>
                  <a:cubicBezTo>
                    <a:pt x="13" y="22"/>
                    <a:pt x="25" y="14"/>
                    <a:pt x="24" y="11"/>
                  </a:cubicBezTo>
                  <a:cubicBezTo>
                    <a:pt x="22" y="5"/>
                    <a:pt x="18" y="10"/>
                    <a:pt x="18" y="5"/>
                  </a:cubicBezTo>
                  <a:cubicBezTo>
                    <a:pt x="18" y="4"/>
                    <a:pt x="19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5" y="0"/>
                    <a:pt x="12" y="0"/>
                  </a:cubicBezTo>
                  <a:cubicBezTo>
                    <a:pt x="7" y="0"/>
                    <a:pt x="14" y="5"/>
                    <a:pt x="10" y="5"/>
                  </a:cubicBezTo>
                  <a:cubicBezTo>
                    <a:pt x="7" y="5"/>
                    <a:pt x="3" y="4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2" y="10"/>
                    <a:pt x="2" y="1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6" name="Freeform 846"/>
            <p:cNvSpPr>
              <a:spLocks/>
            </p:cNvSpPr>
            <p:nvPr/>
          </p:nvSpPr>
          <p:spPr bwMode="auto">
            <a:xfrm>
              <a:off x="1539875" y="3479800"/>
              <a:ext cx="46038" cy="41275"/>
            </a:xfrm>
            <a:custGeom>
              <a:avLst/>
              <a:gdLst>
                <a:gd name="T0" fmla="*/ 25758260 w 24"/>
                <a:gd name="T1" fmla="*/ 7039263 h 22"/>
                <a:gd name="T2" fmla="*/ 3679203 w 24"/>
                <a:gd name="T3" fmla="*/ 45758965 h 22"/>
                <a:gd name="T4" fmla="*/ 0 w 24"/>
                <a:gd name="T5" fmla="*/ 70398270 h 22"/>
                <a:gd name="T6" fmla="*/ 36797793 w 24"/>
                <a:gd name="T7" fmla="*/ 77437531 h 22"/>
                <a:gd name="T8" fmla="*/ 44156198 w 24"/>
                <a:gd name="T9" fmla="*/ 59837487 h 22"/>
                <a:gd name="T10" fmla="*/ 73593668 w 24"/>
                <a:gd name="T11" fmla="*/ 59837487 h 22"/>
                <a:gd name="T12" fmla="*/ 73593668 w 24"/>
                <a:gd name="T13" fmla="*/ 59837487 h 22"/>
                <a:gd name="T14" fmla="*/ 88312395 w 24"/>
                <a:gd name="T15" fmla="*/ 42239334 h 22"/>
                <a:gd name="T16" fmla="*/ 66235263 w 24"/>
                <a:gd name="T17" fmla="*/ 0 h 22"/>
                <a:gd name="T18" fmla="*/ 51514602 w 24"/>
                <a:gd name="T19" fmla="*/ 10558895 h 22"/>
                <a:gd name="T20" fmla="*/ 25758260 w 24"/>
                <a:gd name="T21" fmla="*/ 7039263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2"/>
                <a:gd name="T35" fmla="*/ 24 w 2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2">
                  <a:moveTo>
                    <a:pt x="7" y="2"/>
                  </a:moveTo>
                  <a:cubicBezTo>
                    <a:pt x="5" y="4"/>
                    <a:pt x="2" y="10"/>
                    <a:pt x="1" y="13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3" y="21"/>
                    <a:pt x="7" y="22"/>
                    <a:pt x="10" y="22"/>
                  </a:cubicBezTo>
                  <a:cubicBezTo>
                    <a:pt x="14" y="22"/>
                    <a:pt x="7" y="17"/>
                    <a:pt x="12" y="17"/>
                  </a:cubicBezTo>
                  <a:cubicBezTo>
                    <a:pt x="15" y="17"/>
                    <a:pt x="18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5"/>
                    <a:pt x="24" y="14"/>
                    <a:pt x="24" y="12"/>
                  </a:cubicBezTo>
                  <a:cubicBezTo>
                    <a:pt x="24" y="10"/>
                    <a:pt x="20" y="3"/>
                    <a:pt x="18" y="0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2" y="4"/>
                    <a:pt x="9" y="3"/>
                    <a:pt x="7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7" name="Freeform 847"/>
            <p:cNvSpPr>
              <a:spLocks/>
            </p:cNvSpPr>
            <p:nvPr/>
          </p:nvSpPr>
          <p:spPr bwMode="auto">
            <a:xfrm>
              <a:off x="1554163" y="3473450"/>
              <a:ext cx="265112" cy="274638"/>
            </a:xfrm>
            <a:custGeom>
              <a:avLst/>
              <a:gdLst>
                <a:gd name="T0" fmla="*/ 389235861 w 139"/>
                <a:gd name="T1" fmla="*/ 105485771 h 144"/>
                <a:gd name="T2" fmla="*/ 210987159 w 139"/>
                <a:gd name="T3" fmla="*/ 7274091 h 144"/>
                <a:gd name="T4" fmla="*/ 196436522 w 139"/>
                <a:gd name="T5" fmla="*/ 32737232 h 144"/>
                <a:gd name="T6" fmla="*/ 163698065 w 139"/>
                <a:gd name="T7" fmla="*/ 54561408 h 144"/>
                <a:gd name="T8" fmla="*/ 156421793 w 139"/>
                <a:gd name="T9" fmla="*/ 54561408 h 144"/>
                <a:gd name="T10" fmla="*/ 189162157 w 139"/>
                <a:gd name="T11" fmla="*/ 61837404 h 144"/>
                <a:gd name="T12" fmla="*/ 181885885 w 139"/>
                <a:gd name="T13" fmla="*/ 76385598 h 144"/>
                <a:gd name="T14" fmla="*/ 138233973 w 139"/>
                <a:gd name="T15" fmla="*/ 65474464 h 144"/>
                <a:gd name="T16" fmla="*/ 116407034 w 139"/>
                <a:gd name="T17" fmla="*/ 72748554 h 144"/>
                <a:gd name="T18" fmla="*/ 98219214 w 139"/>
                <a:gd name="T19" fmla="*/ 47287318 h 144"/>
                <a:gd name="T20" fmla="*/ 109130762 w 139"/>
                <a:gd name="T21" fmla="*/ 3637046 h 144"/>
                <a:gd name="T22" fmla="*/ 109130762 w 139"/>
                <a:gd name="T23" fmla="*/ 3637046 h 144"/>
                <a:gd name="T24" fmla="*/ 83666670 w 139"/>
                <a:gd name="T25" fmla="*/ 0 h 144"/>
                <a:gd name="T26" fmla="*/ 40014744 w 139"/>
                <a:gd name="T27" fmla="*/ 10913045 h 144"/>
                <a:gd name="T28" fmla="*/ 61841653 w 139"/>
                <a:gd name="T29" fmla="*/ 54561408 h 144"/>
                <a:gd name="T30" fmla="*/ 40014744 w 139"/>
                <a:gd name="T31" fmla="*/ 90935685 h 144"/>
                <a:gd name="T32" fmla="*/ 61841653 w 139"/>
                <a:gd name="T33" fmla="*/ 112759860 h 144"/>
                <a:gd name="T34" fmla="*/ 0 w 139"/>
                <a:gd name="T35" fmla="*/ 167323190 h 144"/>
                <a:gd name="T36" fmla="*/ 0 w 139"/>
                <a:gd name="T37" fmla="*/ 167323190 h 144"/>
                <a:gd name="T38" fmla="*/ 7276274 w 139"/>
                <a:gd name="T39" fmla="*/ 196421455 h 144"/>
                <a:gd name="T40" fmla="*/ 21826917 w 139"/>
                <a:gd name="T41" fmla="*/ 254621860 h 144"/>
                <a:gd name="T42" fmla="*/ 36377561 w 139"/>
                <a:gd name="T43" fmla="*/ 272808991 h 144"/>
                <a:gd name="T44" fmla="*/ 40014744 w 139"/>
                <a:gd name="T45" fmla="*/ 309183253 h 144"/>
                <a:gd name="T46" fmla="*/ 58202563 w 139"/>
                <a:gd name="T47" fmla="*/ 349194559 h 144"/>
                <a:gd name="T48" fmla="*/ 80029488 w 139"/>
                <a:gd name="T49" fmla="*/ 367381690 h 144"/>
                <a:gd name="T50" fmla="*/ 105493579 w 139"/>
                <a:gd name="T51" fmla="*/ 385568821 h 144"/>
                <a:gd name="T52" fmla="*/ 138233973 w 139"/>
                <a:gd name="T53" fmla="*/ 396481863 h 144"/>
                <a:gd name="T54" fmla="*/ 156421793 w 139"/>
                <a:gd name="T55" fmla="*/ 411031949 h 144"/>
                <a:gd name="T56" fmla="*/ 203712794 w 139"/>
                <a:gd name="T57" fmla="*/ 418306038 h 144"/>
                <a:gd name="T58" fmla="*/ 214626249 w 139"/>
                <a:gd name="T59" fmla="*/ 429219080 h 144"/>
                <a:gd name="T60" fmla="*/ 221900613 w 139"/>
                <a:gd name="T61" fmla="*/ 432856125 h 144"/>
                <a:gd name="T62" fmla="*/ 232814068 w 139"/>
                <a:gd name="T63" fmla="*/ 480143428 h 144"/>
                <a:gd name="T64" fmla="*/ 236451251 w 139"/>
                <a:gd name="T65" fmla="*/ 501967723 h 144"/>
                <a:gd name="T66" fmla="*/ 240090340 w 139"/>
                <a:gd name="T67" fmla="*/ 509241812 h 144"/>
                <a:gd name="T68" fmla="*/ 240090340 w 139"/>
                <a:gd name="T69" fmla="*/ 509241812 h 144"/>
                <a:gd name="T70" fmla="*/ 258278219 w 139"/>
                <a:gd name="T71" fmla="*/ 509241812 h 144"/>
                <a:gd name="T72" fmla="*/ 291016676 w 139"/>
                <a:gd name="T73" fmla="*/ 509241812 h 144"/>
                <a:gd name="T74" fmla="*/ 320119858 w 139"/>
                <a:gd name="T75" fmla="*/ 520154854 h 144"/>
                <a:gd name="T76" fmla="*/ 349221132 w 139"/>
                <a:gd name="T77" fmla="*/ 512878857 h 144"/>
                <a:gd name="T78" fmla="*/ 389235861 w 139"/>
                <a:gd name="T79" fmla="*/ 512878857 h 144"/>
                <a:gd name="T80" fmla="*/ 407423680 w 139"/>
                <a:gd name="T81" fmla="*/ 494691607 h 144"/>
                <a:gd name="T82" fmla="*/ 447438409 w 139"/>
                <a:gd name="T83" fmla="*/ 494691607 h 144"/>
                <a:gd name="T84" fmla="*/ 505642984 w 139"/>
                <a:gd name="T85" fmla="*/ 454680300 h 144"/>
                <a:gd name="T86" fmla="*/ 505642984 w 139"/>
                <a:gd name="T87" fmla="*/ 454680300 h 144"/>
                <a:gd name="T88" fmla="*/ 498366593 w 139"/>
                <a:gd name="T89" fmla="*/ 451043256 h 144"/>
                <a:gd name="T90" fmla="*/ 472902501 w 139"/>
                <a:gd name="T91" fmla="*/ 411031949 h 144"/>
                <a:gd name="T92" fmla="*/ 461990954 w 139"/>
                <a:gd name="T93" fmla="*/ 371018735 h 144"/>
                <a:gd name="T94" fmla="*/ 458351864 w 139"/>
                <a:gd name="T95" fmla="*/ 327370384 h 144"/>
                <a:gd name="T96" fmla="*/ 458351864 w 139"/>
                <a:gd name="T97" fmla="*/ 309183253 h 144"/>
                <a:gd name="T98" fmla="*/ 461990954 w 139"/>
                <a:gd name="T99" fmla="*/ 290996122 h 144"/>
                <a:gd name="T100" fmla="*/ 432887772 w 139"/>
                <a:gd name="T101" fmla="*/ 240071714 h 144"/>
                <a:gd name="T102" fmla="*/ 454714682 w 139"/>
                <a:gd name="T103" fmla="*/ 181871369 h 144"/>
                <a:gd name="T104" fmla="*/ 389235861 w 139"/>
                <a:gd name="T105" fmla="*/ 134585973 h 144"/>
                <a:gd name="T106" fmla="*/ 389235861 w 139"/>
                <a:gd name="T107" fmla="*/ 105485771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9"/>
                <a:gd name="T163" fmla="*/ 0 h 144"/>
                <a:gd name="T164" fmla="*/ 139 w 139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9" h="144">
                  <a:moveTo>
                    <a:pt x="107" y="29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57" y="5"/>
                    <a:pt x="55" y="7"/>
                    <a:pt x="54" y="9"/>
                  </a:cubicBezTo>
                  <a:cubicBezTo>
                    <a:pt x="52" y="11"/>
                    <a:pt x="48" y="15"/>
                    <a:pt x="45" y="15"/>
                  </a:cubicBezTo>
                  <a:cubicBezTo>
                    <a:pt x="44" y="15"/>
                    <a:pt x="42" y="14"/>
                    <a:pt x="43" y="15"/>
                  </a:cubicBezTo>
                  <a:cubicBezTo>
                    <a:pt x="43" y="16"/>
                    <a:pt x="50" y="17"/>
                    <a:pt x="52" y="17"/>
                  </a:cubicBezTo>
                  <a:cubicBezTo>
                    <a:pt x="54" y="17"/>
                    <a:pt x="53" y="21"/>
                    <a:pt x="50" y="21"/>
                  </a:cubicBezTo>
                  <a:cubicBezTo>
                    <a:pt x="46" y="21"/>
                    <a:pt x="42" y="18"/>
                    <a:pt x="38" y="18"/>
                  </a:cubicBezTo>
                  <a:cubicBezTo>
                    <a:pt x="34" y="19"/>
                    <a:pt x="34" y="22"/>
                    <a:pt x="32" y="20"/>
                  </a:cubicBezTo>
                  <a:cubicBezTo>
                    <a:pt x="29" y="19"/>
                    <a:pt x="26" y="18"/>
                    <a:pt x="27" y="13"/>
                  </a:cubicBezTo>
                  <a:cubicBezTo>
                    <a:pt x="28" y="8"/>
                    <a:pt x="31" y="4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18" y="0"/>
                    <a:pt x="14" y="2"/>
                    <a:pt x="11" y="3"/>
                  </a:cubicBezTo>
                  <a:cubicBezTo>
                    <a:pt x="13" y="6"/>
                    <a:pt x="17" y="13"/>
                    <a:pt x="17" y="15"/>
                  </a:cubicBezTo>
                  <a:cubicBezTo>
                    <a:pt x="17" y="18"/>
                    <a:pt x="11" y="21"/>
                    <a:pt x="11" y="25"/>
                  </a:cubicBezTo>
                  <a:cubicBezTo>
                    <a:pt x="11" y="30"/>
                    <a:pt x="15" y="25"/>
                    <a:pt x="17" y="31"/>
                  </a:cubicBezTo>
                  <a:cubicBezTo>
                    <a:pt x="18" y="34"/>
                    <a:pt x="6" y="42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9"/>
                    <a:pt x="2" y="52"/>
                    <a:pt x="2" y="54"/>
                  </a:cubicBezTo>
                  <a:cubicBezTo>
                    <a:pt x="2" y="58"/>
                    <a:pt x="6" y="67"/>
                    <a:pt x="6" y="70"/>
                  </a:cubicBezTo>
                  <a:cubicBezTo>
                    <a:pt x="6" y="72"/>
                    <a:pt x="9" y="74"/>
                    <a:pt x="10" y="75"/>
                  </a:cubicBezTo>
                  <a:cubicBezTo>
                    <a:pt x="10" y="77"/>
                    <a:pt x="10" y="83"/>
                    <a:pt x="11" y="85"/>
                  </a:cubicBezTo>
                  <a:cubicBezTo>
                    <a:pt x="11" y="87"/>
                    <a:pt x="17" y="94"/>
                    <a:pt x="16" y="96"/>
                  </a:cubicBezTo>
                  <a:cubicBezTo>
                    <a:pt x="18" y="98"/>
                    <a:pt x="20" y="100"/>
                    <a:pt x="22" y="101"/>
                  </a:cubicBezTo>
                  <a:cubicBezTo>
                    <a:pt x="24" y="102"/>
                    <a:pt x="27" y="104"/>
                    <a:pt x="29" y="106"/>
                  </a:cubicBezTo>
                  <a:cubicBezTo>
                    <a:pt x="31" y="108"/>
                    <a:pt x="34" y="109"/>
                    <a:pt x="38" y="109"/>
                  </a:cubicBezTo>
                  <a:cubicBezTo>
                    <a:pt x="42" y="110"/>
                    <a:pt x="38" y="111"/>
                    <a:pt x="43" y="113"/>
                  </a:cubicBezTo>
                  <a:cubicBezTo>
                    <a:pt x="48" y="115"/>
                    <a:pt x="51" y="114"/>
                    <a:pt x="56" y="115"/>
                  </a:cubicBezTo>
                  <a:cubicBezTo>
                    <a:pt x="58" y="116"/>
                    <a:pt x="58" y="117"/>
                    <a:pt x="59" y="118"/>
                  </a:cubicBezTo>
                  <a:cubicBezTo>
                    <a:pt x="60" y="118"/>
                    <a:pt x="60" y="119"/>
                    <a:pt x="61" y="119"/>
                  </a:cubicBezTo>
                  <a:cubicBezTo>
                    <a:pt x="62" y="121"/>
                    <a:pt x="63" y="129"/>
                    <a:pt x="64" y="132"/>
                  </a:cubicBezTo>
                  <a:cubicBezTo>
                    <a:pt x="64" y="134"/>
                    <a:pt x="65" y="135"/>
                    <a:pt x="65" y="138"/>
                  </a:cubicBezTo>
                  <a:cubicBezTo>
                    <a:pt x="66" y="139"/>
                    <a:pt x="66" y="140"/>
                    <a:pt x="66" y="140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8" y="140"/>
                    <a:pt x="70" y="140"/>
                    <a:pt x="71" y="140"/>
                  </a:cubicBezTo>
                  <a:cubicBezTo>
                    <a:pt x="73" y="142"/>
                    <a:pt x="76" y="139"/>
                    <a:pt x="80" y="140"/>
                  </a:cubicBezTo>
                  <a:cubicBezTo>
                    <a:pt x="84" y="141"/>
                    <a:pt x="85" y="144"/>
                    <a:pt x="88" y="143"/>
                  </a:cubicBezTo>
                  <a:cubicBezTo>
                    <a:pt x="91" y="142"/>
                    <a:pt x="94" y="139"/>
                    <a:pt x="96" y="141"/>
                  </a:cubicBezTo>
                  <a:cubicBezTo>
                    <a:pt x="98" y="143"/>
                    <a:pt x="104" y="144"/>
                    <a:pt x="107" y="141"/>
                  </a:cubicBezTo>
                  <a:cubicBezTo>
                    <a:pt x="109" y="137"/>
                    <a:pt x="107" y="136"/>
                    <a:pt x="112" y="136"/>
                  </a:cubicBezTo>
                  <a:cubicBezTo>
                    <a:pt x="116" y="137"/>
                    <a:pt x="119" y="138"/>
                    <a:pt x="123" y="136"/>
                  </a:cubicBezTo>
                  <a:cubicBezTo>
                    <a:pt x="126" y="134"/>
                    <a:pt x="133" y="129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8" y="124"/>
                    <a:pt x="137" y="124"/>
                  </a:cubicBezTo>
                  <a:cubicBezTo>
                    <a:pt x="133" y="120"/>
                    <a:pt x="131" y="118"/>
                    <a:pt x="130" y="113"/>
                  </a:cubicBezTo>
                  <a:cubicBezTo>
                    <a:pt x="129" y="109"/>
                    <a:pt x="127" y="107"/>
                    <a:pt x="127" y="102"/>
                  </a:cubicBezTo>
                  <a:cubicBezTo>
                    <a:pt x="127" y="98"/>
                    <a:pt x="126" y="91"/>
                    <a:pt x="126" y="90"/>
                  </a:cubicBezTo>
                  <a:cubicBezTo>
                    <a:pt x="125" y="89"/>
                    <a:pt x="125" y="87"/>
                    <a:pt x="126" y="85"/>
                  </a:cubicBezTo>
                  <a:cubicBezTo>
                    <a:pt x="128" y="83"/>
                    <a:pt x="130" y="83"/>
                    <a:pt x="127" y="80"/>
                  </a:cubicBezTo>
                  <a:cubicBezTo>
                    <a:pt x="124" y="76"/>
                    <a:pt x="118" y="74"/>
                    <a:pt x="119" y="66"/>
                  </a:cubicBezTo>
                  <a:cubicBezTo>
                    <a:pt x="120" y="60"/>
                    <a:pt x="122" y="55"/>
                    <a:pt x="125" y="50"/>
                  </a:cubicBezTo>
                  <a:cubicBezTo>
                    <a:pt x="107" y="37"/>
                    <a:pt x="107" y="37"/>
                    <a:pt x="107" y="37"/>
                  </a:cubicBezTo>
                  <a:lnTo>
                    <a:pt x="107" y="29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8" name="Freeform 848"/>
            <p:cNvSpPr>
              <a:spLocks/>
            </p:cNvSpPr>
            <p:nvPr/>
          </p:nvSpPr>
          <p:spPr bwMode="auto">
            <a:xfrm>
              <a:off x="1058863" y="3394075"/>
              <a:ext cx="133350" cy="155575"/>
            </a:xfrm>
            <a:custGeom>
              <a:avLst/>
              <a:gdLst>
                <a:gd name="T0" fmla="*/ 137902949 w 70"/>
                <a:gd name="T1" fmla="*/ 280767355 h 82"/>
                <a:gd name="T2" fmla="*/ 130644903 w 70"/>
                <a:gd name="T3" fmla="*/ 233973389 h 82"/>
                <a:gd name="T4" fmla="*/ 159677090 w 70"/>
                <a:gd name="T5" fmla="*/ 230372398 h 82"/>
                <a:gd name="T6" fmla="*/ 177822207 w 70"/>
                <a:gd name="T7" fmla="*/ 205176846 h 82"/>
                <a:gd name="T8" fmla="*/ 203225371 w 70"/>
                <a:gd name="T9" fmla="*/ 230372398 h 82"/>
                <a:gd name="T10" fmla="*/ 221370488 w 70"/>
                <a:gd name="T11" fmla="*/ 219575118 h 82"/>
                <a:gd name="T12" fmla="*/ 243144629 w 70"/>
                <a:gd name="T13" fmla="*/ 230372398 h 82"/>
                <a:gd name="T14" fmla="*/ 254031758 w 70"/>
                <a:gd name="T15" fmla="*/ 147583762 h 82"/>
                <a:gd name="T16" fmla="*/ 235886582 w 70"/>
                <a:gd name="T17" fmla="*/ 111587105 h 82"/>
                <a:gd name="T18" fmla="*/ 250402735 w 70"/>
                <a:gd name="T19" fmla="*/ 75590479 h 82"/>
                <a:gd name="T20" fmla="*/ 232257558 w 70"/>
                <a:gd name="T21" fmla="*/ 46793922 h 82"/>
                <a:gd name="T22" fmla="*/ 206854394 w 70"/>
                <a:gd name="T23" fmla="*/ 53994006 h 82"/>
                <a:gd name="T24" fmla="*/ 199596348 w 70"/>
                <a:gd name="T25" fmla="*/ 3599094 h 82"/>
                <a:gd name="T26" fmla="*/ 199596348 w 70"/>
                <a:gd name="T27" fmla="*/ 3599094 h 82"/>
                <a:gd name="T28" fmla="*/ 159677090 w 70"/>
                <a:gd name="T29" fmla="*/ 0 h 82"/>
                <a:gd name="T30" fmla="*/ 116128779 w 70"/>
                <a:gd name="T31" fmla="*/ 3599094 h 82"/>
                <a:gd name="T32" fmla="*/ 116128779 w 70"/>
                <a:gd name="T33" fmla="*/ 68392292 h 82"/>
                <a:gd name="T34" fmla="*/ 36290249 w 70"/>
                <a:gd name="T35" fmla="*/ 68392292 h 82"/>
                <a:gd name="T36" fmla="*/ 21774148 w 70"/>
                <a:gd name="T37" fmla="*/ 82790563 h 82"/>
                <a:gd name="T38" fmla="*/ 29032195 w 70"/>
                <a:gd name="T39" fmla="*/ 93589741 h 82"/>
                <a:gd name="T40" fmla="*/ 29032195 w 70"/>
                <a:gd name="T41" fmla="*/ 104387021 h 82"/>
                <a:gd name="T42" fmla="*/ 21774148 w 70"/>
                <a:gd name="T43" fmla="*/ 125985406 h 82"/>
                <a:gd name="T44" fmla="*/ 3629024 w 70"/>
                <a:gd name="T45" fmla="*/ 147583762 h 82"/>
                <a:gd name="T46" fmla="*/ 18145125 w 70"/>
                <a:gd name="T47" fmla="*/ 187177584 h 82"/>
                <a:gd name="T48" fmla="*/ 79838545 w 70"/>
                <a:gd name="T49" fmla="*/ 269968177 h 82"/>
                <a:gd name="T50" fmla="*/ 105241709 w 70"/>
                <a:gd name="T51" fmla="*/ 295165626 h 82"/>
                <a:gd name="T52" fmla="*/ 137902949 w 70"/>
                <a:gd name="T53" fmla="*/ 280767355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82"/>
                <a:gd name="T83" fmla="*/ 70 w 70"/>
                <a:gd name="T84" fmla="*/ 82 h 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82">
                  <a:moveTo>
                    <a:pt x="38" y="78"/>
                  </a:moveTo>
                  <a:cubicBezTo>
                    <a:pt x="39" y="76"/>
                    <a:pt x="36" y="67"/>
                    <a:pt x="36" y="65"/>
                  </a:cubicBezTo>
                  <a:cubicBezTo>
                    <a:pt x="36" y="62"/>
                    <a:pt x="41" y="64"/>
                    <a:pt x="44" y="64"/>
                  </a:cubicBezTo>
                  <a:cubicBezTo>
                    <a:pt x="47" y="64"/>
                    <a:pt x="46" y="58"/>
                    <a:pt x="49" y="57"/>
                  </a:cubicBezTo>
                  <a:cubicBezTo>
                    <a:pt x="52" y="56"/>
                    <a:pt x="55" y="64"/>
                    <a:pt x="56" y="64"/>
                  </a:cubicBezTo>
                  <a:cubicBezTo>
                    <a:pt x="57" y="64"/>
                    <a:pt x="59" y="61"/>
                    <a:pt x="61" y="61"/>
                  </a:cubicBezTo>
                  <a:cubicBezTo>
                    <a:pt x="63" y="61"/>
                    <a:pt x="66" y="65"/>
                    <a:pt x="67" y="64"/>
                  </a:cubicBezTo>
                  <a:cubicBezTo>
                    <a:pt x="69" y="64"/>
                    <a:pt x="70" y="46"/>
                    <a:pt x="70" y="41"/>
                  </a:cubicBezTo>
                  <a:cubicBezTo>
                    <a:pt x="70" y="37"/>
                    <a:pt x="65" y="34"/>
                    <a:pt x="65" y="31"/>
                  </a:cubicBezTo>
                  <a:cubicBezTo>
                    <a:pt x="64" y="28"/>
                    <a:pt x="67" y="23"/>
                    <a:pt x="69" y="21"/>
                  </a:cubicBezTo>
                  <a:cubicBezTo>
                    <a:pt x="70" y="18"/>
                    <a:pt x="67" y="13"/>
                    <a:pt x="64" y="13"/>
                  </a:cubicBezTo>
                  <a:cubicBezTo>
                    <a:pt x="61" y="13"/>
                    <a:pt x="60" y="15"/>
                    <a:pt x="57" y="15"/>
                  </a:cubicBezTo>
                  <a:cubicBezTo>
                    <a:pt x="55" y="15"/>
                    <a:pt x="55" y="7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1" y="0"/>
                    <a:pt x="47" y="0"/>
                    <a:pt x="44" y="0"/>
                  </a:cubicBezTo>
                  <a:cubicBezTo>
                    <a:pt x="41" y="0"/>
                    <a:pt x="37" y="0"/>
                    <a:pt x="32" y="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7" y="21"/>
                    <a:pt x="6" y="23"/>
                  </a:cubicBezTo>
                  <a:cubicBezTo>
                    <a:pt x="6" y="24"/>
                    <a:pt x="7" y="25"/>
                    <a:pt x="8" y="26"/>
                  </a:cubicBezTo>
                  <a:cubicBezTo>
                    <a:pt x="9" y="27"/>
                    <a:pt x="9" y="28"/>
                    <a:pt x="8" y="29"/>
                  </a:cubicBezTo>
                  <a:cubicBezTo>
                    <a:pt x="6" y="29"/>
                    <a:pt x="7" y="34"/>
                    <a:pt x="6" y="35"/>
                  </a:cubicBezTo>
                  <a:cubicBezTo>
                    <a:pt x="4" y="37"/>
                    <a:pt x="2" y="40"/>
                    <a:pt x="1" y="41"/>
                  </a:cubicBezTo>
                  <a:cubicBezTo>
                    <a:pt x="0" y="43"/>
                    <a:pt x="2" y="48"/>
                    <a:pt x="5" y="52"/>
                  </a:cubicBezTo>
                  <a:cubicBezTo>
                    <a:pt x="8" y="57"/>
                    <a:pt x="20" y="71"/>
                    <a:pt x="22" y="75"/>
                  </a:cubicBezTo>
                  <a:cubicBezTo>
                    <a:pt x="23" y="76"/>
                    <a:pt x="26" y="79"/>
                    <a:pt x="29" y="82"/>
                  </a:cubicBezTo>
                  <a:cubicBezTo>
                    <a:pt x="34" y="79"/>
                    <a:pt x="37" y="79"/>
                    <a:pt x="38" y="7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9" name="Freeform 849"/>
            <p:cNvSpPr>
              <a:spLocks/>
            </p:cNvSpPr>
            <p:nvPr/>
          </p:nvSpPr>
          <p:spPr bwMode="auto">
            <a:xfrm>
              <a:off x="1066800" y="3395663"/>
              <a:ext cx="53975" cy="34925"/>
            </a:xfrm>
            <a:custGeom>
              <a:avLst/>
              <a:gdLst>
                <a:gd name="T0" fmla="*/ 104046453 w 28"/>
                <a:gd name="T1" fmla="*/ 67764203 h 18"/>
                <a:gd name="T2" fmla="*/ 104046453 w 28"/>
                <a:gd name="T3" fmla="*/ 0 h 18"/>
                <a:gd name="T4" fmla="*/ 33443301 w 28"/>
                <a:gd name="T5" fmla="*/ 3764138 h 18"/>
                <a:gd name="T6" fmla="*/ 29726731 w 28"/>
                <a:gd name="T7" fmla="*/ 18822634 h 18"/>
                <a:gd name="T8" fmla="*/ 7431201 w 28"/>
                <a:gd name="T9" fmla="*/ 48941561 h 18"/>
                <a:gd name="T10" fmla="*/ 22295532 w 28"/>
                <a:gd name="T11" fmla="*/ 64000066 h 18"/>
                <a:gd name="T12" fmla="*/ 22295532 w 28"/>
                <a:gd name="T13" fmla="*/ 67764203 h 18"/>
                <a:gd name="T14" fmla="*/ 22295532 w 28"/>
                <a:gd name="T15" fmla="*/ 67764203 h 18"/>
                <a:gd name="T16" fmla="*/ 104046453 w 28"/>
                <a:gd name="T17" fmla="*/ 67764203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8"/>
                <a:gd name="T29" fmla="*/ 28 w 2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8">
                  <a:moveTo>
                    <a:pt x="28" y="18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14" y="1"/>
                    <a:pt x="9" y="1"/>
                  </a:cubicBezTo>
                  <a:cubicBezTo>
                    <a:pt x="9" y="3"/>
                    <a:pt x="10" y="4"/>
                    <a:pt x="8" y="5"/>
                  </a:cubicBezTo>
                  <a:cubicBezTo>
                    <a:pt x="6" y="8"/>
                    <a:pt x="0" y="12"/>
                    <a:pt x="2" y="13"/>
                  </a:cubicBezTo>
                  <a:cubicBezTo>
                    <a:pt x="4" y="14"/>
                    <a:pt x="6" y="16"/>
                    <a:pt x="6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0" name="Freeform 850"/>
            <p:cNvSpPr>
              <a:spLocks/>
            </p:cNvSpPr>
            <p:nvPr/>
          </p:nvSpPr>
          <p:spPr bwMode="auto">
            <a:xfrm>
              <a:off x="1050925" y="3121025"/>
              <a:ext cx="182563" cy="284163"/>
            </a:xfrm>
            <a:custGeom>
              <a:avLst/>
              <a:gdLst>
                <a:gd name="T0" fmla="*/ 276975006 w 95"/>
                <a:gd name="T1" fmla="*/ 531026290 h 149"/>
                <a:gd name="T2" fmla="*/ 332368446 w 95"/>
                <a:gd name="T3" fmla="*/ 541937000 h 149"/>
                <a:gd name="T4" fmla="*/ 347140671 w 95"/>
                <a:gd name="T5" fmla="*/ 531026290 h 149"/>
                <a:gd name="T6" fmla="*/ 350834207 w 95"/>
                <a:gd name="T7" fmla="*/ 509202962 h 149"/>
                <a:gd name="T8" fmla="*/ 321289758 w 95"/>
                <a:gd name="T9" fmla="*/ 469193090 h 149"/>
                <a:gd name="T10" fmla="*/ 306517533 w 95"/>
                <a:gd name="T11" fmla="*/ 451008572 h 149"/>
                <a:gd name="T12" fmla="*/ 295438846 w 95"/>
                <a:gd name="T13" fmla="*/ 421911437 h 149"/>
                <a:gd name="T14" fmla="*/ 276975006 w 95"/>
                <a:gd name="T15" fmla="*/ 374627878 h 149"/>
                <a:gd name="T16" fmla="*/ 280666621 w 95"/>
                <a:gd name="T17" fmla="*/ 345530743 h 149"/>
                <a:gd name="T18" fmla="*/ 302825919 w 95"/>
                <a:gd name="T19" fmla="*/ 312796704 h 149"/>
                <a:gd name="T20" fmla="*/ 324983295 w 95"/>
                <a:gd name="T21" fmla="*/ 272786952 h 149"/>
                <a:gd name="T22" fmla="*/ 306517533 w 95"/>
                <a:gd name="T23" fmla="*/ 218229526 h 149"/>
                <a:gd name="T24" fmla="*/ 258509245 w 95"/>
                <a:gd name="T25" fmla="*/ 174582870 h 149"/>
                <a:gd name="T26" fmla="*/ 276975006 w 95"/>
                <a:gd name="T27" fmla="*/ 156398352 h 149"/>
                <a:gd name="T28" fmla="*/ 321289758 w 95"/>
                <a:gd name="T29" fmla="*/ 156398352 h 149"/>
                <a:gd name="T30" fmla="*/ 306517533 w 95"/>
                <a:gd name="T31" fmla="*/ 123664284 h 149"/>
                <a:gd name="T32" fmla="*/ 302825919 w 95"/>
                <a:gd name="T33" fmla="*/ 76380724 h 149"/>
                <a:gd name="T34" fmla="*/ 295438846 w 95"/>
                <a:gd name="T35" fmla="*/ 29097142 h 149"/>
                <a:gd name="T36" fmla="*/ 251124034 w 95"/>
                <a:gd name="T37" fmla="*/ 3636904 h 149"/>
                <a:gd name="T38" fmla="*/ 269587933 w 95"/>
                <a:gd name="T39" fmla="*/ 40007860 h 149"/>
                <a:gd name="T40" fmla="*/ 280666621 w 95"/>
                <a:gd name="T41" fmla="*/ 61831188 h 149"/>
                <a:gd name="T42" fmla="*/ 258509245 w 95"/>
                <a:gd name="T43" fmla="*/ 94565242 h 149"/>
                <a:gd name="T44" fmla="*/ 214194433 w 95"/>
                <a:gd name="T45" fmla="*/ 178221680 h 149"/>
                <a:gd name="T46" fmla="*/ 199422209 w 95"/>
                <a:gd name="T47" fmla="*/ 218229526 h 149"/>
                <a:gd name="T48" fmla="*/ 177262911 w 95"/>
                <a:gd name="T49" fmla="*/ 236415950 h 149"/>
                <a:gd name="T50" fmla="*/ 136639774 w 95"/>
                <a:gd name="T51" fmla="*/ 320070511 h 149"/>
                <a:gd name="T52" fmla="*/ 110788831 w 95"/>
                <a:gd name="T53" fmla="*/ 316433608 h 149"/>
                <a:gd name="T54" fmla="*/ 92324992 w 95"/>
                <a:gd name="T55" fmla="*/ 305520990 h 149"/>
                <a:gd name="T56" fmla="*/ 48008303 w 95"/>
                <a:gd name="T57" fmla="*/ 320070511 h 149"/>
                <a:gd name="T58" fmla="*/ 18465769 w 95"/>
                <a:gd name="T59" fmla="*/ 360078357 h 149"/>
                <a:gd name="T60" fmla="*/ 0 w 95"/>
                <a:gd name="T61" fmla="*/ 403725013 h 149"/>
                <a:gd name="T62" fmla="*/ 0 w 95"/>
                <a:gd name="T63" fmla="*/ 403725013 h 149"/>
                <a:gd name="T64" fmla="*/ 11078692 w 95"/>
                <a:gd name="T65" fmla="*/ 418272627 h 149"/>
                <a:gd name="T66" fmla="*/ 29544457 w 95"/>
                <a:gd name="T67" fmla="*/ 436459051 h 149"/>
                <a:gd name="T68" fmla="*/ 44316689 w 95"/>
                <a:gd name="T69" fmla="*/ 432822148 h 149"/>
                <a:gd name="T70" fmla="*/ 59086991 w 95"/>
                <a:gd name="T71" fmla="*/ 458282379 h 149"/>
                <a:gd name="T72" fmla="*/ 62780528 w 95"/>
                <a:gd name="T73" fmla="*/ 512839865 h 149"/>
                <a:gd name="T74" fmla="*/ 62780528 w 95"/>
                <a:gd name="T75" fmla="*/ 527387479 h 149"/>
                <a:gd name="T76" fmla="*/ 177262911 w 95"/>
                <a:gd name="T77" fmla="*/ 520113672 h 149"/>
                <a:gd name="T78" fmla="*/ 276975006 w 95"/>
                <a:gd name="T79" fmla="*/ 531026290 h 1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"/>
                <a:gd name="T121" fmla="*/ 0 h 149"/>
                <a:gd name="T122" fmla="*/ 95 w 95"/>
                <a:gd name="T123" fmla="*/ 149 h 1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" h="149">
                  <a:moveTo>
                    <a:pt x="75" y="146"/>
                  </a:moveTo>
                  <a:cubicBezTo>
                    <a:pt x="80" y="146"/>
                    <a:pt x="88" y="149"/>
                    <a:pt x="90" y="149"/>
                  </a:cubicBezTo>
                  <a:cubicBezTo>
                    <a:pt x="92" y="149"/>
                    <a:pt x="93" y="147"/>
                    <a:pt x="94" y="146"/>
                  </a:cubicBezTo>
                  <a:cubicBezTo>
                    <a:pt x="94" y="144"/>
                    <a:pt x="95" y="142"/>
                    <a:pt x="95" y="140"/>
                  </a:cubicBezTo>
                  <a:cubicBezTo>
                    <a:pt x="95" y="137"/>
                    <a:pt x="90" y="131"/>
                    <a:pt x="87" y="129"/>
                  </a:cubicBezTo>
                  <a:cubicBezTo>
                    <a:pt x="85" y="127"/>
                    <a:pt x="84" y="126"/>
                    <a:pt x="83" y="124"/>
                  </a:cubicBezTo>
                  <a:cubicBezTo>
                    <a:pt x="83" y="121"/>
                    <a:pt x="83" y="118"/>
                    <a:pt x="80" y="116"/>
                  </a:cubicBezTo>
                  <a:cubicBezTo>
                    <a:pt x="78" y="113"/>
                    <a:pt x="75" y="106"/>
                    <a:pt x="75" y="103"/>
                  </a:cubicBezTo>
                  <a:cubicBezTo>
                    <a:pt x="75" y="101"/>
                    <a:pt x="75" y="99"/>
                    <a:pt x="76" y="95"/>
                  </a:cubicBezTo>
                  <a:cubicBezTo>
                    <a:pt x="77" y="91"/>
                    <a:pt x="81" y="90"/>
                    <a:pt x="82" y="86"/>
                  </a:cubicBezTo>
                  <a:cubicBezTo>
                    <a:pt x="83" y="82"/>
                    <a:pt x="88" y="75"/>
                    <a:pt x="88" y="75"/>
                  </a:cubicBezTo>
                  <a:cubicBezTo>
                    <a:pt x="88" y="75"/>
                    <a:pt x="84" y="62"/>
                    <a:pt x="83" y="60"/>
                  </a:cubicBezTo>
                  <a:cubicBezTo>
                    <a:pt x="82" y="57"/>
                    <a:pt x="72" y="51"/>
                    <a:pt x="70" y="48"/>
                  </a:cubicBezTo>
                  <a:cubicBezTo>
                    <a:pt x="69" y="45"/>
                    <a:pt x="72" y="43"/>
                    <a:pt x="75" y="43"/>
                  </a:cubicBezTo>
                  <a:cubicBezTo>
                    <a:pt x="77" y="43"/>
                    <a:pt x="87" y="43"/>
                    <a:pt x="87" y="43"/>
                  </a:cubicBezTo>
                  <a:cubicBezTo>
                    <a:pt x="87" y="43"/>
                    <a:pt x="84" y="37"/>
                    <a:pt x="83" y="34"/>
                  </a:cubicBezTo>
                  <a:cubicBezTo>
                    <a:pt x="81" y="31"/>
                    <a:pt x="82" y="24"/>
                    <a:pt x="82" y="21"/>
                  </a:cubicBezTo>
                  <a:cubicBezTo>
                    <a:pt x="82" y="18"/>
                    <a:pt x="82" y="11"/>
                    <a:pt x="80" y="8"/>
                  </a:cubicBezTo>
                  <a:cubicBezTo>
                    <a:pt x="79" y="6"/>
                    <a:pt x="68" y="0"/>
                    <a:pt x="68" y="1"/>
                  </a:cubicBezTo>
                  <a:cubicBezTo>
                    <a:pt x="68" y="6"/>
                    <a:pt x="73" y="8"/>
                    <a:pt x="73" y="11"/>
                  </a:cubicBezTo>
                  <a:cubicBezTo>
                    <a:pt x="73" y="13"/>
                    <a:pt x="76" y="11"/>
                    <a:pt x="76" y="17"/>
                  </a:cubicBezTo>
                  <a:cubicBezTo>
                    <a:pt x="76" y="22"/>
                    <a:pt x="74" y="26"/>
                    <a:pt x="70" y="26"/>
                  </a:cubicBezTo>
                  <a:cubicBezTo>
                    <a:pt x="65" y="26"/>
                    <a:pt x="60" y="45"/>
                    <a:pt x="58" y="49"/>
                  </a:cubicBezTo>
                  <a:cubicBezTo>
                    <a:pt x="55" y="52"/>
                    <a:pt x="57" y="58"/>
                    <a:pt x="54" y="60"/>
                  </a:cubicBezTo>
                  <a:cubicBezTo>
                    <a:pt x="52" y="62"/>
                    <a:pt x="49" y="59"/>
                    <a:pt x="48" y="65"/>
                  </a:cubicBezTo>
                  <a:cubicBezTo>
                    <a:pt x="47" y="71"/>
                    <a:pt x="40" y="86"/>
                    <a:pt x="37" y="88"/>
                  </a:cubicBezTo>
                  <a:cubicBezTo>
                    <a:pt x="35" y="90"/>
                    <a:pt x="33" y="91"/>
                    <a:pt x="30" y="87"/>
                  </a:cubicBezTo>
                  <a:cubicBezTo>
                    <a:pt x="27" y="84"/>
                    <a:pt x="28" y="83"/>
                    <a:pt x="25" y="84"/>
                  </a:cubicBezTo>
                  <a:cubicBezTo>
                    <a:pt x="23" y="84"/>
                    <a:pt x="16" y="85"/>
                    <a:pt x="13" y="88"/>
                  </a:cubicBezTo>
                  <a:cubicBezTo>
                    <a:pt x="11" y="91"/>
                    <a:pt x="5" y="96"/>
                    <a:pt x="5" y="99"/>
                  </a:cubicBezTo>
                  <a:cubicBezTo>
                    <a:pt x="4" y="102"/>
                    <a:pt x="2" y="108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3"/>
                    <a:pt x="2" y="114"/>
                    <a:pt x="3" y="115"/>
                  </a:cubicBezTo>
                  <a:cubicBezTo>
                    <a:pt x="4" y="115"/>
                    <a:pt x="8" y="119"/>
                    <a:pt x="8" y="120"/>
                  </a:cubicBezTo>
                  <a:cubicBezTo>
                    <a:pt x="9" y="121"/>
                    <a:pt x="10" y="117"/>
                    <a:pt x="12" y="119"/>
                  </a:cubicBezTo>
                  <a:cubicBezTo>
                    <a:pt x="14" y="121"/>
                    <a:pt x="13" y="123"/>
                    <a:pt x="16" y="126"/>
                  </a:cubicBezTo>
                  <a:cubicBezTo>
                    <a:pt x="18" y="129"/>
                    <a:pt x="18" y="137"/>
                    <a:pt x="17" y="141"/>
                  </a:cubicBezTo>
                  <a:cubicBezTo>
                    <a:pt x="17" y="143"/>
                    <a:pt x="17" y="144"/>
                    <a:pt x="17" y="145"/>
                  </a:cubicBezTo>
                  <a:cubicBezTo>
                    <a:pt x="26" y="145"/>
                    <a:pt x="42" y="143"/>
                    <a:pt x="48" y="143"/>
                  </a:cubicBezTo>
                  <a:cubicBezTo>
                    <a:pt x="55" y="143"/>
                    <a:pt x="71" y="146"/>
                    <a:pt x="75" y="14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1" name="Freeform 851"/>
            <p:cNvSpPr>
              <a:spLocks/>
            </p:cNvSpPr>
            <p:nvPr/>
          </p:nvSpPr>
          <p:spPr bwMode="auto">
            <a:xfrm>
              <a:off x="855663" y="3136900"/>
              <a:ext cx="73025" cy="158750"/>
            </a:xfrm>
            <a:custGeom>
              <a:avLst/>
              <a:gdLst>
                <a:gd name="T0" fmla="*/ 94662861 w 39"/>
                <a:gd name="T1" fmla="*/ 7143749 h 84"/>
                <a:gd name="T2" fmla="*/ 80638322 w 39"/>
                <a:gd name="T3" fmla="*/ 25001233 h 84"/>
                <a:gd name="T4" fmla="*/ 84143521 w 39"/>
                <a:gd name="T5" fmla="*/ 28573107 h 84"/>
                <a:gd name="T6" fmla="*/ 56096300 w 39"/>
                <a:gd name="T7" fmla="*/ 53574341 h 84"/>
                <a:gd name="T8" fmla="*/ 24542015 w 39"/>
                <a:gd name="T9" fmla="*/ 57146214 h 84"/>
                <a:gd name="T10" fmla="*/ 7012272 w 39"/>
                <a:gd name="T11" fmla="*/ 75005598 h 84"/>
                <a:gd name="T12" fmla="*/ 3505200 w 39"/>
                <a:gd name="T13" fmla="*/ 89291202 h 84"/>
                <a:gd name="T14" fmla="*/ 31554292 w 39"/>
                <a:gd name="T15" fmla="*/ 135721810 h 84"/>
                <a:gd name="T16" fmla="*/ 38566562 w 39"/>
                <a:gd name="T17" fmla="*/ 178582405 h 84"/>
                <a:gd name="T18" fmla="*/ 45578831 w 39"/>
                <a:gd name="T19" fmla="*/ 300018610 h 84"/>
                <a:gd name="T20" fmla="*/ 45578831 w 39"/>
                <a:gd name="T21" fmla="*/ 300018610 h 84"/>
                <a:gd name="T22" fmla="*/ 77133123 w 39"/>
                <a:gd name="T23" fmla="*/ 292874863 h 84"/>
                <a:gd name="T24" fmla="*/ 101675131 w 39"/>
                <a:gd name="T25" fmla="*/ 289302989 h 84"/>
                <a:gd name="T26" fmla="*/ 94662861 w 39"/>
                <a:gd name="T27" fmla="*/ 167866784 h 84"/>
                <a:gd name="T28" fmla="*/ 126217168 w 39"/>
                <a:gd name="T29" fmla="*/ 103578697 h 84"/>
                <a:gd name="T30" fmla="*/ 136734636 w 39"/>
                <a:gd name="T31" fmla="*/ 57146214 h 84"/>
                <a:gd name="T32" fmla="*/ 94662861 w 39"/>
                <a:gd name="T33" fmla="*/ 7143749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84"/>
                <a:gd name="T53" fmla="*/ 39 w 39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84">
                  <a:moveTo>
                    <a:pt x="27" y="2"/>
                  </a:moveTo>
                  <a:cubicBezTo>
                    <a:pt x="25" y="3"/>
                    <a:pt x="24" y="5"/>
                    <a:pt x="23" y="7"/>
                  </a:cubicBezTo>
                  <a:cubicBezTo>
                    <a:pt x="23" y="7"/>
                    <a:pt x="24" y="7"/>
                    <a:pt x="24" y="8"/>
                  </a:cubicBezTo>
                  <a:cubicBezTo>
                    <a:pt x="24" y="10"/>
                    <a:pt x="21" y="15"/>
                    <a:pt x="16" y="15"/>
                  </a:cubicBezTo>
                  <a:cubicBezTo>
                    <a:pt x="11" y="15"/>
                    <a:pt x="10" y="13"/>
                    <a:pt x="7" y="16"/>
                  </a:cubicBezTo>
                  <a:cubicBezTo>
                    <a:pt x="6" y="18"/>
                    <a:pt x="3" y="20"/>
                    <a:pt x="2" y="21"/>
                  </a:cubicBezTo>
                  <a:cubicBezTo>
                    <a:pt x="1" y="22"/>
                    <a:pt x="0" y="24"/>
                    <a:pt x="1" y="25"/>
                  </a:cubicBezTo>
                  <a:cubicBezTo>
                    <a:pt x="2" y="30"/>
                    <a:pt x="7" y="36"/>
                    <a:pt x="9" y="38"/>
                  </a:cubicBezTo>
                  <a:cubicBezTo>
                    <a:pt x="10" y="39"/>
                    <a:pt x="11" y="42"/>
                    <a:pt x="11" y="50"/>
                  </a:cubicBezTo>
                  <a:cubicBezTo>
                    <a:pt x="12" y="57"/>
                    <a:pt x="11" y="76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7" y="83"/>
                    <a:pt x="20" y="83"/>
                    <a:pt x="22" y="82"/>
                  </a:cubicBezTo>
                  <a:cubicBezTo>
                    <a:pt x="25" y="82"/>
                    <a:pt x="27" y="81"/>
                    <a:pt x="29" y="81"/>
                  </a:cubicBezTo>
                  <a:cubicBezTo>
                    <a:pt x="29" y="74"/>
                    <a:pt x="27" y="52"/>
                    <a:pt x="27" y="47"/>
                  </a:cubicBezTo>
                  <a:cubicBezTo>
                    <a:pt x="27" y="42"/>
                    <a:pt x="33" y="35"/>
                    <a:pt x="36" y="29"/>
                  </a:cubicBezTo>
                  <a:cubicBezTo>
                    <a:pt x="38" y="26"/>
                    <a:pt x="39" y="20"/>
                    <a:pt x="39" y="16"/>
                  </a:cubicBezTo>
                  <a:cubicBezTo>
                    <a:pt x="34" y="9"/>
                    <a:pt x="28" y="0"/>
                    <a:pt x="27" y="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2" name="Freeform 852"/>
            <p:cNvSpPr>
              <a:spLocks/>
            </p:cNvSpPr>
            <p:nvPr/>
          </p:nvSpPr>
          <p:spPr bwMode="auto">
            <a:xfrm>
              <a:off x="906463" y="3101975"/>
              <a:ext cx="290512" cy="246063"/>
            </a:xfrm>
            <a:custGeom>
              <a:avLst/>
              <a:gdLst>
                <a:gd name="T0" fmla="*/ 295886473 w 152"/>
                <a:gd name="T1" fmla="*/ 396588634 h 129"/>
                <a:gd name="T2" fmla="*/ 325109675 w 152"/>
                <a:gd name="T3" fmla="*/ 356566220 h 129"/>
                <a:gd name="T4" fmla="*/ 368946389 w 152"/>
                <a:gd name="T5" fmla="*/ 342012268 h 129"/>
                <a:gd name="T6" fmla="*/ 387210412 w 152"/>
                <a:gd name="T7" fmla="*/ 352926778 h 129"/>
                <a:gd name="T8" fmla="*/ 412781192 w 152"/>
                <a:gd name="T9" fmla="*/ 356566220 h 129"/>
                <a:gd name="T10" fmla="*/ 452963572 w 152"/>
                <a:gd name="T11" fmla="*/ 272881950 h 129"/>
                <a:gd name="T12" fmla="*/ 474880018 w 152"/>
                <a:gd name="T13" fmla="*/ 254690463 h 129"/>
                <a:gd name="T14" fmla="*/ 489491619 w 152"/>
                <a:gd name="T15" fmla="*/ 214666082 h 129"/>
                <a:gd name="T16" fmla="*/ 533326541 w 152"/>
                <a:gd name="T17" fmla="*/ 130983720 h 129"/>
                <a:gd name="T18" fmla="*/ 555244898 w 152"/>
                <a:gd name="T19" fmla="*/ 98238252 h 129"/>
                <a:gd name="T20" fmla="*/ 544285720 w 152"/>
                <a:gd name="T21" fmla="*/ 76407324 h 129"/>
                <a:gd name="T22" fmla="*/ 526021697 w 152"/>
                <a:gd name="T23" fmla="*/ 40022429 h 129"/>
                <a:gd name="T24" fmla="*/ 515062518 w 152"/>
                <a:gd name="T25" fmla="*/ 3637535 h 129"/>
                <a:gd name="T26" fmla="*/ 463920839 w 152"/>
                <a:gd name="T27" fmla="*/ 36384895 h 129"/>
                <a:gd name="T28" fmla="*/ 416433614 w 152"/>
                <a:gd name="T29" fmla="*/ 29107911 h 129"/>
                <a:gd name="T30" fmla="*/ 343375609 w 152"/>
                <a:gd name="T31" fmla="*/ 40022429 h 129"/>
                <a:gd name="T32" fmla="*/ 292234050 w 152"/>
                <a:gd name="T33" fmla="*/ 50938847 h 129"/>
                <a:gd name="T34" fmla="*/ 244746765 w 152"/>
                <a:gd name="T35" fmla="*/ 32745453 h 129"/>
                <a:gd name="T36" fmla="*/ 197257629 w 152"/>
                <a:gd name="T37" fmla="*/ 40022429 h 129"/>
                <a:gd name="T38" fmla="*/ 160729582 w 152"/>
                <a:gd name="T39" fmla="*/ 10914514 h 129"/>
                <a:gd name="T40" fmla="*/ 127852046 w 152"/>
                <a:gd name="T41" fmla="*/ 0 h 129"/>
                <a:gd name="T42" fmla="*/ 69405612 w 152"/>
                <a:gd name="T43" fmla="*/ 21830935 h 129"/>
                <a:gd name="T44" fmla="*/ 58446419 w 152"/>
                <a:gd name="T45" fmla="*/ 61853357 h 129"/>
                <a:gd name="T46" fmla="*/ 47487240 w 152"/>
                <a:gd name="T47" fmla="*/ 90961276 h 129"/>
                <a:gd name="T48" fmla="*/ 32875639 w 152"/>
                <a:gd name="T49" fmla="*/ 171006134 h 129"/>
                <a:gd name="T50" fmla="*/ 0 w 152"/>
                <a:gd name="T51" fmla="*/ 236497010 h 129"/>
                <a:gd name="T52" fmla="*/ 7306758 w 152"/>
                <a:gd name="T53" fmla="*/ 360203754 h 129"/>
                <a:gd name="T54" fmla="*/ 29223209 w 152"/>
                <a:gd name="T55" fmla="*/ 360203754 h 129"/>
                <a:gd name="T56" fmla="*/ 76712368 w 152"/>
                <a:gd name="T57" fmla="*/ 371118264 h 129"/>
                <a:gd name="T58" fmla="*/ 131504469 w 152"/>
                <a:gd name="T59" fmla="*/ 407503144 h 129"/>
                <a:gd name="T60" fmla="*/ 135158802 w 152"/>
                <a:gd name="T61" fmla="*/ 436611048 h 129"/>
                <a:gd name="T62" fmla="*/ 168034427 w 152"/>
                <a:gd name="T63" fmla="*/ 462079510 h 129"/>
                <a:gd name="T64" fmla="*/ 211869229 w 152"/>
                <a:gd name="T65" fmla="*/ 443888024 h 129"/>
                <a:gd name="T66" fmla="*/ 204564385 w 152"/>
                <a:gd name="T67" fmla="*/ 454802534 h 129"/>
                <a:gd name="T68" fmla="*/ 237440009 w 152"/>
                <a:gd name="T69" fmla="*/ 447525558 h 129"/>
                <a:gd name="T70" fmla="*/ 263010848 w 152"/>
                <a:gd name="T71" fmla="*/ 440248582 h 129"/>
                <a:gd name="T72" fmla="*/ 273970027 w 152"/>
                <a:gd name="T73" fmla="*/ 432971606 h 129"/>
                <a:gd name="T74" fmla="*/ 277622449 w 152"/>
                <a:gd name="T75" fmla="*/ 440248582 h 129"/>
                <a:gd name="T76" fmla="*/ 277622449 w 152"/>
                <a:gd name="T77" fmla="*/ 440248582 h 129"/>
                <a:gd name="T78" fmla="*/ 295886473 w 152"/>
                <a:gd name="T79" fmla="*/ 396588634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2"/>
                <a:gd name="T121" fmla="*/ 0 h 129"/>
                <a:gd name="T122" fmla="*/ 152 w 152"/>
                <a:gd name="T123" fmla="*/ 129 h 1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2" h="129">
                  <a:moveTo>
                    <a:pt x="81" y="109"/>
                  </a:moveTo>
                  <a:cubicBezTo>
                    <a:pt x="81" y="106"/>
                    <a:pt x="87" y="101"/>
                    <a:pt x="89" y="98"/>
                  </a:cubicBezTo>
                  <a:cubicBezTo>
                    <a:pt x="92" y="95"/>
                    <a:pt x="99" y="94"/>
                    <a:pt x="101" y="94"/>
                  </a:cubicBezTo>
                  <a:cubicBezTo>
                    <a:pt x="104" y="93"/>
                    <a:pt x="103" y="94"/>
                    <a:pt x="106" y="97"/>
                  </a:cubicBezTo>
                  <a:cubicBezTo>
                    <a:pt x="109" y="101"/>
                    <a:pt x="111" y="100"/>
                    <a:pt x="113" y="98"/>
                  </a:cubicBezTo>
                  <a:cubicBezTo>
                    <a:pt x="116" y="96"/>
                    <a:pt x="123" y="81"/>
                    <a:pt x="124" y="75"/>
                  </a:cubicBezTo>
                  <a:cubicBezTo>
                    <a:pt x="125" y="69"/>
                    <a:pt x="128" y="72"/>
                    <a:pt x="130" y="70"/>
                  </a:cubicBezTo>
                  <a:cubicBezTo>
                    <a:pt x="133" y="68"/>
                    <a:pt x="131" y="62"/>
                    <a:pt x="134" y="59"/>
                  </a:cubicBezTo>
                  <a:cubicBezTo>
                    <a:pt x="136" y="55"/>
                    <a:pt x="141" y="36"/>
                    <a:pt x="146" y="36"/>
                  </a:cubicBezTo>
                  <a:cubicBezTo>
                    <a:pt x="150" y="36"/>
                    <a:pt x="152" y="32"/>
                    <a:pt x="152" y="27"/>
                  </a:cubicBezTo>
                  <a:cubicBezTo>
                    <a:pt x="152" y="21"/>
                    <a:pt x="149" y="23"/>
                    <a:pt x="149" y="21"/>
                  </a:cubicBezTo>
                  <a:cubicBezTo>
                    <a:pt x="149" y="18"/>
                    <a:pt x="144" y="16"/>
                    <a:pt x="144" y="11"/>
                  </a:cubicBezTo>
                  <a:cubicBezTo>
                    <a:pt x="144" y="7"/>
                    <a:pt x="142" y="4"/>
                    <a:pt x="141" y="1"/>
                  </a:cubicBezTo>
                  <a:cubicBezTo>
                    <a:pt x="137" y="3"/>
                    <a:pt x="130" y="9"/>
                    <a:pt x="127" y="10"/>
                  </a:cubicBezTo>
                  <a:cubicBezTo>
                    <a:pt x="122" y="11"/>
                    <a:pt x="118" y="8"/>
                    <a:pt x="114" y="8"/>
                  </a:cubicBezTo>
                  <a:cubicBezTo>
                    <a:pt x="110" y="8"/>
                    <a:pt x="98" y="9"/>
                    <a:pt x="94" y="11"/>
                  </a:cubicBezTo>
                  <a:cubicBezTo>
                    <a:pt x="91" y="13"/>
                    <a:pt x="84" y="14"/>
                    <a:pt x="80" y="14"/>
                  </a:cubicBezTo>
                  <a:cubicBezTo>
                    <a:pt x="75" y="14"/>
                    <a:pt x="69" y="8"/>
                    <a:pt x="67" y="9"/>
                  </a:cubicBezTo>
                  <a:cubicBezTo>
                    <a:pt x="65" y="10"/>
                    <a:pt x="57" y="13"/>
                    <a:pt x="54" y="11"/>
                  </a:cubicBezTo>
                  <a:cubicBezTo>
                    <a:pt x="50" y="9"/>
                    <a:pt x="47" y="3"/>
                    <a:pt x="44" y="3"/>
                  </a:cubicBezTo>
                  <a:cubicBezTo>
                    <a:pt x="40" y="3"/>
                    <a:pt x="37" y="0"/>
                    <a:pt x="35" y="0"/>
                  </a:cubicBezTo>
                  <a:cubicBezTo>
                    <a:pt x="32" y="0"/>
                    <a:pt x="21" y="4"/>
                    <a:pt x="19" y="6"/>
                  </a:cubicBezTo>
                  <a:cubicBezTo>
                    <a:pt x="17" y="8"/>
                    <a:pt x="18" y="15"/>
                    <a:pt x="16" y="17"/>
                  </a:cubicBezTo>
                  <a:cubicBezTo>
                    <a:pt x="13" y="19"/>
                    <a:pt x="14" y="22"/>
                    <a:pt x="13" y="25"/>
                  </a:cubicBezTo>
                  <a:cubicBezTo>
                    <a:pt x="12" y="27"/>
                    <a:pt x="12" y="41"/>
                    <a:pt x="9" y="47"/>
                  </a:cubicBezTo>
                  <a:cubicBezTo>
                    <a:pt x="6" y="53"/>
                    <a:pt x="0" y="60"/>
                    <a:pt x="0" y="65"/>
                  </a:cubicBezTo>
                  <a:cubicBezTo>
                    <a:pt x="0" y="70"/>
                    <a:pt x="2" y="92"/>
                    <a:pt x="2" y="99"/>
                  </a:cubicBezTo>
                  <a:cubicBezTo>
                    <a:pt x="4" y="99"/>
                    <a:pt x="6" y="99"/>
                    <a:pt x="8" y="99"/>
                  </a:cubicBezTo>
                  <a:cubicBezTo>
                    <a:pt x="12" y="99"/>
                    <a:pt x="16" y="99"/>
                    <a:pt x="21" y="102"/>
                  </a:cubicBezTo>
                  <a:cubicBezTo>
                    <a:pt x="26" y="105"/>
                    <a:pt x="35" y="110"/>
                    <a:pt x="36" y="112"/>
                  </a:cubicBezTo>
                  <a:cubicBezTo>
                    <a:pt x="36" y="114"/>
                    <a:pt x="32" y="115"/>
                    <a:pt x="37" y="120"/>
                  </a:cubicBezTo>
                  <a:cubicBezTo>
                    <a:pt x="41" y="125"/>
                    <a:pt x="41" y="129"/>
                    <a:pt x="46" y="127"/>
                  </a:cubicBezTo>
                  <a:cubicBezTo>
                    <a:pt x="52" y="124"/>
                    <a:pt x="57" y="122"/>
                    <a:pt x="58" y="122"/>
                  </a:cubicBezTo>
                  <a:cubicBezTo>
                    <a:pt x="58" y="123"/>
                    <a:pt x="54" y="125"/>
                    <a:pt x="56" y="125"/>
                  </a:cubicBezTo>
                  <a:cubicBezTo>
                    <a:pt x="59" y="125"/>
                    <a:pt x="61" y="123"/>
                    <a:pt x="65" y="123"/>
                  </a:cubicBezTo>
                  <a:cubicBezTo>
                    <a:pt x="68" y="123"/>
                    <a:pt x="73" y="121"/>
                    <a:pt x="72" y="121"/>
                  </a:cubicBezTo>
                  <a:cubicBezTo>
                    <a:pt x="71" y="120"/>
                    <a:pt x="74" y="119"/>
                    <a:pt x="75" y="119"/>
                  </a:cubicBezTo>
                  <a:cubicBezTo>
                    <a:pt x="75" y="119"/>
                    <a:pt x="76" y="120"/>
                    <a:pt x="76" y="121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8" y="118"/>
                    <a:pt x="80" y="112"/>
                    <a:pt x="81" y="10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3" name="Freeform 853"/>
            <p:cNvSpPr>
              <a:spLocks/>
            </p:cNvSpPr>
            <p:nvPr/>
          </p:nvSpPr>
          <p:spPr bwMode="auto">
            <a:xfrm>
              <a:off x="695325" y="3067050"/>
              <a:ext cx="204788" cy="150813"/>
            </a:xfrm>
            <a:custGeom>
              <a:avLst/>
              <a:gdLst>
                <a:gd name="T0" fmla="*/ 327192468 w 108"/>
                <a:gd name="T1" fmla="*/ 189507021 h 79"/>
                <a:gd name="T2" fmla="*/ 359552756 w 108"/>
                <a:gd name="T3" fmla="*/ 185862693 h 79"/>
                <a:gd name="T4" fmla="*/ 388315980 w 108"/>
                <a:gd name="T5" fmla="*/ 160352397 h 79"/>
                <a:gd name="T6" fmla="*/ 366743088 w 108"/>
                <a:gd name="T7" fmla="*/ 138486430 h 79"/>
                <a:gd name="T8" fmla="*/ 355955693 w 108"/>
                <a:gd name="T9" fmla="*/ 131197774 h 79"/>
                <a:gd name="T10" fmla="*/ 327192468 w 108"/>
                <a:gd name="T11" fmla="*/ 120264760 h 79"/>
                <a:gd name="T12" fmla="*/ 309214742 w 108"/>
                <a:gd name="T13" fmla="*/ 91110137 h 79"/>
                <a:gd name="T14" fmla="*/ 287641849 w 108"/>
                <a:gd name="T15" fmla="*/ 54664934 h 79"/>
                <a:gd name="T16" fmla="*/ 280449621 w 108"/>
                <a:gd name="T17" fmla="*/ 14577315 h 79"/>
                <a:gd name="T18" fmla="*/ 240898942 w 108"/>
                <a:gd name="T19" fmla="*/ 7288658 h 79"/>
                <a:gd name="T20" fmla="*/ 197753156 w 108"/>
                <a:gd name="T21" fmla="*/ 32798966 h 79"/>
                <a:gd name="T22" fmla="*/ 172585097 w 108"/>
                <a:gd name="T23" fmla="*/ 51020606 h 79"/>
                <a:gd name="T24" fmla="*/ 158202537 w 108"/>
                <a:gd name="T25" fmla="*/ 47376278 h 79"/>
                <a:gd name="T26" fmla="*/ 129439312 w 108"/>
                <a:gd name="T27" fmla="*/ 76532825 h 79"/>
                <a:gd name="T28" fmla="*/ 104269327 w 108"/>
                <a:gd name="T29" fmla="*/ 94754465 h 79"/>
                <a:gd name="T30" fmla="*/ 82696435 w 108"/>
                <a:gd name="T31" fmla="*/ 87465809 h 79"/>
                <a:gd name="T32" fmla="*/ 68315770 w 108"/>
                <a:gd name="T33" fmla="*/ 116620432 h 79"/>
                <a:gd name="T34" fmla="*/ 57528361 w 108"/>
                <a:gd name="T35" fmla="*/ 149419413 h 79"/>
                <a:gd name="T36" fmla="*/ 17977734 w 108"/>
                <a:gd name="T37" fmla="*/ 163996725 h 79"/>
                <a:gd name="T38" fmla="*/ 21572900 w 108"/>
                <a:gd name="T39" fmla="*/ 178574037 h 79"/>
                <a:gd name="T40" fmla="*/ 7190334 w 108"/>
                <a:gd name="T41" fmla="*/ 218663553 h 79"/>
                <a:gd name="T42" fmla="*/ 0 w 108"/>
                <a:gd name="T43" fmla="*/ 229596537 h 79"/>
                <a:gd name="T44" fmla="*/ 53933195 w 108"/>
                <a:gd name="T45" fmla="*/ 276972859 h 79"/>
                <a:gd name="T46" fmla="*/ 97078995 w 108"/>
                <a:gd name="T47" fmla="*/ 258751220 h 79"/>
                <a:gd name="T48" fmla="*/ 140224810 w 108"/>
                <a:gd name="T49" fmla="*/ 287905843 h 79"/>
                <a:gd name="T50" fmla="*/ 136629644 w 108"/>
                <a:gd name="T51" fmla="*/ 207728660 h 79"/>
                <a:gd name="T52" fmla="*/ 269664122 w 108"/>
                <a:gd name="T53" fmla="*/ 207728660 h 79"/>
                <a:gd name="T54" fmla="*/ 309214742 w 108"/>
                <a:gd name="T55" fmla="*/ 207728660 h 79"/>
                <a:gd name="T56" fmla="*/ 327192468 w 108"/>
                <a:gd name="T57" fmla="*/ 189507021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79"/>
                <a:gd name="T89" fmla="*/ 108 w 108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79">
                  <a:moveTo>
                    <a:pt x="91" y="52"/>
                  </a:moveTo>
                  <a:cubicBezTo>
                    <a:pt x="94" y="49"/>
                    <a:pt x="95" y="51"/>
                    <a:pt x="100" y="51"/>
                  </a:cubicBezTo>
                  <a:cubicBezTo>
                    <a:pt x="105" y="51"/>
                    <a:pt x="108" y="46"/>
                    <a:pt x="108" y="44"/>
                  </a:cubicBezTo>
                  <a:cubicBezTo>
                    <a:pt x="108" y="42"/>
                    <a:pt x="102" y="41"/>
                    <a:pt x="102" y="38"/>
                  </a:cubicBezTo>
                  <a:cubicBezTo>
                    <a:pt x="101" y="34"/>
                    <a:pt x="101" y="35"/>
                    <a:pt x="99" y="36"/>
                  </a:cubicBezTo>
                  <a:cubicBezTo>
                    <a:pt x="98" y="37"/>
                    <a:pt x="96" y="36"/>
                    <a:pt x="91" y="33"/>
                  </a:cubicBezTo>
                  <a:cubicBezTo>
                    <a:pt x="87" y="29"/>
                    <a:pt x="87" y="30"/>
                    <a:pt x="86" y="25"/>
                  </a:cubicBezTo>
                  <a:cubicBezTo>
                    <a:pt x="86" y="21"/>
                    <a:pt x="83" y="19"/>
                    <a:pt x="80" y="15"/>
                  </a:cubicBezTo>
                  <a:cubicBezTo>
                    <a:pt x="77" y="13"/>
                    <a:pt x="77" y="8"/>
                    <a:pt x="78" y="4"/>
                  </a:cubicBezTo>
                  <a:cubicBezTo>
                    <a:pt x="74" y="4"/>
                    <a:pt x="71" y="3"/>
                    <a:pt x="67" y="2"/>
                  </a:cubicBezTo>
                  <a:cubicBezTo>
                    <a:pt x="64" y="0"/>
                    <a:pt x="56" y="8"/>
                    <a:pt x="55" y="9"/>
                  </a:cubicBezTo>
                  <a:cubicBezTo>
                    <a:pt x="53" y="10"/>
                    <a:pt x="48" y="11"/>
                    <a:pt x="48" y="14"/>
                  </a:cubicBezTo>
                  <a:cubicBezTo>
                    <a:pt x="47" y="16"/>
                    <a:pt x="46" y="13"/>
                    <a:pt x="44" y="13"/>
                  </a:cubicBezTo>
                  <a:cubicBezTo>
                    <a:pt x="42" y="13"/>
                    <a:pt x="38" y="19"/>
                    <a:pt x="36" y="21"/>
                  </a:cubicBezTo>
                  <a:cubicBezTo>
                    <a:pt x="34" y="23"/>
                    <a:pt x="31" y="24"/>
                    <a:pt x="29" y="26"/>
                  </a:cubicBezTo>
                  <a:cubicBezTo>
                    <a:pt x="27" y="28"/>
                    <a:pt x="24" y="25"/>
                    <a:pt x="23" y="24"/>
                  </a:cubicBezTo>
                  <a:cubicBezTo>
                    <a:pt x="21" y="22"/>
                    <a:pt x="20" y="29"/>
                    <a:pt x="19" y="32"/>
                  </a:cubicBezTo>
                  <a:cubicBezTo>
                    <a:pt x="18" y="35"/>
                    <a:pt x="17" y="37"/>
                    <a:pt x="16" y="41"/>
                  </a:cubicBezTo>
                  <a:cubicBezTo>
                    <a:pt x="15" y="45"/>
                    <a:pt x="9" y="43"/>
                    <a:pt x="5" y="45"/>
                  </a:cubicBezTo>
                  <a:cubicBezTo>
                    <a:pt x="1" y="47"/>
                    <a:pt x="4" y="47"/>
                    <a:pt x="6" y="49"/>
                  </a:cubicBezTo>
                  <a:cubicBezTo>
                    <a:pt x="7" y="51"/>
                    <a:pt x="4" y="58"/>
                    <a:pt x="2" y="60"/>
                  </a:cubicBezTo>
                  <a:cubicBezTo>
                    <a:pt x="1" y="61"/>
                    <a:pt x="0" y="62"/>
                    <a:pt x="0" y="63"/>
                  </a:cubicBezTo>
                  <a:cubicBezTo>
                    <a:pt x="4" y="65"/>
                    <a:pt x="11" y="76"/>
                    <a:pt x="15" y="76"/>
                  </a:cubicBezTo>
                  <a:cubicBezTo>
                    <a:pt x="20" y="76"/>
                    <a:pt x="20" y="71"/>
                    <a:pt x="27" y="71"/>
                  </a:cubicBezTo>
                  <a:cubicBezTo>
                    <a:pt x="32" y="71"/>
                    <a:pt x="37" y="75"/>
                    <a:pt x="39" y="79"/>
                  </a:cubicBezTo>
                  <a:cubicBezTo>
                    <a:pt x="39" y="69"/>
                    <a:pt x="38" y="57"/>
                    <a:pt x="38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7" y="56"/>
                    <a:pt x="90" y="54"/>
                    <a:pt x="91" y="5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4" name="Freeform 854"/>
            <p:cNvSpPr>
              <a:spLocks/>
            </p:cNvSpPr>
            <p:nvPr/>
          </p:nvSpPr>
          <p:spPr bwMode="auto">
            <a:xfrm>
              <a:off x="836613" y="3176588"/>
              <a:ext cx="42862" cy="123825"/>
            </a:xfrm>
            <a:custGeom>
              <a:avLst/>
              <a:gdLst>
                <a:gd name="T0" fmla="*/ 72930630 w 23"/>
                <a:gd name="T1" fmla="*/ 105241705 h 65"/>
                <a:gd name="T2" fmla="*/ 65985124 w 23"/>
                <a:gd name="T3" fmla="*/ 61693411 h 65"/>
                <a:gd name="T4" fmla="*/ 38201225 w 23"/>
                <a:gd name="T5" fmla="*/ 14516097 h 65"/>
                <a:gd name="T6" fmla="*/ 41674910 w 23"/>
                <a:gd name="T7" fmla="*/ 0 h 65"/>
                <a:gd name="T8" fmla="*/ 3473685 w 23"/>
                <a:gd name="T9" fmla="*/ 0 h 65"/>
                <a:gd name="T10" fmla="*/ 3473685 w 23"/>
                <a:gd name="T11" fmla="*/ 18145124 h 65"/>
                <a:gd name="T12" fmla="*/ 17364702 w 23"/>
                <a:gd name="T13" fmla="*/ 54435364 h 65"/>
                <a:gd name="T14" fmla="*/ 17364702 w 23"/>
                <a:gd name="T15" fmla="*/ 130644898 h 65"/>
                <a:gd name="T16" fmla="*/ 27783892 w 23"/>
                <a:gd name="T17" fmla="*/ 192338294 h 65"/>
                <a:gd name="T18" fmla="*/ 55565920 w 23"/>
                <a:gd name="T19" fmla="*/ 235886574 h 65"/>
                <a:gd name="T20" fmla="*/ 79876135 w 23"/>
                <a:gd name="T21" fmla="*/ 228628527 h 65"/>
                <a:gd name="T22" fmla="*/ 79876135 w 23"/>
                <a:gd name="T23" fmla="*/ 228628527 h 65"/>
                <a:gd name="T24" fmla="*/ 72930630 w 23"/>
                <a:gd name="T25" fmla="*/ 105241705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5"/>
                <a:gd name="T41" fmla="*/ 23 w 2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5">
                  <a:moveTo>
                    <a:pt x="21" y="29"/>
                  </a:moveTo>
                  <a:cubicBezTo>
                    <a:pt x="21" y="21"/>
                    <a:pt x="20" y="18"/>
                    <a:pt x="19" y="17"/>
                  </a:cubicBezTo>
                  <a:cubicBezTo>
                    <a:pt x="17" y="15"/>
                    <a:pt x="12" y="9"/>
                    <a:pt x="11" y="4"/>
                  </a:cubicBezTo>
                  <a:cubicBezTo>
                    <a:pt x="10" y="3"/>
                    <a:pt x="11" y="1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7"/>
                    <a:pt x="5" y="10"/>
                    <a:pt x="5" y="15"/>
                  </a:cubicBezTo>
                  <a:cubicBezTo>
                    <a:pt x="5" y="21"/>
                    <a:pt x="0" y="32"/>
                    <a:pt x="5" y="36"/>
                  </a:cubicBezTo>
                  <a:cubicBezTo>
                    <a:pt x="9" y="41"/>
                    <a:pt x="8" y="49"/>
                    <a:pt x="8" y="53"/>
                  </a:cubicBezTo>
                  <a:cubicBezTo>
                    <a:pt x="8" y="57"/>
                    <a:pt x="13" y="62"/>
                    <a:pt x="16" y="65"/>
                  </a:cubicBezTo>
                  <a:cubicBezTo>
                    <a:pt x="18" y="65"/>
                    <a:pt x="21" y="64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1" y="55"/>
                    <a:pt x="22" y="36"/>
                    <a:pt x="21" y="2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5" name="Freeform 855"/>
            <p:cNvSpPr>
              <a:spLocks/>
            </p:cNvSpPr>
            <p:nvPr/>
          </p:nvSpPr>
          <p:spPr bwMode="auto">
            <a:xfrm>
              <a:off x="615950" y="3186113"/>
              <a:ext cx="157163" cy="153987"/>
            </a:xfrm>
            <a:custGeom>
              <a:avLst/>
              <a:gdLst>
                <a:gd name="T0" fmla="*/ 249793306 w 82"/>
                <a:gd name="T1" fmla="*/ 32527380 h 81"/>
                <a:gd name="T2" fmla="*/ 205712934 w 82"/>
                <a:gd name="T3" fmla="*/ 50597082 h 81"/>
                <a:gd name="T4" fmla="*/ 150611990 w 82"/>
                <a:gd name="T5" fmla="*/ 3613941 h 81"/>
                <a:gd name="T6" fmla="*/ 135917255 w 82"/>
                <a:gd name="T7" fmla="*/ 10841825 h 81"/>
                <a:gd name="T8" fmla="*/ 117550244 w 82"/>
                <a:gd name="T9" fmla="*/ 7227883 h 81"/>
                <a:gd name="T10" fmla="*/ 84488527 w 82"/>
                <a:gd name="T11" fmla="*/ 21683650 h 81"/>
                <a:gd name="T12" fmla="*/ 55100959 w 82"/>
                <a:gd name="T13" fmla="*/ 10841825 h 81"/>
                <a:gd name="T14" fmla="*/ 36733978 w 82"/>
                <a:gd name="T15" fmla="*/ 21683650 h 81"/>
                <a:gd name="T16" fmla="*/ 33061731 w 82"/>
                <a:gd name="T17" fmla="*/ 21683650 h 81"/>
                <a:gd name="T18" fmla="*/ 33061731 w 82"/>
                <a:gd name="T19" fmla="*/ 21683650 h 81"/>
                <a:gd name="T20" fmla="*/ 25713398 w 82"/>
                <a:gd name="T21" fmla="*/ 50597082 h 81"/>
                <a:gd name="T22" fmla="*/ 44080387 w 82"/>
                <a:gd name="T23" fmla="*/ 72280740 h 81"/>
                <a:gd name="T24" fmla="*/ 33061731 w 82"/>
                <a:gd name="T25" fmla="*/ 90352343 h 81"/>
                <a:gd name="T26" fmla="*/ 44080387 w 82"/>
                <a:gd name="T27" fmla="*/ 108422045 h 81"/>
                <a:gd name="T28" fmla="*/ 29387561 w 82"/>
                <a:gd name="T29" fmla="*/ 115649926 h 81"/>
                <a:gd name="T30" fmla="*/ 29387561 w 82"/>
                <a:gd name="T31" fmla="*/ 144563381 h 81"/>
                <a:gd name="T32" fmla="*/ 22041152 w 82"/>
                <a:gd name="T33" fmla="*/ 144563381 h 81"/>
                <a:gd name="T34" fmla="*/ 22041152 w 82"/>
                <a:gd name="T35" fmla="*/ 144563381 h 81"/>
                <a:gd name="T36" fmla="*/ 14692822 w 82"/>
                <a:gd name="T37" fmla="*/ 191546508 h 81"/>
                <a:gd name="T38" fmla="*/ 29387561 w 82"/>
                <a:gd name="T39" fmla="*/ 209616210 h 81"/>
                <a:gd name="T40" fmla="*/ 69795709 w 82"/>
                <a:gd name="T41" fmla="*/ 252985456 h 81"/>
                <a:gd name="T42" fmla="*/ 66121546 w 82"/>
                <a:gd name="T43" fmla="*/ 292740702 h 81"/>
                <a:gd name="T44" fmla="*/ 205712934 w 82"/>
                <a:gd name="T45" fmla="*/ 260213337 h 81"/>
                <a:gd name="T46" fmla="*/ 286529245 w 82"/>
                <a:gd name="T47" fmla="*/ 267441218 h 81"/>
                <a:gd name="T48" fmla="*/ 286529245 w 82"/>
                <a:gd name="T49" fmla="*/ 267441218 h 81"/>
                <a:gd name="T50" fmla="*/ 293875654 w 82"/>
                <a:gd name="T51" fmla="*/ 249371515 h 81"/>
                <a:gd name="T52" fmla="*/ 271834510 w 82"/>
                <a:gd name="T53" fmla="*/ 187932567 h 81"/>
                <a:gd name="T54" fmla="*/ 282855082 w 82"/>
                <a:gd name="T55" fmla="*/ 144563381 h 81"/>
                <a:gd name="T56" fmla="*/ 297547900 w 82"/>
                <a:gd name="T57" fmla="*/ 93966284 h 81"/>
                <a:gd name="T58" fmla="*/ 293875654 w 82"/>
                <a:gd name="T59" fmla="*/ 61438904 h 81"/>
                <a:gd name="T60" fmla="*/ 249793306 w 82"/>
                <a:gd name="T61" fmla="*/ 32527380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81"/>
                <a:gd name="T95" fmla="*/ 82 w 82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81">
                  <a:moveTo>
                    <a:pt x="68" y="9"/>
                  </a:moveTo>
                  <a:cubicBezTo>
                    <a:pt x="61" y="9"/>
                    <a:pt x="61" y="14"/>
                    <a:pt x="56" y="14"/>
                  </a:cubicBezTo>
                  <a:cubicBezTo>
                    <a:pt x="52" y="14"/>
                    <a:pt x="45" y="3"/>
                    <a:pt x="41" y="1"/>
                  </a:cubicBezTo>
                  <a:cubicBezTo>
                    <a:pt x="40" y="2"/>
                    <a:pt x="39" y="3"/>
                    <a:pt x="37" y="3"/>
                  </a:cubicBezTo>
                  <a:cubicBezTo>
                    <a:pt x="33" y="5"/>
                    <a:pt x="35" y="3"/>
                    <a:pt x="32" y="2"/>
                  </a:cubicBezTo>
                  <a:cubicBezTo>
                    <a:pt x="29" y="0"/>
                    <a:pt x="26" y="5"/>
                    <a:pt x="23" y="6"/>
                  </a:cubicBezTo>
                  <a:cubicBezTo>
                    <a:pt x="20" y="6"/>
                    <a:pt x="18" y="5"/>
                    <a:pt x="15" y="3"/>
                  </a:cubicBezTo>
                  <a:cubicBezTo>
                    <a:pt x="12" y="1"/>
                    <a:pt x="12" y="5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9"/>
                    <a:pt x="6" y="13"/>
                    <a:pt x="7" y="14"/>
                  </a:cubicBezTo>
                  <a:cubicBezTo>
                    <a:pt x="8" y="17"/>
                    <a:pt x="14" y="17"/>
                    <a:pt x="12" y="20"/>
                  </a:cubicBezTo>
                  <a:cubicBezTo>
                    <a:pt x="10" y="23"/>
                    <a:pt x="7" y="23"/>
                    <a:pt x="9" y="25"/>
                  </a:cubicBezTo>
                  <a:cubicBezTo>
                    <a:pt x="11" y="28"/>
                    <a:pt x="15" y="30"/>
                    <a:pt x="12" y="30"/>
                  </a:cubicBezTo>
                  <a:cubicBezTo>
                    <a:pt x="10" y="30"/>
                    <a:pt x="7" y="30"/>
                    <a:pt x="8" y="32"/>
                  </a:cubicBezTo>
                  <a:cubicBezTo>
                    <a:pt x="8" y="34"/>
                    <a:pt x="10" y="39"/>
                    <a:pt x="8" y="40"/>
                  </a:cubicBezTo>
                  <a:cubicBezTo>
                    <a:pt x="7" y="40"/>
                    <a:pt x="7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3"/>
                    <a:pt x="7" y="51"/>
                    <a:pt x="4" y="53"/>
                  </a:cubicBezTo>
                  <a:cubicBezTo>
                    <a:pt x="0" y="56"/>
                    <a:pt x="3" y="57"/>
                    <a:pt x="8" y="58"/>
                  </a:cubicBezTo>
                  <a:cubicBezTo>
                    <a:pt x="12" y="60"/>
                    <a:pt x="21" y="65"/>
                    <a:pt x="19" y="70"/>
                  </a:cubicBezTo>
                  <a:cubicBezTo>
                    <a:pt x="17" y="74"/>
                    <a:pt x="17" y="77"/>
                    <a:pt x="18" y="81"/>
                  </a:cubicBezTo>
                  <a:cubicBezTo>
                    <a:pt x="26" y="78"/>
                    <a:pt x="39" y="71"/>
                    <a:pt x="56" y="72"/>
                  </a:cubicBezTo>
                  <a:cubicBezTo>
                    <a:pt x="66" y="72"/>
                    <a:pt x="73" y="73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2"/>
                    <a:pt x="80" y="70"/>
                    <a:pt x="80" y="69"/>
                  </a:cubicBezTo>
                  <a:cubicBezTo>
                    <a:pt x="80" y="66"/>
                    <a:pt x="73" y="56"/>
                    <a:pt x="74" y="52"/>
                  </a:cubicBezTo>
                  <a:cubicBezTo>
                    <a:pt x="74" y="47"/>
                    <a:pt x="76" y="44"/>
                    <a:pt x="77" y="40"/>
                  </a:cubicBezTo>
                  <a:cubicBezTo>
                    <a:pt x="78" y="37"/>
                    <a:pt x="82" y="31"/>
                    <a:pt x="81" y="26"/>
                  </a:cubicBezTo>
                  <a:cubicBezTo>
                    <a:pt x="81" y="25"/>
                    <a:pt x="81" y="21"/>
                    <a:pt x="80" y="17"/>
                  </a:cubicBezTo>
                  <a:cubicBezTo>
                    <a:pt x="78" y="13"/>
                    <a:pt x="73" y="9"/>
                    <a:pt x="68" y="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" name="Freeform 856"/>
            <p:cNvSpPr>
              <a:spLocks/>
            </p:cNvSpPr>
            <p:nvPr/>
          </p:nvSpPr>
          <p:spPr bwMode="auto">
            <a:xfrm>
              <a:off x="755650" y="3176588"/>
              <a:ext cx="111125" cy="155575"/>
            </a:xfrm>
            <a:custGeom>
              <a:avLst/>
              <a:gdLst>
                <a:gd name="T0" fmla="*/ 172531157 w 58"/>
                <a:gd name="T1" fmla="*/ 129584500 h 82"/>
                <a:gd name="T2" fmla="*/ 172531157 w 58"/>
                <a:gd name="T3" fmla="*/ 53994006 h 82"/>
                <a:gd name="T4" fmla="*/ 157847333 w 58"/>
                <a:gd name="T5" fmla="*/ 17997372 h 82"/>
                <a:gd name="T6" fmla="*/ 157847333 w 58"/>
                <a:gd name="T7" fmla="*/ 0 h 82"/>
                <a:gd name="T8" fmla="*/ 22025743 w 58"/>
                <a:gd name="T9" fmla="*/ 0 h 82"/>
                <a:gd name="T10" fmla="*/ 29367655 w 58"/>
                <a:gd name="T11" fmla="*/ 111587105 h 82"/>
                <a:gd name="T12" fmla="*/ 14683827 w 58"/>
                <a:gd name="T13" fmla="*/ 161982033 h 82"/>
                <a:gd name="T14" fmla="*/ 3670957 w 58"/>
                <a:gd name="T15" fmla="*/ 205176846 h 82"/>
                <a:gd name="T16" fmla="*/ 25696699 w 58"/>
                <a:gd name="T17" fmla="*/ 266369084 h 82"/>
                <a:gd name="T18" fmla="*/ 18354787 w 58"/>
                <a:gd name="T19" fmla="*/ 284366448 h 82"/>
                <a:gd name="T20" fmla="*/ 18354787 w 58"/>
                <a:gd name="T21" fmla="*/ 284366448 h 82"/>
                <a:gd name="T22" fmla="*/ 47720526 w 58"/>
                <a:gd name="T23" fmla="*/ 291566533 h 82"/>
                <a:gd name="T24" fmla="*/ 157847333 w 58"/>
                <a:gd name="T25" fmla="*/ 255569906 h 82"/>
                <a:gd name="T26" fmla="*/ 212909756 w 58"/>
                <a:gd name="T27" fmla="*/ 233973389 h 82"/>
                <a:gd name="T28" fmla="*/ 183542109 w 58"/>
                <a:gd name="T29" fmla="*/ 190778575 h 82"/>
                <a:gd name="T30" fmla="*/ 172531157 w 58"/>
                <a:gd name="T31" fmla="*/ 12958450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82"/>
                <a:gd name="T50" fmla="*/ 58 w 58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82">
                  <a:moveTo>
                    <a:pt x="47" y="36"/>
                  </a:moveTo>
                  <a:cubicBezTo>
                    <a:pt x="42" y="32"/>
                    <a:pt x="47" y="21"/>
                    <a:pt x="47" y="15"/>
                  </a:cubicBezTo>
                  <a:cubicBezTo>
                    <a:pt x="47" y="10"/>
                    <a:pt x="44" y="7"/>
                    <a:pt x="43" y="5"/>
                  </a:cubicBezTo>
                  <a:cubicBezTo>
                    <a:pt x="42" y="4"/>
                    <a:pt x="42" y="2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8" y="27"/>
                    <a:pt x="8" y="31"/>
                  </a:cubicBezTo>
                  <a:cubicBezTo>
                    <a:pt x="9" y="36"/>
                    <a:pt x="5" y="42"/>
                    <a:pt x="4" y="45"/>
                  </a:cubicBezTo>
                  <a:cubicBezTo>
                    <a:pt x="3" y="49"/>
                    <a:pt x="1" y="52"/>
                    <a:pt x="1" y="57"/>
                  </a:cubicBezTo>
                  <a:cubicBezTo>
                    <a:pt x="0" y="61"/>
                    <a:pt x="7" y="71"/>
                    <a:pt x="7" y="74"/>
                  </a:cubicBezTo>
                  <a:cubicBezTo>
                    <a:pt x="7" y="75"/>
                    <a:pt x="6" y="77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9" y="80"/>
                    <a:pt x="11" y="81"/>
                    <a:pt x="13" y="81"/>
                  </a:cubicBezTo>
                  <a:cubicBezTo>
                    <a:pt x="17" y="82"/>
                    <a:pt x="32" y="76"/>
                    <a:pt x="43" y="71"/>
                  </a:cubicBezTo>
                  <a:cubicBezTo>
                    <a:pt x="48" y="69"/>
                    <a:pt x="53" y="67"/>
                    <a:pt x="58" y="65"/>
                  </a:cubicBezTo>
                  <a:cubicBezTo>
                    <a:pt x="55" y="62"/>
                    <a:pt x="50" y="57"/>
                    <a:pt x="50" y="53"/>
                  </a:cubicBezTo>
                  <a:cubicBezTo>
                    <a:pt x="50" y="49"/>
                    <a:pt x="51" y="41"/>
                    <a:pt x="47" y="3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" name="Freeform 857"/>
            <p:cNvSpPr>
              <a:spLocks/>
            </p:cNvSpPr>
            <p:nvPr/>
          </p:nvSpPr>
          <p:spPr bwMode="auto">
            <a:xfrm>
              <a:off x="503238" y="3203575"/>
              <a:ext cx="71437" cy="76200"/>
            </a:xfrm>
            <a:custGeom>
              <a:avLst/>
              <a:gdLst>
                <a:gd name="T0" fmla="*/ 115559949 w 37"/>
                <a:gd name="T1" fmla="*/ 116128785 h 40"/>
                <a:gd name="T2" fmla="*/ 137925543 w 37"/>
                <a:gd name="T3" fmla="*/ 90725620 h 40"/>
                <a:gd name="T4" fmla="*/ 137925543 w 37"/>
                <a:gd name="T5" fmla="*/ 90725620 h 40"/>
                <a:gd name="T6" fmla="*/ 134197306 w 37"/>
                <a:gd name="T7" fmla="*/ 87096597 h 40"/>
                <a:gd name="T8" fmla="*/ 134197306 w 37"/>
                <a:gd name="T9" fmla="*/ 43548298 h 40"/>
                <a:gd name="T10" fmla="*/ 93192454 w 37"/>
                <a:gd name="T11" fmla="*/ 0 h 40"/>
                <a:gd name="T12" fmla="*/ 55915856 w 37"/>
                <a:gd name="T13" fmla="*/ 7258049 h 40"/>
                <a:gd name="T14" fmla="*/ 26093809 w 37"/>
                <a:gd name="T15" fmla="*/ 25403173 h 40"/>
                <a:gd name="T16" fmla="*/ 0 w 37"/>
                <a:gd name="T17" fmla="*/ 47177322 h 40"/>
                <a:gd name="T18" fmla="*/ 7454546 w 37"/>
                <a:gd name="T19" fmla="*/ 65322455 h 40"/>
                <a:gd name="T20" fmla="*/ 29822047 w 37"/>
                <a:gd name="T21" fmla="*/ 97983667 h 40"/>
                <a:gd name="T22" fmla="*/ 52187618 w 37"/>
                <a:gd name="T23" fmla="*/ 130644910 h 40"/>
                <a:gd name="T24" fmla="*/ 82009672 w 37"/>
                <a:gd name="T25" fmla="*/ 145161004 h 40"/>
                <a:gd name="T26" fmla="*/ 115559949 w 37"/>
                <a:gd name="T27" fmla="*/ 116128785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40"/>
                <a:gd name="T44" fmla="*/ 37 w 37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40">
                  <a:moveTo>
                    <a:pt x="31" y="32"/>
                  </a:moveTo>
                  <a:cubicBezTo>
                    <a:pt x="34" y="31"/>
                    <a:pt x="36" y="28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6" y="25"/>
                    <a:pt x="36" y="24"/>
                  </a:cubicBezTo>
                  <a:cubicBezTo>
                    <a:pt x="36" y="22"/>
                    <a:pt x="37" y="15"/>
                    <a:pt x="36" y="12"/>
                  </a:cubicBezTo>
                  <a:cubicBezTo>
                    <a:pt x="34" y="9"/>
                    <a:pt x="30" y="1"/>
                    <a:pt x="25" y="0"/>
                  </a:cubicBezTo>
                  <a:cubicBezTo>
                    <a:pt x="21" y="0"/>
                    <a:pt x="18" y="2"/>
                    <a:pt x="15" y="2"/>
                  </a:cubicBezTo>
                  <a:cubicBezTo>
                    <a:pt x="12" y="2"/>
                    <a:pt x="9" y="5"/>
                    <a:pt x="7" y="7"/>
                  </a:cubicBezTo>
                  <a:cubicBezTo>
                    <a:pt x="5" y="8"/>
                    <a:pt x="2" y="11"/>
                    <a:pt x="0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4"/>
                    <a:pt x="4" y="23"/>
                    <a:pt x="8" y="27"/>
                  </a:cubicBezTo>
                  <a:cubicBezTo>
                    <a:pt x="12" y="32"/>
                    <a:pt x="9" y="33"/>
                    <a:pt x="14" y="36"/>
                  </a:cubicBezTo>
                  <a:cubicBezTo>
                    <a:pt x="16" y="37"/>
                    <a:pt x="19" y="39"/>
                    <a:pt x="22" y="40"/>
                  </a:cubicBezTo>
                  <a:cubicBezTo>
                    <a:pt x="24" y="38"/>
                    <a:pt x="27" y="34"/>
                    <a:pt x="31" y="3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" name="Freeform 858"/>
            <p:cNvSpPr>
              <a:spLocks/>
            </p:cNvSpPr>
            <p:nvPr/>
          </p:nvSpPr>
          <p:spPr bwMode="auto">
            <a:xfrm>
              <a:off x="546100" y="3236913"/>
              <a:ext cx="111125" cy="107950"/>
            </a:xfrm>
            <a:custGeom>
              <a:avLst/>
              <a:gdLst>
                <a:gd name="T0" fmla="*/ 205567844 w 58"/>
                <a:gd name="T1" fmla="*/ 159785293 h 56"/>
                <a:gd name="T2" fmla="*/ 165189245 w 58"/>
                <a:gd name="T3" fmla="*/ 115194215 h 56"/>
                <a:gd name="T4" fmla="*/ 150505421 w 58"/>
                <a:gd name="T5" fmla="*/ 96615254 h 56"/>
                <a:gd name="T6" fmla="*/ 157847333 w 58"/>
                <a:gd name="T7" fmla="*/ 48307627 h 56"/>
                <a:gd name="T8" fmla="*/ 157847333 w 58"/>
                <a:gd name="T9" fmla="*/ 48307627 h 56"/>
                <a:gd name="T10" fmla="*/ 143163509 w 58"/>
                <a:gd name="T11" fmla="*/ 48307627 h 56"/>
                <a:gd name="T12" fmla="*/ 113795832 w 58"/>
                <a:gd name="T13" fmla="*/ 66886603 h 56"/>
                <a:gd name="T14" fmla="*/ 88101056 w 58"/>
                <a:gd name="T15" fmla="*/ 3716564 h 56"/>
                <a:gd name="T16" fmla="*/ 55062438 w 58"/>
                <a:gd name="T17" fmla="*/ 26012095 h 56"/>
                <a:gd name="T18" fmla="*/ 55062438 w 58"/>
                <a:gd name="T19" fmla="*/ 26012095 h 56"/>
                <a:gd name="T20" fmla="*/ 33038618 w 58"/>
                <a:gd name="T21" fmla="*/ 52024190 h 56"/>
                <a:gd name="T22" fmla="*/ 0 w 58"/>
                <a:gd name="T23" fmla="*/ 81750928 h 56"/>
                <a:gd name="T24" fmla="*/ 44049570 w 58"/>
                <a:gd name="T25" fmla="*/ 107763016 h 56"/>
                <a:gd name="T26" fmla="*/ 110124876 w 58"/>
                <a:gd name="T27" fmla="*/ 167218420 h 56"/>
                <a:gd name="T28" fmla="*/ 190884020 w 58"/>
                <a:gd name="T29" fmla="*/ 200661706 h 56"/>
                <a:gd name="T30" fmla="*/ 201896888 w 58"/>
                <a:gd name="T31" fmla="*/ 200661706 h 56"/>
                <a:gd name="T32" fmla="*/ 205567844 w 58"/>
                <a:gd name="T33" fmla="*/ 159785293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6"/>
                <a:gd name="T53" fmla="*/ 58 w 58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6">
                  <a:moveTo>
                    <a:pt x="56" y="43"/>
                  </a:moveTo>
                  <a:cubicBezTo>
                    <a:pt x="58" y="38"/>
                    <a:pt x="49" y="33"/>
                    <a:pt x="45" y="31"/>
                  </a:cubicBezTo>
                  <a:cubicBezTo>
                    <a:pt x="40" y="30"/>
                    <a:pt x="37" y="29"/>
                    <a:pt x="41" y="26"/>
                  </a:cubicBezTo>
                  <a:cubicBezTo>
                    <a:pt x="44" y="24"/>
                    <a:pt x="43" y="16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3"/>
                    <a:pt x="40" y="13"/>
                    <a:pt x="39" y="13"/>
                  </a:cubicBezTo>
                  <a:cubicBezTo>
                    <a:pt x="38" y="13"/>
                    <a:pt x="34" y="20"/>
                    <a:pt x="31" y="18"/>
                  </a:cubicBezTo>
                  <a:cubicBezTo>
                    <a:pt x="29" y="15"/>
                    <a:pt x="28" y="0"/>
                    <a:pt x="24" y="1"/>
                  </a:cubicBezTo>
                  <a:cubicBezTo>
                    <a:pt x="22" y="1"/>
                    <a:pt x="17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10"/>
                    <a:pt x="12" y="13"/>
                    <a:pt x="9" y="14"/>
                  </a:cubicBezTo>
                  <a:cubicBezTo>
                    <a:pt x="5" y="16"/>
                    <a:pt x="2" y="20"/>
                    <a:pt x="0" y="22"/>
                  </a:cubicBezTo>
                  <a:cubicBezTo>
                    <a:pt x="4" y="24"/>
                    <a:pt x="8" y="27"/>
                    <a:pt x="12" y="29"/>
                  </a:cubicBezTo>
                  <a:cubicBezTo>
                    <a:pt x="18" y="34"/>
                    <a:pt x="24" y="40"/>
                    <a:pt x="30" y="45"/>
                  </a:cubicBezTo>
                  <a:cubicBezTo>
                    <a:pt x="36" y="49"/>
                    <a:pt x="43" y="56"/>
                    <a:pt x="52" y="54"/>
                  </a:cubicBezTo>
                  <a:cubicBezTo>
                    <a:pt x="53" y="54"/>
                    <a:pt x="54" y="54"/>
                    <a:pt x="55" y="54"/>
                  </a:cubicBezTo>
                  <a:cubicBezTo>
                    <a:pt x="54" y="50"/>
                    <a:pt x="54" y="47"/>
                    <a:pt x="56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" name="Freeform 859"/>
            <p:cNvSpPr>
              <a:spLocks/>
            </p:cNvSpPr>
            <p:nvPr/>
          </p:nvSpPr>
          <p:spPr bwMode="auto">
            <a:xfrm>
              <a:off x="463550" y="3136900"/>
              <a:ext cx="180975" cy="138113"/>
            </a:xfrm>
            <a:custGeom>
              <a:avLst/>
              <a:gdLst>
                <a:gd name="T0" fmla="*/ 101612697 w 95"/>
                <a:gd name="T1" fmla="*/ 150338835 h 73"/>
                <a:gd name="T2" fmla="*/ 130644918 w 95"/>
                <a:gd name="T3" fmla="*/ 132440911 h 73"/>
                <a:gd name="T4" fmla="*/ 166935156 w 95"/>
                <a:gd name="T5" fmla="*/ 125283633 h 73"/>
                <a:gd name="T6" fmla="*/ 206854418 w 95"/>
                <a:gd name="T7" fmla="*/ 168236758 h 73"/>
                <a:gd name="T8" fmla="*/ 206854418 w 95"/>
                <a:gd name="T9" fmla="*/ 211191775 h 73"/>
                <a:gd name="T10" fmla="*/ 243144656 w 95"/>
                <a:gd name="T11" fmla="*/ 193293852 h 73"/>
                <a:gd name="T12" fmla="*/ 268547883 w 95"/>
                <a:gd name="T13" fmla="*/ 254144960 h 73"/>
                <a:gd name="T14" fmla="*/ 297580073 w 95"/>
                <a:gd name="T15" fmla="*/ 236246977 h 73"/>
                <a:gd name="T16" fmla="*/ 319354216 w 95"/>
                <a:gd name="T17" fmla="*/ 236246977 h 73"/>
                <a:gd name="T18" fmla="*/ 319354216 w 95"/>
                <a:gd name="T19" fmla="*/ 207612191 h 73"/>
                <a:gd name="T20" fmla="*/ 333870312 w 95"/>
                <a:gd name="T21" fmla="*/ 200453021 h 73"/>
                <a:gd name="T22" fmla="*/ 322983240 w 95"/>
                <a:gd name="T23" fmla="*/ 182555097 h 73"/>
                <a:gd name="T24" fmla="*/ 333870312 w 95"/>
                <a:gd name="T25" fmla="*/ 164657174 h 73"/>
                <a:gd name="T26" fmla="*/ 315725193 w 95"/>
                <a:gd name="T27" fmla="*/ 143179665 h 73"/>
                <a:gd name="T28" fmla="*/ 322983240 w 95"/>
                <a:gd name="T29" fmla="*/ 114544850 h 73"/>
                <a:gd name="T30" fmla="*/ 322983240 w 95"/>
                <a:gd name="T31" fmla="*/ 114544850 h 73"/>
                <a:gd name="T32" fmla="*/ 315725193 w 95"/>
                <a:gd name="T33" fmla="*/ 89487756 h 73"/>
                <a:gd name="T34" fmla="*/ 301209097 w 95"/>
                <a:gd name="T35" fmla="*/ 68010248 h 73"/>
                <a:gd name="T36" fmla="*/ 290322026 w 95"/>
                <a:gd name="T37" fmla="*/ 46532725 h 73"/>
                <a:gd name="T38" fmla="*/ 268547883 w 95"/>
                <a:gd name="T39" fmla="*/ 7159171 h 73"/>
                <a:gd name="T40" fmla="*/ 239515633 w 95"/>
                <a:gd name="T41" fmla="*/ 25057101 h 73"/>
                <a:gd name="T42" fmla="*/ 214112466 w 95"/>
                <a:gd name="T43" fmla="*/ 25057101 h 73"/>
                <a:gd name="T44" fmla="*/ 192338323 w 95"/>
                <a:gd name="T45" fmla="*/ 28636685 h 73"/>
                <a:gd name="T46" fmla="*/ 177822227 w 95"/>
                <a:gd name="T47" fmla="*/ 28636685 h 73"/>
                <a:gd name="T48" fmla="*/ 163306132 w 95"/>
                <a:gd name="T49" fmla="*/ 14318343 h 73"/>
                <a:gd name="T50" fmla="*/ 163306132 w 95"/>
                <a:gd name="T51" fmla="*/ 10738758 h 73"/>
                <a:gd name="T52" fmla="*/ 119757816 w 95"/>
                <a:gd name="T53" fmla="*/ 14318343 h 73"/>
                <a:gd name="T54" fmla="*/ 79838554 w 95"/>
                <a:gd name="T55" fmla="*/ 0 h 73"/>
                <a:gd name="T56" fmla="*/ 54435372 w 95"/>
                <a:gd name="T57" fmla="*/ 0 h 73"/>
                <a:gd name="T58" fmla="*/ 39919277 w 95"/>
                <a:gd name="T59" fmla="*/ 25057101 h 73"/>
                <a:gd name="T60" fmla="*/ 50806349 w 95"/>
                <a:gd name="T61" fmla="*/ 42955032 h 73"/>
                <a:gd name="T62" fmla="*/ 18145127 w 95"/>
                <a:gd name="T63" fmla="*/ 50112309 h 73"/>
                <a:gd name="T64" fmla="*/ 0 w 95"/>
                <a:gd name="T65" fmla="*/ 75169417 h 73"/>
                <a:gd name="T66" fmla="*/ 3629025 w 95"/>
                <a:gd name="T67" fmla="*/ 82328587 h 73"/>
                <a:gd name="T68" fmla="*/ 39919277 w 95"/>
                <a:gd name="T69" fmla="*/ 125283633 h 73"/>
                <a:gd name="T70" fmla="*/ 76209530 w 95"/>
                <a:gd name="T71" fmla="*/ 171816343 h 73"/>
                <a:gd name="T72" fmla="*/ 76209530 w 95"/>
                <a:gd name="T73" fmla="*/ 171816343 h 73"/>
                <a:gd name="T74" fmla="*/ 101612697 w 95"/>
                <a:gd name="T75" fmla="*/ 150338835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73"/>
                <a:gd name="T116" fmla="*/ 95 w 95"/>
                <a:gd name="T117" fmla="*/ 73 h 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73">
                  <a:moveTo>
                    <a:pt x="28" y="42"/>
                  </a:moveTo>
                  <a:cubicBezTo>
                    <a:pt x="30" y="40"/>
                    <a:pt x="33" y="37"/>
                    <a:pt x="36" y="37"/>
                  </a:cubicBezTo>
                  <a:cubicBezTo>
                    <a:pt x="39" y="37"/>
                    <a:pt x="42" y="35"/>
                    <a:pt x="46" y="35"/>
                  </a:cubicBezTo>
                  <a:cubicBezTo>
                    <a:pt x="51" y="36"/>
                    <a:pt x="55" y="44"/>
                    <a:pt x="57" y="47"/>
                  </a:cubicBezTo>
                  <a:cubicBezTo>
                    <a:pt x="58" y="50"/>
                    <a:pt x="57" y="57"/>
                    <a:pt x="57" y="59"/>
                  </a:cubicBezTo>
                  <a:cubicBezTo>
                    <a:pt x="58" y="62"/>
                    <a:pt x="64" y="54"/>
                    <a:pt x="67" y="54"/>
                  </a:cubicBezTo>
                  <a:cubicBezTo>
                    <a:pt x="71" y="53"/>
                    <a:pt x="72" y="68"/>
                    <a:pt x="74" y="71"/>
                  </a:cubicBezTo>
                  <a:cubicBezTo>
                    <a:pt x="77" y="73"/>
                    <a:pt x="81" y="66"/>
                    <a:pt x="82" y="66"/>
                  </a:cubicBezTo>
                  <a:cubicBezTo>
                    <a:pt x="84" y="66"/>
                    <a:pt x="86" y="66"/>
                    <a:pt x="88" y="66"/>
                  </a:cubicBezTo>
                  <a:cubicBezTo>
                    <a:pt x="90" y="65"/>
                    <a:pt x="88" y="60"/>
                    <a:pt x="88" y="58"/>
                  </a:cubicBezTo>
                  <a:cubicBezTo>
                    <a:pt x="87" y="56"/>
                    <a:pt x="90" y="56"/>
                    <a:pt x="92" y="56"/>
                  </a:cubicBezTo>
                  <a:cubicBezTo>
                    <a:pt x="95" y="56"/>
                    <a:pt x="91" y="54"/>
                    <a:pt x="89" y="51"/>
                  </a:cubicBezTo>
                  <a:cubicBezTo>
                    <a:pt x="87" y="49"/>
                    <a:pt x="90" y="49"/>
                    <a:pt x="92" y="46"/>
                  </a:cubicBezTo>
                  <a:cubicBezTo>
                    <a:pt x="94" y="43"/>
                    <a:pt x="88" y="43"/>
                    <a:pt x="87" y="40"/>
                  </a:cubicBezTo>
                  <a:cubicBezTo>
                    <a:pt x="86" y="39"/>
                    <a:pt x="88" y="35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7" y="32"/>
                    <a:pt x="87" y="27"/>
                    <a:pt x="87" y="25"/>
                  </a:cubicBezTo>
                  <a:cubicBezTo>
                    <a:pt x="87" y="24"/>
                    <a:pt x="84" y="22"/>
                    <a:pt x="83" y="19"/>
                  </a:cubicBezTo>
                  <a:cubicBezTo>
                    <a:pt x="83" y="17"/>
                    <a:pt x="82" y="16"/>
                    <a:pt x="80" y="13"/>
                  </a:cubicBezTo>
                  <a:cubicBezTo>
                    <a:pt x="78" y="10"/>
                    <a:pt x="77" y="4"/>
                    <a:pt x="74" y="2"/>
                  </a:cubicBezTo>
                  <a:cubicBezTo>
                    <a:pt x="71" y="1"/>
                    <a:pt x="70" y="5"/>
                    <a:pt x="66" y="7"/>
                  </a:cubicBezTo>
                  <a:cubicBezTo>
                    <a:pt x="63" y="8"/>
                    <a:pt x="61" y="5"/>
                    <a:pt x="59" y="7"/>
                  </a:cubicBezTo>
                  <a:cubicBezTo>
                    <a:pt x="57" y="8"/>
                    <a:pt x="55" y="9"/>
                    <a:pt x="53" y="8"/>
                  </a:cubicBezTo>
                  <a:cubicBezTo>
                    <a:pt x="52" y="6"/>
                    <a:pt x="50" y="6"/>
                    <a:pt x="49" y="8"/>
                  </a:cubicBezTo>
                  <a:cubicBezTo>
                    <a:pt x="48" y="9"/>
                    <a:pt x="45" y="5"/>
                    <a:pt x="45" y="4"/>
                  </a:cubicBezTo>
                  <a:cubicBezTo>
                    <a:pt x="45" y="4"/>
                    <a:pt x="45" y="4"/>
                    <a:pt x="45" y="3"/>
                  </a:cubicBezTo>
                  <a:cubicBezTo>
                    <a:pt x="40" y="5"/>
                    <a:pt x="35" y="6"/>
                    <a:pt x="33" y="4"/>
                  </a:cubicBezTo>
                  <a:cubicBezTo>
                    <a:pt x="30" y="2"/>
                    <a:pt x="24" y="0"/>
                    <a:pt x="22" y="0"/>
                  </a:cubicBezTo>
                  <a:cubicBezTo>
                    <a:pt x="21" y="0"/>
                    <a:pt x="18" y="0"/>
                    <a:pt x="15" y="0"/>
                  </a:cubicBezTo>
                  <a:cubicBezTo>
                    <a:pt x="15" y="5"/>
                    <a:pt x="11" y="5"/>
                    <a:pt x="11" y="7"/>
                  </a:cubicBezTo>
                  <a:cubicBezTo>
                    <a:pt x="11" y="9"/>
                    <a:pt x="14" y="8"/>
                    <a:pt x="14" y="12"/>
                  </a:cubicBezTo>
                  <a:cubicBezTo>
                    <a:pt x="14" y="16"/>
                    <a:pt x="8" y="14"/>
                    <a:pt x="5" y="14"/>
                  </a:cubicBezTo>
                  <a:cubicBezTo>
                    <a:pt x="2" y="14"/>
                    <a:pt x="0" y="17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6" y="26"/>
                    <a:pt x="5" y="30"/>
                    <a:pt x="11" y="35"/>
                  </a:cubicBezTo>
                  <a:cubicBezTo>
                    <a:pt x="15" y="39"/>
                    <a:pt x="19" y="43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3" y="46"/>
                    <a:pt x="26" y="43"/>
                    <a:pt x="28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" name="Freeform 860"/>
            <p:cNvSpPr>
              <a:spLocks/>
            </p:cNvSpPr>
            <p:nvPr/>
          </p:nvSpPr>
          <p:spPr bwMode="auto">
            <a:xfrm>
              <a:off x="422275" y="3136900"/>
              <a:ext cx="69850" cy="39688"/>
            </a:xfrm>
            <a:custGeom>
              <a:avLst/>
              <a:gdLst>
                <a:gd name="T0" fmla="*/ 96226860 w 37"/>
                <a:gd name="T1" fmla="*/ 50004987 h 21"/>
                <a:gd name="T2" fmla="*/ 128301241 w 37"/>
                <a:gd name="T3" fmla="*/ 42861149 h 21"/>
                <a:gd name="T4" fmla="*/ 117610390 w 37"/>
                <a:gd name="T5" fmla="*/ 25001548 h 21"/>
                <a:gd name="T6" fmla="*/ 131865478 w 37"/>
                <a:gd name="T7" fmla="*/ 0 h 21"/>
                <a:gd name="T8" fmla="*/ 60586369 w 37"/>
                <a:gd name="T9" fmla="*/ 0 h 21"/>
                <a:gd name="T10" fmla="*/ 39202839 w 37"/>
                <a:gd name="T11" fmla="*/ 10715760 h 21"/>
                <a:gd name="T12" fmla="*/ 21383538 w 37"/>
                <a:gd name="T13" fmla="*/ 3571920 h 21"/>
                <a:gd name="T14" fmla="*/ 0 w 37"/>
                <a:gd name="T15" fmla="*/ 10715760 h 21"/>
                <a:gd name="T16" fmla="*/ 17819301 w 37"/>
                <a:gd name="T17" fmla="*/ 35717312 h 21"/>
                <a:gd name="T18" fmla="*/ 64150621 w 37"/>
                <a:gd name="T19" fmla="*/ 35717312 h 21"/>
                <a:gd name="T20" fmla="*/ 53459785 w 37"/>
                <a:gd name="T21" fmla="*/ 46433068 h 21"/>
                <a:gd name="T22" fmla="*/ 78405678 w 37"/>
                <a:gd name="T23" fmla="*/ 75006542 h 21"/>
                <a:gd name="T24" fmla="*/ 96226860 w 37"/>
                <a:gd name="T25" fmla="*/ 5000498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21"/>
                <a:gd name="T41" fmla="*/ 37 w 3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21">
                  <a:moveTo>
                    <a:pt x="27" y="14"/>
                  </a:moveTo>
                  <a:cubicBezTo>
                    <a:pt x="30" y="14"/>
                    <a:pt x="36" y="16"/>
                    <a:pt x="36" y="12"/>
                  </a:cubicBezTo>
                  <a:cubicBezTo>
                    <a:pt x="36" y="8"/>
                    <a:pt x="33" y="9"/>
                    <a:pt x="33" y="7"/>
                  </a:cubicBezTo>
                  <a:cubicBezTo>
                    <a:pt x="33" y="5"/>
                    <a:pt x="37" y="5"/>
                    <a:pt x="37" y="0"/>
                  </a:cubicBezTo>
                  <a:cubicBezTo>
                    <a:pt x="29" y="0"/>
                    <a:pt x="18" y="0"/>
                    <a:pt x="17" y="0"/>
                  </a:cubicBezTo>
                  <a:cubicBezTo>
                    <a:pt x="14" y="0"/>
                    <a:pt x="14" y="3"/>
                    <a:pt x="11" y="3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1" y="6"/>
                    <a:pt x="3" y="10"/>
                    <a:pt x="5" y="10"/>
                  </a:cubicBezTo>
                  <a:cubicBezTo>
                    <a:pt x="8" y="10"/>
                    <a:pt x="16" y="9"/>
                    <a:pt x="18" y="10"/>
                  </a:cubicBezTo>
                  <a:cubicBezTo>
                    <a:pt x="19" y="10"/>
                    <a:pt x="15" y="10"/>
                    <a:pt x="15" y="13"/>
                  </a:cubicBezTo>
                  <a:cubicBezTo>
                    <a:pt x="15" y="15"/>
                    <a:pt x="18" y="18"/>
                    <a:pt x="22" y="21"/>
                  </a:cubicBezTo>
                  <a:cubicBezTo>
                    <a:pt x="22" y="17"/>
                    <a:pt x="24" y="14"/>
                    <a:pt x="27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" name="Freeform 861"/>
            <p:cNvSpPr>
              <a:spLocks/>
            </p:cNvSpPr>
            <p:nvPr/>
          </p:nvSpPr>
          <p:spPr bwMode="auto">
            <a:xfrm>
              <a:off x="417513" y="3103563"/>
              <a:ext cx="74612" cy="19050"/>
            </a:xfrm>
            <a:custGeom>
              <a:avLst/>
              <a:gdLst>
                <a:gd name="T0" fmla="*/ 36600056 w 39"/>
                <a:gd name="T1" fmla="*/ 36290251 h 10"/>
                <a:gd name="T2" fmla="*/ 73202026 w 39"/>
                <a:gd name="T3" fmla="*/ 21774149 h 10"/>
                <a:gd name="T4" fmla="*/ 113461880 w 39"/>
                <a:gd name="T5" fmla="*/ 32661227 h 10"/>
                <a:gd name="T6" fmla="*/ 135422700 w 39"/>
                <a:gd name="T7" fmla="*/ 18145126 h 10"/>
                <a:gd name="T8" fmla="*/ 102482441 w 39"/>
                <a:gd name="T9" fmla="*/ 14516098 h 10"/>
                <a:gd name="T10" fmla="*/ 73202026 w 39"/>
                <a:gd name="T11" fmla="*/ 0 h 10"/>
                <a:gd name="T12" fmla="*/ 10979442 w 39"/>
                <a:gd name="T13" fmla="*/ 18145126 h 10"/>
                <a:gd name="T14" fmla="*/ 0 w 39"/>
                <a:gd name="T15" fmla="*/ 32661227 h 10"/>
                <a:gd name="T16" fmla="*/ 0 w 39"/>
                <a:gd name="T17" fmla="*/ 36290251 h 10"/>
                <a:gd name="T18" fmla="*/ 36600056 w 39"/>
                <a:gd name="T19" fmla="*/ 3629025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0"/>
                <a:gd name="T32" fmla="*/ 39 w 3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0">
                  <a:moveTo>
                    <a:pt x="10" y="10"/>
                  </a:moveTo>
                  <a:cubicBezTo>
                    <a:pt x="12" y="9"/>
                    <a:pt x="17" y="5"/>
                    <a:pt x="20" y="6"/>
                  </a:cubicBezTo>
                  <a:cubicBezTo>
                    <a:pt x="24" y="7"/>
                    <a:pt x="27" y="9"/>
                    <a:pt x="31" y="9"/>
                  </a:cubicBezTo>
                  <a:cubicBezTo>
                    <a:pt x="35" y="9"/>
                    <a:pt x="39" y="7"/>
                    <a:pt x="37" y="5"/>
                  </a:cubicBezTo>
                  <a:cubicBezTo>
                    <a:pt x="35" y="4"/>
                    <a:pt x="31" y="6"/>
                    <a:pt x="28" y="4"/>
                  </a:cubicBezTo>
                  <a:cubicBezTo>
                    <a:pt x="25" y="2"/>
                    <a:pt x="22" y="0"/>
                    <a:pt x="20" y="0"/>
                  </a:cubicBezTo>
                  <a:cubicBezTo>
                    <a:pt x="19" y="1"/>
                    <a:pt x="19" y="4"/>
                    <a:pt x="3" y="5"/>
                  </a:cubicBezTo>
                  <a:cubicBezTo>
                    <a:pt x="3" y="6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8" y="10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" name="Freeform 862"/>
            <p:cNvSpPr>
              <a:spLocks/>
            </p:cNvSpPr>
            <p:nvPr/>
          </p:nvSpPr>
          <p:spPr bwMode="auto">
            <a:xfrm>
              <a:off x="407988" y="2752725"/>
              <a:ext cx="300037" cy="331788"/>
            </a:xfrm>
            <a:custGeom>
              <a:avLst/>
              <a:gdLst>
                <a:gd name="T0" fmla="*/ 36522339 w 157"/>
                <a:gd name="T1" fmla="*/ 541762182 h 174"/>
                <a:gd name="T2" fmla="*/ 69390726 w 157"/>
                <a:gd name="T3" fmla="*/ 541762182 h 174"/>
                <a:gd name="T4" fmla="*/ 113217132 w 157"/>
                <a:gd name="T5" fmla="*/ 538127770 h 174"/>
                <a:gd name="T6" fmla="*/ 138781451 w 157"/>
                <a:gd name="T7" fmla="*/ 549034819 h 174"/>
                <a:gd name="T8" fmla="*/ 160695610 w 157"/>
                <a:gd name="T9" fmla="*/ 559941869 h 174"/>
                <a:gd name="T10" fmla="*/ 186259899 w 157"/>
                <a:gd name="T11" fmla="*/ 589030514 h 174"/>
                <a:gd name="T12" fmla="*/ 233738347 w 157"/>
                <a:gd name="T13" fmla="*/ 629026209 h 174"/>
                <a:gd name="T14" fmla="*/ 248346512 w 157"/>
                <a:gd name="T15" fmla="*/ 618119159 h 174"/>
                <a:gd name="T16" fmla="*/ 262956648 w 157"/>
                <a:gd name="T17" fmla="*/ 585394195 h 174"/>
                <a:gd name="T18" fmla="*/ 292172979 w 157"/>
                <a:gd name="T19" fmla="*/ 607210202 h 174"/>
                <a:gd name="T20" fmla="*/ 314085227 w 157"/>
                <a:gd name="T21" fmla="*/ 592666833 h 174"/>
                <a:gd name="T22" fmla="*/ 354259592 w 157"/>
                <a:gd name="T23" fmla="*/ 596303152 h 174"/>
                <a:gd name="T24" fmla="*/ 376173751 w 157"/>
                <a:gd name="T25" fmla="*/ 585394195 h 174"/>
                <a:gd name="T26" fmla="*/ 551477586 w 157"/>
                <a:gd name="T27" fmla="*/ 585394195 h 174"/>
                <a:gd name="T28" fmla="*/ 551477586 w 157"/>
                <a:gd name="T29" fmla="*/ 545398501 h 174"/>
                <a:gd name="T30" fmla="*/ 496694936 w 157"/>
                <a:gd name="T31" fmla="*/ 112716383 h 174"/>
                <a:gd name="T32" fmla="*/ 573389834 w 157"/>
                <a:gd name="T33" fmla="*/ 112716383 h 174"/>
                <a:gd name="T34" fmla="*/ 401738040 w 157"/>
                <a:gd name="T35" fmla="*/ 0 h 174"/>
                <a:gd name="T36" fmla="*/ 401738040 w 157"/>
                <a:gd name="T37" fmla="*/ 65448050 h 174"/>
                <a:gd name="T38" fmla="*/ 237390388 w 157"/>
                <a:gd name="T39" fmla="*/ 65448050 h 174"/>
                <a:gd name="T40" fmla="*/ 237390388 w 157"/>
                <a:gd name="T41" fmla="*/ 192707802 h 174"/>
                <a:gd name="T42" fmla="*/ 186259899 w 157"/>
                <a:gd name="T43" fmla="*/ 225430858 h 174"/>
                <a:gd name="T44" fmla="*/ 186259899 w 157"/>
                <a:gd name="T45" fmla="*/ 301787895 h 174"/>
                <a:gd name="T46" fmla="*/ 7304084 w 157"/>
                <a:gd name="T47" fmla="*/ 301787895 h 174"/>
                <a:gd name="T48" fmla="*/ 0 w 157"/>
                <a:gd name="T49" fmla="*/ 301787895 h 174"/>
                <a:gd name="T50" fmla="*/ 0 w 157"/>
                <a:gd name="T51" fmla="*/ 301787895 h 174"/>
                <a:gd name="T52" fmla="*/ 18260214 w 157"/>
                <a:gd name="T53" fmla="*/ 330874633 h 174"/>
                <a:gd name="T54" fmla="*/ 32870298 w 157"/>
                <a:gd name="T55" fmla="*/ 363599596 h 174"/>
                <a:gd name="T56" fmla="*/ 25564297 w 157"/>
                <a:gd name="T57" fmla="*/ 407231610 h 174"/>
                <a:gd name="T58" fmla="*/ 51130504 w 157"/>
                <a:gd name="T59" fmla="*/ 472679630 h 174"/>
                <a:gd name="T60" fmla="*/ 29218249 w 157"/>
                <a:gd name="T61" fmla="*/ 538127770 h 174"/>
                <a:gd name="T62" fmla="*/ 25564297 w 157"/>
                <a:gd name="T63" fmla="*/ 556307457 h 174"/>
                <a:gd name="T64" fmla="*/ 36522339 w 157"/>
                <a:gd name="T65" fmla="*/ 541762182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74"/>
                <a:gd name="T101" fmla="*/ 157 w 157"/>
                <a:gd name="T102" fmla="*/ 174 h 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74">
                  <a:moveTo>
                    <a:pt x="10" y="149"/>
                  </a:moveTo>
                  <a:cubicBezTo>
                    <a:pt x="10" y="149"/>
                    <a:pt x="15" y="149"/>
                    <a:pt x="19" y="149"/>
                  </a:cubicBezTo>
                  <a:cubicBezTo>
                    <a:pt x="22" y="149"/>
                    <a:pt x="26" y="148"/>
                    <a:pt x="31" y="148"/>
                  </a:cubicBezTo>
                  <a:cubicBezTo>
                    <a:pt x="35" y="148"/>
                    <a:pt x="37" y="150"/>
                    <a:pt x="38" y="151"/>
                  </a:cubicBezTo>
                  <a:cubicBezTo>
                    <a:pt x="40" y="153"/>
                    <a:pt x="43" y="153"/>
                    <a:pt x="44" y="154"/>
                  </a:cubicBezTo>
                  <a:cubicBezTo>
                    <a:pt x="46" y="155"/>
                    <a:pt x="50" y="159"/>
                    <a:pt x="51" y="162"/>
                  </a:cubicBezTo>
                  <a:cubicBezTo>
                    <a:pt x="53" y="164"/>
                    <a:pt x="64" y="174"/>
                    <a:pt x="64" y="173"/>
                  </a:cubicBezTo>
                  <a:cubicBezTo>
                    <a:pt x="65" y="173"/>
                    <a:pt x="68" y="172"/>
                    <a:pt x="68" y="170"/>
                  </a:cubicBezTo>
                  <a:cubicBezTo>
                    <a:pt x="69" y="169"/>
                    <a:pt x="70" y="161"/>
                    <a:pt x="72" y="161"/>
                  </a:cubicBezTo>
                  <a:cubicBezTo>
                    <a:pt x="74" y="161"/>
                    <a:pt x="79" y="167"/>
                    <a:pt x="80" y="167"/>
                  </a:cubicBezTo>
                  <a:cubicBezTo>
                    <a:pt x="81" y="168"/>
                    <a:pt x="84" y="163"/>
                    <a:pt x="86" y="163"/>
                  </a:cubicBezTo>
                  <a:cubicBezTo>
                    <a:pt x="89" y="163"/>
                    <a:pt x="95" y="164"/>
                    <a:pt x="97" y="164"/>
                  </a:cubicBezTo>
                  <a:cubicBezTo>
                    <a:pt x="99" y="163"/>
                    <a:pt x="103" y="161"/>
                    <a:pt x="103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5" y="159"/>
                    <a:pt x="151" y="150"/>
                    <a:pt x="151" y="15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"/>
                    <a:pt x="110" y="18"/>
                    <a:pt x="110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51" y="59"/>
                    <a:pt x="51" y="62"/>
                  </a:cubicBezTo>
                  <a:cubicBezTo>
                    <a:pt x="51" y="66"/>
                    <a:pt x="51" y="83"/>
                    <a:pt x="51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2" y="88"/>
                    <a:pt x="5" y="91"/>
                  </a:cubicBezTo>
                  <a:cubicBezTo>
                    <a:pt x="7" y="94"/>
                    <a:pt x="10" y="95"/>
                    <a:pt x="9" y="100"/>
                  </a:cubicBezTo>
                  <a:cubicBezTo>
                    <a:pt x="9" y="104"/>
                    <a:pt x="6" y="109"/>
                    <a:pt x="7" y="112"/>
                  </a:cubicBezTo>
                  <a:cubicBezTo>
                    <a:pt x="7" y="114"/>
                    <a:pt x="17" y="123"/>
                    <a:pt x="14" y="130"/>
                  </a:cubicBezTo>
                  <a:cubicBezTo>
                    <a:pt x="11" y="138"/>
                    <a:pt x="8" y="144"/>
                    <a:pt x="8" y="148"/>
                  </a:cubicBezTo>
                  <a:cubicBezTo>
                    <a:pt x="7" y="149"/>
                    <a:pt x="7" y="151"/>
                    <a:pt x="7" y="153"/>
                  </a:cubicBezTo>
                  <a:cubicBezTo>
                    <a:pt x="9" y="153"/>
                    <a:pt x="10" y="149"/>
                    <a:pt x="10" y="149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" name="Freeform 863"/>
            <p:cNvSpPr>
              <a:spLocks/>
            </p:cNvSpPr>
            <p:nvPr/>
          </p:nvSpPr>
          <p:spPr bwMode="auto">
            <a:xfrm>
              <a:off x="404813" y="3035300"/>
              <a:ext cx="144462" cy="112713"/>
            </a:xfrm>
            <a:custGeom>
              <a:avLst/>
              <a:gdLst>
                <a:gd name="T0" fmla="*/ 72261414 w 76"/>
                <a:gd name="T1" fmla="*/ 204377332 h 59"/>
                <a:gd name="T2" fmla="*/ 93940209 w 76"/>
                <a:gd name="T3" fmla="*/ 193428890 h 59"/>
                <a:gd name="T4" fmla="*/ 191493868 w 76"/>
                <a:gd name="T5" fmla="*/ 193428890 h 59"/>
                <a:gd name="T6" fmla="*/ 231238009 w 76"/>
                <a:gd name="T7" fmla="*/ 208026175 h 59"/>
                <a:gd name="T8" fmla="*/ 274595659 w 76"/>
                <a:gd name="T9" fmla="*/ 204377332 h 59"/>
                <a:gd name="T10" fmla="*/ 274595659 w 76"/>
                <a:gd name="T11" fmla="*/ 204377332 h 59"/>
                <a:gd name="T12" fmla="*/ 270982210 w 76"/>
                <a:gd name="T13" fmla="*/ 175180851 h 59"/>
                <a:gd name="T14" fmla="*/ 245689906 w 76"/>
                <a:gd name="T15" fmla="*/ 149633215 h 59"/>
                <a:gd name="T16" fmla="*/ 238464908 w 76"/>
                <a:gd name="T17" fmla="*/ 120436705 h 59"/>
                <a:gd name="T18" fmla="*/ 238464908 w 76"/>
                <a:gd name="T19" fmla="*/ 91240225 h 59"/>
                <a:gd name="T20" fmla="*/ 238464908 w 76"/>
                <a:gd name="T21" fmla="*/ 91240225 h 59"/>
                <a:gd name="T22" fmla="*/ 191493868 w 76"/>
                <a:gd name="T23" fmla="*/ 51093378 h 59"/>
                <a:gd name="T24" fmla="*/ 166203524 w 76"/>
                <a:gd name="T25" fmla="*/ 21896890 h 59"/>
                <a:gd name="T26" fmla="*/ 144524728 w 76"/>
                <a:gd name="T27" fmla="*/ 10948445 h 59"/>
                <a:gd name="T28" fmla="*/ 119232454 w 76"/>
                <a:gd name="T29" fmla="*/ 0 h 59"/>
                <a:gd name="T30" fmla="*/ 75874863 w 76"/>
                <a:gd name="T31" fmla="*/ 3648845 h 59"/>
                <a:gd name="T32" fmla="*/ 43357606 w 76"/>
                <a:gd name="T33" fmla="*/ 3648845 h 59"/>
                <a:gd name="T34" fmla="*/ 32517258 w 76"/>
                <a:gd name="T35" fmla="*/ 18248046 h 59"/>
                <a:gd name="T36" fmla="*/ 21678803 w 76"/>
                <a:gd name="T37" fmla="*/ 47444534 h 59"/>
                <a:gd name="T38" fmla="*/ 28905702 w 76"/>
                <a:gd name="T39" fmla="*/ 69341432 h 59"/>
                <a:gd name="T40" fmla="*/ 18065353 w 76"/>
                <a:gd name="T41" fmla="*/ 87589471 h 59"/>
                <a:gd name="T42" fmla="*/ 10838451 w 76"/>
                <a:gd name="T43" fmla="*/ 102188666 h 59"/>
                <a:gd name="T44" fmla="*/ 28905702 w 76"/>
                <a:gd name="T45" fmla="*/ 120436705 h 59"/>
                <a:gd name="T46" fmla="*/ 21678803 w 76"/>
                <a:gd name="T47" fmla="*/ 131385176 h 59"/>
                <a:gd name="T48" fmla="*/ 32517258 w 76"/>
                <a:gd name="T49" fmla="*/ 142333617 h 59"/>
                <a:gd name="T50" fmla="*/ 36130707 w 76"/>
                <a:gd name="T51" fmla="*/ 149633215 h 59"/>
                <a:gd name="T52" fmla="*/ 97553658 w 76"/>
                <a:gd name="T53" fmla="*/ 131385176 h 59"/>
                <a:gd name="T54" fmla="*/ 126459382 w 76"/>
                <a:gd name="T55" fmla="*/ 145984371 h 59"/>
                <a:gd name="T56" fmla="*/ 158976625 w 76"/>
                <a:gd name="T57" fmla="*/ 149633215 h 59"/>
                <a:gd name="T58" fmla="*/ 137297830 w 76"/>
                <a:gd name="T59" fmla="*/ 164232410 h 59"/>
                <a:gd name="T60" fmla="*/ 97553658 w 76"/>
                <a:gd name="T61" fmla="*/ 153282058 h 59"/>
                <a:gd name="T62" fmla="*/ 61422952 w 76"/>
                <a:gd name="T63" fmla="*/ 167881254 h 59"/>
                <a:gd name="T64" fmla="*/ 25292252 w 76"/>
                <a:gd name="T65" fmla="*/ 167881254 h 59"/>
                <a:gd name="T66" fmla="*/ 28905702 w 76"/>
                <a:gd name="T67" fmla="*/ 197077734 h 59"/>
                <a:gd name="T68" fmla="*/ 32517258 w 76"/>
                <a:gd name="T69" fmla="*/ 204377332 h 59"/>
                <a:gd name="T70" fmla="*/ 54196053 w 76"/>
                <a:gd name="T71" fmla="*/ 197077734 h 59"/>
                <a:gd name="T72" fmla="*/ 72261414 w 76"/>
                <a:gd name="T73" fmla="*/ 204377332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59"/>
                <a:gd name="T113" fmla="*/ 76 w 7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59">
                  <a:moveTo>
                    <a:pt x="20" y="56"/>
                  </a:moveTo>
                  <a:cubicBezTo>
                    <a:pt x="23" y="56"/>
                    <a:pt x="23" y="53"/>
                    <a:pt x="26" y="53"/>
                  </a:cubicBezTo>
                  <a:cubicBezTo>
                    <a:pt x="28" y="53"/>
                    <a:pt x="51" y="53"/>
                    <a:pt x="53" y="53"/>
                  </a:cubicBezTo>
                  <a:cubicBezTo>
                    <a:pt x="55" y="53"/>
                    <a:pt x="61" y="55"/>
                    <a:pt x="64" y="57"/>
                  </a:cubicBezTo>
                  <a:cubicBezTo>
                    <a:pt x="66" y="59"/>
                    <a:pt x="71" y="58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5"/>
                    <a:pt x="75" y="50"/>
                    <a:pt x="75" y="48"/>
                  </a:cubicBezTo>
                  <a:cubicBezTo>
                    <a:pt x="75" y="45"/>
                    <a:pt x="71" y="43"/>
                    <a:pt x="68" y="41"/>
                  </a:cubicBezTo>
                  <a:cubicBezTo>
                    <a:pt x="66" y="40"/>
                    <a:pt x="66" y="35"/>
                    <a:pt x="66" y="33"/>
                  </a:cubicBezTo>
                  <a:cubicBezTo>
                    <a:pt x="66" y="32"/>
                    <a:pt x="66" y="28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6"/>
                    <a:pt x="55" y="16"/>
                    <a:pt x="53" y="14"/>
                  </a:cubicBezTo>
                  <a:cubicBezTo>
                    <a:pt x="52" y="11"/>
                    <a:pt x="48" y="7"/>
                    <a:pt x="46" y="6"/>
                  </a:cubicBezTo>
                  <a:cubicBezTo>
                    <a:pt x="45" y="5"/>
                    <a:pt x="42" y="5"/>
                    <a:pt x="40" y="3"/>
                  </a:cubicBezTo>
                  <a:cubicBezTo>
                    <a:pt x="39" y="2"/>
                    <a:pt x="37" y="0"/>
                    <a:pt x="33" y="0"/>
                  </a:cubicBezTo>
                  <a:cubicBezTo>
                    <a:pt x="28" y="0"/>
                    <a:pt x="24" y="1"/>
                    <a:pt x="21" y="1"/>
                  </a:cubicBezTo>
                  <a:cubicBezTo>
                    <a:pt x="17" y="1"/>
                    <a:pt x="12" y="1"/>
                    <a:pt x="12" y="1"/>
                  </a:cubicBezTo>
                  <a:cubicBezTo>
                    <a:pt x="12" y="1"/>
                    <a:pt x="11" y="5"/>
                    <a:pt x="9" y="5"/>
                  </a:cubicBezTo>
                  <a:cubicBezTo>
                    <a:pt x="8" y="8"/>
                    <a:pt x="7" y="11"/>
                    <a:pt x="6" y="13"/>
                  </a:cubicBezTo>
                  <a:cubicBezTo>
                    <a:pt x="5" y="15"/>
                    <a:pt x="8" y="17"/>
                    <a:pt x="8" y="19"/>
                  </a:cubicBezTo>
                  <a:cubicBezTo>
                    <a:pt x="8" y="21"/>
                    <a:pt x="6" y="22"/>
                    <a:pt x="5" y="24"/>
                  </a:cubicBezTo>
                  <a:cubicBezTo>
                    <a:pt x="4" y="26"/>
                    <a:pt x="0" y="25"/>
                    <a:pt x="3" y="28"/>
                  </a:cubicBezTo>
                  <a:cubicBezTo>
                    <a:pt x="6" y="30"/>
                    <a:pt x="10" y="32"/>
                    <a:pt x="8" y="33"/>
                  </a:cubicBezTo>
                  <a:cubicBezTo>
                    <a:pt x="7" y="35"/>
                    <a:pt x="4" y="34"/>
                    <a:pt x="6" y="36"/>
                  </a:cubicBezTo>
                  <a:cubicBezTo>
                    <a:pt x="9" y="38"/>
                    <a:pt x="6" y="38"/>
                    <a:pt x="9" y="39"/>
                  </a:cubicBezTo>
                  <a:cubicBezTo>
                    <a:pt x="10" y="40"/>
                    <a:pt x="10" y="40"/>
                    <a:pt x="10" y="41"/>
                  </a:cubicBezTo>
                  <a:cubicBezTo>
                    <a:pt x="26" y="40"/>
                    <a:pt x="26" y="37"/>
                    <a:pt x="27" y="36"/>
                  </a:cubicBezTo>
                  <a:cubicBezTo>
                    <a:pt x="29" y="36"/>
                    <a:pt x="32" y="38"/>
                    <a:pt x="35" y="40"/>
                  </a:cubicBezTo>
                  <a:cubicBezTo>
                    <a:pt x="38" y="42"/>
                    <a:pt x="42" y="40"/>
                    <a:pt x="44" y="41"/>
                  </a:cubicBezTo>
                  <a:cubicBezTo>
                    <a:pt x="46" y="43"/>
                    <a:pt x="42" y="45"/>
                    <a:pt x="38" y="45"/>
                  </a:cubicBezTo>
                  <a:cubicBezTo>
                    <a:pt x="34" y="45"/>
                    <a:pt x="31" y="43"/>
                    <a:pt x="27" y="42"/>
                  </a:cubicBezTo>
                  <a:cubicBezTo>
                    <a:pt x="24" y="41"/>
                    <a:pt x="19" y="45"/>
                    <a:pt x="17" y="46"/>
                  </a:cubicBezTo>
                  <a:cubicBezTo>
                    <a:pt x="15" y="46"/>
                    <a:pt x="10" y="46"/>
                    <a:pt x="7" y="46"/>
                  </a:cubicBezTo>
                  <a:cubicBezTo>
                    <a:pt x="6" y="48"/>
                    <a:pt x="6" y="51"/>
                    <a:pt x="8" y="54"/>
                  </a:cubicBezTo>
                  <a:cubicBezTo>
                    <a:pt x="8" y="55"/>
                    <a:pt x="8" y="55"/>
                    <a:pt x="9" y="56"/>
                  </a:cubicBezTo>
                  <a:cubicBezTo>
                    <a:pt x="12" y="55"/>
                    <a:pt x="15" y="54"/>
                    <a:pt x="15" y="54"/>
                  </a:cubicBezTo>
                  <a:cubicBezTo>
                    <a:pt x="15" y="54"/>
                    <a:pt x="17" y="56"/>
                    <a:pt x="20" y="56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" name="Freeform 865"/>
            <p:cNvSpPr>
              <a:spLocks/>
            </p:cNvSpPr>
            <p:nvPr/>
          </p:nvSpPr>
          <p:spPr bwMode="auto">
            <a:xfrm>
              <a:off x="530225" y="2811463"/>
              <a:ext cx="414338" cy="385762"/>
            </a:xfrm>
            <a:custGeom>
              <a:avLst/>
              <a:gdLst>
                <a:gd name="T0" fmla="*/ 262495580 w 217"/>
                <a:gd name="T1" fmla="*/ 0 h 202"/>
                <a:gd name="T2" fmla="*/ 317182452 w 217"/>
                <a:gd name="T3" fmla="*/ 433993697 h 202"/>
                <a:gd name="T4" fmla="*/ 317182452 w 217"/>
                <a:gd name="T5" fmla="*/ 474111023 h 202"/>
                <a:gd name="T6" fmla="*/ 142184782 w 217"/>
                <a:gd name="T7" fmla="*/ 474111023 h 202"/>
                <a:gd name="T8" fmla="*/ 120310767 w 217"/>
                <a:gd name="T9" fmla="*/ 485051764 h 202"/>
                <a:gd name="T10" fmla="*/ 80207825 w 217"/>
                <a:gd name="T11" fmla="*/ 481404214 h 202"/>
                <a:gd name="T12" fmla="*/ 58331915 w 217"/>
                <a:gd name="T13" fmla="*/ 495992506 h 202"/>
                <a:gd name="T14" fmla="*/ 29165958 w 217"/>
                <a:gd name="T15" fmla="*/ 474111023 h 202"/>
                <a:gd name="T16" fmla="*/ 14583933 w 217"/>
                <a:gd name="T17" fmla="*/ 506933367 h 202"/>
                <a:gd name="T18" fmla="*/ 0 w 217"/>
                <a:gd name="T19" fmla="*/ 517874109 h 202"/>
                <a:gd name="T20" fmla="*/ 0 w 217"/>
                <a:gd name="T21" fmla="*/ 517874109 h 202"/>
                <a:gd name="T22" fmla="*/ 0 w 217"/>
                <a:gd name="T23" fmla="*/ 547050693 h 202"/>
                <a:gd name="T24" fmla="*/ 7291967 w 217"/>
                <a:gd name="T25" fmla="*/ 576227278 h 202"/>
                <a:gd name="T26" fmla="*/ 32812902 w 217"/>
                <a:gd name="T27" fmla="*/ 601756312 h 202"/>
                <a:gd name="T28" fmla="*/ 36457930 w 217"/>
                <a:gd name="T29" fmla="*/ 634578537 h 202"/>
                <a:gd name="T30" fmla="*/ 51039950 w 217"/>
                <a:gd name="T31" fmla="*/ 649166829 h 202"/>
                <a:gd name="T32" fmla="*/ 65623895 w 217"/>
                <a:gd name="T33" fmla="*/ 649166829 h 202"/>
                <a:gd name="T34" fmla="*/ 87497880 w 217"/>
                <a:gd name="T35" fmla="*/ 645519279 h 202"/>
                <a:gd name="T36" fmla="*/ 113018802 w 217"/>
                <a:gd name="T37" fmla="*/ 645519279 h 202"/>
                <a:gd name="T38" fmla="*/ 142184782 w 217"/>
                <a:gd name="T39" fmla="*/ 627285346 h 202"/>
                <a:gd name="T40" fmla="*/ 164060677 w 217"/>
                <a:gd name="T41" fmla="*/ 667400762 h 202"/>
                <a:gd name="T42" fmla="*/ 174997670 w 217"/>
                <a:gd name="T43" fmla="*/ 689284155 h 202"/>
                <a:gd name="T44" fmla="*/ 189579690 w 217"/>
                <a:gd name="T45" fmla="*/ 711165639 h 202"/>
                <a:gd name="T46" fmla="*/ 200518592 w 217"/>
                <a:gd name="T47" fmla="*/ 736694673 h 202"/>
                <a:gd name="T48" fmla="*/ 218745640 w 217"/>
                <a:gd name="T49" fmla="*/ 725753931 h 202"/>
                <a:gd name="T50" fmla="*/ 247913500 w 217"/>
                <a:gd name="T51" fmla="*/ 736694673 h 202"/>
                <a:gd name="T52" fmla="*/ 280724537 w 217"/>
                <a:gd name="T53" fmla="*/ 722106381 h 202"/>
                <a:gd name="T54" fmla="*/ 298953495 w 217"/>
                <a:gd name="T55" fmla="*/ 725753931 h 202"/>
                <a:gd name="T56" fmla="*/ 320827480 w 217"/>
                <a:gd name="T57" fmla="*/ 707518088 h 202"/>
                <a:gd name="T58" fmla="*/ 335411409 w 217"/>
                <a:gd name="T59" fmla="*/ 667400762 h 202"/>
                <a:gd name="T60" fmla="*/ 331766382 w 217"/>
                <a:gd name="T61" fmla="*/ 652814380 h 202"/>
                <a:gd name="T62" fmla="*/ 371869324 w 217"/>
                <a:gd name="T63" fmla="*/ 638226087 h 202"/>
                <a:gd name="T64" fmla="*/ 382806317 w 217"/>
                <a:gd name="T65" fmla="*/ 605401953 h 202"/>
                <a:gd name="T66" fmla="*/ 397390247 w 217"/>
                <a:gd name="T67" fmla="*/ 576227278 h 202"/>
                <a:gd name="T68" fmla="*/ 419264232 w 217"/>
                <a:gd name="T69" fmla="*/ 583520469 h 202"/>
                <a:gd name="T70" fmla="*/ 444785154 w 217"/>
                <a:gd name="T71" fmla="*/ 565286536 h 202"/>
                <a:gd name="T72" fmla="*/ 473951104 w 217"/>
                <a:gd name="T73" fmla="*/ 536109952 h 202"/>
                <a:gd name="T74" fmla="*/ 488535034 w 217"/>
                <a:gd name="T75" fmla="*/ 539757502 h 202"/>
                <a:gd name="T76" fmla="*/ 514054166 w 217"/>
                <a:gd name="T77" fmla="*/ 521521659 h 202"/>
                <a:gd name="T78" fmla="*/ 557804046 w 217"/>
                <a:gd name="T79" fmla="*/ 495992506 h 202"/>
                <a:gd name="T80" fmla="*/ 597906989 w 217"/>
                <a:gd name="T81" fmla="*/ 503285817 h 202"/>
                <a:gd name="T82" fmla="*/ 645301897 w 217"/>
                <a:gd name="T83" fmla="*/ 492344956 h 202"/>
                <a:gd name="T84" fmla="*/ 754675641 w 217"/>
                <a:gd name="T85" fmla="*/ 481404214 h 202"/>
                <a:gd name="T86" fmla="*/ 791133556 w 217"/>
                <a:gd name="T87" fmla="*/ 408464663 h 202"/>
                <a:gd name="T88" fmla="*/ 791133556 w 217"/>
                <a:gd name="T89" fmla="*/ 295407785 h 202"/>
                <a:gd name="T90" fmla="*/ 791133556 w 217"/>
                <a:gd name="T91" fmla="*/ 295407785 h 202"/>
                <a:gd name="T92" fmla="*/ 761967606 w 217"/>
                <a:gd name="T93" fmla="*/ 302700976 h 202"/>
                <a:gd name="T94" fmla="*/ 740093621 w 217"/>
                <a:gd name="T95" fmla="*/ 266231201 h 202"/>
                <a:gd name="T96" fmla="*/ 692696804 w 217"/>
                <a:gd name="T97" fmla="*/ 244349657 h 202"/>
                <a:gd name="T98" fmla="*/ 656240799 w 217"/>
                <a:gd name="T99" fmla="*/ 229761365 h 202"/>
                <a:gd name="T100" fmla="*/ 630719876 w 217"/>
                <a:gd name="T101" fmla="*/ 193291590 h 202"/>
                <a:gd name="T102" fmla="*/ 339056437 w 217"/>
                <a:gd name="T103" fmla="*/ 0 h 202"/>
                <a:gd name="T104" fmla="*/ 339056437 w 217"/>
                <a:gd name="T105" fmla="*/ 0 h 202"/>
                <a:gd name="T106" fmla="*/ 262495580 w 217"/>
                <a:gd name="T107" fmla="*/ 0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7"/>
                <a:gd name="T163" fmla="*/ 0 h 202"/>
                <a:gd name="T164" fmla="*/ 217 w 217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7" h="202">
                  <a:moveTo>
                    <a:pt x="72" y="0"/>
                  </a:move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91" y="128"/>
                    <a:pt x="87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5" y="132"/>
                    <a:pt x="33" y="133"/>
                  </a:cubicBezTo>
                  <a:cubicBezTo>
                    <a:pt x="31" y="133"/>
                    <a:pt x="25" y="132"/>
                    <a:pt x="22" y="132"/>
                  </a:cubicBezTo>
                  <a:cubicBezTo>
                    <a:pt x="20" y="132"/>
                    <a:pt x="17" y="137"/>
                    <a:pt x="16" y="136"/>
                  </a:cubicBezTo>
                  <a:cubicBezTo>
                    <a:pt x="15" y="136"/>
                    <a:pt x="10" y="130"/>
                    <a:pt x="8" y="130"/>
                  </a:cubicBezTo>
                  <a:cubicBezTo>
                    <a:pt x="6" y="130"/>
                    <a:pt x="5" y="138"/>
                    <a:pt x="4" y="139"/>
                  </a:cubicBezTo>
                  <a:cubicBezTo>
                    <a:pt x="4" y="141"/>
                    <a:pt x="1" y="142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5"/>
                    <a:pt x="0" y="149"/>
                    <a:pt x="0" y="150"/>
                  </a:cubicBezTo>
                  <a:cubicBezTo>
                    <a:pt x="0" y="152"/>
                    <a:pt x="0" y="157"/>
                    <a:pt x="2" y="158"/>
                  </a:cubicBezTo>
                  <a:cubicBezTo>
                    <a:pt x="5" y="160"/>
                    <a:pt x="9" y="162"/>
                    <a:pt x="9" y="165"/>
                  </a:cubicBezTo>
                  <a:cubicBezTo>
                    <a:pt x="9" y="168"/>
                    <a:pt x="9" y="174"/>
                    <a:pt x="10" y="174"/>
                  </a:cubicBezTo>
                  <a:cubicBezTo>
                    <a:pt x="10" y="175"/>
                    <a:pt x="13" y="179"/>
                    <a:pt x="14" y="178"/>
                  </a:cubicBezTo>
                  <a:cubicBezTo>
                    <a:pt x="15" y="176"/>
                    <a:pt x="17" y="176"/>
                    <a:pt x="18" y="178"/>
                  </a:cubicBezTo>
                  <a:cubicBezTo>
                    <a:pt x="20" y="179"/>
                    <a:pt x="22" y="178"/>
                    <a:pt x="24" y="177"/>
                  </a:cubicBezTo>
                  <a:cubicBezTo>
                    <a:pt x="26" y="175"/>
                    <a:pt x="28" y="178"/>
                    <a:pt x="31" y="177"/>
                  </a:cubicBezTo>
                  <a:cubicBezTo>
                    <a:pt x="35" y="175"/>
                    <a:pt x="36" y="171"/>
                    <a:pt x="39" y="172"/>
                  </a:cubicBezTo>
                  <a:cubicBezTo>
                    <a:pt x="42" y="174"/>
                    <a:pt x="43" y="180"/>
                    <a:pt x="45" y="183"/>
                  </a:cubicBezTo>
                  <a:cubicBezTo>
                    <a:pt x="47" y="186"/>
                    <a:pt x="48" y="187"/>
                    <a:pt x="48" y="189"/>
                  </a:cubicBezTo>
                  <a:cubicBezTo>
                    <a:pt x="49" y="192"/>
                    <a:pt x="52" y="194"/>
                    <a:pt x="52" y="195"/>
                  </a:cubicBezTo>
                  <a:cubicBezTo>
                    <a:pt x="52" y="197"/>
                    <a:pt x="52" y="202"/>
                    <a:pt x="55" y="202"/>
                  </a:cubicBezTo>
                  <a:cubicBezTo>
                    <a:pt x="57" y="201"/>
                    <a:pt x="57" y="197"/>
                    <a:pt x="60" y="199"/>
                  </a:cubicBezTo>
                  <a:cubicBezTo>
                    <a:pt x="63" y="201"/>
                    <a:pt x="65" y="202"/>
                    <a:pt x="68" y="202"/>
                  </a:cubicBezTo>
                  <a:cubicBezTo>
                    <a:pt x="71" y="201"/>
                    <a:pt x="74" y="196"/>
                    <a:pt x="77" y="198"/>
                  </a:cubicBezTo>
                  <a:cubicBezTo>
                    <a:pt x="80" y="199"/>
                    <a:pt x="78" y="201"/>
                    <a:pt x="82" y="199"/>
                  </a:cubicBezTo>
                  <a:cubicBezTo>
                    <a:pt x="86" y="198"/>
                    <a:pt x="86" y="196"/>
                    <a:pt x="88" y="194"/>
                  </a:cubicBezTo>
                  <a:cubicBezTo>
                    <a:pt x="90" y="192"/>
                    <a:pt x="93" y="185"/>
                    <a:pt x="92" y="183"/>
                  </a:cubicBezTo>
                  <a:cubicBezTo>
                    <a:pt x="90" y="181"/>
                    <a:pt x="87" y="181"/>
                    <a:pt x="91" y="179"/>
                  </a:cubicBezTo>
                  <a:cubicBezTo>
                    <a:pt x="95" y="177"/>
                    <a:pt x="101" y="179"/>
                    <a:pt x="102" y="175"/>
                  </a:cubicBezTo>
                  <a:cubicBezTo>
                    <a:pt x="103" y="171"/>
                    <a:pt x="104" y="169"/>
                    <a:pt x="105" y="166"/>
                  </a:cubicBezTo>
                  <a:cubicBezTo>
                    <a:pt x="106" y="163"/>
                    <a:pt x="107" y="156"/>
                    <a:pt x="109" y="158"/>
                  </a:cubicBezTo>
                  <a:cubicBezTo>
                    <a:pt x="110" y="159"/>
                    <a:pt x="113" y="162"/>
                    <a:pt x="115" y="160"/>
                  </a:cubicBezTo>
                  <a:cubicBezTo>
                    <a:pt x="117" y="158"/>
                    <a:pt x="120" y="157"/>
                    <a:pt x="122" y="155"/>
                  </a:cubicBezTo>
                  <a:cubicBezTo>
                    <a:pt x="124" y="153"/>
                    <a:pt x="128" y="147"/>
                    <a:pt x="130" y="147"/>
                  </a:cubicBezTo>
                  <a:cubicBezTo>
                    <a:pt x="132" y="147"/>
                    <a:pt x="133" y="150"/>
                    <a:pt x="134" y="148"/>
                  </a:cubicBezTo>
                  <a:cubicBezTo>
                    <a:pt x="134" y="145"/>
                    <a:pt x="139" y="144"/>
                    <a:pt x="141" y="143"/>
                  </a:cubicBezTo>
                  <a:cubicBezTo>
                    <a:pt x="142" y="142"/>
                    <a:pt x="150" y="134"/>
                    <a:pt x="153" y="136"/>
                  </a:cubicBezTo>
                  <a:cubicBezTo>
                    <a:pt x="157" y="137"/>
                    <a:pt x="160" y="138"/>
                    <a:pt x="164" y="138"/>
                  </a:cubicBezTo>
                  <a:cubicBezTo>
                    <a:pt x="167" y="138"/>
                    <a:pt x="176" y="136"/>
                    <a:pt x="177" y="135"/>
                  </a:cubicBezTo>
                  <a:cubicBezTo>
                    <a:pt x="179" y="133"/>
                    <a:pt x="203" y="135"/>
                    <a:pt x="207" y="132"/>
                  </a:cubicBezTo>
                  <a:cubicBezTo>
                    <a:pt x="211" y="130"/>
                    <a:pt x="217" y="122"/>
                    <a:pt x="217" y="112"/>
                  </a:cubicBezTo>
                  <a:cubicBezTo>
                    <a:pt x="217" y="107"/>
                    <a:pt x="217" y="91"/>
                    <a:pt x="217" y="81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14" y="81"/>
                    <a:pt x="211" y="82"/>
                    <a:pt x="209" y="83"/>
                  </a:cubicBezTo>
                  <a:cubicBezTo>
                    <a:pt x="200" y="86"/>
                    <a:pt x="203" y="77"/>
                    <a:pt x="203" y="73"/>
                  </a:cubicBezTo>
                  <a:cubicBezTo>
                    <a:pt x="203" y="68"/>
                    <a:pt x="196" y="68"/>
                    <a:pt x="190" y="67"/>
                  </a:cubicBezTo>
                  <a:cubicBezTo>
                    <a:pt x="184" y="66"/>
                    <a:pt x="183" y="66"/>
                    <a:pt x="180" y="63"/>
                  </a:cubicBezTo>
                  <a:cubicBezTo>
                    <a:pt x="177" y="60"/>
                    <a:pt x="173" y="53"/>
                    <a:pt x="173" y="5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" name="Freeform 866"/>
            <p:cNvSpPr>
              <a:spLocks/>
            </p:cNvSpPr>
            <p:nvPr/>
          </p:nvSpPr>
          <p:spPr bwMode="auto">
            <a:xfrm>
              <a:off x="1438275" y="2627313"/>
              <a:ext cx="271463" cy="269875"/>
            </a:xfrm>
            <a:custGeom>
              <a:avLst/>
              <a:gdLst>
                <a:gd name="T0" fmla="*/ 423937205 w 142"/>
                <a:gd name="T1" fmla="*/ 512905057 h 142"/>
                <a:gd name="T2" fmla="*/ 442211245 w 142"/>
                <a:gd name="T3" fmla="*/ 487620322 h 142"/>
                <a:gd name="T4" fmla="*/ 467793754 w 142"/>
                <a:gd name="T5" fmla="*/ 480396418 h 142"/>
                <a:gd name="T6" fmla="*/ 478757413 w 142"/>
                <a:gd name="T7" fmla="*/ 458724704 h 142"/>
                <a:gd name="T8" fmla="*/ 511650423 w 142"/>
                <a:gd name="T9" fmla="*/ 440663993 h 142"/>
                <a:gd name="T10" fmla="*/ 511650423 w 142"/>
                <a:gd name="T11" fmla="*/ 440663993 h 142"/>
                <a:gd name="T12" fmla="*/ 504340042 w 142"/>
                <a:gd name="T13" fmla="*/ 400933468 h 142"/>
                <a:gd name="T14" fmla="*/ 515303701 w 142"/>
                <a:gd name="T15" fmla="*/ 397320566 h 142"/>
                <a:gd name="T16" fmla="*/ 478757413 w 142"/>
                <a:gd name="T17" fmla="*/ 346753235 h 142"/>
                <a:gd name="T18" fmla="*/ 449519714 w 142"/>
                <a:gd name="T19" fmla="*/ 285349096 h 142"/>
                <a:gd name="T20" fmla="*/ 420283926 w 142"/>
                <a:gd name="T21" fmla="*/ 231168803 h 142"/>
                <a:gd name="T22" fmla="*/ 416628736 w 142"/>
                <a:gd name="T23" fmla="*/ 209497090 h 142"/>
                <a:gd name="T24" fmla="*/ 387391036 w 142"/>
                <a:gd name="T25" fmla="*/ 162540761 h 142"/>
                <a:gd name="T26" fmla="*/ 369118908 w 142"/>
                <a:gd name="T27" fmla="*/ 140869047 h 142"/>
                <a:gd name="T28" fmla="*/ 358155248 w 142"/>
                <a:gd name="T29" fmla="*/ 101136593 h 142"/>
                <a:gd name="T30" fmla="*/ 358155248 w 142"/>
                <a:gd name="T31" fmla="*/ 75851977 h 142"/>
                <a:gd name="T32" fmla="*/ 402009886 w 142"/>
                <a:gd name="T33" fmla="*/ 155316856 h 142"/>
                <a:gd name="T34" fmla="*/ 423937205 w 142"/>
                <a:gd name="T35" fmla="*/ 187823476 h 142"/>
                <a:gd name="T36" fmla="*/ 445866435 w 142"/>
                <a:gd name="T37" fmla="*/ 205884187 h 142"/>
                <a:gd name="T38" fmla="*/ 460485285 w 142"/>
                <a:gd name="T39" fmla="*/ 176988570 h 142"/>
                <a:gd name="T40" fmla="*/ 464138564 w 142"/>
                <a:gd name="T41" fmla="*/ 166151763 h 142"/>
                <a:gd name="T42" fmla="*/ 445866435 w 142"/>
                <a:gd name="T43" fmla="*/ 18060719 h 142"/>
                <a:gd name="T44" fmla="*/ 431247585 w 142"/>
                <a:gd name="T45" fmla="*/ 25284623 h 142"/>
                <a:gd name="T46" fmla="*/ 394701417 w 142"/>
                <a:gd name="T47" fmla="*/ 28895625 h 142"/>
                <a:gd name="T48" fmla="*/ 365463717 w 142"/>
                <a:gd name="T49" fmla="*/ 28895625 h 142"/>
                <a:gd name="T50" fmla="*/ 303335039 w 142"/>
                <a:gd name="T51" fmla="*/ 10836811 h 142"/>
                <a:gd name="T52" fmla="*/ 248514771 w 142"/>
                <a:gd name="T53" fmla="*/ 25284623 h 142"/>
                <a:gd name="T54" fmla="*/ 190041283 w 142"/>
                <a:gd name="T55" fmla="*/ 39732440 h 142"/>
                <a:gd name="T56" fmla="*/ 47509843 w 142"/>
                <a:gd name="T57" fmla="*/ 10836811 h 142"/>
                <a:gd name="T58" fmla="*/ 18274048 w 142"/>
                <a:gd name="T59" fmla="*/ 0 h 142"/>
                <a:gd name="T60" fmla="*/ 0 w 142"/>
                <a:gd name="T61" fmla="*/ 28895625 h 142"/>
                <a:gd name="T62" fmla="*/ 18274048 w 142"/>
                <a:gd name="T63" fmla="*/ 54180249 h 142"/>
                <a:gd name="T64" fmla="*/ 0 w 142"/>
                <a:gd name="T65" fmla="*/ 83075881 h 142"/>
                <a:gd name="T66" fmla="*/ 14618854 w 142"/>
                <a:gd name="T67" fmla="*/ 122808306 h 142"/>
                <a:gd name="T68" fmla="*/ 14618854 w 142"/>
                <a:gd name="T69" fmla="*/ 498457248 h 142"/>
                <a:gd name="T70" fmla="*/ 394701417 w 142"/>
                <a:gd name="T71" fmla="*/ 498457248 h 142"/>
                <a:gd name="T72" fmla="*/ 423937205 w 142"/>
                <a:gd name="T73" fmla="*/ 51290505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2"/>
                <a:gd name="T112" fmla="*/ 0 h 142"/>
                <a:gd name="T113" fmla="*/ 142 w 142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2" h="142">
                  <a:moveTo>
                    <a:pt x="116" y="142"/>
                  </a:moveTo>
                  <a:cubicBezTo>
                    <a:pt x="119" y="142"/>
                    <a:pt x="119" y="137"/>
                    <a:pt x="121" y="135"/>
                  </a:cubicBezTo>
                  <a:cubicBezTo>
                    <a:pt x="123" y="133"/>
                    <a:pt x="127" y="135"/>
                    <a:pt x="128" y="133"/>
                  </a:cubicBezTo>
                  <a:cubicBezTo>
                    <a:pt x="130" y="132"/>
                    <a:pt x="129" y="129"/>
                    <a:pt x="131" y="127"/>
                  </a:cubicBezTo>
                  <a:cubicBezTo>
                    <a:pt x="133" y="125"/>
                    <a:pt x="136" y="126"/>
                    <a:pt x="140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39" y="118"/>
                    <a:pt x="138" y="111"/>
                    <a:pt x="138" y="111"/>
                  </a:cubicBezTo>
                  <a:cubicBezTo>
                    <a:pt x="138" y="110"/>
                    <a:pt x="142" y="112"/>
                    <a:pt x="141" y="110"/>
                  </a:cubicBezTo>
                  <a:cubicBezTo>
                    <a:pt x="141" y="108"/>
                    <a:pt x="133" y="100"/>
                    <a:pt x="131" y="96"/>
                  </a:cubicBezTo>
                  <a:cubicBezTo>
                    <a:pt x="130" y="93"/>
                    <a:pt x="126" y="87"/>
                    <a:pt x="123" y="79"/>
                  </a:cubicBezTo>
                  <a:cubicBezTo>
                    <a:pt x="119" y="71"/>
                    <a:pt x="116" y="66"/>
                    <a:pt x="115" y="64"/>
                  </a:cubicBezTo>
                  <a:cubicBezTo>
                    <a:pt x="114" y="61"/>
                    <a:pt x="114" y="60"/>
                    <a:pt x="114" y="58"/>
                  </a:cubicBezTo>
                  <a:cubicBezTo>
                    <a:pt x="113" y="55"/>
                    <a:pt x="107" y="48"/>
                    <a:pt x="106" y="45"/>
                  </a:cubicBezTo>
                  <a:cubicBezTo>
                    <a:pt x="104" y="43"/>
                    <a:pt x="103" y="42"/>
                    <a:pt x="101" y="39"/>
                  </a:cubicBezTo>
                  <a:cubicBezTo>
                    <a:pt x="99" y="37"/>
                    <a:pt x="98" y="30"/>
                    <a:pt x="98" y="28"/>
                  </a:cubicBezTo>
                  <a:cubicBezTo>
                    <a:pt x="98" y="26"/>
                    <a:pt x="97" y="18"/>
                    <a:pt x="98" y="21"/>
                  </a:cubicBezTo>
                  <a:cubicBezTo>
                    <a:pt x="100" y="23"/>
                    <a:pt x="109" y="40"/>
                    <a:pt x="110" y="43"/>
                  </a:cubicBezTo>
                  <a:cubicBezTo>
                    <a:pt x="111" y="46"/>
                    <a:pt x="113" y="48"/>
                    <a:pt x="116" y="52"/>
                  </a:cubicBezTo>
                  <a:cubicBezTo>
                    <a:pt x="120" y="55"/>
                    <a:pt x="121" y="60"/>
                    <a:pt x="122" y="57"/>
                  </a:cubicBezTo>
                  <a:cubicBezTo>
                    <a:pt x="123" y="54"/>
                    <a:pt x="125" y="52"/>
                    <a:pt x="126" y="49"/>
                  </a:cubicBezTo>
                  <a:cubicBezTo>
                    <a:pt x="126" y="48"/>
                    <a:pt x="126" y="47"/>
                    <a:pt x="127" y="46"/>
                  </a:cubicBezTo>
                  <a:cubicBezTo>
                    <a:pt x="125" y="36"/>
                    <a:pt x="123" y="17"/>
                    <a:pt x="122" y="5"/>
                  </a:cubicBezTo>
                  <a:cubicBezTo>
                    <a:pt x="120" y="6"/>
                    <a:pt x="119" y="7"/>
                    <a:pt x="118" y="7"/>
                  </a:cubicBezTo>
                  <a:cubicBezTo>
                    <a:pt x="115" y="8"/>
                    <a:pt x="110" y="8"/>
                    <a:pt x="108" y="8"/>
                  </a:cubicBezTo>
                  <a:cubicBezTo>
                    <a:pt x="105" y="9"/>
                    <a:pt x="101" y="9"/>
                    <a:pt x="100" y="8"/>
                  </a:cubicBezTo>
                  <a:cubicBezTo>
                    <a:pt x="98" y="6"/>
                    <a:pt x="94" y="4"/>
                    <a:pt x="83" y="3"/>
                  </a:cubicBezTo>
                  <a:cubicBezTo>
                    <a:pt x="77" y="3"/>
                    <a:pt x="75" y="3"/>
                    <a:pt x="68" y="7"/>
                  </a:cubicBezTo>
                  <a:cubicBezTo>
                    <a:pt x="61" y="11"/>
                    <a:pt x="57" y="13"/>
                    <a:pt x="52" y="11"/>
                  </a:cubicBezTo>
                  <a:cubicBezTo>
                    <a:pt x="46" y="9"/>
                    <a:pt x="20" y="4"/>
                    <a:pt x="13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3" y="3"/>
                    <a:pt x="0" y="6"/>
                    <a:pt x="0" y="8"/>
                  </a:cubicBezTo>
                  <a:cubicBezTo>
                    <a:pt x="0" y="11"/>
                    <a:pt x="5" y="12"/>
                    <a:pt x="5" y="15"/>
                  </a:cubicBezTo>
                  <a:cubicBezTo>
                    <a:pt x="5" y="18"/>
                    <a:pt x="0" y="21"/>
                    <a:pt x="0" y="23"/>
                  </a:cubicBezTo>
                  <a:cubicBezTo>
                    <a:pt x="0" y="25"/>
                    <a:pt x="4" y="34"/>
                    <a:pt x="4" y="34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14" y="142"/>
                    <a:pt x="116" y="14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" name="Freeform 867"/>
            <p:cNvSpPr>
              <a:spLocks/>
            </p:cNvSpPr>
            <p:nvPr/>
          </p:nvSpPr>
          <p:spPr bwMode="auto">
            <a:xfrm>
              <a:off x="1020763" y="2470150"/>
              <a:ext cx="104775" cy="198438"/>
            </a:xfrm>
            <a:custGeom>
              <a:avLst/>
              <a:gdLst>
                <a:gd name="T0" fmla="*/ 134273947 w 55"/>
                <a:gd name="T1" fmla="*/ 327661230 h 104"/>
                <a:gd name="T2" fmla="*/ 141531995 w 55"/>
                <a:gd name="T3" fmla="*/ 302177219 h 104"/>
                <a:gd name="T4" fmla="*/ 181451259 w 55"/>
                <a:gd name="T5" fmla="*/ 276691300 h 104"/>
                <a:gd name="T6" fmla="*/ 199596379 w 55"/>
                <a:gd name="T7" fmla="*/ 265769581 h 104"/>
                <a:gd name="T8" fmla="*/ 199596379 w 55"/>
                <a:gd name="T9" fmla="*/ 225723218 h 104"/>
                <a:gd name="T10" fmla="*/ 199596379 w 55"/>
                <a:gd name="T11" fmla="*/ 225723218 h 104"/>
                <a:gd name="T12" fmla="*/ 177822235 w 55"/>
                <a:gd name="T13" fmla="*/ 214799591 h 104"/>
                <a:gd name="T14" fmla="*/ 163306139 w 55"/>
                <a:gd name="T15" fmla="*/ 196596726 h 104"/>
                <a:gd name="T16" fmla="*/ 130644923 w 55"/>
                <a:gd name="T17" fmla="*/ 189315580 h 104"/>
                <a:gd name="T18" fmla="*/ 134273947 w 55"/>
                <a:gd name="T19" fmla="*/ 167472142 h 104"/>
                <a:gd name="T20" fmla="*/ 174193211 w 55"/>
                <a:gd name="T21" fmla="*/ 120142755 h 104"/>
                <a:gd name="T22" fmla="*/ 145161019 w 55"/>
                <a:gd name="T23" fmla="*/ 61891664 h 104"/>
                <a:gd name="T24" fmla="*/ 174193211 w 55"/>
                <a:gd name="T25" fmla="*/ 36407653 h 104"/>
                <a:gd name="T26" fmla="*/ 166935163 w 55"/>
                <a:gd name="T27" fmla="*/ 18202872 h 104"/>
                <a:gd name="T28" fmla="*/ 141531995 w 55"/>
                <a:gd name="T29" fmla="*/ 32767080 h 104"/>
                <a:gd name="T30" fmla="*/ 112499774 w 55"/>
                <a:gd name="T31" fmla="*/ 3640574 h 104"/>
                <a:gd name="T32" fmla="*/ 54435375 w 55"/>
                <a:gd name="T33" fmla="*/ 25484019 h 104"/>
                <a:gd name="T34" fmla="*/ 54435375 w 55"/>
                <a:gd name="T35" fmla="*/ 25484019 h 104"/>
                <a:gd name="T36" fmla="*/ 39919279 w 55"/>
                <a:gd name="T37" fmla="*/ 69172825 h 104"/>
                <a:gd name="T38" fmla="*/ 39919279 w 55"/>
                <a:gd name="T39" fmla="*/ 134705077 h 104"/>
                <a:gd name="T40" fmla="*/ 3629025 w 55"/>
                <a:gd name="T41" fmla="*/ 182034434 h 104"/>
                <a:gd name="T42" fmla="*/ 25403175 w 55"/>
                <a:gd name="T43" fmla="*/ 225723218 h 104"/>
                <a:gd name="T44" fmla="*/ 47177327 w 55"/>
                <a:gd name="T45" fmla="*/ 251207289 h 104"/>
                <a:gd name="T46" fmla="*/ 76209534 w 55"/>
                <a:gd name="T47" fmla="*/ 280331873 h 104"/>
                <a:gd name="T48" fmla="*/ 90725630 w 55"/>
                <a:gd name="T49" fmla="*/ 327661230 h 104"/>
                <a:gd name="T50" fmla="*/ 97983678 w 55"/>
                <a:gd name="T51" fmla="*/ 378631160 h 104"/>
                <a:gd name="T52" fmla="*/ 130644923 w 55"/>
                <a:gd name="T53" fmla="*/ 364068868 h 104"/>
                <a:gd name="T54" fmla="*/ 134273947 w 55"/>
                <a:gd name="T55" fmla="*/ 327661230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104"/>
                <a:gd name="T86" fmla="*/ 55 w 55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104">
                  <a:moveTo>
                    <a:pt x="37" y="90"/>
                  </a:moveTo>
                  <a:cubicBezTo>
                    <a:pt x="35" y="88"/>
                    <a:pt x="37" y="85"/>
                    <a:pt x="39" y="83"/>
                  </a:cubicBezTo>
                  <a:cubicBezTo>
                    <a:pt x="40" y="81"/>
                    <a:pt x="47" y="78"/>
                    <a:pt x="50" y="76"/>
                  </a:cubicBezTo>
                  <a:cubicBezTo>
                    <a:pt x="52" y="73"/>
                    <a:pt x="55" y="73"/>
                    <a:pt x="55" y="7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2" y="61"/>
                    <a:pt x="50" y="61"/>
                    <a:pt x="49" y="59"/>
                  </a:cubicBezTo>
                  <a:cubicBezTo>
                    <a:pt x="47" y="56"/>
                    <a:pt x="48" y="53"/>
                    <a:pt x="45" y="54"/>
                  </a:cubicBezTo>
                  <a:cubicBezTo>
                    <a:pt x="42" y="56"/>
                    <a:pt x="38" y="55"/>
                    <a:pt x="36" y="52"/>
                  </a:cubicBezTo>
                  <a:cubicBezTo>
                    <a:pt x="33" y="50"/>
                    <a:pt x="33" y="48"/>
                    <a:pt x="37" y="46"/>
                  </a:cubicBezTo>
                  <a:cubicBezTo>
                    <a:pt x="41" y="44"/>
                    <a:pt x="48" y="41"/>
                    <a:pt x="48" y="33"/>
                  </a:cubicBezTo>
                  <a:cubicBezTo>
                    <a:pt x="48" y="25"/>
                    <a:pt x="38" y="20"/>
                    <a:pt x="40" y="17"/>
                  </a:cubicBezTo>
                  <a:cubicBezTo>
                    <a:pt x="42" y="14"/>
                    <a:pt x="48" y="14"/>
                    <a:pt x="48" y="10"/>
                  </a:cubicBezTo>
                  <a:cubicBezTo>
                    <a:pt x="48" y="6"/>
                    <a:pt x="50" y="2"/>
                    <a:pt x="46" y="5"/>
                  </a:cubicBezTo>
                  <a:cubicBezTo>
                    <a:pt x="43" y="7"/>
                    <a:pt x="39" y="11"/>
                    <a:pt x="39" y="9"/>
                  </a:cubicBezTo>
                  <a:cubicBezTo>
                    <a:pt x="39" y="6"/>
                    <a:pt x="36" y="1"/>
                    <a:pt x="31" y="1"/>
                  </a:cubicBezTo>
                  <a:cubicBezTo>
                    <a:pt x="26" y="0"/>
                    <a:pt x="19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11"/>
                    <a:pt x="11" y="17"/>
                    <a:pt x="11" y="19"/>
                  </a:cubicBezTo>
                  <a:cubicBezTo>
                    <a:pt x="11" y="22"/>
                    <a:pt x="11" y="32"/>
                    <a:pt x="11" y="37"/>
                  </a:cubicBezTo>
                  <a:cubicBezTo>
                    <a:pt x="10" y="43"/>
                    <a:pt x="3" y="48"/>
                    <a:pt x="1" y="50"/>
                  </a:cubicBezTo>
                  <a:cubicBezTo>
                    <a:pt x="0" y="51"/>
                    <a:pt x="5" y="60"/>
                    <a:pt x="7" y="62"/>
                  </a:cubicBezTo>
                  <a:cubicBezTo>
                    <a:pt x="9" y="64"/>
                    <a:pt x="12" y="67"/>
                    <a:pt x="13" y="69"/>
                  </a:cubicBezTo>
                  <a:cubicBezTo>
                    <a:pt x="13" y="71"/>
                    <a:pt x="19" y="76"/>
                    <a:pt x="21" y="77"/>
                  </a:cubicBezTo>
                  <a:cubicBezTo>
                    <a:pt x="22" y="78"/>
                    <a:pt x="24" y="84"/>
                    <a:pt x="25" y="90"/>
                  </a:cubicBezTo>
                  <a:cubicBezTo>
                    <a:pt x="26" y="94"/>
                    <a:pt x="27" y="100"/>
                    <a:pt x="27" y="104"/>
                  </a:cubicBezTo>
                  <a:cubicBezTo>
                    <a:pt x="30" y="103"/>
                    <a:pt x="35" y="102"/>
                    <a:pt x="36" y="100"/>
                  </a:cubicBezTo>
                  <a:cubicBezTo>
                    <a:pt x="39" y="98"/>
                    <a:pt x="39" y="92"/>
                    <a:pt x="37" y="9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" name="Freeform 868"/>
            <p:cNvSpPr>
              <a:spLocks/>
            </p:cNvSpPr>
            <p:nvPr/>
          </p:nvSpPr>
          <p:spPr bwMode="auto">
            <a:xfrm>
              <a:off x="1069975" y="2589213"/>
              <a:ext cx="377825" cy="363537"/>
            </a:xfrm>
            <a:custGeom>
              <a:avLst/>
              <a:gdLst>
                <a:gd name="T0" fmla="*/ 192986522 w 198"/>
                <a:gd name="T1" fmla="*/ 521666150 h 191"/>
                <a:gd name="T2" fmla="*/ 233039776 w 198"/>
                <a:gd name="T3" fmla="*/ 543402229 h 191"/>
                <a:gd name="T4" fmla="*/ 305864628 w 198"/>
                <a:gd name="T5" fmla="*/ 503554019 h 191"/>
                <a:gd name="T6" fmla="*/ 666349759 w 198"/>
                <a:gd name="T7" fmla="*/ 691932741 h 191"/>
                <a:gd name="T8" fmla="*/ 666349759 w 198"/>
                <a:gd name="T9" fmla="*/ 670196662 h 191"/>
                <a:gd name="T10" fmla="*/ 717327495 w 198"/>
                <a:gd name="T11" fmla="*/ 670196662 h 191"/>
                <a:gd name="T12" fmla="*/ 717327495 w 198"/>
                <a:gd name="T13" fmla="*/ 195624776 h 191"/>
                <a:gd name="T14" fmla="*/ 702762155 w 198"/>
                <a:gd name="T15" fmla="*/ 155774663 h 191"/>
                <a:gd name="T16" fmla="*/ 720968353 w 198"/>
                <a:gd name="T17" fmla="*/ 126794492 h 191"/>
                <a:gd name="T18" fmla="*/ 702762155 w 198"/>
                <a:gd name="T19" fmla="*/ 101434434 h 191"/>
                <a:gd name="T20" fmla="*/ 720968353 w 198"/>
                <a:gd name="T21" fmla="*/ 72454263 h 191"/>
                <a:gd name="T22" fmla="*/ 710043871 w 198"/>
                <a:gd name="T23" fmla="*/ 65208269 h 191"/>
                <a:gd name="T24" fmla="*/ 640859936 w 198"/>
                <a:gd name="T25" fmla="*/ 47094220 h 191"/>
                <a:gd name="T26" fmla="*/ 564394286 w 198"/>
                <a:gd name="T27" fmla="*/ 14490089 h 191"/>
                <a:gd name="T28" fmla="*/ 477004035 w 198"/>
                <a:gd name="T29" fmla="*/ 68830314 h 191"/>
                <a:gd name="T30" fmla="*/ 487928517 w 198"/>
                <a:gd name="T31" fmla="*/ 108680428 h 191"/>
                <a:gd name="T32" fmla="*/ 444232497 w 198"/>
                <a:gd name="T33" fmla="*/ 144906623 h 191"/>
                <a:gd name="T34" fmla="*/ 345919790 w 198"/>
                <a:gd name="T35" fmla="*/ 108680428 h 191"/>
                <a:gd name="T36" fmla="*/ 284017572 w 198"/>
                <a:gd name="T37" fmla="*/ 86944348 h 191"/>
                <a:gd name="T38" fmla="*/ 265811374 w 198"/>
                <a:gd name="T39" fmla="*/ 47094220 h 191"/>
                <a:gd name="T40" fmla="*/ 211192720 w 198"/>
                <a:gd name="T41" fmla="*/ 28982081 h 191"/>
                <a:gd name="T42" fmla="*/ 171139466 w 198"/>
                <a:gd name="T43" fmla="*/ 14490089 h 191"/>
                <a:gd name="T44" fmla="*/ 120161700 w 198"/>
                <a:gd name="T45" fmla="*/ 3622046 h 191"/>
                <a:gd name="T46" fmla="*/ 105596360 w 198"/>
                <a:gd name="T47" fmla="*/ 0 h 191"/>
                <a:gd name="T48" fmla="*/ 105596360 w 198"/>
                <a:gd name="T49" fmla="*/ 0 h 191"/>
                <a:gd name="T50" fmla="*/ 105596360 w 198"/>
                <a:gd name="T51" fmla="*/ 39850129 h 191"/>
                <a:gd name="T52" fmla="*/ 87390162 w 198"/>
                <a:gd name="T53" fmla="*/ 50718169 h 191"/>
                <a:gd name="T54" fmla="*/ 47336893 w 198"/>
                <a:gd name="T55" fmla="*/ 76076309 h 191"/>
                <a:gd name="T56" fmla="*/ 40053269 w 198"/>
                <a:gd name="T57" fmla="*/ 101434434 h 191"/>
                <a:gd name="T58" fmla="*/ 36412411 w 198"/>
                <a:gd name="T59" fmla="*/ 137662532 h 191"/>
                <a:gd name="T60" fmla="*/ 3640859 w 198"/>
                <a:gd name="T61" fmla="*/ 152152617 h 191"/>
                <a:gd name="T62" fmla="*/ 3640859 w 198"/>
                <a:gd name="T63" fmla="*/ 166642702 h 191"/>
                <a:gd name="T64" fmla="*/ 21847063 w 198"/>
                <a:gd name="T65" fmla="*/ 195624776 h 191"/>
                <a:gd name="T66" fmla="*/ 21847063 w 198"/>
                <a:gd name="T67" fmla="*/ 257211029 h 191"/>
                <a:gd name="T68" fmla="*/ 29130688 w 198"/>
                <a:gd name="T69" fmla="*/ 278947109 h 191"/>
                <a:gd name="T70" fmla="*/ 21847063 w 198"/>
                <a:gd name="T71" fmla="*/ 311551228 h 191"/>
                <a:gd name="T72" fmla="*/ 29130688 w 198"/>
                <a:gd name="T73" fmla="*/ 336909354 h 191"/>
                <a:gd name="T74" fmla="*/ 3640859 w 198"/>
                <a:gd name="T75" fmla="*/ 362269382 h 191"/>
                <a:gd name="T76" fmla="*/ 21847063 w 198"/>
                <a:gd name="T77" fmla="*/ 394873502 h 191"/>
                <a:gd name="T78" fmla="*/ 32771553 w 198"/>
                <a:gd name="T79" fmla="*/ 438345661 h 191"/>
                <a:gd name="T80" fmla="*/ 98314644 w 198"/>
                <a:gd name="T81" fmla="*/ 456457792 h 191"/>
                <a:gd name="T82" fmla="*/ 123802558 w 198"/>
                <a:gd name="T83" fmla="*/ 503554019 h 191"/>
                <a:gd name="T84" fmla="*/ 127443446 w 198"/>
                <a:gd name="T85" fmla="*/ 503554019 h 191"/>
                <a:gd name="T86" fmla="*/ 192986522 w 198"/>
                <a:gd name="T87" fmla="*/ 521666150 h 1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8"/>
                <a:gd name="T133" fmla="*/ 0 h 191"/>
                <a:gd name="T134" fmla="*/ 198 w 198"/>
                <a:gd name="T135" fmla="*/ 191 h 1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8" h="191">
                  <a:moveTo>
                    <a:pt x="53" y="144"/>
                  </a:moveTo>
                  <a:cubicBezTo>
                    <a:pt x="56" y="146"/>
                    <a:pt x="61" y="152"/>
                    <a:pt x="64" y="150"/>
                  </a:cubicBezTo>
                  <a:cubicBezTo>
                    <a:pt x="66" y="147"/>
                    <a:pt x="84" y="139"/>
                    <a:pt x="84" y="139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85"/>
                    <a:pt x="183" y="185"/>
                    <a:pt x="183" y="185"/>
                  </a:cubicBezTo>
                  <a:cubicBezTo>
                    <a:pt x="197" y="185"/>
                    <a:pt x="197" y="185"/>
                    <a:pt x="197" y="185"/>
                  </a:cubicBezTo>
                  <a:cubicBezTo>
                    <a:pt x="197" y="54"/>
                    <a:pt x="197" y="54"/>
                    <a:pt x="197" y="54"/>
                  </a:cubicBezTo>
                  <a:cubicBezTo>
                    <a:pt x="197" y="54"/>
                    <a:pt x="193" y="45"/>
                    <a:pt x="193" y="43"/>
                  </a:cubicBezTo>
                  <a:cubicBezTo>
                    <a:pt x="193" y="41"/>
                    <a:pt x="198" y="38"/>
                    <a:pt x="198" y="35"/>
                  </a:cubicBezTo>
                  <a:cubicBezTo>
                    <a:pt x="198" y="32"/>
                    <a:pt x="193" y="31"/>
                    <a:pt x="193" y="28"/>
                  </a:cubicBezTo>
                  <a:cubicBezTo>
                    <a:pt x="193" y="26"/>
                    <a:pt x="196" y="23"/>
                    <a:pt x="198" y="20"/>
                  </a:cubicBezTo>
                  <a:cubicBezTo>
                    <a:pt x="198" y="19"/>
                    <a:pt x="197" y="19"/>
                    <a:pt x="195" y="18"/>
                  </a:cubicBezTo>
                  <a:cubicBezTo>
                    <a:pt x="190" y="16"/>
                    <a:pt x="180" y="16"/>
                    <a:pt x="176" y="13"/>
                  </a:cubicBezTo>
                  <a:cubicBezTo>
                    <a:pt x="171" y="10"/>
                    <a:pt x="171" y="3"/>
                    <a:pt x="155" y="4"/>
                  </a:cubicBezTo>
                  <a:cubicBezTo>
                    <a:pt x="140" y="5"/>
                    <a:pt x="132" y="15"/>
                    <a:pt x="131" y="19"/>
                  </a:cubicBezTo>
                  <a:cubicBezTo>
                    <a:pt x="131" y="23"/>
                    <a:pt x="136" y="27"/>
                    <a:pt x="134" y="30"/>
                  </a:cubicBezTo>
                  <a:cubicBezTo>
                    <a:pt x="131" y="33"/>
                    <a:pt x="128" y="42"/>
                    <a:pt x="122" y="40"/>
                  </a:cubicBezTo>
                  <a:cubicBezTo>
                    <a:pt x="116" y="39"/>
                    <a:pt x="104" y="32"/>
                    <a:pt x="95" y="30"/>
                  </a:cubicBezTo>
                  <a:cubicBezTo>
                    <a:pt x="87" y="27"/>
                    <a:pt x="81" y="30"/>
                    <a:pt x="78" y="24"/>
                  </a:cubicBezTo>
                  <a:cubicBezTo>
                    <a:pt x="76" y="19"/>
                    <a:pt x="77" y="15"/>
                    <a:pt x="73" y="13"/>
                  </a:cubicBezTo>
                  <a:cubicBezTo>
                    <a:pt x="69" y="11"/>
                    <a:pt x="63" y="10"/>
                    <a:pt x="58" y="8"/>
                  </a:cubicBezTo>
                  <a:cubicBezTo>
                    <a:pt x="54" y="6"/>
                    <a:pt x="51" y="4"/>
                    <a:pt x="47" y="4"/>
                  </a:cubicBezTo>
                  <a:cubicBezTo>
                    <a:pt x="42" y="4"/>
                    <a:pt x="38" y="5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6" y="11"/>
                    <a:pt x="24" y="14"/>
                  </a:cubicBezTo>
                  <a:cubicBezTo>
                    <a:pt x="21" y="16"/>
                    <a:pt x="14" y="19"/>
                    <a:pt x="13" y="21"/>
                  </a:cubicBezTo>
                  <a:cubicBezTo>
                    <a:pt x="11" y="23"/>
                    <a:pt x="9" y="26"/>
                    <a:pt x="11" y="28"/>
                  </a:cubicBezTo>
                  <a:cubicBezTo>
                    <a:pt x="13" y="30"/>
                    <a:pt x="13" y="36"/>
                    <a:pt x="10" y="38"/>
                  </a:cubicBezTo>
                  <a:cubicBezTo>
                    <a:pt x="9" y="40"/>
                    <a:pt x="4" y="41"/>
                    <a:pt x="1" y="42"/>
                  </a:cubicBezTo>
                  <a:cubicBezTo>
                    <a:pt x="1" y="44"/>
                    <a:pt x="1" y="45"/>
                    <a:pt x="1" y="46"/>
                  </a:cubicBezTo>
                  <a:cubicBezTo>
                    <a:pt x="0" y="49"/>
                    <a:pt x="4" y="51"/>
                    <a:pt x="6" y="54"/>
                  </a:cubicBezTo>
                  <a:cubicBezTo>
                    <a:pt x="8" y="57"/>
                    <a:pt x="6" y="70"/>
                    <a:pt x="6" y="71"/>
                  </a:cubicBezTo>
                  <a:cubicBezTo>
                    <a:pt x="6" y="72"/>
                    <a:pt x="8" y="75"/>
                    <a:pt x="8" y="77"/>
                  </a:cubicBezTo>
                  <a:cubicBezTo>
                    <a:pt x="8" y="80"/>
                    <a:pt x="7" y="83"/>
                    <a:pt x="6" y="86"/>
                  </a:cubicBezTo>
                  <a:cubicBezTo>
                    <a:pt x="6" y="90"/>
                    <a:pt x="8" y="90"/>
                    <a:pt x="8" y="93"/>
                  </a:cubicBezTo>
                  <a:cubicBezTo>
                    <a:pt x="8" y="96"/>
                    <a:pt x="3" y="99"/>
                    <a:pt x="1" y="100"/>
                  </a:cubicBezTo>
                  <a:cubicBezTo>
                    <a:pt x="0" y="102"/>
                    <a:pt x="3" y="105"/>
                    <a:pt x="6" y="109"/>
                  </a:cubicBezTo>
                  <a:cubicBezTo>
                    <a:pt x="10" y="112"/>
                    <a:pt x="9" y="118"/>
                    <a:pt x="9" y="121"/>
                  </a:cubicBezTo>
                  <a:cubicBezTo>
                    <a:pt x="9" y="124"/>
                    <a:pt x="24" y="124"/>
                    <a:pt x="27" y="126"/>
                  </a:cubicBezTo>
                  <a:cubicBezTo>
                    <a:pt x="28" y="128"/>
                    <a:pt x="32" y="134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5" y="139"/>
                    <a:pt x="51" y="142"/>
                    <a:pt x="53" y="14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" name="Freeform 869"/>
            <p:cNvSpPr>
              <a:spLocks/>
            </p:cNvSpPr>
            <p:nvPr/>
          </p:nvSpPr>
          <p:spPr bwMode="auto">
            <a:xfrm>
              <a:off x="407988" y="2741613"/>
              <a:ext cx="211137" cy="169862"/>
            </a:xfrm>
            <a:custGeom>
              <a:avLst/>
              <a:gdLst>
                <a:gd name="T0" fmla="*/ 187894663 w 110"/>
                <a:gd name="T1" fmla="*/ 324192132 h 89"/>
                <a:gd name="T2" fmla="*/ 187894663 w 110"/>
                <a:gd name="T3" fmla="*/ 247696942 h 89"/>
                <a:gd name="T4" fmla="*/ 239473498 w 110"/>
                <a:gd name="T5" fmla="*/ 214913587 h 89"/>
                <a:gd name="T6" fmla="*/ 239473498 w 110"/>
                <a:gd name="T7" fmla="*/ 87421673 h 89"/>
                <a:gd name="T8" fmla="*/ 405262124 w 110"/>
                <a:gd name="T9" fmla="*/ 87421673 h 89"/>
                <a:gd name="T10" fmla="*/ 405262124 w 110"/>
                <a:gd name="T11" fmla="*/ 21854941 h 89"/>
                <a:gd name="T12" fmla="*/ 405262124 w 110"/>
                <a:gd name="T13" fmla="*/ 0 h 89"/>
                <a:gd name="T14" fmla="*/ 198946722 w 110"/>
                <a:gd name="T15" fmla="*/ 0 h 89"/>
                <a:gd name="T16" fmla="*/ 198946722 w 110"/>
                <a:gd name="T17" fmla="*/ 0 h 89"/>
                <a:gd name="T18" fmla="*/ 165788625 w 110"/>
                <a:gd name="T19" fmla="*/ 47353325 h 89"/>
                <a:gd name="T20" fmla="*/ 114209760 w 110"/>
                <a:gd name="T21" fmla="*/ 94708559 h 89"/>
                <a:gd name="T22" fmla="*/ 95789021 w 110"/>
                <a:gd name="T23" fmla="*/ 163916833 h 89"/>
                <a:gd name="T24" fmla="*/ 62630910 w 110"/>
                <a:gd name="T25" fmla="*/ 203985166 h 89"/>
                <a:gd name="T26" fmla="*/ 22106045 w 110"/>
                <a:gd name="T27" fmla="*/ 273195378 h 89"/>
                <a:gd name="T28" fmla="*/ 0 w 110"/>
                <a:gd name="T29" fmla="*/ 324192132 h 89"/>
                <a:gd name="T30" fmla="*/ 7368681 w 110"/>
                <a:gd name="T31" fmla="*/ 324192132 h 89"/>
                <a:gd name="T32" fmla="*/ 187894663 w 110"/>
                <a:gd name="T33" fmla="*/ 324192132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89"/>
                <a:gd name="T53" fmla="*/ 110 w 110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89">
                  <a:moveTo>
                    <a:pt x="51" y="89"/>
                  </a:moveTo>
                  <a:cubicBezTo>
                    <a:pt x="51" y="89"/>
                    <a:pt x="51" y="72"/>
                    <a:pt x="51" y="68"/>
                  </a:cubicBezTo>
                  <a:cubicBezTo>
                    <a:pt x="51" y="65"/>
                    <a:pt x="65" y="59"/>
                    <a:pt x="65" y="59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15"/>
                    <a:pt x="110" y="6"/>
                  </a:cubicBezTo>
                  <a:cubicBezTo>
                    <a:pt x="110" y="4"/>
                    <a:pt x="110" y="2"/>
                    <a:pt x="1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47" y="11"/>
                    <a:pt x="45" y="13"/>
                  </a:cubicBezTo>
                  <a:cubicBezTo>
                    <a:pt x="43" y="15"/>
                    <a:pt x="35" y="18"/>
                    <a:pt x="31" y="26"/>
                  </a:cubicBezTo>
                  <a:cubicBezTo>
                    <a:pt x="27" y="34"/>
                    <a:pt x="28" y="43"/>
                    <a:pt x="26" y="45"/>
                  </a:cubicBezTo>
                  <a:cubicBezTo>
                    <a:pt x="24" y="47"/>
                    <a:pt x="22" y="48"/>
                    <a:pt x="17" y="56"/>
                  </a:cubicBezTo>
                  <a:cubicBezTo>
                    <a:pt x="11" y="64"/>
                    <a:pt x="8" y="74"/>
                    <a:pt x="6" y="75"/>
                  </a:cubicBezTo>
                  <a:cubicBezTo>
                    <a:pt x="4" y="77"/>
                    <a:pt x="1" y="84"/>
                    <a:pt x="0" y="89"/>
                  </a:cubicBezTo>
                  <a:cubicBezTo>
                    <a:pt x="2" y="89"/>
                    <a:pt x="2" y="89"/>
                    <a:pt x="2" y="89"/>
                  </a:cubicBezTo>
                  <a:lnTo>
                    <a:pt x="51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" name="Freeform 870"/>
            <p:cNvSpPr>
              <a:spLocks/>
            </p:cNvSpPr>
            <p:nvPr/>
          </p:nvSpPr>
          <p:spPr bwMode="auto">
            <a:xfrm>
              <a:off x="511175" y="2513013"/>
              <a:ext cx="296863" cy="228600"/>
            </a:xfrm>
            <a:custGeom>
              <a:avLst/>
              <a:gdLst>
                <a:gd name="T0" fmla="*/ 205417683 w 155"/>
                <a:gd name="T1" fmla="*/ 435483008 h 120"/>
                <a:gd name="T2" fmla="*/ 205417683 w 155"/>
                <a:gd name="T3" fmla="*/ 384676671 h 120"/>
                <a:gd name="T4" fmla="*/ 282448873 w 155"/>
                <a:gd name="T5" fmla="*/ 333870334 h 120"/>
                <a:gd name="T6" fmla="*/ 300789254 w 155"/>
                <a:gd name="T7" fmla="*/ 333870334 h 120"/>
                <a:gd name="T8" fmla="*/ 355812310 w 155"/>
                <a:gd name="T9" fmla="*/ 319354238 h 120"/>
                <a:gd name="T10" fmla="*/ 377820384 w 155"/>
                <a:gd name="T11" fmla="*/ 286693021 h 120"/>
                <a:gd name="T12" fmla="*/ 425506139 w 155"/>
                <a:gd name="T13" fmla="*/ 275805949 h 120"/>
                <a:gd name="T14" fmla="*/ 440178827 w 155"/>
                <a:gd name="T15" fmla="*/ 243144673 h 120"/>
                <a:gd name="T16" fmla="*/ 465856508 w 155"/>
                <a:gd name="T17" fmla="*/ 224999552 h 120"/>
                <a:gd name="T18" fmla="*/ 498869576 w 155"/>
                <a:gd name="T19" fmla="*/ 199596384 h 120"/>
                <a:gd name="T20" fmla="*/ 553892752 w 155"/>
                <a:gd name="T21" fmla="*/ 203225408 h 120"/>
                <a:gd name="T22" fmla="*/ 564897747 w 155"/>
                <a:gd name="T23" fmla="*/ 185080287 h 120"/>
                <a:gd name="T24" fmla="*/ 542887758 w 155"/>
                <a:gd name="T25" fmla="*/ 137902974 h 120"/>
                <a:gd name="T26" fmla="*/ 535552372 w 155"/>
                <a:gd name="T27" fmla="*/ 72580511 h 120"/>
                <a:gd name="T28" fmla="*/ 524547378 w 155"/>
                <a:gd name="T29" fmla="*/ 43548304 h 120"/>
                <a:gd name="T30" fmla="*/ 480529196 w 155"/>
                <a:gd name="T31" fmla="*/ 32661232 h 120"/>
                <a:gd name="T32" fmla="*/ 458521122 w 155"/>
                <a:gd name="T33" fmla="*/ 36290256 h 120"/>
                <a:gd name="T34" fmla="*/ 440178827 w 155"/>
                <a:gd name="T35" fmla="*/ 29032200 h 120"/>
                <a:gd name="T36" fmla="*/ 396160764 w 155"/>
                <a:gd name="T37" fmla="*/ 32661232 h 120"/>
                <a:gd name="T38" fmla="*/ 363147696 w 155"/>
                <a:gd name="T39" fmla="*/ 3629025 h 120"/>
                <a:gd name="T40" fmla="*/ 341139623 w 155"/>
                <a:gd name="T41" fmla="*/ 3629025 h 120"/>
                <a:gd name="T42" fmla="*/ 304456947 w 155"/>
                <a:gd name="T43" fmla="*/ 83467584 h 120"/>
                <a:gd name="T44" fmla="*/ 234763058 w 155"/>
                <a:gd name="T45" fmla="*/ 130644926 h 120"/>
                <a:gd name="T46" fmla="*/ 176072309 w 155"/>
                <a:gd name="T47" fmla="*/ 177822239 h 120"/>
                <a:gd name="T48" fmla="*/ 165067314 w 155"/>
                <a:gd name="T49" fmla="*/ 217741504 h 120"/>
                <a:gd name="T50" fmla="*/ 150394627 w 155"/>
                <a:gd name="T51" fmla="*/ 272176925 h 120"/>
                <a:gd name="T52" fmla="*/ 154062320 w 155"/>
                <a:gd name="T53" fmla="*/ 301209117 h 120"/>
                <a:gd name="T54" fmla="*/ 117381529 w 155"/>
                <a:gd name="T55" fmla="*/ 366531551 h 120"/>
                <a:gd name="T56" fmla="*/ 73363467 w 155"/>
                <a:gd name="T57" fmla="*/ 388305695 h 120"/>
                <a:gd name="T58" fmla="*/ 22008081 w 155"/>
                <a:gd name="T59" fmla="*/ 417337888 h 120"/>
                <a:gd name="T60" fmla="*/ 0 w 155"/>
                <a:gd name="T61" fmla="*/ 435483008 h 120"/>
                <a:gd name="T62" fmla="*/ 0 w 155"/>
                <a:gd name="T63" fmla="*/ 435483008 h 120"/>
                <a:gd name="T64" fmla="*/ 205417683 w 155"/>
                <a:gd name="T65" fmla="*/ 435483008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"/>
                <a:gd name="T100" fmla="*/ 0 h 120"/>
                <a:gd name="T101" fmla="*/ 155 w 155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" h="120">
                  <a:moveTo>
                    <a:pt x="56" y="120"/>
                  </a:moveTo>
                  <a:cubicBezTo>
                    <a:pt x="56" y="113"/>
                    <a:pt x="56" y="107"/>
                    <a:pt x="56" y="106"/>
                  </a:cubicBezTo>
                  <a:cubicBezTo>
                    <a:pt x="56" y="104"/>
                    <a:pt x="75" y="94"/>
                    <a:pt x="77" y="92"/>
                  </a:cubicBezTo>
                  <a:cubicBezTo>
                    <a:pt x="78" y="91"/>
                    <a:pt x="81" y="94"/>
                    <a:pt x="82" y="92"/>
                  </a:cubicBezTo>
                  <a:cubicBezTo>
                    <a:pt x="84" y="91"/>
                    <a:pt x="93" y="90"/>
                    <a:pt x="97" y="88"/>
                  </a:cubicBezTo>
                  <a:cubicBezTo>
                    <a:pt x="101" y="86"/>
                    <a:pt x="102" y="81"/>
                    <a:pt x="103" y="79"/>
                  </a:cubicBezTo>
                  <a:cubicBezTo>
                    <a:pt x="105" y="78"/>
                    <a:pt x="113" y="76"/>
                    <a:pt x="116" y="76"/>
                  </a:cubicBezTo>
                  <a:cubicBezTo>
                    <a:pt x="119" y="76"/>
                    <a:pt x="120" y="69"/>
                    <a:pt x="120" y="67"/>
                  </a:cubicBezTo>
                  <a:cubicBezTo>
                    <a:pt x="120" y="65"/>
                    <a:pt x="124" y="62"/>
                    <a:pt x="127" y="62"/>
                  </a:cubicBezTo>
                  <a:cubicBezTo>
                    <a:pt x="130" y="62"/>
                    <a:pt x="133" y="57"/>
                    <a:pt x="136" y="55"/>
                  </a:cubicBezTo>
                  <a:cubicBezTo>
                    <a:pt x="138" y="53"/>
                    <a:pt x="146" y="56"/>
                    <a:pt x="151" y="56"/>
                  </a:cubicBezTo>
                  <a:cubicBezTo>
                    <a:pt x="155" y="56"/>
                    <a:pt x="154" y="53"/>
                    <a:pt x="154" y="51"/>
                  </a:cubicBezTo>
                  <a:cubicBezTo>
                    <a:pt x="154" y="48"/>
                    <a:pt x="149" y="43"/>
                    <a:pt x="148" y="38"/>
                  </a:cubicBezTo>
                  <a:cubicBezTo>
                    <a:pt x="147" y="33"/>
                    <a:pt x="148" y="25"/>
                    <a:pt x="146" y="20"/>
                  </a:cubicBezTo>
                  <a:cubicBezTo>
                    <a:pt x="145" y="17"/>
                    <a:pt x="145" y="14"/>
                    <a:pt x="143" y="12"/>
                  </a:cubicBezTo>
                  <a:cubicBezTo>
                    <a:pt x="138" y="11"/>
                    <a:pt x="132" y="8"/>
                    <a:pt x="131" y="9"/>
                  </a:cubicBezTo>
                  <a:cubicBezTo>
                    <a:pt x="129" y="9"/>
                    <a:pt x="127" y="10"/>
                    <a:pt x="125" y="10"/>
                  </a:cubicBezTo>
                  <a:cubicBezTo>
                    <a:pt x="124" y="9"/>
                    <a:pt x="123" y="7"/>
                    <a:pt x="120" y="8"/>
                  </a:cubicBezTo>
                  <a:cubicBezTo>
                    <a:pt x="118" y="9"/>
                    <a:pt x="112" y="11"/>
                    <a:pt x="108" y="9"/>
                  </a:cubicBezTo>
                  <a:cubicBezTo>
                    <a:pt x="105" y="7"/>
                    <a:pt x="101" y="2"/>
                    <a:pt x="99" y="1"/>
                  </a:cubicBezTo>
                  <a:cubicBezTo>
                    <a:pt x="97" y="0"/>
                    <a:pt x="95" y="1"/>
                    <a:pt x="93" y="1"/>
                  </a:cubicBezTo>
                  <a:cubicBezTo>
                    <a:pt x="91" y="1"/>
                    <a:pt x="89" y="16"/>
                    <a:pt x="83" y="23"/>
                  </a:cubicBezTo>
                  <a:cubicBezTo>
                    <a:pt x="76" y="30"/>
                    <a:pt x="70" y="35"/>
                    <a:pt x="64" y="36"/>
                  </a:cubicBezTo>
                  <a:cubicBezTo>
                    <a:pt x="58" y="37"/>
                    <a:pt x="50" y="45"/>
                    <a:pt x="48" y="49"/>
                  </a:cubicBezTo>
                  <a:cubicBezTo>
                    <a:pt x="46" y="53"/>
                    <a:pt x="46" y="59"/>
                    <a:pt x="45" y="60"/>
                  </a:cubicBezTo>
                  <a:cubicBezTo>
                    <a:pt x="43" y="61"/>
                    <a:pt x="41" y="73"/>
                    <a:pt x="41" y="75"/>
                  </a:cubicBezTo>
                  <a:cubicBezTo>
                    <a:pt x="42" y="78"/>
                    <a:pt x="44" y="80"/>
                    <a:pt x="42" y="83"/>
                  </a:cubicBezTo>
                  <a:cubicBezTo>
                    <a:pt x="40" y="86"/>
                    <a:pt x="36" y="99"/>
                    <a:pt x="32" y="101"/>
                  </a:cubicBezTo>
                  <a:cubicBezTo>
                    <a:pt x="27" y="102"/>
                    <a:pt x="22" y="105"/>
                    <a:pt x="20" y="107"/>
                  </a:cubicBezTo>
                  <a:cubicBezTo>
                    <a:pt x="18" y="109"/>
                    <a:pt x="11" y="114"/>
                    <a:pt x="6" y="115"/>
                  </a:cubicBezTo>
                  <a:cubicBezTo>
                    <a:pt x="4" y="115"/>
                    <a:pt x="2" y="117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6" y="12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" name="Freeform 871"/>
            <p:cNvSpPr>
              <a:spLocks/>
            </p:cNvSpPr>
            <p:nvPr/>
          </p:nvSpPr>
          <p:spPr bwMode="auto">
            <a:xfrm>
              <a:off x="619125" y="2474913"/>
              <a:ext cx="515938" cy="501650"/>
            </a:xfrm>
            <a:custGeom>
              <a:avLst/>
              <a:gdLst>
                <a:gd name="T0" fmla="*/ 333459646 w 271"/>
                <a:gd name="T1" fmla="*/ 211017222 h 263"/>
                <a:gd name="T2" fmla="*/ 355207089 w 271"/>
                <a:gd name="T3" fmla="*/ 258313508 h 263"/>
                <a:gd name="T4" fmla="*/ 344334320 w 271"/>
                <a:gd name="T5" fmla="*/ 276504512 h 263"/>
                <a:gd name="T6" fmla="*/ 289964760 w 271"/>
                <a:gd name="T7" fmla="*/ 272867074 h 263"/>
                <a:gd name="T8" fmla="*/ 257344547 w 271"/>
                <a:gd name="T9" fmla="*/ 298334860 h 263"/>
                <a:gd name="T10" fmla="*/ 231972153 w 271"/>
                <a:gd name="T11" fmla="*/ 316525863 h 263"/>
                <a:gd name="T12" fmla="*/ 217474492 w 271"/>
                <a:gd name="T13" fmla="*/ 349270432 h 263"/>
                <a:gd name="T14" fmla="*/ 170354714 w 271"/>
                <a:gd name="T15" fmla="*/ 360184652 h 263"/>
                <a:gd name="T16" fmla="*/ 148607271 w 271"/>
                <a:gd name="T17" fmla="*/ 392929221 h 263"/>
                <a:gd name="T18" fmla="*/ 94239585 w 271"/>
                <a:gd name="T19" fmla="*/ 407480879 h 263"/>
                <a:gd name="T20" fmla="*/ 76115129 w 271"/>
                <a:gd name="T21" fmla="*/ 407480879 h 263"/>
                <a:gd name="T22" fmla="*/ 0 w 271"/>
                <a:gd name="T23" fmla="*/ 458416451 h 263"/>
                <a:gd name="T24" fmla="*/ 0 w 271"/>
                <a:gd name="T25" fmla="*/ 531180582 h 263"/>
                <a:gd name="T26" fmla="*/ 460319414 w 271"/>
                <a:gd name="T27" fmla="*/ 836792106 h 263"/>
                <a:gd name="T28" fmla="*/ 485691749 w 271"/>
                <a:gd name="T29" fmla="*/ 873174112 h 263"/>
                <a:gd name="T30" fmla="*/ 521938876 w 271"/>
                <a:gd name="T31" fmla="*/ 887727678 h 263"/>
                <a:gd name="T32" fmla="*/ 569056750 w 271"/>
                <a:gd name="T33" fmla="*/ 909558026 h 263"/>
                <a:gd name="T34" fmla="*/ 590804193 w 271"/>
                <a:gd name="T35" fmla="*/ 945940032 h 263"/>
                <a:gd name="T36" fmla="*/ 670546087 w 271"/>
                <a:gd name="T37" fmla="*/ 927749029 h 263"/>
                <a:gd name="T38" fmla="*/ 732163526 w 271"/>
                <a:gd name="T39" fmla="*/ 880450895 h 263"/>
                <a:gd name="T40" fmla="*/ 982258171 w 271"/>
                <a:gd name="T41" fmla="*/ 724006742 h 263"/>
                <a:gd name="T42" fmla="*/ 956885837 w 271"/>
                <a:gd name="T43" fmla="*/ 676710515 h 263"/>
                <a:gd name="T44" fmla="*/ 891643507 w 271"/>
                <a:gd name="T45" fmla="*/ 658519512 h 263"/>
                <a:gd name="T46" fmla="*/ 880770737 w 271"/>
                <a:gd name="T47" fmla="*/ 614860723 h 263"/>
                <a:gd name="T48" fmla="*/ 862648185 w 271"/>
                <a:gd name="T49" fmla="*/ 582116154 h 263"/>
                <a:gd name="T50" fmla="*/ 888018616 w 271"/>
                <a:gd name="T51" fmla="*/ 556648368 h 263"/>
                <a:gd name="T52" fmla="*/ 880770737 w 271"/>
                <a:gd name="T53" fmla="*/ 531180582 h 263"/>
                <a:gd name="T54" fmla="*/ 888018616 w 271"/>
                <a:gd name="T55" fmla="*/ 498437802 h 263"/>
                <a:gd name="T56" fmla="*/ 880770737 w 271"/>
                <a:gd name="T57" fmla="*/ 476607454 h 263"/>
                <a:gd name="T58" fmla="*/ 880770737 w 271"/>
                <a:gd name="T59" fmla="*/ 414757661 h 263"/>
                <a:gd name="T60" fmla="*/ 862648185 w 271"/>
                <a:gd name="T61" fmla="*/ 385652438 h 263"/>
                <a:gd name="T62" fmla="*/ 855398403 w 271"/>
                <a:gd name="T63" fmla="*/ 320163301 h 263"/>
                <a:gd name="T64" fmla="*/ 840900742 w 271"/>
                <a:gd name="T65" fmla="*/ 272867074 h 263"/>
                <a:gd name="T66" fmla="*/ 811903517 w 271"/>
                <a:gd name="T67" fmla="*/ 243761791 h 263"/>
                <a:gd name="T68" fmla="*/ 790156073 w 271"/>
                <a:gd name="T69" fmla="*/ 218294005 h 263"/>
                <a:gd name="T70" fmla="*/ 768408630 w 271"/>
                <a:gd name="T71" fmla="*/ 174635216 h 263"/>
                <a:gd name="T72" fmla="*/ 804653734 w 271"/>
                <a:gd name="T73" fmla="*/ 127338989 h 263"/>
                <a:gd name="T74" fmla="*/ 804653734 w 271"/>
                <a:gd name="T75" fmla="*/ 61849807 h 263"/>
                <a:gd name="T76" fmla="*/ 819153299 w 271"/>
                <a:gd name="T77" fmla="*/ 18191011 h 263"/>
                <a:gd name="T78" fmla="*/ 801028843 w 271"/>
                <a:gd name="T79" fmla="*/ 14553569 h 263"/>
                <a:gd name="T80" fmla="*/ 786531182 w 271"/>
                <a:gd name="T81" fmla="*/ 18191011 h 263"/>
                <a:gd name="T82" fmla="*/ 768408630 w 271"/>
                <a:gd name="T83" fmla="*/ 3637439 h 263"/>
                <a:gd name="T84" fmla="*/ 746661187 w 271"/>
                <a:gd name="T85" fmla="*/ 14553569 h 263"/>
                <a:gd name="T86" fmla="*/ 721288852 w 271"/>
                <a:gd name="T87" fmla="*/ 3637439 h 263"/>
                <a:gd name="T88" fmla="*/ 692293531 w 271"/>
                <a:gd name="T89" fmla="*/ 21828448 h 263"/>
                <a:gd name="T90" fmla="*/ 666921196 w 271"/>
                <a:gd name="T91" fmla="*/ 29105231 h 263"/>
                <a:gd name="T92" fmla="*/ 645173753 w 271"/>
                <a:gd name="T93" fmla="*/ 14553569 h 263"/>
                <a:gd name="T94" fmla="*/ 583556314 w 271"/>
                <a:gd name="T95" fmla="*/ 18191011 h 263"/>
                <a:gd name="T96" fmla="*/ 463944306 w 271"/>
                <a:gd name="T97" fmla="*/ 43658804 h 263"/>
                <a:gd name="T98" fmla="*/ 420449419 w 271"/>
                <a:gd name="T99" fmla="*/ 61849807 h 263"/>
                <a:gd name="T100" fmla="*/ 398701976 w 271"/>
                <a:gd name="T101" fmla="*/ 72764042 h 263"/>
                <a:gd name="T102" fmla="*/ 358831981 w 271"/>
                <a:gd name="T103" fmla="*/ 87317608 h 263"/>
                <a:gd name="T104" fmla="*/ 322586876 w 271"/>
                <a:gd name="T105" fmla="*/ 116422831 h 263"/>
                <a:gd name="T106" fmla="*/ 315337094 w 271"/>
                <a:gd name="T107" fmla="*/ 116422831 h 263"/>
                <a:gd name="T108" fmla="*/ 326211768 w 271"/>
                <a:gd name="T109" fmla="*/ 145529992 h 263"/>
                <a:gd name="T110" fmla="*/ 333459646 w 271"/>
                <a:gd name="T111" fmla="*/ 211017222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1"/>
                <a:gd name="T169" fmla="*/ 0 h 263"/>
                <a:gd name="T170" fmla="*/ 271 w 271"/>
                <a:gd name="T171" fmla="*/ 263 h 2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1" h="263">
                  <a:moveTo>
                    <a:pt x="92" y="58"/>
                  </a:moveTo>
                  <a:cubicBezTo>
                    <a:pt x="93" y="63"/>
                    <a:pt x="98" y="68"/>
                    <a:pt x="98" y="71"/>
                  </a:cubicBezTo>
                  <a:cubicBezTo>
                    <a:pt x="98" y="73"/>
                    <a:pt x="99" y="76"/>
                    <a:pt x="95" y="76"/>
                  </a:cubicBezTo>
                  <a:cubicBezTo>
                    <a:pt x="90" y="76"/>
                    <a:pt x="82" y="73"/>
                    <a:pt x="80" y="75"/>
                  </a:cubicBezTo>
                  <a:cubicBezTo>
                    <a:pt x="77" y="77"/>
                    <a:pt x="74" y="82"/>
                    <a:pt x="71" y="82"/>
                  </a:cubicBezTo>
                  <a:cubicBezTo>
                    <a:pt x="68" y="82"/>
                    <a:pt x="64" y="85"/>
                    <a:pt x="64" y="87"/>
                  </a:cubicBezTo>
                  <a:cubicBezTo>
                    <a:pt x="64" y="89"/>
                    <a:pt x="63" y="96"/>
                    <a:pt x="60" y="96"/>
                  </a:cubicBezTo>
                  <a:cubicBezTo>
                    <a:pt x="57" y="96"/>
                    <a:pt x="49" y="98"/>
                    <a:pt x="47" y="99"/>
                  </a:cubicBezTo>
                  <a:cubicBezTo>
                    <a:pt x="46" y="101"/>
                    <a:pt x="45" y="106"/>
                    <a:pt x="41" y="108"/>
                  </a:cubicBezTo>
                  <a:cubicBezTo>
                    <a:pt x="37" y="110"/>
                    <a:pt x="28" y="111"/>
                    <a:pt x="26" y="112"/>
                  </a:cubicBezTo>
                  <a:cubicBezTo>
                    <a:pt x="25" y="114"/>
                    <a:pt x="22" y="111"/>
                    <a:pt x="21" y="112"/>
                  </a:cubicBezTo>
                  <a:cubicBezTo>
                    <a:pt x="19" y="114"/>
                    <a:pt x="0" y="124"/>
                    <a:pt x="0" y="126"/>
                  </a:cubicBezTo>
                  <a:cubicBezTo>
                    <a:pt x="0" y="128"/>
                    <a:pt x="0" y="137"/>
                    <a:pt x="0" y="146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31" y="237"/>
                    <a:pt x="134" y="240"/>
                  </a:cubicBezTo>
                  <a:cubicBezTo>
                    <a:pt x="137" y="243"/>
                    <a:pt x="138" y="243"/>
                    <a:pt x="144" y="244"/>
                  </a:cubicBezTo>
                  <a:cubicBezTo>
                    <a:pt x="150" y="245"/>
                    <a:pt x="157" y="245"/>
                    <a:pt x="157" y="250"/>
                  </a:cubicBezTo>
                  <a:cubicBezTo>
                    <a:pt x="157" y="254"/>
                    <a:pt x="154" y="263"/>
                    <a:pt x="163" y="260"/>
                  </a:cubicBezTo>
                  <a:cubicBezTo>
                    <a:pt x="172" y="256"/>
                    <a:pt x="181" y="256"/>
                    <a:pt x="185" y="255"/>
                  </a:cubicBezTo>
                  <a:cubicBezTo>
                    <a:pt x="190" y="254"/>
                    <a:pt x="196" y="246"/>
                    <a:pt x="202" y="242"/>
                  </a:cubicBezTo>
                  <a:cubicBezTo>
                    <a:pt x="208" y="238"/>
                    <a:pt x="268" y="201"/>
                    <a:pt x="271" y="199"/>
                  </a:cubicBezTo>
                  <a:cubicBezTo>
                    <a:pt x="269" y="194"/>
                    <a:pt x="265" y="188"/>
                    <a:pt x="264" y="186"/>
                  </a:cubicBezTo>
                  <a:cubicBezTo>
                    <a:pt x="261" y="184"/>
                    <a:pt x="246" y="184"/>
                    <a:pt x="246" y="181"/>
                  </a:cubicBezTo>
                  <a:cubicBezTo>
                    <a:pt x="246" y="178"/>
                    <a:pt x="247" y="172"/>
                    <a:pt x="243" y="169"/>
                  </a:cubicBezTo>
                  <a:cubicBezTo>
                    <a:pt x="240" y="165"/>
                    <a:pt x="237" y="162"/>
                    <a:pt x="238" y="160"/>
                  </a:cubicBezTo>
                  <a:cubicBezTo>
                    <a:pt x="240" y="159"/>
                    <a:pt x="245" y="156"/>
                    <a:pt x="245" y="153"/>
                  </a:cubicBezTo>
                  <a:cubicBezTo>
                    <a:pt x="245" y="150"/>
                    <a:pt x="243" y="150"/>
                    <a:pt x="243" y="146"/>
                  </a:cubicBezTo>
                  <a:cubicBezTo>
                    <a:pt x="244" y="143"/>
                    <a:pt x="245" y="140"/>
                    <a:pt x="245" y="137"/>
                  </a:cubicBezTo>
                  <a:cubicBezTo>
                    <a:pt x="245" y="135"/>
                    <a:pt x="243" y="132"/>
                    <a:pt x="243" y="131"/>
                  </a:cubicBezTo>
                  <a:cubicBezTo>
                    <a:pt x="243" y="130"/>
                    <a:pt x="245" y="117"/>
                    <a:pt x="243" y="114"/>
                  </a:cubicBezTo>
                  <a:cubicBezTo>
                    <a:pt x="241" y="111"/>
                    <a:pt x="237" y="109"/>
                    <a:pt x="238" y="106"/>
                  </a:cubicBezTo>
                  <a:cubicBezTo>
                    <a:pt x="239" y="103"/>
                    <a:pt x="238" y="93"/>
                    <a:pt x="236" y="88"/>
                  </a:cubicBezTo>
                  <a:cubicBezTo>
                    <a:pt x="235" y="82"/>
                    <a:pt x="233" y="76"/>
                    <a:pt x="232" y="75"/>
                  </a:cubicBezTo>
                  <a:cubicBezTo>
                    <a:pt x="230" y="74"/>
                    <a:pt x="224" y="69"/>
                    <a:pt x="224" y="67"/>
                  </a:cubicBezTo>
                  <a:cubicBezTo>
                    <a:pt x="223" y="65"/>
                    <a:pt x="220" y="62"/>
                    <a:pt x="218" y="60"/>
                  </a:cubicBezTo>
                  <a:cubicBezTo>
                    <a:pt x="216" y="58"/>
                    <a:pt x="211" y="49"/>
                    <a:pt x="212" y="48"/>
                  </a:cubicBezTo>
                  <a:cubicBezTo>
                    <a:pt x="214" y="46"/>
                    <a:pt x="221" y="41"/>
                    <a:pt x="222" y="35"/>
                  </a:cubicBezTo>
                  <a:cubicBezTo>
                    <a:pt x="222" y="30"/>
                    <a:pt x="222" y="20"/>
                    <a:pt x="222" y="17"/>
                  </a:cubicBezTo>
                  <a:cubicBezTo>
                    <a:pt x="222" y="15"/>
                    <a:pt x="224" y="9"/>
                    <a:pt x="226" y="5"/>
                  </a:cubicBezTo>
                  <a:cubicBezTo>
                    <a:pt x="223" y="6"/>
                    <a:pt x="222" y="4"/>
                    <a:pt x="221" y="4"/>
                  </a:cubicBezTo>
                  <a:cubicBezTo>
                    <a:pt x="220" y="4"/>
                    <a:pt x="219" y="5"/>
                    <a:pt x="217" y="5"/>
                  </a:cubicBezTo>
                  <a:cubicBezTo>
                    <a:pt x="215" y="4"/>
                    <a:pt x="214" y="0"/>
                    <a:pt x="212" y="1"/>
                  </a:cubicBezTo>
                  <a:cubicBezTo>
                    <a:pt x="210" y="1"/>
                    <a:pt x="210" y="4"/>
                    <a:pt x="206" y="4"/>
                  </a:cubicBezTo>
                  <a:cubicBezTo>
                    <a:pt x="201" y="3"/>
                    <a:pt x="201" y="0"/>
                    <a:pt x="199" y="1"/>
                  </a:cubicBezTo>
                  <a:cubicBezTo>
                    <a:pt x="197" y="2"/>
                    <a:pt x="194" y="6"/>
                    <a:pt x="191" y="6"/>
                  </a:cubicBezTo>
                  <a:cubicBezTo>
                    <a:pt x="189" y="6"/>
                    <a:pt x="186" y="8"/>
                    <a:pt x="184" y="8"/>
                  </a:cubicBezTo>
                  <a:cubicBezTo>
                    <a:pt x="181" y="8"/>
                    <a:pt x="181" y="5"/>
                    <a:pt x="178" y="4"/>
                  </a:cubicBezTo>
                  <a:cubicBezTo>
                    <a:pt x="175" y="4"/>
                    <a:pt x="164" y="4"/>
                    <a:pt x="161" y="5"/>
                  </a:cubicBezTo>
                  <a:cubicBezTo>
                    <a:pt x="157" y="6"/>
                    <a:pt x="133" y="10"/>
                    <a:pt x="128" y="12"/>
                  </a:cubicBezTo>
                  <a:cubicBezTo>
                    <a:pt x="124" y="13"/>
                    <a:pt x="117" y="16"/>
                    <a:pt x="116" y="17"/>
                  </a:cubicBezTo>
                  <a:cubicBezTo>
                    <a:pt x="114" y="19"/>
                    <a:pt x="113" y="20"/>
                    <a:pt x="110" y="20"/>
                  </a:cubicBezTo>
                  <a:cubicBezTo>
                    <a:pt x="108" y="20"/>
                    <a:pt x="100" y="23"/>
                    <a:pt x="99" y="24"/>
                  </a:cubicBezTo>
                  <a:cubicBezTo>
                    <a:pt x="98" y="25"/>
                    <a:pt x="94" y="33"/>
                    <a:pt x="89" y="32"/>
                  </a:cubicBezTo>
                  <a:cubicBezTo>
                    <a:pt x="88" y="32"/>
                    <a:pt x="88" y="32"/>
                    <a:pt x="87" y="32"/>
                  </a:cubicBezTo>
                  <a:cubicBezTo>
                    <a:pt x="89" y="34"/>
                    <a:pt x="89" y="37"/>
                    <a:pt x="90" y="40"/>
                  </a:cubicBezTo>
                  <a:cubicBezTo>
                    <a:pt x="92" y="45"/>
                    <a:pt x="91" y="53"/>
                    <a:pt x="92" y="58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" name="Freeform 875"/>
            <p:cNvSpPr>
              <a:spLocks/>
            </p:cNvSpPr>
            <p:nvPr/>
          </p:nvSpPr>
          <p:spPr bwMode="auto">
            <a:xfrm>
              <a:off x="7869238" y="5584825"/>
              <a:ext cx="65087" cy="42863"/>
            </a:xfrm>
            <a:custGeom>
              <a:avLst/>
              <a:gdLst>
                <a:gd name="T0" fmla="*/ 69627774 w 34"/>
                <a:gd name="T1" fmla="*/ 49347001 h 22"/>
                <a:gd name="T2" fmla="*/ 7329943 w 34"/>
                <a:gd name="T3" fmla="*/ 49347001 h 22"/>
                <a:gd name="T4" fmla="*/ 69627774 w 34"/>
                <a:gd name="T5" fmla="*/ 7592595 h 22"/>
                <a:gd name="T6" fmla="*/ 69627774 w 34"/>
                <a:gd name="T7" fmla="*/ 4934700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2"/>
                <a:gd name="T14" fmla="*/ 34 w 3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2">
                  <a:moveTo>
                    <a:pt x="19" y="13"/>
                  </a:moveTo>
                  <a:cubicBezTo>
                    <a:pt x="11" y="14"/>
                    <a:pt x="0" y="22"/>
                    <a:pt x="2" y="13"/>
                  </a:cubicBezTo>
                  <a:cubicBezTo>
                    <a:pt x="3" y="5"/>
                    <a:pt x="7" y="0"/>
                    <a:pt x="19" y="2"/>
                  </a:cubicBezTo>
                  <a:cubicBezTo>
                    <a:pt x="30" y="3"/>
                    <a:pt x="34" y="11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" name="Freeform 877"/>
            <p:cNvSpPr>
              <a:spLocks/>
            </p:cNvSpPr>
            <p:nvPr/>
          </p:nvSpPr>
          <p:spPr bwMode="auto">
            <a:xfrm>
              <a:off x="8045450" y="5414963"/>
              <a:ext cx="47625" cy="52387"/>
            </a:xfrm>
            <a:custGeom>
              <a:avLst/>
              <a:gdLst>
                <a:gd name="T0" fmla="*/ 14516099 w 25"/>
                <a:gd name="T1" fmla="*/ 71527668 h 27"/>
                <a:gd name="T2" fmla="*/ 76209532 w 25"/>
                <a:gd name="T3" fmla="*/ 3764103 h 27"/>
                <a:gd name="T4" fmla="*/ 14516099 w 25"/>
                <a:gd name="T5" fmla="*/ 71527668 h 27"/>
                <a:gd name="T6" fmla="*/ 0 60000 65536"/>
                <a:gd name="T7" fmla="*/ 0 60000 65536"/>
                <a:gd name="T8" fmla="*/ 0 60000 65536"/>
                <a:gd name="T9" fmla="*/ 0 w 25"/>
                <a:gd name="T10" fmla="*/ 0 h 27"/>
                <a:gd name="T11" fmla="*/ 25 w 2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7">
                  <a:moveTo>
                    <a:pt x="4" y="19"/>
                  </a:moveTo>
                  <a:cubicBezTo>
                    <a:pt x="0" y="17"/>
                    <a:pt x="16" y="0"/>
                    <a:pt x="21" y="1"/>
                  </a:cubicBezTo>
                  <a:cubicBezTo>
                    <a:pt x="25" y="1"/>
                    <a:pt x="13" y="27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" name="Freeform 878"/>
            <p:cNvSpPr>
              <a:spLocks/>
            </p:cNvSpPr>
            <p:nvPr/>
          </p:nvSpPr>
          <p:spPr bwMode="auto">
            <a:xfrm>
              <a:off x="8304213" y="5268913"/>
              <a:ext cx="90487" cy="76200"/>
            </a:xfrm>
            <a:custGeom>
              <a:avLst/>
              <a:gdLst>
                <a:gd name="T0" fmla="*/ 33358903 w 47"/>
                <a:gd name="T1" fmla="*/ 116128785 h 40"/>
                <a:gd name="T2" fmla="*/ 29652780 w 47"/>
                <a:gd name="T3" fmla="*/ 47177322 h 40"/>
                <a:gd name="T4" fmla="*/ 85252233 w 47"/>
                <a:gd name="T5" fmla="*/ 47177322 h 40"/>
                <a:gd name="T6" fmla="*/ 151970039 w 47"/>
                <a:gd name="T7" fmla="*/ 10887075 h 40"/>
                <a:gd name="T8" fmla="*/ 151970039 w 47"/>
                <a:gd name="T9" fmla="*/ 47177322 h 40"/>
                <a:gd name="T10" fmla="*/ 92664464 w 47"/>
                <a:gd name="T11" fmla="*/ 58064393 h 40"/>
                <a:gd name="T12" fmla="*/ 77838077 w 47"/>
                <a:gd name="T13" fmla="*/ 105241715 h 40"/>
                <a:gd name="T14" fmla="*/ 33358903 w 47"/>
                <a:gd name="T15" fmla="*/ 11612878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0"/>
                <a:gd name="T26" fmla="*/ 47 w 4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0">
                  <a:moveTo>
                    <a:pt x="9" y="32"/>
                  </a:moveTo>
                  <a:cubicBezTo>
                    <a:pt x="4" y="27"/>
                    <a:pt x="0" y="18"/>
                    <a:pt x="8" y="13"/>
                  </a:cubicBezTo>
                  <a:cubicBezTo>
                    <a:pt x="16" y="9"/>
                    <a:pt x="14" y="20"/>
                    <a:pt x="23" y="13"/>
                  </a:cubicBezTo>
                  <a:cubicBezTo>
                    <a:pt x="31" y="7"/>
                    <a:pt x="36" y="0"/>
                    <a:pt x="41" y="3"/>
                  </a:cubicBezTo>
                  <a:cubicBezTo>
                    <a:pt x="45" y="6"/>
                    <a:pt x="47" y="13"/>
                    <a:pt x="41" y="13"/>
                  </a:cubicBezTo>
                  <a:cubicBezTo>
                    <a:pt x="34" y="13"/>
                    <a:pt x="25" y="12"/>
                    <a:pt x="25" y="16"/>
                  </a:cubicBezTo>
                  <a:cubicBezTo>
                    <a:pt x="25" y="20"/>
                    <a:pt x="28" y="28"/>
                    <a:pt x="21" y="29"/>
                  </a:cubicBezTo>
                  <a:cubicBezTo>
                    <a:pt x="14" y="30"/>
                    <a:pt x="19" y="40"/>
                    <a:pt x="9" y="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" name="Freeform 879"/>
            <p:cNvSpPr>
              <a:spLocks/>
            </p:cNvSpPr>
            <p:nvPr/>
          </p:nvSpPr>
          <p:spPr bwMode="auto">
            <a:xfrm>
              <a:off x="7294563" y="5630863"/>
              <a:ext cx="123825" cy="42862"/>
            </a:xfrm>
            <a:custGeom>
              <a:avLst/>
              <a:gdLst>
                <a:gd name="T0" fmla="*/ 152419038 w 65"/>
                <a:gd name="T1" fmla="*/ 79711633 h 22"/>
                <a:gd name="T2" fmla="*/ 68951472 w 65"/>
                <a:gd name="T3" fmla="*/ 79711633 h 22"/>
                <a:gd name="T4" fmla="*/ 18145124 w 65"/>
                <a:gd name="T5" fmla="*/ 22775308 h 22"/>
                <a:gd name="T6" fmla="*/ 87096589 w 65"/>
                <a:gd name="T7" fmla="*/ 60731552 h 22"/>
                <a:gd name="T8" fmla="*/ 134273921 w 65"/>
                <a:gd name="T9" fmla="*/ 18978126 h 22"/>
                <a:gd name="T10" fmla="*/ 152419038 w 65"/>
                <a:gd name="T11" fmla="*/ 79711633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"/>
                <a:gd name="T20" fmla="*/ 65 w 6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">
                  <a:moveTo>
                    <a:pt x="42" y="21"/>
                  </a:moveTo>
                  <a:cubicBezTo>
                    <a:pt x="35" y="21"/>
                    <a:pt x="24" y="22"/>
                    <a:pt x="19" y="21"/>
                  </a:cubicBezTo>
                  <a:cubicBezTo>
                    <a:pt x="14" y="20"/>
                    <a:pt x="0" y="13"/>
                    <a:pt x="5" y="6"/>
                  </a:cubicBezTo>
                  <a:cubicBezTo>
                    <a:pt x="10" y="0"/>
                    <a:pt x="18" y="20"/>
                    <a:pt x="24" y="16"/>
                  </a:cubicBezTo>
                  <a:cubicBezTo>
                    <a:pt x="31" y="12"/>
                    <a:pt x="27" y="1"/>
                    <a:pt x="37" y="5"/>
                  </a:cubicBezTo>
                  <a:cubicBezTo>
                    <a:pt x="46" y="8"/>
                    <a:pt x="65" y="21"/>
                    <a:pt x="42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" name="Freeform 880"/>
            <p:cNvSpPr>
              <a:spLocks/>
            </p:cNvSpPr>
            <p:nvPr/>
          </p:nvSpPr>
          <p:spPr bwMode="auto">
            <a:xfrm>
              <a:off x="7178675" y="5683250"/>
              <a:ext cx="66675" cy="31750"/>
            </a:xfrm>
            <a:custGeom>
              <a:avLst/>
              <a:gdLst>
                <a:gd name="T0" fmla="*/ 76209522 w 35"/>
                <a:gd name="T1" fmla="*/ 48833360 h 17"/>
                <a:gd name="T2" fmla="*/ 47177319 w 35"/>
                <a:gd name="T3" fmla="*/ 6975660 h 17"/>
                <a:gd name="T4" fmla="*/ 76209522 w 35"/>
                <a:gd name="T5" fmla="*/ 48833360 h 17"/>
                <a:gd name="T6" fmla="*/ 0 60000 65536"/>
                <a:gd name="T7" fmla="*/ 0 60000 65536"/>
                <a:gd name="T8" fmla="*/ 0 60000 65536"/>
                <a:gd name="T9" fmla="*/ 0 w 35"/>
                <a:gd name="T10" fmla="*/ 0 h 17"/>
                <a:gd name="T11" fmla="*/ 35 w 3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7">
                  <a:moveTo>
                    <a:pt x="21" y="14"/>
                  </a:moveTo>
                  <a:cubicBezTo>
                    <a:pt x="11" y="17"/>
                    <a:pt x="0" y="5"/>
                    <a:pt x="13" y="2"/>
                  </a:cubicBezTo>
                  <a:cubicBezTo>
                    <a:pt x="26" y="0"/>
                    <a:pt x="35" y="11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" name="Freeform 881"/>
            <p:cNvSpPr>
              <a:spLocks/>
            </p:cNvSpPr>
            <p:nvPr/>
          </p:nvSpPr>
          <p:spPr bwMode="auto">
            <a:xfrm>
              <a:off x="6716713" y="5722938"/>
              <a:ext cx="138112" cy="50800"/>
            </a:xfrm>
            <a:custGeom>
              <a:avLst/>
              <a:gdLst>
                <a:gd name="T0" fmla="*/ 180299445 w 72"/>
                <a:gd name="T1" fmla="*/ 63720145 h 27"/>
                <a:gd name="T2" fmla="*/ 47834702 w 72"/>
                <a:gd name="T3" fmla="*/ 81419236 h 27"/>
                <a:gd name="T4" fmla="*/ 44155554 w 72"/>
                <a:gd name="T5" fmla="*/ 38939144 h 27"/>
                <a:gd name="T6" fmla="*/ 40474487 w 72"/>
                <a:gd name="T7" fmla="*/ 7080015 h 27"/>
                <a:gd name="T8" fmla="*/ 143504122 w 72"/>
                <a:gd name="T9" fmla="*/ 28320059 h 27"/>
                <a:gd name="T10" fmla="*/ 180299445 w 72"/>
                <a:gd name="T11" fmla="*/ 6372014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27"/>
                <a:gd name="T20" fmla="*/ 72 w 7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27">
                  <a:moveTo>
                    <a:pt x="49" y="18"/>
                  </a:moveTo>
                  <a:cubicBezTo>
                    <a:pt x="36" y="19"/>
                    <a:pt x="19" y="27"/>
                    <a:pt x="13" y="23"/>
                  </a:cubicBezTo>
                  <a:cubicBezTo>
                    <a:pt x="7" y="18"/>
                    <a:pt x="16" y="17"/>
                    <a:pt x="12" y="11"/>
                  </a:cubicBezTo>
                  <a:cubicBezTo>
                    <a:pt x="8" y="5"/>
                    <a:pt x="0" y="4"/>
                    <a:pt x="11" y="2"/>
                  </a:cubicBezTo>
                  <a:cubicBezTo>
                    <a:pt x="22" y="0"/>
                    <a:pt x="27" y="9"/>
                    <a:pt x="39" y="8"/>
                  </a:cubicBezTo>
                  <a:cubicBezTo>
                    <a:pt x="51" y="7"/>
                    <a:pt x="72" y="17"/>
                    <a:pt x="49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" name="Freeform 882"/>
            <p:cNvSpPr>
              <a:spLocks/>
            </p:cNvSpPr>
            <p:nvPr/>
          </p:nvSpPr>
          <p:spPr bwMode="auto">
            <a:xfrm>
              <a:off x="6591300" y="5707063"/>
              <a:ext cx="131763" cy="53975"/>
            </a:xfrm>
            <a:custGeom>
              <a:avLst/>
              <a:gdLst>
                <a:gd name="T0" fmla="*/ 200562353 w 69"/>
                <a:gd name="T1" fmla="*/ 96615254 h 28"/>
                <a:gd name="T2" fmla="*/ 94812060 w 69"/>
                <a:gd name="T3" fmla="*/ 52024190 h 28"/>
                <a:gd name="T4" fmla="*/ 54698822 w 69"/>
                <a:gd name="T5" fmla="*/ 0 h 28"/>
                <a:gd name="T6" fmla="*/ 145863546 w 69"/>
                <a:gd name="T7" fmla="*/ 44591064 h 28"/>
                <a:gd name="T8" fmla="*/ 200562353 w 69"/>
                <a:gd name="T9" fmla="*/ 966152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8"/>
                <a:gd name="T17" fmla="*/ 69 w 6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8">
                  <a:moveTo>
                    <a:pt x="55" y="26"/>
                  </a:moveTo>
                  <a:cubicBezTo>
                    <a:pt x="47" y="28"/>
                    <a:pt x="36" y="17"/>
                    <a:pt x="26" y="14"/>
                  </a:cubicBezTo>
                  <a:cubicBezTo>
                    <a:pt x="15" y="11"/>
                    <a:pt x="0" y="0"/>
                    <a:pt x="15" y="0"/>
                  </a:cubicBezTo>
                  <a:cubicBezTo>
                    <a:pt x="30" y="0"/>
                    <a:pt x="32" y="6"/>
                    <a:pt x="40" y="12"/>
                  </a:cubicBezTo>
                  <a:cubicBezTo>
                    <a:pt x="47" y="17"/>
                    <a:pt x="69" y="23"/>
                    <a:pt x="55" y="2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" name="Freeform 884"/>
            <p:cNvSpPr>
              <a:spLocks/>
            </p:cNvSpPr>
            <p:nvPr/>
          </p:nvSpPr>
          <p:spPr bwMode="auto">
            <a:xfrm>
              <a:off x="4156075" y="5345113"/>
              <a:ext cx="34925" cy="47625"/>
            </a:xfrm>
            <a:custGeom>
              <a:avLst/>
              <a:gdLst>
                <a:gd name="T0" fmla="*/ 48941561 w 18"/>
                <a:gd name="T1" fmla="*/ 65322460 h 25"/>
                <a:gd name="T2" fmla="*/ 26352849 w 18"/>
                <a:gd name="T3" fmla="*/ 7258050 h 25"/>
                <a:gd name="T4" fmla="*/ 48941561 w 18"/>
                <a:gd name="T5" fmla="*/ 65322460 h 25"/>
                <a:gd name="T6" fmla="*/ 0 60000 65536"/>
                <a:gd name="T7" fmla="*/ 0 60000 65536"/>
                <a:gd name="T8" fmla="*/ 0 60000 65536"/>
                <a:gd name="T9" fmla="*/ 0 w 18"/>
                <a:gd name="T10" fmla="*/ 0 h 25"/>
                <a:gd name="T11" fmla="*/ 18 w 18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5">
                  <a:moveTo>
                    <a:pt x="13" y="18"/>
                  </a:moveTo>
                  <a:cubicBezTo>
                    <a:pt x="4" y="25"/>
                    <a:pt x="0" y="4"/>
                    <a:pt x="7" y="2"/>
                  </a:cubicBezTo>
                  <a:cubicBezTo>
                    <a:pt x="14" y="0"/>
                    <a:pt x="18" y="15"/>
                    <a:pt x="1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9" name="Freeform 885"/>
            <p:cNvSpPr>
              <a:spLocks/>
            </p:cNvSpPr>
            <p:nvPr/>
          </p:nvSpPr>
          <p:spPr bwMode="auto">
            <a:xfrm>
              <a:off x="307975" y="5751513"/>
              <a:ext cx="58738" cy="41275"/>
            </a:xfrm>
            <a:custGeom>
              <a:avLst/>
              <a:gdLst>
                <a:gd name="T0" fmla="*/ 64623182 w 31"/>
                <a:gd name="T1" fmla="*/ 77437531 h 22"/>
                <a:gd name="T2" fmla="*/ 28720988 w 31"/>
                <a:gd name="T3" fmla="*/ 38719704 h 22"/>
                <a:gd name="T4" fmla="*/ 28720988 w 31"/>
                <a:gd name="T5" fmla="*/ 3519632 h 22"/>
                <a:gd name="T6" fmla="*/ 75393076 w 31"/>
                <a:gd name="T7" fmla="*/ 31678566 h 22"/>
                <a:gd name="T8" fmla="*/ 64623182 w 31"/>
                <a:gd name="T9" fmla="*/ 7743753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2"/>
                <a:gd name="T17" fmla="*/ 31 w 3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2">
                  <a:moveTo>
                    <a:pt x="18" y="22"/>
                  </a:moveTo>
                  <a:cubicBezTo>
                    <a:pt x="9" y="22"/>
                    <a:pt x="16" y="14"/>
                    <a:pt x="8" y="11"/>
                  </a:cubicBezTo>
                  <a:cubicBezTo>
                    <a:pt x="1" y="9"/>
                    <a:pt x="0" y="1"/>
                    <a:pt x="8" y="1"/>
                  </a:cubicBezTo>
                  <a:cubicBezTo>
                    <a:pt x="17" y="0"/>
                    <a:pt x="12" y="3"/>
                    <a:pt x="21" y="9"/>
                  </a:cubicBezTo>
                  <a:cubicBezTo>
                    <a:pt x="29" y="15"/>
                    <a:pt x="31" y="22"/>
                    <a:pt x="18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" name="Freeform 889"/>
            <p:cNvSpPr>
              <a:spLocks/>
            </p:cNvSpPr>
            <p:nvPr/>
          </p:nvSpPr>
          <p:spPr bwMode="auto">
            <a:xfrm>
              <a:off x="8428038" y="1311275"/>
              <a:ext cx="84137" cy="47625"/>
            </a:xfrm>
            <a:custGeom>
              <a:avLst/>
              <a:gdLst>
                <a:gd name="T0" fmla="*/ 157231024 w 44"/>
                <a:gd name="T1" fmla="*/ 54435373 h 25"/>
                <a:gd name="T2" fmla="*/ 127978129 w 44"/>
                <a:gd name="T3" fmla="*/ 36290254 h 25"/>
                <a:gd name="T4" fmla="*/ 76786489 w 44"/>
                <a:gd name="T5" fmla="*/ 7258050 h 25"/>
                <a:gd name="T6" fmla="*/ 14626451 w 44"/>
                <a:gd name="T7" fmla="*/ 14516099 h 25"/>
                <a:gd name="T8" fmla="*/ 32909044 w 44"/>
                <a:gd name="T9" fmla="*/ 29032199 h 25"/>
                <a:gd name="T10" fmla="*/ 18282589 w 44"/>
                <a:gd name="T11" fmla="*/ 47177325 h 25"/>
                <a:gd name="T12" fmla="*/ 21938723 w 44"/>
                <a:gd name="T13" fmla="*/ 61693421 h 25"/>
                <a:gd name="T14" fmla="*/ 62160027 w 44"/>
                <a:gd name="T15" fmla="*/ 65322460 h 25"/>
                <a:gd name="T16" fmla="*/ 58503893 w 44"/>
                <a:gd name="T17" fmla="*/ 83467579 h 25"/>
                <a:gd name="T18" fmla="*/ 113351652 w 44"/>
                <a:gd name="T19" fmla="*/ 79838555 h 25"/>
                <a:gd name="T20" fmla="*/ 157231024 w 44"/>
                <a:gd name="T21" fmla="*/ 54435373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5"/>
                <a:gd name="T35" fmla="*/ 44 w 44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5">
                  <a:moveTo>
                    <a:pt x="43" y="15"/>
                  </a:moveTo>
                  <a:cubicBezTo>
                    <a:pt x="42" y="11"/>
                    <a:pt x="38" y="14"/>
                    <a:pt x="35" y="10"/>
                  </a:cubicBezTo>
                  <a:cubicBezTo>
                    <a:pt x="31" y="7"/>
                    <a:pt x="26" y="4"/>
                    <a:pt x="21" y="2"/>
                  </a:cubicBezTo>
                  <a:cubicBezTo>
                    <a:pt x="16" y="0"/>
                    <a:pt x="2" y="0"/>
                    <a:pt x="4" y="4"/>
                  </a:cubicBezTo>
                  <a:cubicBezTo>
                    <a:pt x="7" y="7"/>
                    <a:pt x="11" y="8"/>
                    <a:pt x="9" y="8"/>
                  </a:cubicBezTo>
                  <a:cubicBezTo>
                    <a:pt x="8" y="8"/>
                    <a:pt x="4" y="12"/>
                    <a:pt x="5" y="13"/>
                  </a:cubicBezTo>
                  <a:cubicBezTo>
                    <a:pt x="6" y="14"/>
                    <a:pt x="0" y="16"/>
                    <a:pt x="6" y="17"/>
                  </a:cubicBezTo>
                  <a:cubicBezTo>
                    <a:pt x="12" y="17"/>
                    <a:pt x="16" y="16"/>
                    <a:pt x="17" y="18"/>
                  </a:cubicBezTo>
                  <a:cubicBezTo>
                    <a:pt x="19" y="20"/>
                    <a:pt x="13" y="22"/>
                    <a:pt x="16" y="23"/>
                  </a:cubicBezTo>
                  <a:cubicBezTo>
                    <a:pt x="19" y="23"/>
                    <a:pt x="25" y="25"/>
                    <a:pt x="31" y="22"/>
                  </a:cubicBezTo>
                  <a:cubicBezTo>
                    <a:pt x="37" y="19"/>
                    <a:pt x="44" y="18"/>
                    <a:pt x="4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" name="Freeform 890"/>
            <p:cNvSpPr>
              <a:spLocks/>
            </p:cNvSpPr>
            <p:nvPr/>
          </p:nvSpPr>
          <p:spPr bwMode="auto">
            <a:xfrm>
              <a:off x="8458200" y="1268413"/>
              <a:ext cx="17463" cy="7937"/>
            </a:xfrm>
            <a:custGeom>
              <a:avLst/>
              <a:gdLst>
                <a:gd name="T0" fmla="*/ 15058924 w 9"/>
                <a:gd name="T1" fmla="*/ 15748989 h 4"/>
                <a:gd name="T2" fmla="*/ 15058924 w 9"/>
                <a:gd name="T3" fmla="*/ 0 h 4"/>
                <a:gd name="T4" fmla="*/ 15058924 w 9"/>
                <a:gd name="T5" fmla="*/ 15748989 h 4"/>
                <a:gd name="T6" fmla="*/ 0 60000 65536"/>
                <a:gd name="T7" fmla="*/ 0 60000 65536"/>
                <a:gd name="T8" fmla="*/ 0 60000 65536"/>
                <a:gd name="T9" fmla="*/ 0 w 9"/>
                <a:gd name="T10" fmla="*/ 0 h 4"/>
                <a:gd name="T11" fmla="*/ 9 w 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4">
                  <a:moveTo>
                    <a:pt x="4" y="4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7" y="0"/>
                    <a:pt x="9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" name="Freeform 891"/>
            <p:cNvSpPr>
              <a:spLocks/>
            </p:cNvSpPr>
            <p:nvPr/>
          </p:nvSpPr>
          <p:spPr bwMode="auto">
            <a:xfrm>
              <a:off x="8472488" y="679450"/>
              <a:ext cx="58737" cy="26988"/>
            </a:xfrm>
            <a:custGeom>
              <a:avLst/>
              <a:gdLst>
                <a:gd name="T0" fmla="*/ 86161503 w 31"/>
                <a:gd name="T1" fmla="*/ 29729209 h 14"/>
                <a:gd name="T2" fmla="*/ 86161503 w 31"/>
                <a:gd name="T3" fmla="*/ 48308522 h 14"/>
                <a:gd name="T4" fmla="*/ 21539428 w 31"/>
                <a:gd name="T5" fmla="*/ 26012577 h 14"/>
                <a:gd name="T6" fmla="*/ 21539428 w 31"/>
                <a:gd name="T7" fmla="*/ 7431338 h 14"/>
                <a:gd name="T8" fmla="*/ 86161503 w 31"/>
                <a:gd name="T9" fmla="*/ 2972920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24" y="8"/>
                  </a:moveTo>
                  <a:cubicBezTo>
                    <a:pt x="29" y="10"/>
                    <a:pt x="31" y="14"/>
                    <a:pt x="24" y="13"/>
                  </a:cubicBezTo>
                  <a:cubicBezTo>
                    <a:pt x="20" y="12"/>
                    <a:pt x="9" y="9"/>
                    <a:pt x="6" y="7"/>
                  </a:cubicBezTo>
                  <a:cubicBezTo>
                    <a:pt x="3" y="5"/>
                    <a:pt x="0" y="0"/>
                    <a:pt x="6" y="2"/>
                  </a:cubicBezTo>
                  <a:cubicBezTo>
                    <a:pt x="9" y="3"/>
                    <a:pt x="18" y="5"/>
                    <a:pt x="24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" name="Freeform 892"/>
            <p:cNvSpPr>
              <a:spLocks/>
            </p:cNvSpPr>
            <p:nvPr/>
          </p:nvSpPr>
          <p:spPr bwMode="auto">
            <a:xfrm>
              <a:off x="8596313" y="646113"/>
              <a:ext cx="22225" cy="7937"/>
            </a:xfrm>
            <a:custGeom>
              <a:avLst/>
              <a:gdLst>
                <a:gd name="T0" fmla="*/ 27442317 w 12"/>
                <a:gd name="T1" fmla="*/ 15748989 h 4"/>
                <a:gd name="T2" fmla="*/ 17150293 w 12"/>
                <a:gd name="T3" fmla="*/ 0 h 4"/>
                <a:gd name="T4" fmla="*/ 27442317 w 12"/>
                <a:gd name="T5" fmla="*/ 15748989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8" y="4"/>
                  </a:moveTo>
                  <a:cubicBezTo>
                    <a:pt x="3" y="4"/>
                    <a:pt x="0" y="0"/>
                    <a:pt x="5" y="0"/>
                  </a:cubicBezTo>
                  <a:cubicBezTo>
                    <a:pt x="10" y="0"/>
                    <a:pt x="12" y="4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" name="Freeform 893"/>
            <p:cNvSpPr>
              <a:spLocks/>
            </p:cNvSpPr>
            <p:nvPr/>
          </p:nvSpPr>
          <p:spPr bwMode="auto">
            <a:xfrm>
              <a:off x="8640763" y="635000"/>
              <a:ext cx="41275" cy="17463"/>
            </a:xfrm>
            <a:custGeom>
              <a:avLst/>
              <a:gdLst>
                <a:gd name="T0" fmla="*/ 77437531 w 22"/>
                <a:gd name="T1" fmla="*/ 22589359 h 9"/>
                <a:gd name="T2" fmla="*/ 21119667 w 22"/>
                <a:gd name="T3" fmla="*/ 22589359 h 9"/>
                <a:gd name="T4" fmla="*/ 14080402 w 22"/>
                <a:gd name="T5" fmla="*/ 7530432 h 9"/>
                <a:gd name="T6" fmla="*/ 77437531 w 22"/>
                <a:gd name="T7" fmla="*/ 2258935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9"/>
                <a:gd name="T14" fmla="*/ 22 w 2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9">
                  <a:moveTo>
                    <a:pt x="22" y="6"/>
                  </a:moveTo>
                  <a:cubicBezTo>
                    <a:pt x="22" y="9"/>
                    <a:pt x="9" y="8"/>
                    <a:pt x="6" y="6"/>
                  </a:cubicBezTo>
                  <a:cubicBezTo>
                    <a:pt x="3" y="5"/>
                    <a:pt x="0" y="4"/>
                    <a:pt x="4" y="2"/>
                  </a:cubicBezTo>
                  <a:cubicBezTo>
                    <a:pt x="7" y="0"/>
                    <a:pt x="22" y="2"/>
                    <a:pt x="22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" name="Freeform 894"/>
            <p:cNvSpPr>
              <a:spLocks/>
            </p:cNvSpPr>
            <p:nvPr/>
          </p:nvSpPr>
          <p:spPr bwMode="auto">
            <a:xfrm>
              <a:off x="8794750" y="620713"/>
              <a:ext cx="53975" cy="20637"/>
            </a:xfrm>
            <a:custGeom>
              <a:avLst/>
              <a:gdLst>
                <a:gd name="T0" fmla="*/ 52024190 w 28"/>
                <a:gd name="T1" fmla="*/ 31677799 h 11"/>
                <a:gd name="T2" fmla="*/ 14864329 w 28"/>
                <a:gd name="T3" fmla="*/ 21119155 h 11"/>
                <a:gd name="T4" fmla="*/ 52024190 w 28"/>
                <a:gd name="T5" fmla="*/ 21119155 h 11"/>
                <a:gd name="T6" fmla="*/ 7431201 w 28"/>
                <a:gd name="T7" fmla="*/ 3519546 h 11"/>
                <a:gd name="T8" fmla="*/ 59455389 w 28"/>
                <a:gd name="T9" fmla="*/ 10558640 h 11"/>
                <a:gd name="T10" fmla="*/ 89182127 w 28"/>
                <a:gd name="T11" fmla="*/ 21119155 h 11"/>
                <a:gd name="T12" fmla="*/ 63171967 w 28"/>
                <a:gd name="T13" fmla="*/ 24638701 h 11"/>
                <a:gd name="T14" fmla="*/ 52024190 w 28"/>
                <a:gd name="T15" fmla="*/ 31677799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1"/>
                <a:gd name="T26" fmla="*/ 28 w 2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1">
                  <a:moveTo>
                    <a:pt x="14" y="9"/>
                  </a:moveTo>
                  <a:cubicBezTo>
                    <a:pt x="10" y="8"/>
                    <a:pt x="3" y="7"/>
                    <a:pt x="4" y="6"/>
                  </a:cubicBezTo>
                  <a:cubicBezTo>
                    <a:pt x="5" y="5"/>
                    <a:pt x="18" y="7"/>
                    <a:pt x="14" y="6"/>
                  </a:cubicBezTo>
                  <a:cubicBezTo>
                    <a:pt x="9" y="4"/>
                    <a:pt x="0" y="1"/>
                    <a:pt x="2" y="1"/>
                  </a:cubicBezTo>
                  <a:cubicBezTo>
                    <a:pt x="4" y="0"/>
                    <a:pt x="12" y="3"/>
                    <a:pt x="16" y="3"/>
                  </a:cubicBezTo>
                  <a:cubicBezTo>
                    <a:pt x="21" y="3"/>
                    <a:pt x="28" y="5"/>
                    <a:pt x="24" y="6"/>
                  </a:cubicBezTo>
                  <a:cubicBezTo>
                    <a:pt x="21" y="7"/>
                    <a:pt x="15" y="6"/>
                    <a:pt x="17" y="7"/>
                  </a:cubicBezTo>
                  <a:cubicBezTo>
                    <a:pt x="18" y="8"/>
                    <a:pt x="19" y="11"/>
                    <a:pt x="14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6" name="Freeform 895"/>
            <p:cNvSpPr>
              <a:spLocks/>
            </p:cNvSpPr>
            <p:nvPr/>
          </p:nvSpPr>
          <p:spPr bwMode="auto">
            <a:xfrm>
              <a:off x="323850" y="693738"/>
              <a:ext cx="26988" cy="19050"/>
            </a:xfrm>
            <a:custGeom>
              <a:avLst/>
              <a:gdLst>
                <a:gd name="T0" fmla="*/ 44593817 w 14"/>
                <a:gd name="T1" fmla="*/ 29032196 h 10"/>
                <a:gd name="T2" fmla="*/ 11147972 w 14"/>
                <a:gd name="T3" fmla="*/ 3629025 h 10"/>
                <a:gd name="T4" fmla="*/ 44593817 w 14"/>
                <a:gd name="T5" fmla="*/ 29032196 h 10"/>
                <a:gd name="T6" fmla="*/ 0 60000 65536"/>
                <a:gd name="T7" fmla="*/ 0 60000 65536"/>
                <a:gd name="T8" fmla="*/ 0 60000 65536"/>
                <a:gd name="T9" fmla="*/ 0 w 14"/>
                <a:gd name="T10" fmla="*/ 0 h 10"/>
                <a:gd name="T11" fmla="*/ 14 w 1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0">
                  <a:moveTo>
                    <a:pt x="12" y="8"/>
                  </a:moveTo>
                  <a:cubicBezTo>
                    <a:pt x="9" y="10"/>
                    <a:pt x="0" y="2"/>
                    <a:pt x="3" y="1"/>
                  </a:cubicBezTo>
                  <a:cubicBezTo>
                    <a:pt x="6" y="0"/>
                    <a:pt x="14" y="6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7" name="Freeform 896"/>
            <p:cNvSpPr>
              <a:spLocks/>
            </p:cNvSpPr>
            <p:nvPr/>
          </p:nvSpPr>
          <p:spPr bwMode="auto">
            <a:xfrm>
              <a:off x="366713" y="715963"/>
              <a:ext cx="25400" cy="6350"/>
            </a:xfrm>
            <a:custGeom>
              <a:avLst/>
              <a:gdLst>
                <a:gd name="T0" fmla="*/ 38174250 w 13"/>
                <a:gd name="T1" fmla="*/ 7559674 h 4"/>
                <a:gd name="T2" fmla="*/ 15269307 w 13"/>
                <a:gd name="T3" fmla="*/ 0 h 4"/>
                <a:gd name="T4" fmla="*/ 38174250 w 13"/>
                <a:gd name="T5" fmla="*/ 7559674 h 4"/>
                <a:gd name="T6" fmla="*/ 0 60000 65536"/>
                <a:gd name="T7" fmla="*/ 0 60000 65536"/>
                <a:gd name="T8" fmla="*/ 0 60000 65536"/>
                <a:gd name="T9" fmla="*/ 0 w 13"/>
                <a:gd name="T10" fmla="*/ 0 h 4"/>
                <a:gd name="T11" fmla="*/ 13 w 1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">
                  <a:moveTo>
                    <a:pt x="10" y="3"/>
                  </a:moveTo>
                  <a:cubicBezTo>
                    <a:pt x="5" y="4"/>
                    <a:pt x="0" y="0"/>
                    <a:pt x="4" y="0"/>
                  </a:cubicBezTo>
                  <a:cubicBezTo>
                    <a:pt x="8" y="0"/>
                    <a:pt x="13" y="3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" name="Freeform 897"/>
            <p:cNvSpPr>
              <a:spLocks/>
            </p:cNvSpPr>
            <p:nvPr/>
          </p:nvSpPr>
          <p:spPr bwMode="auto">
            <a:xfrm>
              <a:off x="365125" y="1003300"/>
              <a:ext cx="19050" cy="36513"/>
            </a:xfrm>
            <a:custGeom>
              <a:avLst/>
              <a:gdLst>
                <a:gd name="T0" fmla="*/ 18145126 w 10"/>
                <a:gd name="T1" fmla="*/ 0 h 19"/>
                <a:gd name="T2" fmla="*/ 32661227 w 10"/>
                <a:gd name="T3" fmla="*/ 70168379 h 19"/>
                <a:gd name="T4" fmla="*/ 18145126 w 10"/>
                <a:gd name="T5" fmla="*/ 0 h 19"/>
                <a:gd name="T6" fmla="*/ 0 60000 65536"/>
                <a:gd name="T7" fmla="*/ 0 60000 65536"/>
                <a:gd name="T8" fmla="*/ 0 60000 65536"/>
                <a:gd name="T9" fmla="*/ 0 w 10"/>
                <a:gd name="T10" fmla="*/ 0 h 19"/>
                <a:gd name="T11" fmla="*/ 10 w 1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9">
                  <a:moveTo>
                    <a:pt x="5" y="0"/>
                  </a:moveTo>
                  <a:cubicBezTo>
                    <a:pt x="0" y="0"/>
                    <a:pt x="8" y="19"/>
                    <a:pt x="9" y="19"/>
                  </a:cubicBezTo>
                  <a:cubicBezTo>
                    <a:pt x="10" y="18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" name="Freeform 898"/>
            <p:cNvSpPr>
              <a:spLocks/>
            </p:cNvSpPr>
            <p:nvPr/>
          </p:nvSpPr>
          <p:spPr bwMode="auto">
            <a:xfrm>
              <a:off x="373063" y="1068388"/>
              <a:ext cx="31750" cy="20637"/>
            </a:xfrm>
            <a:custGeom>
              <a:avLst/>
              <a:gdLst>
                <a:gd name="T0" fmla="*/ 10464425 w 17"/>
                <a:gd name="T1" fmla="*/ 3519546 h 11"/>
                <a:gd name="T2" fmla="*/ 10464425 w 17"/>
                <a:gd name="T3" fmla="*/ 31677799 h 11"/>
                <a:gd name="T4" fmla="*/ 52322123 w 17"/>
                <a:gd name="T5" fmla="*/ 31677799 h 11"/>
                <a:gd name="T6" fmla="*/ 10464425 w 17"/>
                <a:gd name="T7" fmla="*/ 351954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3" y="1"/>
                  </a:moveTo>
                  <a:cubicBezTo>
                    <a:pt x="2" y="2"/>
                    <a:pt x="0" y="9"/>
                    <a:pt x="3" y="9"/>
                  </a:cubicBezTo>
                  <a:cubicBezTo>
                    <a:pt x="5" y="10"/>
                    <a:pt x="17" y="11"/>
                    <a:pt x="15" y="9"/>
                  </a:cubicBezTo>
                  <a:cubicBezTo>
                    <a:pt x="14" y="7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" name="Freeform 899"/>
            <p:cNvSpPr>
              <a:spLocks/>
            </p:cNvSpPr>
            <p:nvPr/>
          </p:nvSpPr>
          <p:spPr bwMode="auto">
            <a:xfrm>
              <a:off x="233363" y="1184275"/>
              <a:ext cx="66675" cy="42863"/>
            </a:xfrm>
            <a:custGeom>
              <a:avLst/>
              <a:gdLst>
                <a:gd name="T0" fmla="*/ 3629024 w 35"/>
                <a:gd name="T1" fmla="*/ 26571162 h 22"/>
                <a:gd name="T2" fmla="*/ 39919272 w 35"/>
                <a:gd name="T3" fmla="*/ 3795323 h 22"/>
                <a:gd name="T4" fmla="*/ 123386826 w 35"/>
                <a:gd name="T5" fmla="*/ 15183242 h 22"/>
                <a:gd name="T6" fmla="*/ 97983662 w 35"/>
                <a:gd name="T7" fmla="*/ 26571162 h 22"/>
                <a:gd name="T8" fmla="*/ 83467568 w 35"/>
                <a:gd name="T9" fmla="*/ 34163763 h 22"/>
                <a:gd name="T10" fmla="*/ 119757803 w 35"/>
                <a:gd name="T11" fmla="*/ 53142324 h 22"/>
                <a:gd name="T12" fmla="*/ 94354639 w 35"/>
                <a:gd name="T13" fmla="*/ 60734917 h 22"/>
                <a:gd name="T14" fmla="*/ 108870732 w 35"/>
                <a:gd name="T15" fmla="*/ 83510764 h 22"/>
                <a:gd name="T16" fmla="*/ 3629024 w 35"/>
                <a:gd name="T17" fmla="*/ 2657116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2"/>
                <a:gd name="T29" fmla="*/ 35 w 35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2">
                  <a:moveTo>
                    <a:pt x="1" y="7"/>
                  </a:moveTo>
                  <a:cubicBezTo>
                    <a:pt x="1" y="4"/>
                    <a:pt x="5" y="1"/>
                    <a:pt x="11" y="1"/>
                  </a:cubicBezTo>
                  <a:cubicBezTo>
                    <a:pt x="17" y="0"/>
                    <a:pt x="34" y="3"/>
                    <a:pt x="34" y="4"/>
                  </a:cubicBezTo>
                  <a:cubicBezTo>
                    <a:pt x="34" y="6"/>
                    <a:pt x="30" y="8"/>
                    <a:pt x="27" y="7"/>
                  </a:cubicBezTo>
                  <a:cubicBezTo>
                    <a:pt x="24" y="7"/>
                    <a:pt x="19" y="6"/>
                    <a:pt x="23" y="9"/>
                  </a:cubicBezTo>
                  <a:cubicBezTo>
                    <a:pt x="27" y="12"/>
                    <a:pt x="35" y="14"/>
                    <a:pt x="33" y="14"/>
                  </a:cubicBezTo>
                  <a:cubicBezTo>
                    <a:pt x="30" y="14"/>
                    <a:pt x="23" y="14"/>
                    <a:pt x="26" y="16"/>
                  </a:cubicBezTo>
                  <a:cubicBezTo>
                    <a:pt x="29" y="18"/>
                    <a:pt x="32" y="22"/>
                    <a:pt x="30" y="22"/>
                  </a:cubicBezTo>
                  <a:cubicBezTo>
                    <a:pt x="28" y="22"/>
                    <a:pt x="0" y="15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" name="Freeform 900"/>
            <p:cNvSpPr>
              <a:spLocks/>
            </p:cNvSpPr>
            <p:nvPr/>
          </p:nvSpPr>
          <p:spPr bwMode="auto">
            <a:xfrm>
              <a:off x="215900" y="1166813"/>
              <a:ext cx="47625" cy="9525"/>
            </a:xfrm>
            <a:custGeom>
              <a:avLst/>
              <a:gdLst>
                <a:gd name="T0" fmla="*/ 83467579 w 25"/>
                <a:gd name="T1" fmla="*/ 14516098 h 5"/>
                <a:gd name="T2" fmla="*/ 54435373 w 25"/>
                <a:gd name="T3" fmla="*/ 0 h 5"/>
                <a:gd name="T4" fmla="*/ 7258050 w 25"/>
                <a:gd name="T5" fmla="*/ 3629025 h 5"/>
                <a:gd name="T6" fmla="*/ 83467579 w 25"/>
                <a:gd name="T7" fmla="*/ 14516098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5"/>
                <a:gd name="T14" fmla="*/ 25 w 2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5">
                  <a:moveTo>
                    <a:pt x="23" y="4"/>
                  </a:moveTo>
                  <a:cubicBezTo>
                    <a:pt x="25" y="2"/>
                    <a:pt x="18" y="0"/>
                    <a:pt x="15" y="0"/>
                  </a:cubicBezTo>
                  <a:cubicBezTo>
                    <a:pt x="12" y="0"/>
                    <a:pt x="0" y="1"/>
                    <a:pt x="2" y="1"/>
                  </a:cubicBezTo>
                  <a:cubicBezTo>
                    <a:pt x="3" y="1"/>
                    <a:pt x="21" y="5"/>
                    <a:pt x="2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" name="Freeform 901"/>
            <p:cNvSpPr>
              <a:spLocks/>
            </p:cNvSpPr>
            <p:nvPr/>
          </p:nvSpPr>
          <p:spPr bwMode="auto">
            <a:xfrm>
              <a:off x="147638" y="1274763"/>
              <a:ext cx="66675" cy="28575"/>
            </a:xfrm>
            <a:custGeom>
              <a:avLst/>
              <a:gdLst>
                <a:gd name="T0" fmla="*/ 119757803 w 35"/>
                <a:gd name="T1" fmla="*/ 36290256 h 15"/>
                <a:gd name="T2" fmla="*/ 108870732 w 35"/>
                <a:gd name="T3" fmla="*/ 7258050 h 15"/>
                <a:gd name="T4" fmla="*/ 36290249 w 35"/>
                <a:gd name="T5" fmla="*/ 21774152 h 15"/>
                <a:gd name="T6" fmla="*/ 3629024 w 35"/>
                <a:gd name="T7" fmla="*/ 47177328 h 15"/>
                <a:gd name="T8" fmla="*/ 119757803 w 35"/>
                <a:gd name="T9" fmla="*/ 3629025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33" y="10"/>
                  </a:moveTo>
                  <a:cubicBezTo>
                    <a:pt x="35" y="9"/>
                    <a:pt x="35" y="0"/>
                    <a:pt x="30" y="2"/>
                  </a:cubicBezTo>
                  <a:cubicBezTo>
                    <a:pt x="25" y="3"/>
                    <a:pt x="13" y="5"/>
                    <a:pt x="10" y="6"/>
                  </a:cubicBezTo>
                  <a:cubicBezTo>
                    <a:pt x="7" y="7"/>
                    <a:pt x="0" y="13"/>
                    <a:pt x="1" y="13"/>
                  </a:cubicBezTo>
                  <a:cubicBezTo>
                    <a:pt x="2" y="14"/>
                    <a:pt x="25" y="15"/>
                    <a:pt x="33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3" name="Freeform 902"/>
            <p:cNvSpPr>
              <a:spLocks/>
            </p:cNvSpPr>
            <p:nvPr/>
          </p:nvSpPr>
          <p:spPr bwMode="auto">
            <a:xfrm>
              <a:off x="8528050" y="1325563"/>
              <a:ext cx="12700" cy="20637"/>
            </a:xfrm>
            <a:custGeom>
              <a:avLst/>
              <a:gdLst>
                <a:gd name="T0" fmla="*/ 19750316 w 7"/>
                <a:gd name="T1" fmla="*/ 17597734 h 11"/>
                <a:gd name="T2" fmla="*/ 9875158 w 7"/>
                <a:gd name="T3" fmla="*/ 3519546 h 11"/>
                <a:gd name="T4" fmla="*/ 0 w 7"/>
                <a:gd name="T5" fmla="*/ 24638701 h 11"/>
                <a:gd name="T6" fmla="*/ 6584043 w 7"/>
                <a:gd name="T7" fmla="*/ 35197344 h 11"/>
                <a:gd name="T8" fmla="*/ 19750316 w 7"/>
                <a:gd name="T9" fmla="*/ 1759773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6" y="5"/>
                  </a:moveTo>
                  <a:cubicBezTo>
                    <a:pt x="5" y="4"/>
                    <a:pt x="4" y="1"/>
                    <a:pt x="3" y="1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8"/>
                    <a:pt x="1" y="11"/>
                    <a:pt x="2" y="10"/>
                  </a:cubicBezTo>
                  <a:cubicBezTo>
                    <a:pt x="3" y="9"/>
                    <a:pt x="7" y="7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4" name="Freeform 903"/>
            <p:cNvSpPr>
              <a:spLocks/>
            </p:cNvSpPr>
            <p:nvPr/>
          </p:nvSpPr>
          <p:spPr bwMode="auto">
            <a:xfrm>
              <a:off x="8480425" y="1260475"/>
              <a:ext cx="19050" cy="14288"/>
            </a:xfrm>
            <a:custGeom>
              <a:avLst/>
              <a:gdLst>
                <a:gd name="T0" fmla="*/ 29032196 w 10"/>
                <a:gd name="T1" fmla="*/ 16665931 h 7"/>
                <a:gd name="T2" fmla="*/ 10887075 w 10"/>
                <a:gd name="T3" fmla="*/ 4165972 h 7"/>
                <a:gd name="T4" fmla="*/ 3629025 w 10"/>
                <a:gd name="T5" fmla="*/ 12497918 h 7"/>
                <a:gd name="T6" fmla="*/ 18145126 w 10"/>
                <a:gd name="T7" fmla="*/ 24997878 h 7"/>
                <a:gd name="T8" fmla="*/ 29032196 w 10"/>
                <a:gd name="T9" fmla="*/ 1666593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8" y="4"/>
                  </a:moveTo>
                  <a:cubicBezTo>
                    <a:pt x="6" y="4"/>
                    <a:pt x="5" y="0"/>
                    <a:pt x="3" y="1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2" y="4"/>
                    <a:pt x="3" y="7"/>
                    <a:pt x="5" y="6"/>
                  </a:cubicBezTo>
                  <a:cubicBezTo>
                    <a:pt x="7" y="5"/>
                    <a:pt x="10" y="5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5" name="Freeform 904"/>
            <p:cNvSpPr>
              <a:spLocks/>
            </p:cNvSpPr>
            <p:nvPr/>
          </p:nvSpPr>
          <p:spPr bwMode="auto">
            <a:xfrm>
              <a:off x="393700" y="936625"/>
              <a:ext cx="12700" cy="11113"/>
            </a:xfrm>
            <a:custGeom>
              <a:avLst/>
              <a:gdLst>
                <a:gd name="T0" fmla="*/ 23041429 w 7"/>
                <a:gd name="T1" fmla="*/ 10292491 h 6"/>
                <a:gd name="T2" fmla="*/ 6584043 w 7"/>
                <a:gd name="T3" fmla="*/ 13722702 h 6"/>
                <a:gd name="T4" fmla="*/ 23041429 w 7"/>
                <a:gd name="T5" fmla="*/ 1029249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7" y="3"/>
                  </a:moveTo>
                  <a:cubicBezTo>
                    <a:pt x="7" y="0"/>
                    <a:pt x="0" y="3"/>
                    <a:pt x="2" y="4"/>
                  </a:cubicBezTo>
                  <a:cubicBezTo>
                    <a:pt x="4" y="6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6" name="Freeform 905"/>
            <p:cNvSpPr>
              <a:spLocks/>
            </p:cNvSpPr>
            <p:nvPr/>
          </p:nvSpPr>
          <p:spPr bwMode="auto">
            <a:xfrm>
              <a:off x="352425" y="879475"/>
              <a:ext cx="17463" cy="11113"/>
            </a:xfrm>
            <a:custGeom>
              <a:avLst/>
              <a:gdLst>
                <a:gd name="T0" fmla="*/ 26353604 w 9"/>
                <a:gd name="T1" fmla="*/ 6860425 h 6"/>
                <a:gd name="T2" fmla="*/ 11294679 w 9"/>
                <a:gd name="T3" fmla="*/ 17152917 h 6"/>
                <a:gd name="T4" fmla="*/ 26353604 w 9"/>
                <a:gd name="T5" fmla="*/ 6860425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7" y="2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5" y="6"/>
                    <a:pt x="9" y="3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7" name="Freeform 906"/>
            <p:cNvSpPr>
              <a:spLocks/>
            </p:cNvSpPr>
            <p:nvPr/>
          </p:nvSpPr>
          <p:spPr bwMode="auto">
            <a:xfrm>
              <a:off x="393700" y="863600"/>
              <a:ext cx="14288" cy="12700"/>
            </a:xfrm>
            <a:custGeom>
              <a:avLst/>
              <a:gdLst>
                <a:gd name="T0" fmla="*/ 22328568 w 8"/>
                <a:gd name="T1" fmla="*/ 4480984 h 6"/>
                <a:gd name="T2" fmla="*/ 6379591 w 8"/>
                <a:gd name="T3" fmla="*/ 17921819 h 6"/>
                <a:gd name="T4" fmla="*/ 22328568 w 8"/>
                <a:gd name="T5" fmla="*/ 4480984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7" y="1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5" y="6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8" name="Freeform 907"/>
            <p:cNvSpPr>
              <a:spLocks/>
            </p:cNvSpPr>
            <p:nvPr/>
          </p:nvSpPr>
          <p:spPr bwMode="auto">
            <a:xfrm>
              <a:off x="7989888" y="962025"/>
              <a:ext cx="28575" cy="3175"/>
            </a:xfrm>
            <a:custGeom>
              <a:avLst/>
              <a:gdLst>
                <a:gd name="T0" fmla="*/ 47177328 w 15"/>
                <a:gd name="T1" fmla="*/ 5040312 h 2"/>
                <a:gd name="T2" fmla="*/ 10887076 w 15"/>
                <a:gd name="T3" fmla="*/ 2520950 h 2"/>
                <a:gd name="T4" fmla="*/ 47177328 w 15"/>
                <a:gd name="T5" fmla="*/ 5040312 h 2"/>
                <a:gd name="T6" fmla="*/ 0 60000 65536"/>
                <a:gd name="T7" fmla="*/ 0 60000 65536"/>
                <a:gd name="T8" fmla="*/ 0 60000 65536"/>
                <a:gd name="T9" fmla="*/ 0 w 15"/>
                <a:gd name="T10" fmla="*/ 0 h 2"/>
                <a:gd name="T11" fmla="*/ 15 w 1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">
                  <a:moveTo>
                    <a:pt x="13" y="2"/>
                  </a:moveTo>
                  <a:cubicBezTo>
                    <a:pt x="10" y="1"/>
                    <a:pt x="0" y="0"/>
                    <a:pt x="3" y="1"/>
                  </a:cubicBezTo>
                  <a:cubicBezTo>
                    <a:pt x="6" y="2"/>
                    <a:pt x="15" y="2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9" name="Freeform 908"/>
            <p:cNvSpPr>
              <a:spLocks/>
            </p:cNvSpPr>
            <p:nvPr/>
          </p:nvSpPr>
          <p:spPr bwMode="auto">
            <a:xfrm>
              <a:off x="8021638" y="962025"/>
              <a:ext cx="26987" cy="3175"/>
            </a:xfrm>
            <a:custGeom>
              <a:avLst/>
              <a:gdLst>
                <a:gd name="T0" fmla="*/ 48304804 w 14"/>
                <a:gd name="T1" fmla="*/ 2520950 h 2"/>
                <a:gd name="T2" fmla="*/ 11147559 w 14"/>
                <a:gd name="T3" fmla="*/ 2520950 h 2"/>
                <a:gd name="T4" fmla="*/ 48304804 w 14"/>
                <a:gd name="T5" fmla="*/ 252095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13" y="1"/>
                  </a:moveTo>
                  <a:cubicBezTo>
                    <a:pt x="10" y="0"/>
                    <a:pt x="0" y="0"/>
                    <a:pt x="3" y="1"/>
                  </a:cubicBezTo>
                  <a:cubicBezTo>
                    <a:pt x="6" y="2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0" name="Freeform 909"/>
            <p:cNvSpPr>
              <a:spLocks/>
            </p:cNvSpPr>
            <p:nvPr/>
          </p:nvSpPr>
          <p:spPr bwMode="auto">
            <a:xfrm>
              <a:off x="87313" y="603250"/>
              <a:ext cx="120650" cy="26988"/>
            </a:xfrm>
            <a:custGeom>
              <a:avLst/>
              <a:gdLst>
                <a:gd name="T0" fmla="*/ 121029186 w 63"/>
                <a:gd name="T1" fmla="*/ 52025154 h 14"/>
                <a:gd name="T2" fmla="*/ 216384825 w 63"/>
                <a:gd name="T3" fmla="*/ 37160553 h 14"/>
                <a:gd name="T4" fmla="*/ 124696562 w 63"/>
                <a:gd name="T5" fmla="*/ 14864605 h 14"/>
                <a:gd name="T6" fmla="*/ 29340931 w 63"/>
                <a:gd name="T7" fmla="*/ 3716633 h 14"/>
                <a:gd name="T8" fmla="*/ 0 w 63"/>
                <a:gd name="T9" fmla="*/ 0 h 14"/>
                <a:gd name="T10" fmla="*/ 0 w 63"/>
                <a:gd name="T11" fmla="*/ 52025154 h 14"/>
                <a:gd name="T12" fmla="*/ 121029186 w 63"/>
                <a:gd name="T13" fmla="*/ 5202515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4"/>
                <a:gd name="T23" fmla="*/ 63 w 6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4">
                  <a:moveTo>
                    <a:pt x="33" y="14"/>
                  </a:moveTo>
                  <a:cubicBezTo>
                    <a:pt x="42" y="14"/>
                    <a:pt x="63" y="12"/>
                    <a:pt x="59" y="10"/>
                  </a:cubicBezTo>
                  <a:cubicBezTo>
                    <a:pt x="56" y="8"/>
                    <a:pt x="45" y="3"/>
                    <a:pt x="34" y="4"/>
                  </a:cubicBezTo>
                  <a:cubicBezTo>
                    <a:pt x="23" y="5"/>
                    <a:pt x="15" y="2"/>
                    <a:pt x="8" y="1"/>
                  </a:cubicBezTo>
                  <a:cubicBezTo>
                    <a:pt x="6" y="1"/>
                    <a:pt x="4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" y="13"/>
                    <a:pt x="27" y="13"/>
                    <a:pt x="33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1" name="Freeform 910"/>
            <p:cNvSpPr>
              <a:spLocks/>
            </p:cNvSpPr>
            <p:nvPr/>
          </p:nvSpPr>
          <p:spPr bwMode="auto">
            <a:xfrm>
              <a:off x="160338" y="1184275"/>
              <a:ext cx="1587" cy="1588"/>
            </a:xfrm>
            <a:custGeom>
              <a:avLst/>
              <a:gdLst>
                <a:gd name="T0" fmla="*/ 0 w 1587"/>
                <a:gd name="T1" fmla="*/ 0 h 1588"/>
                <a:gd name="T2" fmla="*/ 0 w 1587"/>
                <a:gd name="T3" fmla="*/ 0 h 1588"/>
                <a:gd name="T4" fmla="*/ 0 w 1587"/>
                <a:gd name="T5" fmla="*/ 0 h 1588"/>
                <a:gd name="T6" fmla="*/ 0 60000 65536"/>
                <a:gd name="T7" fmla="*/ 0 60000 65536"/>
                <a:gd name="T8" fmla="*/ 0 60000 65536"/>
                <a:gd name="T9" fmla="*/ 0 w 1587"/>
                <a:gd name="T10" fmla="*/ 0 h 1588"/>
                <a:gd name="T11" fmla="*/ 1587 w 158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5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2" name="Freeform 911"/>
            <p:cNvSpPr>
              <a:spLocks/>
            </p:cNvSpPr>
            <p:nvPr/>
          </p:nvSpPr>
          <p:spPr bwMode="auto">
            <a:xfrm>
              <a:off x="87313" y="692150"/>
              <a:ext cx="461962" cy="714375"/>
            </a:xfrm>
            <a:custGeom>
              <a:avLst/>
              <a:gdLst>
                <a:gd name="T0" fmla="*/ 637704258 w 242"/>
                <a:gd name="T1" fmla="*/ 36484701 h 374"/>
                <a:gd name="T2" fmla="*/ 488299557 w 242"/>
                <a:gd name="T3" fmla="*/ 83914234 h 374"/>
                <a:gd name="T4" fmla="*/ 331606668 w 242"/>
                <a:gd name="T5" fmla="*/ 145938802 h 374"/>
                <a:gd name="T6" fmla="*/ 389911220 w 242"/>
                <a:gd name="T7" fmla="*/ 32836423 h 374"/>
                <a:gd name="T8" fmla="*/ 138472180 w 242"/>
                <a:gd name="T9" fmla="*/ 91210789 h 374"/>
                <a:gd name="T10" fmla="*/ 54660414 w 242"/>
                <a:gd name="T11" fmla="*/ 21891583 h 374"/>
                <a:gd name="T12" fmla="*/ 18220777 w 242"/>
                <a:gd name="T13" fmla="*/ 1360874858 h 374"/>
                <a:gd name="T14" fmla="*/ 83811751 w 242"/>
                <a:gd name="T15" fmla="*/ 1342631560 h 374"/>
                <a:gd name="T16" fmla="*/ 389911220 w 242"/>
                <a:gd name="T17" fmla="*/ 1200343005 h 374"/>
                <a:gd name="T18" fmla="*/ 189490334 w 242"/>
                <a:gd name="T19" fmla="*/ 1193046450 h 374"/>
                <a:gd name="T20" fmla="*/ 138472180 w 242"/>
                <a:gd name="T21" fmla="*/ 1193046450 h 374"/>
                <a:gd name="T22" fmla="*/ 65592890 w 242"/>
                <a:gd name="T23" fmla="*/ 1171154875 h 374"/>
                <a:gd name="T24" fmla="*/ 131185781 w 242"/>
                <a:gd name="T25" fmla="*/ 1120077079 h 374"/>
                <a:gd name="T26" fmla="*/ 200420887 w 242"/>
                <a:gd name="T27" fmla="*/ 1079944116 h 374"/>
                <a:gd name="T28" fmla="*/ 313385898 w 242"/>
                <a:gd name="T29" fmla="*/ 1156561764 h 374"/>
                <a:gd name="T30" fmla="*/ 411776144 w 242"/>
                <a:gd name="T31" fmla="*/ 1112780524 h 374"/>
                <a:gd name="T32" fmla="*/ 375334605 w 242"/>
                <a:gd name="T33" fmla="*/ 1061700818 h 374"/>
                <a:gd name="T34" fmla="*/ 233218271 w 242"/>
                <a:gd name="T35" fmla="*/ 1003326467 h 374"/>
                <a:gd name="T36" fmla="*/ 258725499 w 242"/>
                <a:gd name="T37" fmla="*/ 966841543 h 374"/>
                <a:gd name="T38" fmla="*/ 163981257 w 242"/>
                <a:gd name="T39" fmla="*/ 963193265 h 374"/>
                <a:gd name="T40" fmla="*/ 204065040 w 242"/>
                <a:gd name="T41" fmla="*/ 963193265 h 374"/>
                <a:gd name="T42" fmla="*/ 138472180 w 242"/>
                <a:gd name="T43" fmla="*/ 941301690 h 374"/>
                <a:gd name="T44" fmla="*/ 182202026 w 242"/>
                <a:gd name="T45" fmla="*/ 919412024 h 374"/>
                <a:gd name="T46" fmla="*/ 240506579 w 242"/>
                <a:gd name="T47" fmla="*/ 904817004 h 374"/>
                <a:gd name="T48" fmla="*/ 280590422 w 242"/>
                <a:gd name="T49" fmla="*/ 886575616 h 374"/>
                <a:gd name="T50" fmla="*/ 306097590 w 242"/>
                <a:gd name="T51" fmla="*/ 882927339 h 374"/>
                <a:gd name="T52" fmla="*/ 466436543 w 242"/>
                <a:gd name="T53" fmla="*/ 897520449 h 374"/>
                <a:gd name="T54" fmla="*/ 408131990 w 242"/>
                <a:gd name="T55" fmla="*/ 871980596 h 374"/>
                <a:gd name="T56" fmla="*/ 404487836 w 242"/>
                <a:gd name="T57" fmla="*/ 795362947 h 374"/>
                <a:gd name="T58" fmla="*/ 502876292 w 242"/>
                <a:gd name="T59" fmla="*/ 828199355 h 374"/>
                <a:gd name="T60" fmla="*/ 506520446 w 242"/>
                <a:gd name="T61" fmla="*/ 795362947 h 374"/>
                <a:gd name="T62" fmla="*/ 444571619 w 242"/>
                <a:gd name="T63" fmla="*/ 751581706 h 374"/>
                <a:gd name="T64" fmla="*/ 455504081 w 242"/>
                <a:gd name="T65" fmla="*/ 736988596 h 374"/>
                <a:gd name="T66" fmla="*/ 524741215 w 242"/>
                <a:gd name="T67" fmla="*/ 715097021 h 374"/>
                <a:gd name="T68" fmla="*/ 532027614 w 242"/>
                <a:gd name="T69" fmla="*/ 700503911 h 374"/>
                <a:gd name="T70" fmla="*/ 484655403 w 242"/>
                <a:gd name="T71" fmla="*/ 634831094 h 374"/>
                <a:gd name="T72" fmla="*/ 400843682 w 242"/>
                <a:gd name="T73" fmla="*/ 598346409 h 374"/>
                <a:gd name="T74" fmla="*/ 437283312 w 242"/>
                <a:gd name="T75" fmla="*/ 583753299 h 374"/>
                <a:gd name="T76" fmla="*/ 557536691 w 242"/>
                <a:gd name="T77" fmla="*/ 521728760 h 374"/>
                <a:gd name="T78" fmla="*/ 491943711 w 242"/>
                <a:gd name="T79" fmla="*/ 492542420 h 374"/>
                <a:gd name="T80" fmla="*/ 440927466 w 242"/>
                <a:gd name="T81" fmla="*/ 459706012 h 374"/>
                <a:gd name="T82" fmla="*/ 433639158 w 242"/>
                <a:gd name="T83" fmla="*/ 415924771 h 374"/>
                <a:gd name="T84" fmla="*/ 513808753 w 242"/>
                <a:gd name="T85" fmla="*/ 339307123 h 374"/>
                <a:gd name="T86" fmla="*/ 568469152 w 242"/>
                <a:gd name="T87" fmla="*/ 266337751 h 374"/>
                <a:gd name="T88" fmla="*/ 488299557 w 242"/>
                <a:gd name="T89" fmla="*/ 259041196 h 374"/>
                <a:gd name="T90" fmla="*/ 626773705 w 242"/>
                <a:gd name="T91" fmla="*/ 215259896 h 374"/>
                <a:gd name="T92" fmla="*/ 557536691 w 242"/>
                <a:gd name="T93" fmla="*/ 178775210 h 374"/>
                <a:gd name="T94" fmla="*/ 626773705 w 242"/>
                <a:gd name="T95" fmla="*/ 160531912 h 374"/>
                <a:gd name="T96" fmla="*/ 728806196 w 242"/>
                <a:gd name="T97" fmla="*/ 120398919 h 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2"/>
                <a:gd name="T148" fmla="*/ 0 h 374"/>
                <a:gd name="T149" fmla="*/ 242 w 242"/>
                <a:gd name="T150" fmla="*/ 374 h 3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2" h="374">
                  <a:moveTo>
                    <a:pt x="238" y="19"/>
                  </a:moveTo>
                  <a:cubicBezTo>
                    <a:pt x="233" y="16"/>
                    <a:pt x="211" y="8"/>
                    <a:pt x="204" y="9"/>
                  </a:cubicBezTo>
                  <a:cubicBezTo>
                    <a:pt x="197" y="9"/>
                    <a:pt x="183" y="5"/>
                    <a:pt x="175" y="10"/>
                  </a:cubicBezTo>
                  <a:cubicBezTo>
                    <a:pt x="168" y="15"/>
                    <a:pt x="164" y="24"/>
                    <a:pt x="158" y="22"/>
                  </a:cubicBezTo>
                  <a:cubicBezTo>
                    <a:pt x="152" y="20"/>
                    <a:pt x="146" y="19"/>
                    <a:pt x="144" y="20"/>
                  </a:cubicBezTo>
                  <a:cubicBezTo>
                    <a:pt x="141" y="21"/>
                    <a:pt x="133" y="26"/>
                    <a:pt x="134" y="23"/>
                  </a:cubicBezTo>
                  <a:cubicBezTo>
                    <a:pt x="134" y="20"/>
                    <a:pt x="136" y="17"/>
                    <a:pt x="133" y="17"/>
                  </a:cubicBezTo>
                  <a:cubicBezTo>
                    <a:pt x="130" y="18"/>
                    <a:pt x="119" y="24"/>
                    <a:pt x="115" y="27"/>
                  </a:cubicBezTo>
                  <a:cubicBezTo>
                    <a:pt x="111" y="30"/>
                    <a:pt x="93" y="37"/>
                    <a:pt x="91" y="40"/>
                  </a:cubicBezTo>
                  <a:cubicBezTo>
                    <a:pt x="89" y="43"/>
                    <a:pt x="74" y="52"/>
                    <a:pt x="79" y="48"/>
                  </a:cubicBezTo>
                  <a:cubicBezTo>
                    <a:pt x="84" y="44"/>
                    <a:pt x="90" y="35"/>
                    <a:pt x="96" y="30"/>
                  </a:cubicBezTo>
                  <a:cubicBezTo>
                    <a:pt x="103" y="25"/>
                    <a:pt x="110" y="13"/>
                    <a:pt x="107" y="9"/>
                  </a:cubicBezTo>
                  <a:cubicBezTo>
                    <a:pt x="104" y="4"/>
                    <a:pt x="91" y="0"/>
                    <a:pt x="86" y="5"/>
                  </a:cubicBezTo>
                  <a:cubicBezTo>
                    <a:pt x="81" y="10"/>
                    <a:pt x="82" y="12"/>
                    <a:pt x="78" y="14"/>
                  </a:cubicBezTo>
                  <a:cubicBezTo>
                    <a:pt x="73" y="16"/>
                    <a:pt x="39" y="26"/>
                    <a:pt x="38" y="25"/>
                  </a:cubicBezTo>
                  <a:cubicBezTo>
                    <a:pt x="37" y="24"/>
                    <a:pt x="34" y="21"/>
                    <a:pt x="39" y="19"/>
                  </a:cubicBezTo>
                  <a:cubicBezTo>
                    <a:pt x="44" y="17"/>
                    <a:pt x="68" y="11"/>
                    <a:pt x="66" y="8"/>
                  </a:cubicBezTo>
                  <a:cubicBezTo>
                    <a:pt x="64" y="6"/>
                    <a:pt x="26" y="5"/>
                    <a:pt x="15" y="6"/>
                  </a:cubicBezTo>
                  <a:cubicBezTo>
                    <a:pt x="10" y="6"/>
                    <a:pt x="5" y="7"/>
                    <a:pt x="0" y="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3" y="374"/>
                    <a:pt x="7" y="374"/>
                    <a:pt x="5" y="373"/>
                  </a:cubicBezTo>
                  <a:cubicBezTo>
                    <a:pt x="3" y="371"/>
                    <a:pt x="1" y="369"/>
                    <a:pt x="4" y="369"/>
                  </a:cubicBezTo>
                  <a:cubicBezTo>
                    <a:pt x="7" y="368"/>
                    <a:pt x="6" y="370"/>
                    <a:pt x="10" y="370"/>
                  </a:cubicBezTo>
                  <a:cubicBezTo>
                    <a:pt x="14" y="370"/>
                    <a:pt x="16" y="370"/>
                    <a:pt x="23" y="368"/>
                  </a:cubicBezTo>
                  <a:cubicBezTo>
                    <a:pt x="29" y="367"/>
                    <a:pt x="42" y="366"/>
                    <a:pt x="49" y="362"/>
                  </a:cubicBezTo>
                  <a:cubicBezTo>
                    <a:pt x="56" y="359"/>
                    <a:pt x="75" y="347"/>
                    <a:pt x="81" y="344"/>
                  </a:cubicBezTo>
                  <a:cubicBezTo>
                    <a:pt x="86" y="340"/>
                    <a:pt x="110" y="329"/>
                    <a:pt x="107" y="329"/>
                  </a:cubicBezTo>
                  <a:cubicBezTo>
                    <a:pt x="103" y="329"/>
                    <a:pt x="90" y="329"/>
                    <a:pt x="84" y="328"/>
                  </a:cubicBezTo>
                  <a:cubicBezTo>
                    <a:pt x="78" y="326"/>
                    <a:pt x="71" y="323"/>
                    <a:pt x="66" y="323"/>
                  </a:cubicBezTo>
                  <a:cubicBezTo>
                    <a:pt x="62" y="323"/>
                    <a:pt x="53" y="328"/>
                    <a:pt x="52" y="327"/>
                  </a:cubicBezTo>
                  <a:cubicBezTo>
                    <a:pt x="50" y="326"/>
                    <a:pt x="49" y="324"/>
                    <a:pt x="47" y="325"/>
                  </a:cubicBezTo>
                  <a:cubicBezTo>
                    <a:pt x="45" y="326"/>
                    <a:pt x="41" y="332"/>
                    <a:pt x="39" y="331"/>
                  </a:cubicBezTo>
                  <a:cubicBezTo>
                    <a:pt x="38" y="331"/>
                    <a:pt x="33" y="329"/>
                    <a:pt x="38" y="327"/>
                  </a:cubicBezTo>
                  <a:cubicBezTo>
                    <a:pt x="43" y="324"/>
                    <a:pt x="54" y="322"/>
                    <a:pt x="50" y="322"/>
                  </a:cubicBezTo>
                  <a:cubicBezTo>
                    <a:pt x="46" y="322"/>
                    <a:pt x="30" y="323"/>
                    <a:pt x="27" y="322"/>
                  </a:cubicBezTo>
                  <a:cubicBezTo>
                    <a:pt x="24" y="321"/>
                    <a:pt x="19" y="321"/>
                    <a:pt x="18" y="321"/>
                  </a:cubicBezTo>
                  <a:cubicBezTo>
                    <a:pt x="17" y="321"/>
                    <a:pt x="20" y="319"/>
                    <a:pt x="23" y="317"/>
                  </a:cubicBezTo>
                  <a:cubicBezTo>
                    <a:pt x="27" y="315"/>
                    <a:pt x="30" y="314"/>
                    <a:pt x="31" y="311"/>
                  </a:cubicBezTo>
                  <a:cubicBezTo>
                    <a:pt x="32" y="309"/>
                    <a:pt x="33" y="307"/>
                    <a:pt x="36" y="307"/>
                  </a:cubicBezTo>
                  <a:cubicBezTo>
                    <a:pt x="40" y="308"/>
                    <a:pt x="39" y="310"/>
                    <a:pt x="46" y="309"/>
                  </a:cubicBezTo>
                  <a:cubicBezTo>
                    <a:pt x="52" y="307"/>
                    <a:pt x="70" y="303"/>
                    <a:pt x="67" y="302"/>
                  </a:cubicBezTo>
                  <a:cubicBezTo>
                    <a:pt x="64" y="301"/>
                    <a:pt x="59" y="297"/>
                    <a:pt x="55" y="296"/>
                  </a:cubicBezTo>
                  <a:cubicBezTo>
                    <a:pt x="51" y="294"/>
                    <a:pt x="56" y="294"/>
                    <a:pt x="63" y="297"/>
                  </a:cubicBezTo>
                  <a:cubicBezTo>
                    <a:pt x="70" y="300"/>
                    <a:pt x="79" y="304"/>
                    <a:pt x="80" y="306"/>
                  </a:cubicBezTo>
                  <a:cubicBezTo>
                    <a:pt x="82" y="308"/>
                    <a:pt x="77" y="313"/>
                    <a:pt x="86" y="317"/>
                  </a:cubicBezTo>
                  <a:cubicBezTo>
                    <a:pt x="95" y="322"/>
                    <a:pt x="102" y="317"/>
                    <a:pt x="102" y="315"/>
                  </a:cubicBezTo>
                  <a:cubicBezTo>
                    <a:pt x="102" y="313"/>
                    <a:pt x="104" y="323"/>
                    <a:pt x="107" y="319"/>
                  </a:cubicBezTo>
                  <a:cubicBezTo>
                    <a:pt x="111" y="315"/>
                    <a:pt x="114" y="311"/>
                    <a:pt x="113" y="305"/>
                  </a:cubicBezTo>
                  <a:cubicBezTo>
                    <a:pt x="112" y="299"/>
                    <a:pt x="111" y="293"/>
                    <a:pt x="110" y="294"/>
                  </a:cubicBezTo>
                  <a:cubicBezTo>
                    <a:pt x="108" y="295"/>
                    <a:pt x="105" y="298"/>
                    <a:pt x="105" y="296"/>
                  </a:cubicBezTo>
                  <a:cubicBezTo>
                    <a:pt x="105" y="294"/>
                    <a:pt x="107" y="293"/>
                    <a:pt x="103" y="291"/>
                  </a:cubicBezTo>
                  <a:cubicBezTo>
                    <a:pt x="100" y="289"/>
                    <a:pt x="77" y="274"/>
                    <a:pt x="74" y="274"/>
                  </a:cubicBezTo>
                  <a:cubicBezTo>
                    <a:pt x="71" y="273"/>
                    <a:pt x="66" y="277"/>
                    <a:pt x="65" y="279"/>
                  </a:cubicBezTo>
                  <a:cubicBezTo>
                    <a:pt x="63" y="280"/>
                    <a:pt x="66" y="276"/>
                    <a:pt x="64" y="275"/>
                  </a:cubicBezTo>
                  <a:cubicBezTo>
                    <a:pt x="62" y="274"/>
                    <a:pt x="58" y="273"/>
                    <a:pt x="61" y="273"/>
                  </a:cubicBezTo>
                  <a:cubicBezTo>
                    <a:pt x="64" y="272"/>
                    <a:pt x="70" y="274"/>
                    <a:pt x="71" y="271"/>
                  </a:cubicBezTo>
                  <a:cubicBezTo>
                    <a:pt x="71" y="269"/>
                    <a:pt x="73" y="267"/>
                    <a:pt x="71" y="265"/>
                  </a:cubicBezTo>
                  <a:cubicBezTo>
                    <a:pt x="68" y="263"/>
                    <a:pt x="64" y="262"/>
                    <a:pt x="61" y="264"/>
                  </a:cubicBezTo>
                  <a:cubicBezTo>
                    <a:pt x="59" y="266"/>
                    <a:pt x="56" y="269"/>
                    <a:pt x="53" y="268"/>
                  </a:cubicBezTo>
                  <a:cubicBezTo>
                    <a:pt x="51" y="267"/>
                    <a:pt x="49" y="263"/>
                    <a:pt x="45" y="264"/>
                  </a:cubicBezTo>
                  <a:cubicBezTo>
                    <a:pt x="40" y="265"/>
                    <a:pt x="37" y="263"/>
                    <a:pt x="40" y="263"/>
                  </a:cubicBezTo>
                  <a:cubicBezTo>
                    <a:pt x="42" y="263"/>
                    <a:pt x="47" y="261"/>
                    <a:pt x="49" y="261"/>
                  </a:cubicBezTo>
                  <a:cubicBezTo>
                    <a:pt x="51" y="262"/>
                    <a:pt x="53" y="266"/>
                    <a:pt x="56" y="264"/>
                  </a:cubicBezTo>
                  <a:cubicBezTo>
                    <a:pt x="59" y="262"/>
                    <a:pt x="69" y="261"/>
                    <a:pt x="70" y="261"/>
                  </a:cubicBezTo>
                  <a:cubicBezTo>
                    <a:pt x="70" y="260"/>
                    <a:pt x="63" y="255"/>
                    <a:pt x="58" y="255"/>
                  </a:cubicBezTo>
                  <a:cubicBezTo>
                    <a:pt x="54" y="255"/>
                    <a:pt x="40" y="256"/>
                    <a:pt x="38" y="258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40" y="256"/>
                    <a:pt x="45" y="252"/>
                    <a:pt x="50" y="252"/>
                  </a:cubicBezTo>
                  <a:cubicBezTo>
                    <a:pt x="56" y="252"/>
                    <a:pt x="40" y="249"/>
                    <a:pt x="39" y="247"/>
                  </a:cubicBezTo>
                  <a:cubicBezTo>
                    <a:pt x="39" y="247"/>
                    <a:pt x="53" y="251"/>
                    <a:pt x="60" y="251"/>
                  </a:cubicBezTo>
                  <a:cubicBezTo>
                    <a:pt x="60" y="251"/>
                    <a:pt x="64" y="248"/>
                    <a:pt x="66" y="248"/>
                  </a:cubicBezTo>
                  <a:cubicBezTo>
                    <a:pt x="68" y="247"/>
                    <a:pt x="72" y="247"/>
                    <a:pt x="71" y="246"/>
                  </a:cubicBezTo>
                  <a:cubicBezTo>
                    <a:pt x="70" y="244"/>
                    <a:pt x="61" y="235"/>
                    <a:pt x="63" y="236"/>
                  </a:cubicBezTo>
                  <a:cubicBezTo>
                    <a:pt x="65" y="238"/>
                    <a:pt x="76" y="244"/>
                    <a:pt x="77" y="243"/>
                  </a:cubicBezTo>
                  <a:cubicBezTo>
                    <a:pt x="79" y="243"/>
                    <a:pt x="78" y="239"/>
                    <a:pt x="82" y="239"/>
                  </a:cubicBezTo>
                  <a:cubicBezTo>
                    <a:pt x="86" y="239"/>
                    <a:pt x="107" y="244"/>
                    <a:pt x="104" y="244"/>
                  </a:cubicBezTo>
                  <a:cubicBezTo>
                    <a:pt x="101" y="244"/>
                    <a:pt x="84" y="239"/>
                    <a:pt x="84" y="242"/>
                  </a:cubicBezTo>
                  <a:cubicBezTo>
                    <a:pt x="85" y="244"/>
                    <a:pt x="95" y="250"/>
                    <a:pt x="100" y="250"/>
                  </a:cubicBezTo>
                  <a:cubicBezTo>
                    <a:pt x="104" y="251"/>
                    <a:pt x="115" y="248"/>
                    <a:pt x="118" y="247"/>
                  </a:cubicBezTo>
                  <a:cubicBezTo>
                    <a:pt x="122" y="246"/>
                    <a:pt x="127" y="249"/>
                    <a:pt x="128" y="246"/>
                  </a:cubicBezTo>
                  <a:cubicBezTo>
                    <a:pt x="130" y="243"/>
                    <a:pt x="135" y="240"/>
                    <a:pt x="129" y="237"/>
                  </a:cubicBezTo>
                  <a:cubicBezTo>
                    <a:pt x="123" y="234"/>
                    <a:pt x="112" y="230"/>
                    <a:pt x="112" y="232"/>
                  </a:cubicBezTo>
                  <a:cubicBezTo>
                    <a:pt x="111" y="234"/>
                    <a:pt x="114" y="243"/>
                    <a:pt x="112" y="239"/>
                  </a:cubicBezTo>
                  <a:cubicBezTo>
                    <a:pt x="110" y="236"/>
                    <a:pt x="108" y="231"/>
                    <a:pt x="105" y="231"/>
                  </a:cubicBezTo>
                  <a:cubicBezTo>
                    <a:pt x="101" y="231"/>
                    <a:pt x="110" y="230"/>
                    <a:pt x="107" y="227"/>
                  </a:cubicBezTo>
                  <a:cubicBezTo>
                    <a:pt x="104" y="223"/>
                    <a:pt x="110" y="225"/>
                    <a:pt x="111" y="218"/>
                  </a:cubicBezTo>
                  <a:cubicBezTo>
                    <a:pt x="111" y="211"/>
                    <a:pt x="112" y="224"/>
                    <a:pt x="112" y="226"/>
                  </a:cubicBezTo>
                  <a:cubicBezTo>
                    <a:pt x="113" y="229"/>
                    <a:pt x="113" y="230"/>
                    <a:pt x="120" y="230"/>
                  </a:cubicBezTo>
                  <a:cubicBezTo>
                    <a:pt x="126" y="230"/>
                    <a:pt x="133" y="227"/>
                    <a:pt x="138" y="227"/>
                  </a:cubicBezTo>
                  <a:cubicBezTo>
                    <a:pt x="142" y="228"/>
                    <a:pt x="144" y="225"/>
                    <a:pt x="147" y="223"/>
                  </a:cubicBezTo>
                  <a:cubicBezTo>
                    <a:pt x="149" y="221"/>
                    <a:pt x="147" y="218"/>
                    <a:pt x="144" y="218"/>
                  </a:cubicBezTo>
                  <a:cubicBezTo>
                    <a:pt x="142" y="217"/>
                    <a:pt x="143" y="218"/>
                    <a:pt x="139" y="218"/>
                  </a:cubicBezTo>
                  <a:cubicBezTo>
                    <a:pt x="134" y="217"/>
                    <a:pt x="139" y="214"/>
                    <a:pt x="138" y="212"/>
                  </a:cubicBezTo>
                  <a:cubicBezTo>
                    <a:pt x="137" y="209"/>
                    <a:pt x="134" y="204"/>
                    <a:pt x="132" y="206"/>
                  </a:cubicBezTo>
                  <a:cubicBezTo>
                    <a:pt x="129" y="208"/>
                    <a:pt x="124" y="205"/>
                    <a:pt x="122" y="206"/>
                  </a:cubicBezTo>
                  <a:cubicBezTo>
                    <a:pt x="121" y="207"/>
                    <a:pt x="115" y="209"/>
                    <a:pt x="112" y="207"/>
                  </a:cubicBezTo>
                  <a:cubicBezTo>
                    <a:pt x="109" y="204"/>
                    <a:pt x="112" y="207"/>
                    <a:pt x="116" y="206"/>
                  </a:cubicBezTo>
                  <a:cubicBezTo>
                    <a:pt x="120" y="205"/>
                    <a:pt x="124" y="203"/>
                    <a:pt x="125" y="202"/>
                  </a:cubicBezTo>
                  <a:cubicBezTo>
                    <a:pt x="127" y="200"/>
                    <a:pt x="131" y="196"/>
                    <a:pt x="134" y="199"/>
                  </a:cubicBezTo>
                  <a:cubicBezTo>
                    <a:pt x="137" y="203"/>
                    <a:pt x="138" y="204"/>
                    <a:pt x="141" y="203"/>
                  </a:cubicBezTo>
                  <a:cubicBezTo>
                    <a:pt x="143" y="201"/>
                    <a:pt x="144" y="198"/>
                    <a:pt x="144" y="196"/>
                  </a:cubicBezTo>
                  <a:cubicBezTo>
                    <a:pt x="144" y="194"/>
                    <a:pt x="144" y="189"/>
                    <a:pt x="138" y="187"/>
                  </a:cubicBezTo>
                  <a:cubicBezTo>
                    <a:pt x="133" y="184"/>
                    <a:pt x="139" y="183"/>
                    <a:pt x="142" y="186"/>
                  </a:cubicBezTo>
                  <a:cubicBezTo>
                    <a:pt x="144" y="189"/>
                    <a:pt x="144" y="194"/>
                    <a:pt x="146" y="192"/>
                  </a:cubicBezTo>
                  <a:cubicBezTo>
                    <a:pt x="148" y="191"/>
                    <a:pt x="151" y="188"/>
                    <a:pt x="148" y="185"/>
                  </a:cubicBezTo>
                  <a:cubicBezTo>
                    <a:pt x="145" y="181"/>
                    <a:pt x="142" y="179"/>
                    <a:pt x="139" y="176"/>
                  </a:cubicBezTo>
                  <a:cubicBezTo>
                    <a:pt x="136" y="173"/>
                    <a:pt x="137" y="174"/>
                    <a:pt x="133" y="174"/>
                  </a:cubicBezTo>
                  <a:cubicBezTo>
                    <a:pt x="129" y="174"/>
                    <a:pt x="125" y="175"/>
                    <a:pt x="122" y="174"/>
                  </a:cubicBezTo>
                  <a:cubicBezTo>
                    <a:pt x="119" y="173"/>
                    <a:pt x="116" y="172"/>
                    <a:pt x="115" y="169"/>
                  </a:cubicBezTo>
                  <a:cubicBezTo>
                    <a:pt x="113" y="166"/>
                    <a:pt x="114" y="164"/>
                    <a:pt x="110" y="164"/>
                  </a:cubicBezTo>
                  <a:cubicBezTo>
                    <a:pt x="106" y="164"/>
                    <a:pt x="100" y="165"/>
                    <a:pt x="102" y="162"/>
                  </a:cubicBezTo>
                  <a:cubicBezTo>
                    <a:pt x="104" y="159"/>
                    <a:pt x="105" y="154"/>
                    <a:pt x="109" y="158"/>
                  </a:cubicBezTo>
                  <a:cubicBezTo>
                    <a:pt x="113" y="162"/>
                    <a:pt x="115" y="163"/>
                    <a:pt x="120" y="160"/>
                  </a:cubicBezTo>
                  <a:cubicBezTo>
                    <a:pt x="124" y="156"/>
                    <a:pt x="128" y="152"/>
                    <a:pt x="135" y="154"/>
                  </a:cubicBezTo>
                  <a:cubicBezTo>
                    <a:pt x="143" y="155"/>
                    <a:pt x="153" y="161"/>
                    <a:pt x="157" y="158"/>
                  </a:cubicBezTo>
                  <a:cubicBezTo>
                    <a:pt x="161" y="155"/>
                    <a:pt x="162" y="142"/>
                    <a:pt x="153" y="143"/>
                  </a:cubicBezTo>
                  <a:cubicBezTo>
                    <a:pt x="145" y="144"/>
                    <a:pt x="148" y="146"/>
                    <a:pt x="143" y="144"/>
                  </a:cubicBezTo>
                  <a:cubicBezTo>
                    <a:pt x="138" y="142"/>
                    <a:pt x="133" y="141"/>
                    <a:pt x="129" y="137"/>
                  </a:cubicBezTo>
                  <a:cubicBezTo>
                    <a:pt x="125" y="134"/>
                    <a:pt x="127" y="133"/>
                    <a:pt x="135" y="135"/>
                  </a:cubicBezTo>
                  <a:cubicBezTo>
                    <a:pt x="143" y="137"/>
                    <a:pt x="152" y="139"/>
                    <a:pt x="148" y="136"/>
                  </a:cubicBezTo>
                  <a:cubicBezTo>
                    <a:pt x="144" y="133"/>
                    <a:pt x="131" y="126"/>
                    <a:pt x="128" y="126"/>
                  </a:cubicBezTo>
                  <a:cubicBezTo>
                    <a:pt x="125" y="125"/>
                    <a:pt x="122" y="124"/>
                    <a:pt x="121" y="126"/>
                  </a:cubicBezTo>
                  <a:cubicBezTo>
                    <a:pt x="120" y="129"/>
                    <a:pt x="119" y="134"/>
                    <a:pt x="116" y="134"/>
                  </a:cubicBezTo>
                  <a:cubicBezTo>
                    <a:pt x="114" y="134"/>
                    <a:pt x="109" y="136"/>
                    <a:pt x="111" y="133"/>
                  </a:cubicBezTo>
                  <a:cubicBezTo>
                    <a:pt x="112" y="130"/>
                    <a:pt x="116" y="118"/>
                    <a:pt x="119" y="114"/>
                  </a:cubicBezTo>
                  <a:cubicBezTo>
                    <a:pt x="122" y="109"/>
                    <a:pt x="120" y="104"/>
                    <a:pt x="122" y="103"/>
                  </a:cubicBezTo>
                  <a:cubicBezTo>
                    <a:pt x="124" y="101"/>
                    <a:pt x="135" y="102"/>
                    <a:pt x="136" y="100"/>
                  </a:cubicBezTo>
                  <a:cubicBezTo>
                    <a:pt x="137" y="97"/>
                    <a:pt x="137" y="95"/>
                    <a:pt x="141" y="93"/>
                  </a:cubicBezTo>
                  <a:cubicBezTo>
                    <a:pt x="145" y="90"/>
                    <a:pt x="149" y="89"/>
                    <a:pt x="145" y="88"/>
                  </a:cubicBezTo>
                  <a:cubicBezTo>
                    <a:pt x="141" y="86"/>
                    <a:pt x="142" y="79"/>
                    <a:pt x="143" y="76"/>
                  </a:cubicBezTo>
                  <a:cubicBezTo>
                    <a:pt x="143" y="73"/>
                    <a:pt x="151" y="75"/>
                    <a:pt x="156" y="73"/>
                  </a:cubicBezTo>
                  <a:cubicBezTo>
                    <a:pt x="162" y="71"/>
                    <a:pt x="171" y="65"/>
                    <a:pt x="167" y="65"/>
                  </a:cubicBezTo>
                  <a:cubicBezTo>
                    <a:pt x="163" y="65"/>
                    <a:pt x="151" y="65"/>
                    <a:pt x="147" y="65"/>
                  </a:cubicBezTo>
                  <a:cubicBezTo>
                    <a:pt x="142" y="65"/>
                    <a:pt x="135" y="68"/>
                    <a:pt x="134" y="71"/>
                  </a:cubicBezTo>
                  <a:cubicBezTo>
                    <a:pt x="134" y="74"/>
                    <a:pt x="127" y="73"/>
                    <a:pt x="127" y="71"/>
                  </a:cubicBezTo>
                  <a:cubicBezTo>
                    <a:pt x="127" y="68"/>
                    <a:pt x="130" y="60"/>
                    <a:pt x="137" y="59"/>
                  </a:cubicBezTo>
                  <a:cubicBezTo>
                    <a:pt x="144" y="57"/>
                    <a:pt x="167" y="61"/>
                    <a:pt x="172" y="59"/>
                  </a:cubicBezTo>
                  <a:cubicBezTo>
                    <a:pt x="178" y="58"/>
                    <a:pt x="185" y="52"/>
                    <a:pt x="183" y="51"/>
                  </a:cubicBezTo>
                  <a:cubicBezTo>
                    <a:pt x="180" y="51"/>
                    <a:pt x="173" y="47"/>
                    <a:pt x="169" y="49"/>
                  </a:cubicBezTo>
                  <a:cubicBezTo>
                    <a:pt x="165" y="51"/>
                    <a:pt x="159" y="50"/>
                    <a:pt x="153" y="49"/>
                  </a:cubicBezTo>
                  <a:cubicBezTo>
                    <a:pt x="146" y="47"/>
                    <a:pt x="129" y="47"/>
                    <a:pt x="134" y="46"/>
                  </a:cubicBezTo>
                  <a:cubicBezTo>
                    <a:pt x="140" y="46"/>
                    <a:pt x="153" y="49"/>
                    <a:pt x="158" y="46"/>
                  </a:cubicBezTo>
                  <a:cubicBezTo>
                    <a:pt x="162" y="44"/>
                    <a:pt x="166" y="44"/>
                    <a:pt x="172" y="44"/>
                  </a:cubicBezTo>
                  <a:cubicBezTo>
                    <a:pt x="179" y="45"/>
                    <a:pt x="187" y="45"/>
                    <a:pt x="190" y="43"/>
                  </a:cubicBezTo>
                  <a:cubicBezTo>
                    <a:pt x="193" y="41"/>
                    <a:pt x="202" y="42"/>
                    <a:pt x="203" y="40"/>
                  </a:cubicBezTo>
                  <a:cubicBezTo>
                    <a:pt x="204" y="37"/>
                    <a:pt x="198" y="33"/>
                    <a:pt x="200" y="33"/>
                  </a:cubicBezTo>
                  <a:cubicBezTo>
                    <a:pt x="202" y="32"/>
                    <a:pt x="212" y="32"/>
                    <a:pt x="219" y="28"/>
                  </a:cubicBezTo>
                  <a:cubicBezTo>
                    <a:pt x="226" y="24"/>
                    <a:pt x="242" y="21"/>
                    <a:pt x="238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3" name="Freeform 912"/>
            <p:cNvSpPr>
              <a:spLocks/>
            </p:cNvSpPr>
            <p:nvPr/>
          </p:nvSpPr>
          <p:spPr bwMode="auto">
            <a:xfrm>
              <a:off x="87313" y="630238"/>
              <a:ext cx="225425" cy="63500"/>
            </a:xfrm>
            <a:custGeom>
              <a:avLst/>
              <a:gdLst>
                <a:gd name="T0" fmla="*/ 47444324 w 118"/>
                <a:gd name="T1" fmla="*/ 111619906 h 34"/>
                <a:gd name="T2" fmla="*/ 255469621 w 118"/>
                <a:gd name="T3" fmla="*/ 115106801 h 34"/>
                <a:gd name="T4" fmla="*/ 346707500 w 118"/>
                <a:gd name="T5" fmla="*/ 94177958 h 34"/>
                <a:gd name="T6" fmla="*/ 423348160 w 118"/>
                <a:gd name="T7" fmla="*/ 62786560 h 34"/>
                <a:gd name="T8" fmla="*/ 354007066 w 118"/>
                <a:gd name="T9" fmla="*/ 41857702 h 34"/>
                <a:gd name="T10" fmla="*/ 306562757 w 118"/>
                <a:gd name="T11" fmla="*/ 45344597 h 34"/>
                <a:gd name="T12" fmla="*/ 281015234 w 118"/>
                <a:gd name="T13" fmla="*/ 34880175 h 34"/>
                <a:gd name="T14" fmla="*/ 226273211 w 118"/>
                <a:gd name="T15" fmla="*/ 45344597 h 34"/>
                <a:gd name="T16" fmla="*/ 262767276 w 118"/>
                <a:gd name="T17" fmla="*/ 10464425 h 34"/>
                <a:gd name="T18" fmla="*/ 156930206 w 118"/>
                <a:gd name="T19" fmla="*/ 10464425 h 34"/>
                <a:gd name="T20" fmla="*/ 29196358 w 118"/>
                <a:gd name="T21" fmla="*/ 3488764 h 34"/>
                <a:gd name="T22" fmla="*/ 0 w 118"/>
                <a:gd name="T23" fmla="*/ 10464425 h 34"/>
                <a:gd name="T24" fmla="*/ 0 w 118"/>
                <a:gd name="T25" fmla="*/ 115106801 h 34"/>
                <a:gd name="T26" fmla="*/ 47444324 w 118"/>
                <a:gd name="T27" fmla="*/ 111619906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34"/>
                <a:gd name="T44" fmla="*/ 118 w 118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34">
                  <a:moveTo>
                    <a:pt x="13" y="32"/>
                  </a:moveTo>
                  <a:cubicBezTo>
                    <a:pt x="28" y="32"/>
                    <a:pt x="66" y="34"/>
                    <a:pt x="70" y="33"/>
                  </a:cubicBezTo>
                  <a:cubicBezTo>
                    <a:pt x="73" y="32"/>
                    <a:pt x="87" y="28"/>
                    <a:pt x="95" y="27"/>
                  </a:cubicBezTo>
                  <a:cubicBezTo>
                    <a:pt x="104" y="26"/>
                    <a:pt x="118" y="21"/>
                    <a:pt x="116" y="18"/>
                  </a:cubicBezTo>
                  <a:cubicBezTo>
                    <a:pt x="113" y="16"/>
                    <a:pt x="104" y="14"/>
                    <a:pt x="97" y="12"/>
                  </a:cubicBezTo>
                  <a:cubicBezTo>
                    <a:pt x="89" y="11"/>
                    <a:pt x="87" y="15"/>
                    <a:pt x="84" y="13"/>
                  </a:cubicBezTo>
                  <a:cubicBezTo>
                    <a:pt x="81" y="11"/>
                    <a:pt x="82" y="10"/>
                    <a:pt x="77" y="10"/>
                  </a:cubicBezTo>
                  <a:cubicBezTo>
                    <a:pt x="72" y="10"/>
                    <a:pt x="64" y="13"/>
                    <a:pt x="62" y="13"/>
                  </a:cubicBezTo>
                  <a:cubicBezTo>
                    <a:pt x="61" y="12"/>
                    <a:pt x="74" y="4"/>
                    <a:pt x="72" y="3"/>
                  </a:cubicBezTo>
                  <a:cubicBezTo>
                    <a:pt x="70" y="1"/>
                    <a:pt x="53" y="2"/>
                    <a:pt x="43" y="3"/>
                  </a:cubicBezTo>
                  <a:cubicBezTo>
                    <a:pt x="33" y="4"/>
                    <a:pt x="14" y="0"/>
                    <a:pt x="8" y="1"/>
                  </a:cubicBezTo>
                  <a:cubicBezTo>
                    <a:pt x="6" y="1"/>
                    <a:pt x="4" y="2"/>
                    <a:pt x="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" y="32"/>
                    <a:pt x="9" y="32"/>
                    <a:pt x="13" y="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4" name="Freeform 913"/>
            <p:cNvSpPr>
              <a:spLocks/>
            </p:cNvSpPr>
            <p:nvPr/>
          </p:nvSpPr>
          <p:spPr bwMode="auto">
            <a:xfrm>
              <a:off x="8936038" y="630238"/>
              <a:ext cx="120650" cy="15875"/>
            </a:xfrm>
            <a:custGeom>
              <a:avLst/>
              <a:gdLst>
                <a:gd name="T0" fmla="*/ 95355639 w 63"/>
                <a:gd name="T1" fmla="*/ 15555736 h 9"/>
                <a:gd name="T2" fmla="*/ 29340931 w 63"/>
                <a:gd name="T3" fmla="*/ 24890232 h 9"/>
                <a:gd name="T4" fmla="*/ 150368225 w 63"/>
                <a:gd name="T5" fmla="*/ 18667235 h 9"/>
                <a:gd name="T6" fmla="*/ 231054329 w 63"/>
                <a:gd name="T7" fmla="*/ 9334499 h 9"/>
                <a:gd name="T8" fmla="*/ 231054329 w 63"/>
                <a:gd name="T9" fmla="*/ 0 h 9"/>
                <a:gd name="T10" fmla="*/ 176041773 w 63"/>
                <a:gd name="T11" fmla="*/ 3111500 h 9"/>
                <a:gd name="T12" fmla="*/ 95355639 w 63"/>
                <a:gd name="T13" fmla="*/ 1555573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9"/>
                <a:gd name="T23" fmla="*/ 63 w 6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9">
                  <a:moveTo>
                    <a:pt x="26" y="5"/>
                  </a:moveTo>
                  <a:cubicBezTo>
                    <a:pt x="18" y="7"/>
                    <a:pt x="0" y="9"/>
                    <a:pt x="8" y="8"/>
                  </a:cubicBezTo>
                  <a:cubicBezTo>
                    <a:pt x="17" y="8"/>
                    <a:pt x="36" y="6"/>
                    <a:pt x="41" y="6"/>
                  </a:cubicBezTo>
                  <a:cubicBezTo>
                    <a:pt x="45" y="6"/>
                    <a:pt x="55" y="4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6" y="0"/>
                    <a:pt x="51" y="1"/>
                    <a:pt x="48" y="1"/>
                  </a:cubicBezTo>
                  <a:cubicBezTo>
                    <a:pt x="39" y="3"/>
                    <a:pt x="33" y="4"/>
                    <a:pt x="26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5" name="Freeform 914"/>
            <p:cNvSpPr>
              <a:spLocks/>
            </p:cNvSpPr>
            <p:nvPr/>
          </p:nvSpPr>
          <p:spPr bwMode="auto">
            <a:xfrm>
              <a:off x="8982075" y="692150"/>
              <a:ext cx="74613" cy="33338"/>
            </a:xfrm>
            <a:custGeom>
              <a:avLst/>
              <a:gdLst>
                <a:gd name="T0" fmla="*/ 18301230 w 39"/>
                <a:gd name="T1" fmla="*/ 57686496 h 17"/>
                <a:gd name="T2" fmla="*/ 91504229 w 39"/>
                <a:gd name="T3" fmla="*/ 38458323 h 17"/>
                <a:gd name="T4" fmla="*/ 142746152 w 39"/>
                <a:gd name="T5" fmla="*/ 30765085 h 17"/>
                <a:gd name="T6" fmla="*/ 142746152 w 39"/>
                <a:gd name="T7" fmla="*/ 0 h 17"/>
                <a:gd name="T8" fmla="*/ 21961092 w 39"/>
                <a:gd name="T9" fmla="*/ 34612688 h 17"/>
                <a:gd name="T10" fmla="*/ 18301230 w 39"/>
                <a:gd name="T11" fmla="*/ 5768649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7"/>
                <a:gd name="T20" fmla="*/ 39 w 3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7">
                  <a:moveTo>
                    <a:pt x="5" y="15"/>
                  </a:moveTo>
                  <a:cubicBezTo>
                    <a:pt x="6" y="17"/>
                    <a:pt x="18" y="11"/>
                    <a:pt x="25" y="10"/>
                  </a:cubicBezTo>
                  <a:cubicBezTo>
                    <a:pt x="28" y="10"/>
                    <a:pt x="33" y="9"/>
                    <a:pt x="39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6" y="2"/>
                    <a:pt x="11" y="8"/>
                    <a:pt x="6" y="9"/>
                  </a:cubicBezTo>
                  <a:cubicBezTo>
                    <a:pt x="0" y="11"/>
                    <a:pt x="4" y="12"/>
                    <a:pt x="5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6" name="Freeform 915"/>
            <p:cNvSpPr>
              <a:spLocks/>
            </p:cNvSpPr>
            <p:nvPr/>
          </p:nvSpPr>
          <p:spPr bwMode="auto">
            <a:xfrm>
              <a:off x="8694738" y="1727200"/>
              <a:ext cx="1587" cy="1588"/>
            </a:xfrm>
            <a:custGeom>
              <a:avLst/>
              <a:gdLst>
                <a:gd name="T0" fmla="*/ 0 w 1587"/>
                <a:gd name="T1" fmla="*/ 2521744 h 1"/>
                <a:gd name="T2" fmla="*/ 0 w 1587"/>
                <a:gd name="T3" fmla="*/ 2521744 h 1"/>
                <a:gd name="T4" fmla="*/ 0 w 1587"/>
                <a:gd name="T5" fmla="*/ 2521744 h 1"/>
                <a:gd name="T6" fmla="*/ 0 60000 65536"/>
                <a:gd name="T7" fmla="*/ 0 60000 65536"/>
                <a:gd name="T8" fmla="*/ 0 60000 65536"/>
                <a:gd name="T9" fmla="*/ 0 w 1587"/>
                <a:gd name="T10" fmla="*/ 0 h 1"/>
                <a:gd name="T11" fmla="*/ 1587 w 158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7" name="Freeform 916"/>
            <p:cNvSpPr>
              <a:spLocks/>
            </p:cNvSpPr>
            <p:nvPr/>
          </p:nvSpPr>
          <p:spPr bwMode="auto">
            <a:xfrm>
              <a:off x="7978775" y="601663"/>
              <a:ext cx="1077913" cy="1141412"/>
            </a:xfrm>
            <a:custGeom>
              <a:avLst/>
              <a:gdLst>
                <a:gd name="T0" fmla="*/ 1856266975 w 565"/>
                <a:gd name="T1" fmla="*/ 83513625 h 599"/>
                <a:gd name="T2" fmla="*/ 1754355591 w 565"/>
                <a:gd name="T3" fmla="*/ 29047883 h 599"/>
                <a:gd name="T4" fmla="*/ 1616045104 w 565"/>
                <a:gd name="T5" fmla="*/ 76251656 h 599"/>
                <a:gd name="T6" fmla="*/ 1590566305 w 565"/>
                <a:gd name="T7" fmla="*/ 145241343 h 599"/>
                <a:gd name="T8" fmla="*/ 1448617625 w 565"/>
                <a:gd name="T9" fmla="*/ 163397218 h 599"/>
                <a:gd name="T10" fmla="*/ 1288468439 w 565"/>
                <a:gd name="T11" fmla="*/ 152503312 h 599"/>
                <a:gd name="T12" fmla="*/ 1121040959 w 565"/>
                <a:gd name="T13" fmla="*/ 203338999 h 599"/>
                <a:gd name="T14" fmla="*/ 931774542 w 565"/>
                <a:gd name="T15" fmla="*/ 250542809 h 599"/>
                <a:gd name="T16" fmla="*/ 749786658 w 565"/>
                <a:gd name="T17" fmla="*/ 228754938 h 599"/>
                <a:gd name="T18" fmla="*/ 571438875 w 565"/>
                <a:gd name="T19" fmla="*/ 294114623 h 599"/>
                <a:gd name="T20" fmla="*/ 283899387 w 565"/>
                <a:gd name="T21" fmla="*/ 403046061 h 599"/>
                <a:gd name="T22" fmla="*/ 283899387 w 565"/>
                <a:gd name="T23" fmla="*/ 515607651 h 599"/>
                <a:gd name="T24" fmla="*/ 7280204 w 565"/>
                <a:gd name="T25" fmla="*/ 595491214 h 599"/>
                <a:gd name="T26" fmla="*/ 138310546 w 565"/>
                <a:gd name="T27" fmla="*/ 668110903 h 599"/>
                <a:gd name="T28" fmla="*/ 283899387 w 565"/>
                <a:gd name="T29" fmla="*/ 711684622 h 599"/>
                <a:gd name="T30" fmla="*/ 240223838 w 565"/>
                <a:gd name="T31" fmla="*/ 762518404 h 599"/>
                <a:gd name="T32" fmla="*/ 353055584 w 565"/>
                <a:gd name="T33" fmla="*/ 798828248 h 599"/>
                <a:gd name="T34" fmla="*/ 629674769 w 565"/>
                <a:gd name="T35" fmla="*/ 835139998 h 599"/>
                <a:gd name="T36" fmla="*/ 808022552 w 565"/>
                <a:gd name="T37" fmla="*/ 1005799363 h 599"/>
                <a:gd name="T38" fmla="*/ 869898547 w 565"/>
                <a:gd name="T39" fmla="*/ 1107466928 h 599"/>
                <a:gd name="T40" fmla="*/ 844419748 w 565"/>
                <a:gd name="T41" fmla="*/ 1161932647 h 599"/>
                <a:gd name="T42" fmla="*/ 884457044 w 565"/>
                <a:gd name="T43" fmla="*/ 1201874429 h 599"/>
                <a:gd name="T44" fmla="*/ 877176842 w 565"/>
                <a:gd name="T45" fmla="*/ 1256340148 h 599"/>
                <a:gd name="T46" fmla="*/ 971809931 w 565"/>
                <a:gd name="T47" fmla="*/ 1205506366 h 599"/>
                <a:gd name="T48" fmla="*/ 982730234 w 565"/>
                <a:gd name="T49" fmla="*/ 1245446242 h 599"/>
                <a:gd name="T50" fmla="*/ 1022767769 w 565"/>
                <a:gd name="T51" fmla="*/ 1303543898 h 599"/>
                <a:gd name="T52" fmla="*/ 906295743 w 565"/>
                <a:gd name="T53" fmla="*/ 1328961742 h 599"/>
                <a:gd name="T54" fmla="*/ 1081003663 w 565"/>
                <a:gd name="T55" fmla="*/ 1423367338 h 599"/>
                <a:gd name="T56" fmla="*/ 1040966367 w 565"/>
                <a:gd name="T57" fmla="*/ 1503250901 h 599"/>
                <a:gd name="T58" fmla="*/ 1030046063 w 565"/>
                <a:gd name="T59" fmla="*/ 1521406776 h 599"/>
                <a:gd name="T60" fmla="*/ 1088281957 w 565"/>
                <a:gd name="T61" fmla="*/ 1557716620 h 599"/>
                <a:gd name="T62" fmla="*/ 939052837 w 565"/>
                <a:gd name="T63" fmla="*/ 1564978589 h 599"/>
                <a:gd name="T64" fmla="*/ 1040966367 w 565"/>
                <a:gd name="T65" fmla="*/ 1554084683 h 599"/>
                <a:gd name="T66" fmla="*/ 1062805065 w 565"/>
                <a:gd name="T67" fmla="*/ 1579502527 h 599"/>
                <a:gd name="T68" fmla="*/ 931774542 w 565"/>
                <a:gd name="T69" fmla="*/ 1608550402 h 599"/>
                <a:gd name="T70" fmla="*/ 935412736 w 565"/>
                <a:gd name="T71" fmla="*/ 1615812371 h 599"/>
                <a:gd name="T72" fmla="*/ 931774542 w 565"/>
                <a:gd name="T73" fmla="*/ 1677540060 h 599"/>
                <a:gd name="T74" fmla="*/ 957251434 w 565"/>
                <a:gd name="T75" fmla="*/ 1702957903 h 599"/>
                <a:gd name="T76" fmla="*/ 1070083360 w 565"/>
                <a:gd name="T77" fmla="*/ 1728375747 h 599"/>
                <a:gd name="T78" fmla="*/ 1019127668 w 565"/>
                <a:gd name="T79" fmla="*/ 1840937218 h 599"/>
                <a:gd name="T80" fmla="*/ 1095562160 w 565"/>
                <a:gd name="T81" fmla="*/ 1808257405 h 599"/>
                <a:gd name="T82" fmla="*/ 1088281957 w 565"/>
                <a:gd name="T83" fmla="*/ 1840937218 h 599"/>
                <a:gd name="T84" fmla="*/ 1106480555 w 565"/>
                <a:gd name="T85" fmla="*/ 1957130625 h 599"/>
                <a:gd name="T86" fmla="*/ 1190195249 w 565"/>
                <a:gd name="T87" fmla="*/ 2062432509 h 599"/>
                <a:gd name="T88" fmla="*/ 1332145837 w 565"/>
                <a:gd name="T89" fmla="*/ 2098742353 h 599"/>
                <a:gd name="T90" fmla="*/ 1364902931 w 565"/>
                <a:gd name="T91" fmla="*/ 2127790229 h 599"/>
                <a:gd name="T92" fmla="*/ 1394019924 w 565"/>
                <a:gd name="T93" fmla="*/ 2147483647 h 599"/>
                <a:gd name="T94" fmla="*/ 1455895919 w 565"/>
                <a:gd name="T95" fmla="*/ 2084218415 h 599"/>
                <a:gd name="T96" fmla="*/ 1448617625 w 565"/>
                <a:gd name="T97" fmla="*/ 1953500594 h 599"/>
                <a:gd name="T98" fmla="*/ 1517771914 w 565"/>
                <a:gd name="T99" fmla="*/ 1877248968 h 599"/>
                <a:gd name="T100" fmla="*/ 1565087505 w 565"/>
                <a:gd name="T101" fmla="*/ 1775579498 h 599"/>
                <a:gd name="T102" fmla="*/ 1667000796 w 565"/>
                <a:gd name="T103" fmla="*/ 1710219872 h 599"/>
                <a:gd name="T104" fmla="*/ 1754355591 w 565"/>
                <a:gd name="T105" fmla="*/ 1721113778 h 599"/>
                <a:gd name="T106" fmla="*/ 1965460468 w 565"/>
                <a:gd name="T107" fmla="*/ 1550454651 h 599"/>
                <a:gd name="T108" fmla="*/ 2005498242 w 565"/>
                <a:gd name="T109" fmla="*/ 210600968 h 5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599"/>
                <a:gd name="T167" fmla="*/ 565 w 565"/>
                <a:gd name="T168" fmla="*/ 599 h 5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599">
                  <a:moveTo>
                    <a:pt x="551" y="58"/>
                  </a:moveTo>
                  <a:cubicBezTo>
                    <a:pt x="544" y="59"/>
                    <a:pt x="532" y="65"/>
                    <a:pt x="531" y="63"/>
                  </a:cubicBezTo>
                  <a:cubicBezTo>
                    <a:pt x="530" y="60"/>
                    <a:pt x="526" y="59"/>
                    <a:pt x="532" y="57"/>
                  </a:cubicBezTo>
                  <a:cubicBezTo>
                    <a:pt x="537" y="56"/>
                    <a:pt x="552" y="50"/>
                    <a:pt x="565" y="4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7" y="19"/>
                    <a:pt x="547" y="21"/>
                    <a:pt x="543" y="21"/>
                  </a:cubicBezTo>
                  <a:cubicBezTo>
                    <a:pt x="538" y="21"/>
                    <a:pt x="519" y="23"/>
                    <a:pt x="510" y="23"/>
                  </a:cubicBezTo>
                  <a:cubicBezTo>
                    <a:pt x="502" y="24"/>
                    <a:pt x="520" y="22"/>
                    <a:pt x="528" y="20"/>
                  </a:cubicBezTo>
                  <a:cubicBezTo>
                    <a:pt x="535" y="19"/>
                    <a:pt x="541" y="18"/>
                    <a:pt x="550" y="16"/>
                  </a:cubicBezTo>
                  <a:cubicBezTo>
                    <a:pt x="553" y="16"/>
                    <a:pt x="558" y="15"/>
                    <a:pt x="565" y="15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52" y="1"/>
                    <a:pt x="529" y="1"/>
                    <a:pt x="526" y="1"/>
                  </a:cubicBezTo>
                  <a:cubicBezTo>
                    <a:pt x="521" y="0"/>
                    <a:pt x="494" y="2"/>
                    <a:pt x="488" y="3"/>
                  </a:cubicBezTo>
                  <a:cubicBezTo>
                    <a:pt x="482" y="4"/>
                    <a:pt x="485" y="9"/>
                    <a:pt x="482" y="8"/>
                  </a:cubicBezTo>
                  <a:cubicBezTo>
                    <a:pt x="479" y="7"/>
                    <a:pt x="469" y="3"/>
                    <a:pt x="467" y="4"/>
                  </a:cubicBezTo>
                  <a:cubicBezTo>
                    <a:pt x="466" y="5"/>
                    <a:pt x="466" y="7"/>
                    <a:pt x="461" y="7"/>
                  </a:cubicBezTo>
                  <a:cubicBezTo>
                    <a:pt x="456" y="7"/>
                    <a:pt x="451" y="6"/>
                    <a:pt x="454" y="10"/>
                  </a:cubicBezTo>
                  <a:cubicBezTo>
                    <a:pt x="457" y="13"/>
                    <a:pt x="481" y="16"/>
                    <a:pt x="477" y="16"/>
                  </a:cubicBezTo>
                  <a:cubicBezTo>
                    <a:pt x="472" y="16"/>
                    <a:pt x="454" y="21"/>
                    <a:pt x="450" y="21"/>
                  </a:cubicBezTo>
                  <a:cubicBezTo>
                    <a:pt x="446" y="21"/>
                    <a:pt x="458" y="27"/>
                    <a:pt x="454" y="26"/>
                  </a:cubicBezTo>
                  <a:cubicBezTo>
                    <a:pt x="450" y="25"/>
                    <a:pt x="446" y="23"/>
                    <a:pt x="444" y="21"/>
                  </a:cubicBezTo>
                  <a:cubicBezTo>
                    <a:pt x="442" y="20"/>
                    <a:pt x="434" y="22"/>
                    <a:pt x="430" y="21"/>
                  </a:cubicBezTo>
                  <a:cubicBezTo>
                    <a:pt x="426" y="20"/>
                    <a:pt x="411" y="13"/>
                    <a:pt x="404" y="12"/>
                  </a:cubicBezTo>
                  <a:cubicBezTo>
                    <a:pt x="398" y="12"/>
                    <a:pt x="399" y="16"/>
                    <a:pt x="393" y="16"/>
                  </a:cubicBezTo>
                  <a:cubicBezTo>
                    <a:pt x="386" y="16"/>
                    <a:pt x="365" y="16"/>
                    <a:pt x="370" y="18"/>
                  </a:cubicBezTo>
                  <a:cubicBezTo>
                    <a:pt x="375" y="20"/>
                    <a:pt x="394" y="25"/>
                    <a:pt x="402" y="25"/>
                  </a:cubicBezTo>
                  <a:cubicBezTo>
                    <a:pt x="409" y="25"/>
                    <a:pt x="435" y="27"/>
                    <a:pt x="437" y="31"/>
                  </a:cubicBezTo>
                  <a:cubicBezTo>
                    <a:pt x="439" y="35"/>
                    <a:pt x="438" y="42"/>
                    <a:pt x="437" y="40"/>
                  </a:cubicBezTo>
                  <a:cubicBezTo>
                    <a:pt x="436" y="38"/>
                    <a:pt x="438" y="34"/>
                    <a:pt x="429" y="31"/>
                  </a:cubicBezTo>
                  <a:cubicBezTo>
                    <a:pt x="420" y="29"/>
                    <a:pt x="414" y="29"/>
                    <a:pt x="415" y="30"/>
                  </a:cubicBezTo>
                  <a:cubicBezTo>
                    <a:pt x="415" y="31"/>
                    <a:pt x="419" y="39"/>
                    <a:pt x="416" y="36"/>
                  </a:cubicBezTo>
                  <a:cubicBezTo>
                    <a:pt x="412" y="33"/>
                    <a:pt x="412" y="30"/>
                    <a:pt x="406" y="29"/>
                  </a:cubicBezTo>
                  <a:cubicBezTo>
                    <a:pt x="401" y="27"/>
                    <a:pt x="369" y="27"/>
                    <a:pt x="366" y="27"/>
                  </a:cubicBezTo>
                  <a:cubicBezTo>
                    <a:pt x="363" y="28"/>
                    <a:pt x="383" y="38"/>
                    <a:pt x="392" y="42"/>
                  </a:cubicBezTo>
                  <a:cubicBezTo>
                    <a:pt x="402" y="45"/>
                    <a:pt x="401" y="46"/>
                    <a:pt x="398" y="45"/>
                  </a:cubicBezTo>
                  <a:cubicBezTo>
                    <a:pt x="395" y="44"/>
                    <a:pt x="377" y="44"/>
                    <a:pt x="376" y="45"/>
                  </a:cubicBezTo>
                  <a:cubicBezTo>
                    <a:pt x="375" y="46"/>
                    <a:pt x="377" y="52"/>
                    <a:pt x="376" y="51"/>
                  </a:cubicBezTo>
                  <a:cubicBezTo>
                    <a:pt x="376" y="50"/>
                    <a:pt x="370" y="46"/>
                    <a:pt x="371" y="44"/>
                  </a:cubicBezTo>
                  <a:cubicBezTo>
                    <a:pt x="371" y="43"/>
                    <a:pt x="378" y="44"/>
                    <a:pt x="377" y="43"/>
                  </a:cubicBezTo>
                  <a:cubicBezTo>
                    <a:pt x="376" y="41"/>
                    <a:pt x="371" y="36"/>
                    <a:pt x="363" y="33"/>
                  </a:cubicBezTo>
                  <a:cubicBezTo>
                    <a:pt x="354" y="31"/>
                    <a:pt x="338" y="29"/>
                    <a:pt x="340" y="31"/>
                  </a:cubicBezTo>
                  <a:cubicBezTo>
                    <a:pt x="341" y="34"/>
                    <a:pt x="346" y="41"/>
                    <a:pt x="354" y="42"/>
                  </a:cubicBezTo>
                  <a:cubicBezTo>
                    <a:pt x="361" y="44"/>
                    <a:pt x="377" y="52"/>
                    <a:pt x="378" y="55"/>
                  </a:cubicBezTo>
                  <a:cubicBezTo>
                    <a:pt x="380" y="58"/>
                    <a:pt x="375" y="63"/>
                    <a:pt x="371" y="60"/>
                  </a:cubicBezTo>
                  <a:cubicBezTo>
                    <a:pt x="367" y="57"/>
                    <a:pt x="357" y="51"/>
                    <a:pt x="353" y="50"/>
                  </a:cubicBezTo>
                  <a:cubicBezTo>
                    <a:pt x="350" y="49"/>
                    <a:pt x="316" y="38"/>
                    <a:pt x="311" y="37"/>
                  </a:cubicBezTo>
                  <a:cubicBezTo>
                    <a:pt x="306" y="36"/>
                    <a:pt x="293" y="36"/>
                    <a:pt x="293" y="38"/>
                  </a:cubicBezTo>
                  <a:cubicBezTo>
                    <a:pt x="294" y="39"/>
                    <a:pt x="299" y="49"/>
                    <a:pt x="304" y="51"/>
                  </a:cubicBezTo>
                  <a:cubicBezTo>
                    <a:pt x="308" y="52"/>
                    <a:pt x="312" y="56"/>
                    <a:pt x="308" y="56"/>
                  </a:cubicBezTo>
                  <a:cubicBezTo>
                    <a:pt x="303" y="56"/>
                    <a:pt x="293" y="54"/>
                    <a:pt x="293" y="56"/>
                  </a:cubicBezTo>
                  <a:cubicBezTo>
                    <a:pt x="293" y="57"/>
                    <a:pt x="302" y="60"/>
                    <a:pt x="304" y="62"/>
                  </a:cubicBezTo>
                  <a:cubicBezTo>
                    <a:pt x="305" y="64"/>
                    <a:pt x="306" y="65"/>
                    <a:pt x="301" y="62"/>
                  </a:cubicBezTo>
                  <a:cubicBezTo>
                    <a:pt x="295" y="60"/>
                    <a:pt x="272" y="51"/>
                    <a:pt x="269" y="51"/>
                  </a:cubicBezTo>
                  <a:cubicBezTo>
                    <a:pt x="267" y="51"/>
                    <a:pt x="267" y="58"/>
                    <a:pt x="265" y="59"/>
                  </a:cubicBezTo>
                  <a:cubicBezTo>
                    <a:pt x="264" y="60"/>
                    <a:pt x="262" y="60"/>
                    <a:pt x="260" y="62"/>
                  </a:cubicBezTo>
                  <a:cubicBezTo>
                    <a:pt x="259" y="64"/>
                    <a:pt x="257" y="71"/>
                    <a:pt x="256" y="69"/>
                  </a:cubicBezTo>
                  <a:cubicBezTo>
                    <a:pt x="255" y="68"/>
                    <a:pt x="254" y="62"/>
                    <a:pt x="257" y="59"/>
                  </a:cubicBezTo>
                  <a:cubicBezTo>
                    <a:pt x="260" y="55"/>
                    <a:pt x="258" y="45"/>
                    <a:pt x="252" y="44"/>
                  </a:cubicBezTo>
                  <a:cubicBezTo>
                    <a:pt x="246" y="42"/>
                    <a:pt x="243" y="42"/>
                    <a:pt x="234" y="44"/>
                  </a:cubicBezTo>
                  <a:cubicBezTo>
                    <a:pt x="224" y="46"/>
                    <a:pt x="205" y="49"/>
                    <a:pt x="196" y="50"/>
                  </a:cubicBezTo>
                  <a:cubicBezTo>
                    <a:pt x="187" y="51"/>
                    <a:pt x="180" y="53"/>
                    <a:pt x="184" y="53"/>
                  </a:cubicBezTo>
                  <a:cubicBezTo>
                    <a:pt x="188" y="53"/>
                    <a:pt x="192" y="55"/>
                    <a:pt x="196" y="58"/>
                  </a:cubicBezTo>
                  <a:cubicBezTo>
                    <a:pt x="199" y="62"/>
                    <a:pt x="202" y="62"/>
                    <a:pt x="206" y="63"/>
                  </a:cubicBezTo>
                  <a:cubicBezTo>
                    <a:pt x="210" y="65"/>
                    <a:pt x="219" y="74"/>
                    <a:pt x="212" y="70"/>
                  </a:cubicBezTo>
                  <a:cubicBezTo>
                    <a:pt x="205" y="66"/>
                    <a:pt x="200" y="67"/>
                    <a:pt x="196" y="65"/>
                  </a:cubicBezTo>
                  <a:cubicBezTo>
                    <a:pt x="192" y="63"/>
                    <a:pt x="193" y="58"/>
                    <a:pt x="187" y="57"/>
                  </a:cubicBezTo>
                  <a:cubicBezTo>
                    <a:pt x="181" y="56"/>
                    <a:pt x="167" y="57"/>
                    <a:pt x="161" y="58"/>
                  </a:cubicBezTo>
                  <a:cubicBezTo>
                    <a:pt x="154" y="60"/>
                    <a:pt x="154" y="60"/>
                    <a:pt x="157" y="63"/>
                  </a:cubicBezTo>
                  <a:cubicBezTo>
                    <a:pt x="160" y="66"/>
                    <a:pt x="160" y="71"/>
                    <a:pt x="159" y="73"/>
                  </a:cubicBezTo>
                  <a:cubicBezTo>
                    <a:pt x="158" y="75"/>
                    <a:pt x="161" y="83"/>
                    <a:pt x="157" y="81"/>
                  </a:cubicBezTo>
                  <a:cubicBezTo>
                    <a:pt x="152" y="79"/>
                    <a:pt x="137" y="76"/>
                    <a:pt x="133" y="77"/>
                  </a:cubicBezTo>
                  <a:cubicBezTo>
                    <a:pt x="129" y="79"/>
                    <a:pt x="131" y="88"/>
                    <a:pt x="133" y="89"/>
                  </a:cubicBezTo>
                  <a:cubicBezTo>
                    <a:pt x="134" y="90"/>
                    <a:pt x="133" y="92"/>
                    <a:pt x="130" y="89"/>
                  </a:cubicBezTo>
                  <a:cubicBezTo>
                    <a:pt x="126" y="86"/>
                    <a:pt x="121" y="79"/>
                    <a:pt x="113" y="84"/>
                  </a:cubicBezTo>
                  <a:cubicBezTo>
                    <a:pt x="105" y="89"/>
                    <a:pt x="91" y="97"/>
                    <a:pt x="86" y="99"/>
                  </a:cubicBezTo>
                  <a:cubicBezTo>
                    <a:pt x="82" y="100"/>
                    <a:pt x="73" y="104"/>
                    <a:pt x="72" y="105"/>
                  </a:cubicBezTo>
                  <a:cubicBezTo>
                    <a:pt x="70" y="107"/>
                    <a:pt x="76" y="110"/>
                    <a:pt x="78" y="111"/>
                  </a:cubicBezTo>
                  <a:cubicBezTo>
                    <a:pt x="80" y="111"/>
                    <a:pt x="91" y="113"/>
                    <a:pt x="98" y="113"/>
                  </a:cubicBezTo>
                  <a:cubicBezTo>
                    <a:pt x="104" y="113"/>
                    <a:pt x="121" y="110"/>
                    <a:pt x="118" y="111"/>
                  </a:cubicBezTo>
                  <a:cubicBezTo>
                    <a:pt x="115" y="112"/>
                    <a:pt x="105" y="115"/>
                    <a:pt x="106" y="122"/>
                  </a:cubicBezTo>
                  <a:cubicBezTo>
                    <a:pt x="106" y="128"/>
                    <a:pt x="112" y="128"/>
                    <a:pt x="105" y="133"/>
                  </a:cubicBezTo>
                  <a:cubicBezTo>
                    <a:pt x="99" y="139"/>
                    <a:pt x="94" y="142"/>
                    <a:pt x="91" y="142"/>
                  </a:cubicBezTo>
                  <a:cubicBezTo>
                    <a:pt x="88" y="142"/>
                    <a:pt x="88" y="140"/>
                    <a:pt x="85" y="141"/>
                  </a:cubicBezTo>
                  <a:cubicBezTo>
                    <a:pt x="83" y="142"/>
                    <a:pt x="79" y="142"/>
                    <a:pt x="78" y="142"/>
                  </a:cubicBezTo>
                  <a:cubicBezTo>
                    <a:pt x="76" y="141"/>
                    <a:pt x="75" y="140"/>
                    <a:pt x="72" y="141"/>
                  </a:cubicBezTo>
                  <a:cubicBezTo>
                    <a:pt x="69" y="142"/>
                    <a:pt x="58" y="143"/>
                    <a:pt x="55" y="145"/>
                  </a:cubicBezTo>
                  <a:cubicBezTo>
                    <a:pt x="52" y="148"/>
                    <a:pt x="55" y="149"/>
                    <a:pt x="49" y="150"/>
                  </a:cubicBezTo>
                  <a:cubicBezTo>
                    <a:pt x="43" y="150"/>
                    <a:pt x="21" y="157"/>
                    <a:pt x="18" y="156"/>
                  </a:cubicBezTo>
                  <a:cubicBezTo>
                    <a:pt x="16" y="154"/>
                    <a:pt x="12" y="154"/>
                    <a:pt x="11" y="156"/>
                  </a:cubicBezTo>
                  <a:cubicBezTo>
                    <a:pt x="10" y="157"/>
                    <a:pt x="8" y="159"/>
                    <a:pt x="6" y="159"/>
                  </a:cubicBezTo>
                  <a:cubicBezTo>
                    <a:pt x="4" y="159"/>
                    <a:pt x="0" y="163"/>
                    <a:pt x="2" y="164"/>
                  </a:cubicBezTo>
                  <a:cubicBezTo>
                    <a:pt x="5" y="164"/>
                    <a:pt x="2" y="168"/>
                    <a:pt x="1" y="168"/>
                  </a:cubicBezTo>
                  <a:cubicBezTo>
                    <a:pt x="0" y="168"/>
                    <a:pt x="1" y="170"/>
                    <a:pt x="4" y="172"/>
                  </a:cubicBezTo>
                  <a:cubicBezTo>
                    <a:pt x="7" y="174"/>
                    <a:pt x="8" y="179"/>
                    <a:pt x="10" y="178"/>
                  </a:cubicBezTo>
                  <a:cubicBezTo>
                    <a:pt x="12" y="177"/>
                    <a:pt x="13" y="174"/>
                    <a:pt x="17" y="177"/>
                  </a:cubicBezTo>
                  <a:cubicBezTo>
                    <a:pt x="21" y="179"/>
                    <a:pt x="25" y="180"/>
                    <a:pt x="29" y="179"/>
                  </a:cubicBezTo>
                  <a:cubicBezTo>
                    <a:pt x="34" y="178"/>
                    <a:pt x="39" y="175"/>
                    <a:pt x="36" y="177"/>
                  </a:cubicBezTo>
                  <a:cubicBezTo>
                    <a:pt x="33" y="180"/>
                    <a:pt x="34" y="181"/>
                    <a:pt x="38" y="184"/>
                  </a:cubicBezTo>
                  <a:cubicBezTo>
                    <a:pt x="43" y="188"/>
                    <a:pt x="52" y="190"/>
                    <a:pt x="53" y="189"/>
                  </a:cubicBezTo>
                  <a:cubicBezTo>
                    <a:pt x="55" y="188"/>
                    <a:pt x="56" y="185"/>
                    <a:pt x="59" y="186"/>
                  </a:cubicBezTo>
                  <a:cubicBezTo>
                    <a:pt x="62" y="187"/>
                    <a:pt x="75" y="187"/>
                    <a:pt x="77" y="186"/>
                  </a:cubicBezTo>
                  <a:cubicBezTo>
                    <a:pt x="79" y="184"/>
                    <a:pt x="80" y="180"/>
                    <a:pt x="84" y="183"/>
                  </a:cubicBezTo>
                  <a:cubicBezTo>
                    <a:pt x="88" y="186"/>
                    <a:pt x="93" y="188"/>
                    <a:pt x="89" y="190"/>
                  </a:cubicBezTo>
                  <a:cubicBezTo>
                    <a:pt x="85" y="192"/>
                    <a:pt x="61" y="189"/>
                    <a:pt x="57" y="192"/>
                  </a:cubicBezTo>
                  <a:cubicBezTo>
                    <a:pt x="53" y="195"/>
                    <a:pt x="73" y="196"/>
                    <a:pt x="78" y="196"/>
                  </a:cubicBezTo>
                  <a:cubicBezTo>
                    <a:pt x="82" y="196"/>
                    <a:pt x="65" y="198"/>
                    <a:pt x="55" y="196"/>
                  </a:cubicBezTo>
                  <a:cubicBezTo>
                    <a:pt x="45" y="194"/>
                    <a:pt x="34" y="194"/>
                    <a:pt x="31" y="196"/>
                  </a:cubicBezTo>
                  <a:cubicBezTo>
                    <a:pt x="27" y="197"/>
                    <a:pt x="20" y="200"/>
                    <a:pt x="26" y="203"/>
                  </a:cubicBezTo>
                  <a:cubicBezTo>
                    <a:pt x="33" y="206"/>
                    <a:pt x="35" y="207"/>
                    <a:pt x="38" y="205"/>
                  </a:cubicBezTo>
                  <a:cubicBezTo>
                    <a:pt x="42" y="202"/>
                    <a:pt x="43" y="204"/>
                    <a:pt x="41" y="206"/>
                  </a:cubicBezTo>
                  <a:cubicBezTo>
                    <a:pt x="39" y="208"/>
                    <a:pt x="45" y="210"/>
                    <a:pt x="50" y="210"/>
                  </a:cubicBezTo>
                  <a:cubicBezTo>
                    <a:pt x="55" y="211"/>
                    <a:pt x="59" y="210"/>
                    <a:pt x="66" y="210"/>
                  </a:cubicBezTo>
                  <a:cubicBezTo>
                    <a:pt x="72" y="211"/>
                    <a:pt x="66" y="211"/>
                    <a:pt x="61" y="212"/>
                  </a:cubicBezTo>
                  <a:cubicBezTo>
                    <a:pt x="57" y="214"/>
                    <a:pt x="50" y="213"/>
                    <a:pt x="49" y="217"/>
                  </a:cubicBezTo>
                  <a:cubicBezTo>
                    <a:pt x="48" y="220"/>
                    <a:pt x="50" y="220"/>
                    <a:pt x="56" y="223"/>
                  </a:cubicBezTo>
                  <a:cubicBezTo>
                    <a:pt x="62" y="225"/>
                    <a:pt x="84" y="231"/>
                    <a:pt x="83" y="230"/>
                  </a:cubicBezTo>
                  <a:cubicBezTo>
                    <a:pt x="82" y="228"/>
                    <a:pt x="75" y="224"/>
                    <a:pt x="78" y="223"/>
                  </a:cubicBezTo>
                  <a:cubicBezTo>
                    <a:pt x="82" y="223"/>
                    <a:pt x="83" y="226"/>
                    <a:pt x="85" y="224"/>
                  </a:cubicBezTo>
                  <a:cubicBezTo>
                    <a:pt x="88" y="223"/>
                    <a:pt x="95" y="216"/>
                    <a:pt x="97" y="220"/>
                  </a:cubicBezTo>
                  <a:cubicBezTo>
                    <a:pt x="98" y="225"/>
                    <a:pt x="94" y="228"/>
                    <a:pt x="97" y="227"/>
                  </a:cubicBezTo>
                  <a:cubicBezTo>
                    <a:pt x="101" y="226"/>
                    <a:pt x="106" y="225"/>
                    <a:pt x="110" y="223"/>
                  </a:cubicBezTo>
                  <a:cubicBezTo>
                    <a:pt x="114" y="221"/>
                    <a:pt x="114" y="219"/>
                    <a:pt x="116" y="222"/>
                  </a:cubicBezTo>
                  <a:cubicBezTo>
                    <a:pt x="118" y="224"/>
                    <a:pt x="119" y="224"/>
                    <a:pt x="122" y="222"/>
                  </a:cubicBezTo>
                  <a:cubicBezTo>
                    <a:pt x="125" y="220"/>
                    <a:pt x="123" y="219"/>
                    <a:pt x="130" y="220"/>
                  </a:cubicBezTo>
                  <a:cubicBezTo>
                    <a:pt x="137" y="220"/>
                    <a:pt x="145" y="222"/>
                    <a:pt x="150" y="224"/>
                  </a:cubicBezTo>
                  <a:cubicBezTo>
                    <a:pt x="154" y="225"/>
                    <a:pt x="167" y="226"/>
                    <a:pt x="173" y="230"/>
                  </a:cubicBezTo>
                  <a:cubicBezTo>
                    <a:pt x="179" y="234"/>
                    <a:pt x="174" y="230"/>
                    <a:pt x="180" y="232"/>
                  </a:cubicBezTo>
                  <a:cubicBezTo>
                    <a:pt x="186" y="235"/>
                    <a:pt x="191" y="235"/>
                    <a:pt x="194" y="238"/>
                  </a:cubicBezTo>
                  <a:cubicBezTo>
                    <a:pt x="196" y="241"/>
                    <a:pt x="193" y="244"/>
                    <a:pt x="193" y="245"/>
                  </a:cubicBezTo>
                  <a:cubicBezTo>
                    <a:pt x="193" y="247"/>
                    <a:pt x="197" y="251"/>
                    <a:pt x="201" y="253"/>
                  </a:cubicBezTo>
                  <a:cubicBezTo>
                    <a:pt x="204" y="255"/>
                    <a:pt x="210" y="254"/>
                    <a:pt x="211" y="256"/>
                  </a:cubicBezTo>
                  <a:cubicBezTo>
                    <a:pt x="213" y="259"/>
                    <a:pt x="217" y="264"/>
                    <a:pt x="219" y="266"/>
                  </a:cubicBezTo>
                  <a:cubicBezTo>
                    <a:pt x="221" y="267"/>
                    <a:pt x="220" y="274"/>
                    <a:pt x="222" y="277"/>
                  </a:cubicBezTo>
                  <a:cubicBezTo>
                    <a:pt x="225" y="281"/>
                    <a:pt x="229" y="286"/>
                    <a:pt x="227" y="289"/>
                  </a:cubicBezTo>
                  <a:cubicBezTo>
                    <a:pt x="226" y="291"/>
                    <a:pt x="229" y="293"/>
                    <a:pt x="230" y="295"/>
                  </a:cubicBezTo>
                  <a:cubicBezTo>
                    <a:pt x="231" y="297"/>
                    <a:pt x="229" y="292"/>
                    <a:pt x="232" y="294"/>
                  </a:cubicBezTo>
                  <a:cubicBezTo>
                    <a:pt x="235" y="296"/>
                    <a:pt x="237" y="297"/>
                    <a:pt x="236" y="298"/>
                  </a:cubicBezTo>
                  <a:cubicBezTo>
                    <a:pt x="235" y="299"/>
                    <a:pt x="231" y="302"/>
                    <a:pt x="232" y="303"/>
                  </a:cubicBezTo>
                  <a:cubicBezTo>
                    <a:pt x="233" y="305"/>
                    <a:pt x="231" y="307"/>
                    <a:pt x="233" y="307"/>
                  </a:cubicBezTo>
                  <a:cubicBezTo>
                    <a:pt x="234" y="306"/>
                    <a:pt x="237" y="303"/>
                    <a:pt x="239" y="305"/>
                  </a:cubicBezTo>
                  <a:cubicBezTo>
                    <a:pt x="241" y="306"/>
                    <a:pt x="243" y="315"/>
                    <a:pt x="241" y="316"/>
                  </a:cubicBezTo>
                  <a:cubicBezTo>
                    <a:pt x="239" y="317"/>
                    <a:pt x="240" y="317"/>
                    <a:pt x="244" y="318"/>
                  </a:cubicBezTo>
                  <a:cubicBezTo>
                    <a:pt x="247" y="319"/>
                    <a:pt x="246" y="320"/>
                    <a:pt x="243" y="320"/>
                  </a:cubicBezTo>
                  <a:cubicBezTo>
                    <a:pt x="240" y="321"/>
                    <a:pt x="241" y="327"/>
                    <a:pt x="239" y="325"/>
                  </a:cubicBezTo>
                  <a:cubicBezTo>
                    <a:pt x="237" y="324"/>
                    <a:pt x="236" y="323"/>
                    <a:pt x="237" y="322"/>
                  </a:cubicBezTo>
                  <a:cubicBezTo>
                    <a:pt x="238" y="321"/>
                    <a:pt x="239" y="321"/>
                    <a:pt x="237" y="320"/>
                  </a:cubicBezTo>
                  <a:cubicBezTo>
                    <a:pt x="235" y="319"/>
                    <a:pt x="230" y="320"/>
                    <a:pt x="232" y="320"/>
                  </a:cubicBezTo>
                  <a:cubicBezTo>
                    <a:pt x="234" y="321"/>
                    <a:pt x="236" y="323"/>
                    <a:pt x="234" y="323"/>
                  </a:cubicBezTo>
                  <a:cubicBezTo>
                    <a:pt x="232" y="323"/>
                    <a:pt x="229" y="325"/>
                    <a:pt x="230" y="326"/>
                  </a:cubicBezTo>
                  <a:cubicBezTo>
                    <a:pt x="231" y="327"/>
                    <a:pt x="237" y="328"/>
                    <a:pt x="236" y="330"/>
                  </a:cubicBezTo>
                  <a:cubicBezTo>
                    <a:pt x="234" y="331"/>
                    <a:pt x="233" y="334"/>
                    <a:pt x="237" y="334"/>
                  </a:cubicBezTo>
                  <a:cubicBezTo>
                    <a:pt x="239" y="334"/>
                    <a:pt x="242" y="332"/>
                    <a:pt x="243" y="331"/>
                  </a:cubicBezTo>
                  <a:cubicBezTo>
                    <a:pt x="244" y="331"/>
                    <a:pt x="244" y="331"/>
                    <a:pt x="244" y="331"/>
                  </a:cubicBezTo>
                  <a:cubicBezTo>
                    <a:pt x="245" y="330"/>
                    <a:pt x="244" y="330"/>
                    <a:pt x="243" y="331"/>
                  </a:cubicBezTo>
                  <a:cubicBezTo>
                    <a:pt x="241" y="333"/>
                    <a:pt x="240" y="335"/>
                    <a:pt x="237" y="335"/>
                  </a:cubicBezTo>
                  <a:cubicBezTo>
                    <a:pt x="235" y="335"/>
                    <a:pt x="232" y="333"/>
                    <a:pt x="231" y="334"/>
                  </a:cubicBezTo>
                  <a:cubicBezTo>
                    <a:pt x="230" y="336"/>
                    <a:pt x="232" y="337"/>
                    <a:pt x="231" y="337"/>
                  </a:cubicBezTo>
                  <a:cubicBezTo>
                    <a:pt x="229" y="338"/>
                    <a:pt x="226" y="339"/>
                    <a:pt x="227" y="340"/>
                  </a:cubicBezTo>
                  <a:cubicBezTo>
                    <a:pt x="229" y="340"/>
                    <a:pt x="231" y="342"/>
                    <a:pt x="232" y="344"/>
                  </a:cubicBezTo>
                  <a:cubicBezTo>
                    <a:pt x="232" y="346"/>
                    <a:pt x="234" y="346"/>
                    <a:pt x="235" y="344"/>
                  </a:cubicBezTo>
                  <a:cubicBezTo>
                    <a:pt x="235" y="343"/>
                    <a:pt x="239" y="344"/>
                    <a:pt x="241" y="346"/>
                  </a:cubicBezTo>
                  <a:cubicBezTo>
                    <a:pt x="243" y="347"/>
                    <a:pt x="249" y="346"/>
                    <a:pt x="250" y="345"/>
                  </a:cubicBezTo>
                  <a:cubicBezTo>
                    <a:pt x="252" y="344"/>
                    <a:pt x="250" y="340"/>
                    <a:pt x="254" y="338"/>
                  </a:cubicBezTo>
                  <a:cubicBezTo>
                    <a:pt x="257" y="337"/>
                    <a:pt x="262" y="338"/>
                    <a:pt x="258" y="333"/>
                  </a:cubicBezTo>
                  <a:cubicBezTo>
                    <a:pt x="255" y="328"/>
                    <a:pt x="254" y="326"/>
                    <a:pt x="254" y="323"/>
                  </a:cubicBezTo>
                  <a:cubicBezTo>
                    <a:pt x="254" y="320"/>
                    <a:pt x="255" y="326"/>
                    <a:pt x="257" y="328"/>
                  </a:cubicBezTo>
                  <a:cubicBezTo>
                    <a:pt x="258" y="330"/>
                    <a:pt x="258" y="334"/>
                    <a:pt x="261" y="334"/>
                  </a:cubicBezTo>
                  <a:cubicBezTo>
                    <a:pt x="263" y="334"/>
                    <a:pt x="265" y="336"/>
                    <a:pt x="267" y="332"/>
                  </a:cubicBezTo>
                  <a:cubicBezTo>
                    <a:pt x="268" y="329"/>
                    <a:pt x="268" y="333"/>
                    <a:pt x="266" y="335"/>
                  </a:cubicBezTo>
                  <a:cubicBezTo>
                    <a:pt x="263" y="337"/>
                    <a:pt x="264" y="340"/>
                    <a:pt x="261" y="341"/>
                  </a:cubicBezTo>
                  <a:cubicBezTo>
                    <a:pt x="258" y="343"/>
                    <a:pt x="262" y="343"/>
                    <a:pt x="264" y="341"/>
                  </a:cubicBezTo>
                  <a:cubicBezTo>
                    <a:pt x="265" y="340"/>
                    <a:pt x="271" y="339"/>
                    <a:pt x="274" y="340"/>
                  </a:cubicBezTo>
                  <a:cubicBezTo>
                    <a:pt x="277" y="341"/>
                    <a:pt x="284" y="336"/>
                    <a:pt x="282" y="338"/>
                  </a:cubicBezTo>
                  <a:cubicBezTo>
                    <a:pt x="281" y="340"/>
                    <a:pt x="283" y="341"/>
                    <a:pt x="278" y="341"/>
                  </a:cubicBezTo>
                  <a:cubicBezTo>
                    <a:pt x="274" y="341"/>
                    <a:pt x="272" y="342"/>
                    <a:pt x="270" y="343"/>
                  </a:cubicBezTo>
                  <a:cubicBezTo>
                    <a:pt x="268" y="344"/>
                    <a:pt x="264" y="348"/>
                    <a:pt x="273" y="346"/>
                  </a:cubicBezTo>
                  <a:cubicBezTo>
                    <a:pt x="282" y="344"/>
                    <a:pt x="291" y="344"/>
                    <a:pt x="286" y="345"/>
                  </a:cubicBezTo>
                  <a:cubicBezTo>
                    <a:pt x="281" y="346"/>
                    <a:pt x="272" y="346"/>
                    <a:pt x="274" y="348"/>
                  </a:cubicBezTo>
                  <a:cubicBezTo>
                    <a:pt x="276" y="349"/>
                    <a:pt x="278" y="349"/>
                    <a:pt x="279" y="350"/>
                  </a:cubicBezTo>
                  <a:cubicBezTo>
                    <a:pt x="280" y="352"/>
                    <a:pt x="280" y="353"/>
                    <a:pt x="281" y="354"/>
                  </a:cubicBezTo>
                  <a:cubicBezTo>
                    <a:pt x="282" y="356"/>
                    <a:pt x="281" y="357"/>
                    <a:pt x="280" y="358"/>
                  </a:cubicBezTo>
                  <a:cubicBezTo>
                    <a:pt x="279" y="358"/>
                    <a:pt x="278" y="360"/>
                    <a:pt x="281" y="359"/>
                  </a:cubicBezTo>
                  <a:cubicBezTo>
                    <a:pt x="283" y="358"/>
                    <a:pt x="284" y="357"/>
                    <a:pt x="287" y="357"/>
                  </a:cubicBezTo>
                  <a:cubicBezTo>
                    <a:pt x="290" y="357"/>
                    <a:pt x="289" y="358"/>
                    <a:pt x="290" y="360"/>
                  </a:cubicBezTo>
                  <a:cubicBezTo>
                    <a:pt x="291" y="362"/>
                    <a:pt x="297" y="369"/>
                    <a:pt x="295" y="370"/>
                  </a:cubicBezTo>
                  <a:cubicBezTo>
                    <a:pt x="293" y="371"/>
                    <a:pt x="289" y="371"/>
                    <a:pt x="287" y="370"/>
                  </a:cubicBezTo>
                  <a:cubicBezTo>
                    <a:pt x="285" y="369"/>
                    <a:pt x="275" y="363"/>
                    <a:pt x="270" y="363"/>
                  </a:cubicBezTo>
                  <a:cubicBezTo>
                    <a:pt x="266" y="362"/>
                    <a:pt x="254" y="360"/>
                    <a:pt x="250" y="360"/>
                  </a:cubicBezTo>
                  <a:cubicBezTo>
                    <a:pt x="247" y="361"/>
                    <a:pt x="243" y="361"/>
                    <a:pt x="249" y="366"/>
                  </a:cubicBezTo>
                  <a:cubicBezTo>
                    <a:pt x="255" y="371"/>
                    <a:pt x="261" y="369"/>
                    <a:pt x="266" y="371"/>
                  </a:cubicBezTo>
                  <a:cubicBezTo>
                    <a:pt x="270" y="374"/>
                    <a:pt x="273" y="378"/>
                    <a:pt x="277" y="378"/>
                  </a:cubicBezTo>
                  <a:cubicBezTo>
                    <a:pt x="281" y="378"/>
                    <a:pt x="289" y="377"/>
                    <a:pt x="291" y="378"/>
                  </a:cubicBezTo>
                  <a:cubicBezTo>
                    <a:pt x="293" y="380"/>
                    <a:pt x="296" y="379"/>
                    <a:pt x="298" y="379"/>
                  </a:cubicBezTo>
                  <a:cubicBezTo>
                    <a:pt x="300" y="380"/>
                    <a:pt x="300" y="385"/>
                    <a:pt x="298" y="385"/>
                  </a:cubicBezTo>
                  <a:cubicBezTo>
                    <a:pt x="295" y="386"/>
                    <a:pt x="294" y="386"/>
                    <a:pt x="296" y="388"/>
                  </a:cubicBezTo>
                  <a:cubicBezTo>
                    <a:pt x="298" y="390"/>
                    <a:pt x="301" y="391"/>
                    <a:pt x="297" y="392"/>
                  </a:cubicBezTo>
                  <a:cubicBezTo>
                    <a:pt x="293" y="392"/>
                    <a:pt x="293" y="395"/>
                    <a:pt x="293" y="397"/>
                  </a:cubicBezTo>
                  <a:cubicBezTo>
                    <a:pt x="293" y="399"/>
                    <a:pt x="292" y="398"/>
                    <a:pt x="295" y="398"/>
                  </a:cubicBezTo>
                  <a:cubicBezTo>
                    <a:pt x="298" y="398"/>
                    <a:pt x="299" y="400"/>
                    <a:pt x="296" y="400"/>
                  </a:cubicBezTo>
                  <a:cubicBezTo>
                    <a:pt x="292" y="400"/>
                    <a:pt x="290" y="399"/>
                    <a:pt x="290" y="402"/>
                  </a:cubicBezTo>
                  <a:cubicBezTo>
                    <a:pt x="290" y="406"/>
                    <a:pt x="287" y="410"/>
                    <a:pt x="288" y="408"/>
                  </a:cubicBezTo>
                  <a:cubicBezTo>
                    <a:pt x="290" y="407"/>
                    <a:pt x="295" y="407"/>
                    <a:pt x="293" y="409"/>
                  </a:cubicBezTo>
                  <a:cubicBezTo>
                    <a:pt x="291" y="411"/>
                    <a:pt x="289" y="414"/>
                    <a:pt x="286" y="414"/>
                  </a:cubicBezTo>
                  <a:cubicBezTo>
                    <a:pt x="283" y="414"/>
                    <a:pt x="277" y="412"/>
                    <a:pt x="275" y="412"/>
                  </a:cubicBezTo>
                  <a:cubicBezTo>
                    <a:pt x="272" y="411"/>
                    <a:pt x="270" y="416"/>
                    <a:pt x="268" y="416"/>
                  </a:cubicBezTo>
                  <a:cubicBezTo>
                    <a:pt x="266" y="416"/>
                    <a:pt x="264" y="414"/>
                    <a:pt x="265" y="416"/>
                  </a:cubicBezTo>
                  <a:cubicBezTo>
                    <a:pt x="266" y="418"/>
                    <a:pt x="268" y="418"/>
                    <a:pt x="269" y="419"/>
                  </a:cubicBezTo>
                  <a:cubicBezTo>
                    <a:pt x="270" y="421"/>
                    <a:pt x="275" y="423"/>
                    <a:pt x="274" y="422"/>
                  </a:cubicBezTo>
                  <a:cubicBezTo>
                    <a:pt x="273" y="420"/>
                    <a:pt x="273" y="420"/>
                    <a:pt x="276" y="421"/>
                  </a:cubicBezTo>
                  <a:cubicBezTo>
                    <a:pt x="280" y="421"/>
                    <a:pt x="280" y="422"/>
                    <a:pt x="283" y="419"/>
                  </a:cubicBezTo>
                  <a:cubicBezTo>
                    <a:pt x="286" y="417"/>
                    <a:pt x="288" y="417"/>
                    <a:pt x="290" y="417"/>
                  </a:cubicBezTo>
                  <a:cubicBezTo>
                    <a:pt x="292" y="417"/>
                    <a:pt x="294" y="418"/>
                    <a:pt x="291" y="418"/>
                  </a:cubicBezTo>
                  <a:cubicBezTo>
                    <a:pt x="288" y="418"/>
                    <a:pt x="285" y="420"/>
                    <a:pt x="288" y="421"/>
                  </a:cubicBezTo>
                  <a:cubicBezTo>
                    <a:pt x="290" y="421"/>
                    <a:pt x="293" y="423"/>
                    <a:pt x="291" y="423"/>
                  </a:cubicBezTo>
                  <a:cubicBezTo>
                    <a:pt x="289" y="424"/>
                    <a:pt x="293" y="424"/>
                    <a:pt x="295" y="425"/>
                  </a:cubicBezTo>
                  <a:cubicBezTo>
                    <a:pt x="297" y="425"/>
                    <a:pt x="306" y="427"/>
                    <a:pt x="302" y="427"/>
                  </a:cubicBezTo>
                  <a:cubicBezTo>
                    <a:pt x="297" y="426"/>
                    <a:pt x="295" y="425"/>
                    <a:pt x="299" y="429"/>
                  </a:cubicBezTo>
                  <a:cubicBezTo>
                    <a:pt x="304" y="432"/>
                    <a:pt x="308" y="436"/>
                    <a:pt x="304" y="433"/>
                  </a:cubicBezTo>
                  <a:cubicBezTo>
                    <a:pt x="299" y="431"/>
                    <a:pt x="295" y="428"/>
                    <a:pt x="293" y="426"/>
                  </a:cubicBezTo>
                  <a:cubicBezTo>
                    <a:pt x="291" y="424"/>
                    <a:pt x="289" y="424"/>
                    <a:pt x="286" y="424"/>
                  </a:cubicBezTo>
                  <a:cubicBezTo>
                    <a:pt x="283" y="424"/>
                    <a:pt x="281" y="424"/>
                    <a:pt x="277" y="424"/>
                  </a:cubicBezTo>
                  <a:cubicBezTo>
                    <a:pt x="274" y="425"/>
                    <a:pt x="272" y="423"/>
                    <a:pt x="269" y="423"/>
                  </a:cubicBezTo>
                  <a:cubicBezTo>
                    <a:pt x="266" y="423"/>
                    <a:pt x="265" y="426"/>
                    <a:pt x="264" y="428"/>
                  </a:cubicBezTo>
                  <a:cubicBezTo>
                    <a:pt x="262" y="429"/>
                    <a:pt x="258" y="430"/>
                    <a:pt x="258" y="431"/>
                  </a:cubicBezTo>
                  <a:cubicBezTo>
                    <a:pt x="258" y="433"/>
                    <a:pt x="256" y="436"/>
                    <a:pt x="259" y="435"/>
                  </a:cubicBezTo>
                  <a:cubicBezTo>
                    <a:pt x="261" y="435"/>
                    <a:pt x="269" y="430"/>
                    <a:pt x="271" y="429"/>
                  </a:cubicBezTo>
                  <a:cubicBezTo>
                    <a:pt x="273" y="428"/>
                    <a:pt x="274" y="424"/>
                    <a:pt x="274" y="426"/>
                  </a:cubicBezTo>
                  <a:cubicBezTo>
                    <a:pt x="274" y="427"/>
                    <a:pt x="274" y="428"/>
                    <a:pt x="276" y="428"/>
                  </a:cubicBezTo>
                  <a:cubicBezTo>
                    <a:pt x="278" y="428"/>
                    <a:pt x="279" y="427"/>
                    <a:pt x="280" y="429"/>
                  </a:cubicBezTo>
                  <a:cubicBezTo>
                    <a:pt x="280" y="431"/>
                    <a:pt x="284" y="433"/>
                    <a:pt x="284" y="432"/>
                  </a:cubicBezTo>
                  <a:cubicBezTo>
                    <a:pt x="285" y="430"/>
                    <a:pt x="284" y="428"/>
                    <a:pt x="286" y="428"/>
                  </a:cubicBezTo>
                  <a:cubicBezTo>
                    <a:pt x="288" y="429"/>
                    <a:pt x="287" y="429"/>
                    <a:pt x="289" y="431"/>
                  </a:cubicBezTo>
                  <a:cubicBezTo>
                    <a:pt x="291" y="432"/>
                    <a:pt x="291" y="433"/>
                    <a:pt x="293" y="431"/>
                  </a:cubicBezTo>
                  <a:cubicBezTo>
                    <a:pt x="294" y="430"/>
                    <a:pt x="296" y="432"/>
                    <a:pt x="298" y="433"/>
                  </a:cubicBezTo>
                  <a:cubicBezTo>
                    <a:pt x="300" y="434"/>
                    <a:pt x="300" y="434"/>
                    <a:pt x="297" y="434"/>
                  </a:cubicBezTo>
                  <a:cubicBezTo>
                    <a:pt x="295" y="434"/>
                    <a:pt x="296" y="435"/>
                    <a:pt x="298" y="436"/>
                  </a:cubicBezTo>
                  <a:cubicBezTo>
                    <a:pt x="300" y="436"/>
                    <a:pt x="304" y="438"/>
                    <a:pt x="300" y="437"/>
                  </a:cubicBezTo>
                  <a:cubicBezTo>
                    <a:pt x="295" y="436"/>
                    <a:pt x="293" y="436"/>
                    <a:pt x="292" y="435"/>
                  </a:cubicBezTo>
                  <a:cubicBezTo>
                    <a:pt x="290" y="433"/>
                    <a:pt x="287" y="431"/>
                    <a:pt x="287" y="434"/>
                  </a:cubicBezTo>
                  <a:cubicBezTo>
                    <a:pt x="287" y="437"/>
                    <a:pt x="286" y="436"/>
                    <a:pt x="286" y="435"/>
                  </a:cubicBezTo>
                  <a:cubicBezTo>
                    <a:pt x="286" y="434"/>
                    <a:pt x="285" y="434"/>
                    <a:pt x="283" y="434"/>
                  </a:cubicBezTo>
                  <a:cubicBezTo>
                    <a:pt x="282" y="435"/>
                    <a:pt x="281" y="433"/>
                    <a:pt x="278" y="433"/>
                  </a:cubicBezTo>
                  <a:cubicBezTo>
                    <a:pt x="276" y="432"/>
                    <a:pt x="271" y="431"/>
                    <a:pt x="269" y="433"/>
                  </a:cubicBezTo>
                  <a:cubicBezTo>
                    <a:pt x="266" y="434"/>
                    <a:pt x="256" y="437"/>
                    <a:pt x="255" y="439"/>
                  </a:cubicBezTo>
                  <a:cubicBezTo>
                    <a:pt x="255" y="441"/>
                    <a:pt x="254" y="444"/>
                    <a:pt x="256" y="443"/>
                  </a:cubicBezTo>
                  <a:cubicBezTo>
                    <a:pt x="259" y="441"/>
                    <a:pt x="268" y="442"/>
                    <a:pt x="271" y="441"/>
                  </a:cubicBezTo>
                  <a:cubicBezTo>
                    <a:pt x="273" y="439"/>
                    <a:pt x="281" y="439"/>
                    <a:pt x="284" y="441"/>
                  </a:cubicBezTo>
                  <a:cubicBezTo>
                    <a:pt x="286" y="442"/>
                    <a:pt x="288" y="445"/>
                    <a:pt x="292" y="444"/>
                  </a:cubicBezTo>
                  <a:cubicBezTo>
                    <a:pt x="297" y="444"/>
                    <a:pt x="296" y="445"/>
                    <a:pt x="293" y="445"/>
                  </a:cubicBezTo>
                  <a:cubicBezTo>
                    <a:pt x="289" y="445"/>
                    <a:pt x="288" y="445"/>
                    <a:pt x="285" y="443"/>
                  </a:cubicBezTo>
                  <a:cubicBezTo>
                    <a:pt x="281" y="440"/>
                    <a:pt x="274" y="441"/>
                    <a:pt x="272" y="441"/>
                  </a:cubicBezTo>
                  <a:cubicBezTo>
                    <a:pt x="269" y="442"/>
                    <a:pt x="259" y="443"/>
                    <a:pt x="257" y="445"/>
                  </a:cubicBezTo>
                  <a:cubicBezTo>
                    <a:pt x="255" y="447"/>
                    <a:pt x="256" y="449"/>
                    <a:pt x="260" y="449"/>
                  </a:cubicBezTo>
                  <a:cubicBezTo>
                    <a:pt x="264" y="449"/>
                    <a:pt x="276" y="450"/>
                    <a:pt x="273" y="450"/>
                  </a:cubicBezTo>
                  <a:cubicBezTo>
                    <a:pt x="269" y="450"/>
                    <a:pt x="269" y="452"/>
                    <a:pt x="268" y="453"/>
                  </a:cubicBezTo>
                  <a:cubicBezTo>
                    <a:pt x="267" y="454"/>
                    <a:pt x="262" y="455"/>
                    <a:pt x="260" y="456"/>
                  </a:cubicBezTo>
                  <a:cubicBezTo>
                    <a:pt x="259" y="456"/>
                    <a:pt x="259" y="458"/>
                    <a:pt x="264" y="458"/>
                  </a:cubicBezTo>
                  <a:cubicBezTo>
                    <a:pt x="268" y="458"/>
                    <a:pt x="270" y="460"/>
                    <a:pt x="266" y="459"/>
                  </a:cubicBezTo>
                  <a:cubicBezTo>
                    <a:pt x="262" y="459"/>
                    <a:pt x="256" y="459"/>
                    <a:pt x="256" y="462"/>
                  </a:cubicBezTo>
                  <a:cubicBezTo>
                    <a:pt x="257" y="466"/>
                    <a:pt x="258" y="469"/>
                    <a:pt x="261" y="468"/>
                  </a:cubicBezTo>
                  <a:cubicBezTo>
                    <a:pt x="263" y="467"/>
                    <a:pt x="274" y="458"/>
                    <a:pt x="280" y="455"/>
                  </a:cubicBezTo>
                  <a:cubicBezTo>
                    <a:pt x="286" y="451"/>
                    <a:pt x="290" y="449"/>
                    <a:pt x="296" y="448"/>
                  </a:cubicBezTo>
                  <a:cubicBezTo>
                    <a:pt x="302" y="448"/>
                    <a:pt x="305" y="449"/>
                    <a:pt x="299" y="449"/>
                  </a:cubicBezTo>
                  <a:cubicBezTo>
                    <a:pt x="292" y="449"/>
                    <a:pt x="290" y="451"/>
                    <a:pt x="295" y="451"/>
                  </a:cubicBezTo>
                  <a:cubicBezTo>
                    <a:pt x="301" y="451"/>
                    <a:pt x="304" y="452"/>
                    <a:pt x="296" y="452"/>
                  </a:cubicBezTo>
                  <a:cubicBezTo>
                    <a:pt x="288" y="452"/>
                    <a:pt x="268" y="464"/>
                    <a:pt x="263" y="469"/>
                  </a:cubicBezTo>
                  <a:cubicBezTo>
                    <a:pt x="258" y="474"/>
                    <a:pt x="265" y="471"/>
                    <a:pt x="269" y="471"/>
                  </a:cubicBezTo>
                  <a:cubicBezTo>
                    <a:pt x="272" y="470"/>
                    <a:pt x="282" y="468"/>
                    <a:pt x="279" y="469"/>
                  </a:cubicBezTo>
                  <a:cubicBezTo>
                    <a:pt x="277" y="470"/>
                    <a:pt x="276" y="471"/>
                    <a:pt x="273" y="472"/>
                  </a:cubicBezTo>
                  <a:cubicBezTo>
                    <a:pt x="270" y="473"/>
                    <a:pt x="267" y="472"/>
                    <a:pt x="268" y="474"/>
                  </a:cubicBezTo>
                  <a:cubicBezTo>
                    <a:pt x="269" y="477"/>
                    <a:pt x="272" y="483"/>
                    <a:pt x="274" y="482"/>
                  </a:cubicBezTo>
                  <a:cubicBezTo>
                    <a:pt x="276" y="480"/>
                    <a:pt x="280" y="475"/>
                    <a:pt x="283" y="475"/>
                  </a:cubicBezTo>
                  <a:cubicBezTo>
                    <a:pt x="285" y="474"/>
                    <a:pt x="297" y="476"/>
                    <a:pt x="294" y="476"/>
                  </a:cubicBezTo>
                  <a:cubicBezTo>
                    <a:pt x="291" y="476"/>
                    <a:pt x="285" y="476"/>
                    <a:pt x="283" y="476"/>
                  </a:cubicBezTo>
                  <a:cubicBezTo>
                    <a:pt x="281" y="476"/>
                    <a:pt x="275" y="481"/>
                    <a:pt x="275" y="482"/>
                  </a:cubicBezTo>
                  <a:cubicBezTo>
                    <a:pt x="275" y="484"/>
                    <a:pt x="275" y="483"/>
                    <a:pt x="275" y="485"/>
                  </a:cubicBezTo>
                  <a:cubicBezTo>
                    <a:pt x="276" y="488"/>
                    <a:pt x="276" y="492"/>
                    <a:pt x="278" y="494"/>
                  </a:cubicBezTo>
                  <a:cubicBezTo>
                    <a:pt x="279" y="496"/>
                    <a:pt x="281" y="495"/>
                    <a:pt x="282" y="494"/>
                  </a:cubicBezTo>
                  <a:cubicBezTo>
                    <a:pt x="283" y="492"/>
                    <a:pt x="284" y="493"/>
                    <a:pt x="282" y="495"/>
                  </a:cubicBezTo>
                  <a:cubicBezTo>
                    <a:pt x="280" y="497"/>
                    <a:pt x="278" y="509"/>
                    <a:pt x="280" y="507"/>
                  </a:cubicBezTo>
                  <a:cubicBezTo>
                    <a:pt x="282" y="505"/>
                    <a:pt x="286" y="499"/>
                    <a:pt x="289" y="498"/>
                  </a:cubicBezTo>
                  <a:cubicBezTo>
                    <a:pt x="291" y="497"/>
                    <a:pt x="289" y="498"/>
                    <a:pt x="289" y="501"/>
                  </a:cubicBezTo>
                  <a:cubicBezTo>
                    <a:pt x="289" y="503"/>
                    <a:pt x="291" y="508"/>
                    <a:pt x="293" y="505"/>
                  </a:cubicBezTo>
                  <a:cubicBezTo>
                    <a:pt x="295" y="503"/>
                    <a:pt x="296" y="503"/>
                    <a:pt x="296" y="502"/>
                  </a:cubicBezTo>
                  <a:cubicBezTo>
                    <a:pt x="296" y="500"/>
                    <a:pt x="299" y="499"/>
                    <a:pt x="295" y="495"/>
                  </a:cubicBezTo>
                  <a:cubicBezTo>
                    <a:pt x="291" y="490"/>
                    <a:pt x="290" y="487"/>
                    <a:pt x="294" y="492"/>
                  </a:cubicBezTo>
                  <a:cubicBezTo>
                    <a:pt x="298" y="497"/>
                    <a:pt x="299" y="500"/>
                    <a:pt x="301" y="498"/>
                  </a:cubicBezTo>
                  <a:cubicBezTo>
                    <a:pt x="302" y="496"/>
                    <a:pt x="304" y="495"/>
                    <a:pt x="303" y="496"/>
                  </a:cubicBezTo>
                  <a:cubicBezTo>
                    <a:pt x="302" y="497"/>
                    <a:pt x="309" y="506"/>
                    <a:pt x="307" y="505"/>
                  </a:cubicBezTo>
                  <a:cubicBezTo>
                    <a:pt x="305" y="503"/>
                    <a:pt x="306" y="502"/>
                    <a:pt x="304" y="501"/>
                  </a:cubicBezTo>
                  <a:cubicBezTo>
                    <a:pt x="302" y="500"/>
                    <a:pt x="301" y="501"/>
                    <a:pt x="301" y="504"/>
                  </a:cubicBezTo>
                  <a:cubicBezTo>
                    <a:pt x="301" y="507"/>
                    <a:pt x="304" y="513"/>
                    <a:pt x="303" y="515"/>
                  </a:cubicBezTo>
                  <a:cubicBezTo>
                    <a:pt x="302" y="516"/>
                    <a:pt x="302" y="516"/>
                    <a:pt x="302" y="514"/>
                  </a:cubicBezTo>
                  <a:cubicBezTo>
                    <a:pt x="302" y="511"/>
                    <a:pt x="303" y="506"/>
                    <a:pt x="299" y="507"/>
                  </a:cubicBezTo>
                  <a:cubicBezTo>
                    <a:pt x="296" y="508"/>
                    <a:pt x="296" y="509"/>
                    <a:pt x="293" y="510"/>
                  </a:cubicBezTo>
                  <a:cubicBezTo>
                    <a:pt x="291" y="511"/>
                    <a:pt x="288" y="518"/>
                    <a:pt x="287" y="519"/>
                  </a:cubicBezTo>
                  <a:cubicBezTo>
                    <a:pt x="286" y="521"/>
                    <a:pt x="291" y="522"/>
                    <a:pt x="294" y="521"/>
                  </a:cubicBezTo>
                  <a:cubicBezTo>
                    <a:pt x="296" y="520"/>
                    <a:pt x="292" y="526"/>
                    <a:pt x="292" y="528"/>
                  </a:cubicBezTo>
                  <a:cubicBezTo>
                    <a:pt x="292" y="529"/>
                    <a:pt x="296" y="523"/>
                    <a:pt x="297" y="527"/>
                  </a:cubicBezTo>
                  <a:cubicBezTo>
                    <a:pt x="299" y="531"/>
                    <a:pt x="297" y="533"/>
                    <a:pt x="300" y="534"/>
                  </a:cubicBezTo>
                  <a:cubicBezTo>
                    <a:pt x="303" y="535"/>
                    <a:pt x="305" y="536"/>
                    <a:pt x="304" y="539"/>
                  </a:cubicBezTo>
                  <a:cubicBezTo>
                    <a:pt x="302" y="541"/>
                    <a:pt x="299" y="543"/>
                    <a:pt x="303" y="546"/>
                  </a:cubicBezTo>
                  <a:cubicBezTo>
                    <a:pt x="308" y="549"/>
                    <a:pt x="309" y="551"/>
                    <a:pt x="312" y="554"/>
                  </a:cubicBezTo>
                  <a:cubicBezTo>
                    <a:pt x="314" y="557"/>
                    <a:pt x="317" y="554"/>
                    <a:pt x="318" y="553"/>
                  </a:cubicBezTo>
                  <a:cubicBezTo>
                    <a:pt x="318" y="553"/>
                    <a:pt x="319" y="551"/>
                    <a:pt x="319" y="555"/>
                  </a:cubicBezTo>
                  <a:cubicBezTo>
                    <a:pt x="319" y="559"/>
                    <a:pt x="318" y="561"/>
                    <a:pt x="319" y="563"/>
                  </a:cubicBezTo>
                  <a:cubicBezTo>
                    <a:pt x="320" y="565"/>
                    <a:pt x="322" y="568"/>
                    <a:pt x="323" y="567"/>
                  </a:cubicBezTo>
                  <a:cubicBezTo>
                    <a:pt x="324" y="565"/>
                    <a:pt x="324" y="566"/>
                    <a:pt x="327" y="568"/>
                  </a:cubicBezTo>
                  <a:cubicBezTo>
                    <a:pt x="330" y="570"/>
                    <a:pt x="335" y="576"/>
                    <a:pt x="339" y="576"/>
                  </a:cubicBezTo>
                  <a:cubicBezTo>
                    <a:pt x="342" y="577"/>
                    <a:pt x="348" y="577"/>
                    <a:pt x="350" y="575"/>
                  </a:cubicBezTo>
                  <a:cubicBezTo>
                    <a:pt x="352" y="574"/>
                    <a:pt x="357" y="577"/>
                    <a:pt x="358" y="575"/>
                  </a:cubicBezTo>
                  <a:cubicBezTo>
                    <a:pt x="359" y="573"/>
                    <a:pt x="359" y="572"/>
                    <a:pt x="359" y="576"/>
                  </a:cubicBezTo>
                  <a:cubicBezTo>
                    <a:pt x="359" y="580"/>
                    <a:pt x="358" y="585"/>
                    <a:pt x="360" y="581"/>
                  </a:cubicBezTo>
                  <a:cubicBezTo>
                    <a:pt x="362" y="576"/>
                    <a:pt x="367" y="570"/>
                    <a:pt x="365" y="573"/>
                  </a:cubicBezTo>
                  <a:cubicBezTo>
                    <a:pt x="363" y="577"/>
                    <a:pt x="364" y="578"/>
                    <a:pt x="366" y="578"/>
                  </a:cubicBezTo>
                  <a:cubicBezTo>
                    <a:pt x="366" y="578"/>
                    <a:pt x="367" y="578"/>
                    <a:pt x="367" y="578"/>
                  </a:cubicBezTo>
                  <a:cubicBezTo>
                    <a:pt x="368" y="578"/>
                    <a:pt x="368" y="578"/>
                    <a:pt x="367" y="578"/>
                  </a:cubicBezTo>
                  <a:cubicBezTo>
                    <a:pt x="366" y="578"/>
                    <a:pt x="365" y="579"/>
                    <a:pt x="365" y="579"/>
                  </a:cubicBezTo>
                  <a:cubicBezTo>
                    <a:pt x="363" y="581"/>
                    <a:pt x="361" y="584"/>
                    <a:pt x="365" y="583"/>
                  </a:cubicBezTo>
                  <a:cubicBezTo>
                    <a:pt x="368" y="582"/>
                    <a:pt x="369" y="583"/>
                    <a:pt x="368" y="586"/>
                  </a:cubicBezTo>
                  <a:cubicBezTo>
                    <a:pt x="367" y="589"/>
                    <a:pt x="368" y="588"/>
                    <a:pt x="371" y="586"/>
                  </a:cubicBezTo>
                  <a:cubicBezTo>
                    <a:pt x="374" y="584"/>
                    <a:pt x="377" y="583"/>
                    <a:pt x="375" y="586"/>
                  </a:cubicBezTo>
                  <a:cubicBezTo>
                    <a:pt x="373" y="589"/>
                    <a:pt x="366" y="597"/>
                    <a:pt x="372" y="591"/>
                  </a:cubicBezTo>
                  <a:cubicBezTo>
                    <a:pt x="377" y="586"/>
                    <a:pt x="375" y="594"/>
                    <a:pt x="376" y="591"/>
                  </a:cubicBezTo>
                  <a:cubicBezTo>
                    <a:pt x="376" y="591"/>
                    <a:pt x="376" y="590"/>
                    <a:pt x="376" y="591"/>
                  </a:cubicBezTo>
                  <a:cubicBezTo>
                    <a:pt x="376" y="591"/>
                    <a:pt x="376" y="591"/>
                    <a:pt x="376" y="591"/>
                  </a:cubicBezTo>
                  <a:cubicBezTo>
                    <a:pt x="376" y="592"/>
                    <a:pt x="376" y="593"/>
                    <a:pt x="376" y="592"/>
                  </a:cubicBezTo>
                  <a:cubicBezTo>
                    <a:pt x="381" y="590"/>
                    <a:pt x="384" y="585"/>
                    <a:pt x="383" y="589"/>
                  </a:cubicBezTo>
                  <a:cubicBezTo>
                    <a:pt x="383" y="591"/>
                    <a:pt x="382" y="599"/>
                    <a:pt x="383" y="598"/>
                  </a:cubicBezTo>
                  <a:cubicBezTo>
                    <a:pt x="384" y="596"/>
                    <a:pt x="388" y="593"/>
                    <a:pt x="390" y="593"/>
                  </a:cubicBezTo>
                  <a:cubicBezTo>
                    <a:pt x="392" y="592"/>
                    <a:pt x="396" y="590"/>
                    <a:pt x="394" y="589"/>
                  </a:cubicBezTo>
                  <a:cubicBezTo>
                    <a:pt x="392" y="587"/>
                    <a:pt x="389" y="585"/>
                    <a:pt x="388" y="584"/>
                  </a:cubicBezTo>
                  <a:cubicBezTo>
                    <a:pt x="386" y="582"/>
                    <a:pt x="388" y="584"/>
                    <a:pt x="391" y="584"/>
                  </a:cubicBezTo>
                  <a:cubicBezTo>
                    <a:pt x="394" y="584"/>
                    <a:pt x="400" y="584"/>
                    <a:pt x="398" y="582"/>
                  </a:cubicBezTo>
                  <a:cubicBezTo>
                    <a:pt x="397" y="580"/>
                    <a:pt x="393" y="579"/>
                    <a:pt x="394" y="578"/>
                  </a:cubicBezTo>
                  <a:cubicBezTo>
                    <a:pt x="395" y="577"/>
                    <a:pt x="403" y="575"/>
                    <a:pt x="400" y="574"/>
                  </a:cubicBezTo>
                  <a:cubicBezTo>
                    <a:pt x="398" y="573"/>
                    <a:pt x="393" y="573"/>
                    <a:pt x="394" y="573"/>
                  </a:cubicBezTo>
                  <a:cubicBezTo>
                    <a:pt x="395" y="572"/>
                    <a:pt x="405" y="566"/>
                    <a:pt x="403" y="565"/>
                  </a:cubicBezTo>
                  <a:cubicBezTo>
                    <a:pt x="402" y="565"/>
                    <a:pt x="396" y="564"/>
                    <a:pt x="399" y="563"/>
                  </a:cubicBezTo>
                  <a:cubicBezTo>
                    <a:pt x="401" y="561"/>
                    <a:pt x="405" y="561"/>
                    <a:pt x="405" y="558"/>
                  </a:cubicBezTo>
                  <a:cubicBezTo>
                    <a:pt x="405" y="555"/>
                    <a:pt x="405" y="549"/>
                    <a:pt x="404" y="548"/>
                  </a:cubicBezTo>
                  <a:cubicBezTo>
                    <a:pt x="402" y="547"/>
                    <a:pt x="407" y="545"/>
                    <a:pt x="405" y="544"/>
                  </a:cubicBezTo>
                  <a:cubicBezTo>
                    <a:pt x="404" y="543"/>
                    <a:pt x="397" y="539"/>
                    <a:pt x="398" y="538"/>
                  </a:cubicBezTo>
                  <a:cubicBezTo>
                    <a:pt x="400" y="538"/>
                    <a:pt x="417" y="538"/>
                    <a:pt x="415" y="536"/>
                  </a:cubicBezTo>
                  <a:cubicBezTo>
                    <a:pt x="413" y="534"/>
                    <a:pt x="408" y="531"/>
                    <a:pt x="409" y="531"/>
                  </a:cubicBezTo>
                  <a:cubicBezTo>
                    <a:pt x="411" y="530"/>
                    <a:pt x="425" y="533"/>
                    <a:pt x="421" y="531"/>
                  </a:cubicBezTo>
                  <a:cubicBezTo>
                    <a:pt x="417" y="529"/>
                    <a:pt x="411" y="526"/>
                    <a:pt x="414" y="526"/>
                  </a:cubicBezTo>
                  <a:cubicBezTo>
                    <a:pt x="416" y="526"/>
                    <a:pt x="425" y="528"/>
                    <a:pt x="423" y="526"/>
                  </a:cubicBezTo>
                  <a:cubicBezTo>
                    <a:pt x="421" y="525"/>
                    <a:pt x="428" y="523"/>
                    <a:pt x="426" y="522"/>
                  </a:cubicBezTo>
                  <a:cubicBezTo>
                    <a:pt x="424" y="520"/>
                    <a:pt x="415" y="517"/>
                    <a:pt x="417" y="517"/>
                  </a:cubicBezTo>
                  <a:cubicBezTo>
                    <a:pt x="420" y="517"/>
                    <a:pt x="429" y="519"/>
                    <a:pt x="429" y="516"/>
                  </a:cubicBezTo>
                  <a:cubicBezTo>
                    <a:pt x="428" y="513"/>
                    <a:pt x="430" y="513"/>
                    <a:pt x="426" y="511"/>
                  </a:cubicBezTo>
                  <a:cubicBezTo>
                    <a:pt x="421" y="509"/>
                    <a:pt x="415" y="509"/>
                    <a:pt x="418" y="507"/>
                  </a:cubicBezTo>
                  <a:cubicBezTo>
                    <a:pt x="420" y="506"/>
                    <a:pt x="435" y="507"/>
                    <a:pt x="434" y="503"/>
                  </a:cubicBezTo>
                  <a:cubicBezTo>
                    <a:pt x="434" y="500"/>
                    <a:pt x="432" y="498"/>
                    <a:pt x="429" y="497"/>
                  </a:cubicBezTo>
                  <a:cubicBezTo>
                    <a:pt x="426" y="496"/>
                    <a:pt x="417" y="493"/>
                    <a:pt x="422" y="491"/>
                  </a:cubicBezTo>
                  <a:cubicBezTo>
                    <a:pt x="425" y="490"/>
                    <a:pt x="429" y="489"/>
                    <a:pt x="430" y="489"/>
                  </a:cubicBezTo>
                  <a:cubicBezTo>
                    <a:pt x="432" y="490"/>
                    <a:pt x="430" y="492"/>
                    <a:pt x="433" y="491"/>
                  </a:cubicBezTo>
                  <a:cubicBezTo>
                    <a:pt x="438" y="488"/>
                    <a:pt x="441" y="488"/>
                    <a:pt x="439" y="486"/>
                  </a:cubicBezTo>
                  <a:cubicBezTo>
                    <a:pt x="438" y="484"/>
                    <a:pt x="434" y="482"/>
                    <a:pt x="435" y="480"/>
                  </a:cubicBezTo>
                  <a:cubicBezTo>
                    <a:pt x="436" y="479"/>
                    <a:pt x="441" y="478"/>
                    <a:pt x="441" y="477"/>
                  </a:cubicBezTo>
                  <a:cubicBezTo>
                    <a:pt x="441" y="476"/>
                    <a:pt x="441" y="477"/>
                    <a:pt x="446" y="477"/>
                  </a:cubicBezTo>
                  <a:cubicBezTo>
                    <a:pt x="451" y="477"/>
                    <a:pt x="460" y="480"/>
                    <a:pt x="460" y="477"/>
                  </a:cubicBezTo>
                  <a:cubicBezTo>
                    <a:pt x="459" y="473"/>
                    <a:pt x="456" y="473"/>
                    <a:pt x="458" y="471"/>
                  </a:cubicBezTo>
                  <a:cubicBezTo>
                    <a:pt x="460" y="469"/>
                    <a:pt x="462" y="466"/>
                    <a:pt x="464" y="463"/>
                  </a:cubicBezTo>
                  <a:cubicBezTo>
                    <a:pt x="465" y="461"/>
                    <a:pt x="473" y="461"/>
                    <a:pt x="471" y="463"/>
                  </a:cubicBezTo>
                  <a:cubicBezTo>
                    <a:pt x="470" y="464"/>
                    <a:pt x="468" y="467"/>
                    <a:pt x="467" y="470"/>
                  </a:cubicBezTo>
                  <a:cubicBezTo>
                    <a:pt x="465" y="473"/>
                    <a:pt x="462" y="479"/>
                    <a:pt x="465" y="477"/>
                  </a:cubicBezTo>
                  <a:cubicBezTo>
                    <a:pt x="468" y="475"/>
                    <a:pt x="469" y="475"/>
                    <a:pt x="472" y="474"/>
                  </a:cubicBezTo>
                  <a:cubicBezTo>
                    <a:pt x="475" y="472"/>
                    <a:pt x="475" y="472"/>
                    <a:pt x="477" y="472"/>
                  </a:cubicBezTo>
                  <a:cubicBezTo>
                    <a:pt x="479" y="472"/>
                    <a:pt x="482" y="475"/>
                    <a:pt x="482" y="474"/>
                  </a:cubicBezTo>
                  <a:cubicBezTo>
                    <a:pt x="482" y="472"/>
                    <a:pt x="482" y="468"/>
                    <a:pt x="484" y="469"/>
                  </a:cubicBezTo>
                  <a:cubicBezTo>
                    <a:pt x="486" y="470"/>
                    <a:pt x="487" y="471"/>
                    <a:pt x="489" y="470"/>
                  </a:cubicBezTo>
                  <a:cubicBezTo>
                    <a:pt x="492" y="470"/>
                    <a:pt x="494" y="463"/>
                    <a:pt x="497" y="463"/>
                  </a:cubicBezTo>
                  <a:cubicBezTo>
                    <a:pt x="501" y="463"/>
                    <a:pt x="505" y="462"/>
                    <a:pt x="507" y="459"/>
                  </a:cubicBezTo>
                  <a:cubicBezTo>
                    <a:pt x="509" y="456"/>
                    <a:pt x="515" y="449"/>
                    <a:pt x="518" y="447"/>
                  </a:cubicBezTo>
                  <a:cubicBezTo>
                    <a:pt x="521" y="444"/>
                    <a:pt x="524" y="437"/>
                    <a:pt x="526" y="435"/>
                  </a:cubicBezTo>
                  <a:cubicBezTo>
                    <a:pt x="527" y="434"/>
                    <a:pt x="541" y="431"/>
                    <a:pt x="540" y="427"/>
                  </a:cubicBezTo>
                  <a:cubicBezTo>
                    <a:pt x="539" y="423"/>
                    <a:pt x="534" y="412"/>
                    <a:pt x="537" y="413"/>
                  </a:cubicBezTo>
                  <a:cubicBezTo>
                    <a:pt x="540" y="415"/>
                    <a:pt x="547" y="423"/>
                    <a:pt x="552" y="423"/>
                  </a:cubicBezTo>
                  <a:cubicBezTo>
                    <a:pt x="557" y="424"/>
                    <a:pt x="561" y="423"/>
                    <a:pt x="561" y="421"/>
                  </a:cubicBezTo>
                  <a:cubicBezTo>
                    <a:pt x="561" y="418"/>
                    <a:pt x="562" y="421"/>
                    <a:pt x="564" y="421"/>
                  </a:cubicBezTo>
                  <a:cubicBezTo>
                    <a:pt x="564" y="421"/>
                    <a:pt x="564" y="422"/>
                    <a:pt x="565" y="422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59" y="57"/>
                    <a:pt x="554" y="58"/>
                    <a:pt x="551" y="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8" name="Rectangle 917"/>
            <p:cNvSpPr>
              <a:spLocks noChangeArrowheads="1"/>
            </p:cNvSpPr>
            <p:nvPr/>
          </p:nvSpPr>
          <p:spPr bwMode="auto">
            <a:xfrm>
              <a:off x="8678863" y="1703388"/>
              <a:ext cx="1587" cy="15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4799" name="Freeform 918"/>
            <p:cNvSpPr>
              <a:spLocks/>
            </p:cNvSpPr>
            <p:nvPr/>
          </p:nvSpPr>
          <p:spPr bwMode="auto">
            <a:xfrm>
              <a:off x="8442325" y="1230313"/>
              <a:ext cx="3175" cy="1587"/>
            </a:xfrm>
            <a:custGeom>
              <a:avLst/>
              <a:gdLst>
                <a:gd name="T0" fmla="*/ 2520950 w 2"/>
                <a:gd name="T1" fmla="*/ 2518569 h 1"/>
                <a:gd name="T2" fmla="*/ 0 w 2"/>
                <a:gd name="T3" fmla="*/ 2518569 h 1"/>
                <a:gd name="T4" fmla="*/ 2520950 w 2"/>
                <a:gd name="T5" fmla="*/ 2518569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0" name="Freeform 919"/>
            <p:cNvSpPr>
              <a:spLocks/>
            </p:cNvSpPr>
            <p:nvPr/>
          </p:nvSpPr>
          <p:spPr bwMode="auto">
            <a:xfrm>
              <a:off x="3609975" y="3727450"/>
              <a:ext cx="1022350" cy="769938"/>
            </a:xfrm>
            <a:custGeom>
              <a:avLst/>
              <a:gdLst>
                <a:gd name="T0" fmla="*/ 909513665 w 536"/>
                <a:gd name="T1" fmla="*/ 25425106 h 404"/>
                <a:gd name="T2" fmla="*/ 938618201 w 536"/>
                <a:gd name="T3" fmla="*/ 76273419 h 404"/>
                <a:gd name="T4" fmla="*/ 847667240 w 536"/>
                <a:gd name="T5" fmla="*/ 87168801 h 404"/>
                <a:gd name="T6" fmla="*/ 804011389 w 536"/>
                <a:gd name="T7" fmla="*/ 163440314 h 404"/>
                <a:gd name="T8" fmla="*/ 789458167 w 536"/>
                <a:gd name="T9" fmla="*/ 210658082 h 404"/>
                <a:gd name="T10" fmla="*/ 705783817 w 536"/>
                <a:gd name="T11" fmla="*/ 174337602 h 404"/>
                <a:gd name="T12" fmla="*/ 658488707 w 536"/>
                <a:gd name="T13" fmla="*/ 167072743 h 404"/>
                <a:gd name="T14" fmla="*/ 611193597 w 536"/>
                <a:gd name="T15" fmla="*/ 181600554 h 404"/>
                <a:gd name="T16" fmla="*/ 585726412 w 536"/>
                <a:gd name="T17" fmla="*/ 210658082 h 404"/>
                <a:gd name="T18" fmla="*/ 574812449 w 536"/>
                <a:gd name="T19" fmla="*/ 232448845 h 404"/>
                <a:gd name="T20" fmla="*/ 563898487 w 536"/>
                <a:gd name="T21" fmla="*/ 283297196 h 404"/>
                <a:gd name="T22" fmla="*/ 523879987 w 536"/>
                <a:gd name="T23" fmla="*/ 308722294 h 404"/>
                <a:gd name="T24" fmla="*/ 494775332 w 536"/>
                <a:gd name="T25" fmla="*/ 319617676 h 404"/>
                <a:gd name="T26" fmla="*/ 443842870 w 536"/>
                <a:gd name="T27" fmla="*/ 352305727 h 404"/>
                <a:gd name="T28" fmla="*/ 345615298 w 536"/>
                <a:gd name="T29" fmla="*/ 450371786 h 404"/>
                <a:gd name="T30" fmla="*/ 225559740 w 536"/>
                <a:gd name="T31" fmla="*/ 486692266 h 404"/>
                <a:gd name="T32" fmla="*/ 105504213 w 536"/>
                <a:gd name="T33" fmla="*/ 537540676 h 404"/>
                <a:gd name="T34" fmla="*/ 58209088 w 536"/>
                <a:gd name="T35" fmla="*/ 548436058 h 404"/>
                <a:gd name="T36" fmla="*/ 29104544 w 536"/>
                <a:gd name="T37" fmla="*/ 664660451 h 404"/>
                <a:gd name="T38" fmla="*/ 29104544 w 536"/>
                <a:gd name="T39" fmla="*/ 744564363 h 404"/>
                <a:gd name="T40" fmla="*/ 0 w 536"/>
                <a:gd name="T41" fmla="*/ 744564363 h 404"/>
                <a:gd name="T42" fmla="*/ 69123065 w 536"/>
                <a:gd name="T43" fmla="*/ 889846284 h 404"/>
                <a:gd name="T44" fmla="*/ 134608779 w 536"/>
                <a:gd name="T45" fmla="*/ 1060551635 h 404"/>
                <a:gd name="T46" fmla="*/ 105504213 w 536"/>
                <a:gd name="T47" fmla="*/ 1158615788 h 404"/>
                <a:gd name="T48" fmla="*/ 203731815 w 536"/>
                <a:gd name="T49" fmla="*/ 1234889178 h 404"/>
                <a:gd name="T50" fmla="*/ 334701335 w 536"/>
                <a:gd name="T51" fmla="*/ 1176776028 h 404"/>
                <a:gd name="T52" fmla="*/ 527519247 w 536"/>
                <a:gd name="T53" fmla="*/ 1140455548 h 404"/>
                <a:gd name="T54" fmla="*/ 698507206 w 536"/>
                <a:gd name="T55" fmla="*/ 1078711875 h 404"/>
                <a:gd name="T56" fmla="*/ 934980850 w 536"/>
                <a:gd name="T57" fmla="*/ 1071447017 h 404"/>
                <a:gd name="T58" fmla="*/ 1018655438 w 536"/>
                <a:gd name="T59" fmla="*/ 1129560166 h 404"/>
                <a:gd name="T60" fmla="*/ 1065950548 w 536"/>
                <a:gd name="T61" fmla="*/ 1169513076 h 404"/>
                <a:gd name="T62" fmla="*/ 1098694344 w 536"/>
                <a:gd name="T63" fmla="*/ 1209464079 h 404"/>
                <a:gd name="T64" fmla="*/ 1193282657 w 536"/>
                <a:gd name="T65" fmla="*/ 1107767497 h 404"/>
                <a:gd name="T66" fmla="*/ 1193282657 w 536"/>
                <a:gd name="T67" fmla="*/ 1165880646 h 404"/>
                <a:gd name="T68" fmla="*/ 1160540769 w 536"/>
                <a:gd name="T69" fmla="*/ 1242152130 h 404"/>
                <a:gd name="T70" fmla="*/ 1226024545 w 536"/>
                <a:gd name="T71" fmla="*/ 1231256748 h 404"/>
                <a:gd name="T72" fmla="*/ 1280596266 w 536"/>
                <a:gd name="T73" fmla="*/ 1322057949 h 404"/>
                <a:gd name="T74" fmla="*/ 1367909876 w 536"/>
                <a:gd name="T75" fmla="*/ 1412857243 h 404"/>
                <a:gd name="T76" fmla="*/ 1509793299 w 536"/>
                <a:gd name="T77" fmla="*/ 1412857243 h 404"/>
                <a:gd name="T78" fmla="*/ 1538897836 w 536"/>
                <a:gd name="T79" fmla="*/ 1420122102 h 404"/>
                <a:gd name="T80" fmla="*/ 1604383519 w 536"/>
                <a:gd name="T81" fmla="*/ 1456442582 h 404"/>
                <a:gd name="T82" fmla="*/ 1771734127 w 536"/>
                <a:gd name="T83" fmla="*/ 1369273811 h 404"/>
                <a:gd name="T84" fmla="*/ 1855408477 w 536"/>
                <a:gd name="T85" fmla="*/ 1140455548 h 404"/>
                <a:gd name="T86" fmla="*/ 1920894161 w 536"/>
                <a:gd name="T87" fmla="*/ 987910437 h 404"/>
                <a:gd name="T88" fmla="*/ 1942722087 w 536"/>
                <a:gd name="T89" fmla="*/ 875318473 h 404"/>
                <a:gd name="T90" fmla="*/ 1924531513 w 536"/>
                <a:gd name="T91" fmla="*/ 751829222 h 404"/>
                <a:gd name="T92" fmla="*/ 1902703588 w 536"/>
                <a:gd name="T93" fmla="*/ 719141171 h 404"/>
                <a:gd name="T94" fmla="*/ 1808113367 w 536"/>
                <a:gd name="T95" fmla="*/ 584756538 h 404"/>
                <a:gd name="T96" fmla="*/ 1749904294 w 536"/>
                <a:gd name="T97" fmla="*/ 530275818 h 404"/>
                <a:gd name="T98" fmla="*/ 1695334481 w 536"/>
                <a:gd name="T99" fmla="*/ 461267167 h 404"/>
                <a:gd name="T100" fmla="*/ 1600744260 w 536"/>
                <a:gd name="T101" fmla="*/ 410418876 h 404"/>
                <a:gd name="T102" fmla="*/ 1575278983 w 536"/>
                <a:gd name="T103" fmla="*/ 301457436 h 404"/>
                <a:gd name="T104" fmla="*/ 1513432558 w 536"/>
                <a:gd name="T105" fmla="*/ 177970031 h 404"/>
                <a:gd name="T106" fmla="*/ 1444309523 w 536"/>
                <a:gd name="T107" fmla="*/ 69008561 h 404"/>
                <a:gd name="T108" fmla="*/ 1397014412 w 536"/>
                <a:gd name="T109" fmla="*/ 58113164 h 404"/>
                <a:gd name="T110" fmla="*/ 1375186487 w 536"/>
                <a:gd name="T111" fmla="*/ 134384693 h 404"/>
                <a:gd name="T112" fmla="*/ 1367909876 w 536"/>
                <a:gd name="T113" fmla="*/ 250609145 h 404"/>
                <a:gd name="T114" fmla="*/ 1247854378 w 536"/>
                <a:gd name="T115" fmla="*/ 305089865 h 404"/>
                <a:gd name="T116" fmla="*/ 1120522270 w 536"/>
                <a:gd name="T117" fmla="*/ 228818322 h 404"/>
                <a:gd name="T118" fmla="*/ 1105969048 w 536"/>
                <a:gd name="T119" fmla="*/ 159809791 h 404"/>
                <a:gd name="T120" fmla="*/ 1131436232 w 536"/>
                <a:gd name="T121" fmla="*/ 105329041 h 404"/>
                <a:gd name="T122" fmla="*/ 1113245659 w 536"/>
                <a:gd name="T123" fmla="*/ 83536372 h 404"/>
                <a:gd name="T124" fmla="*/ 1055036586 w 536"/>
                <a:gd name="T125" fmla="*/ 76273419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6"/>
                <a:gd name="T190" fmla="*/ 0 h 404"/>
                <a:gd name="T191" fmla="*/ 536 w 536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6" h="404">
                  <a:moveTo>
                    <a:pt x="266" y="14"/>
                  </a:moveTo>
                  <a:cubicBezTo>
                    <a:pt x="261" y="13"/>
                    <a:pt x="261" y="11"/>
                    <a:pt x="259" y="9"/>
                  </a:cubicBezTo>
                  <a:cubicBezTo>
                    <a:pt x="256" y="8"/>
                    <a:pt x="250" y="5"/>
                    <a:pt x="250" y="7"/>
                  </a:cubicBezTo>
                  <a:cubicBezTo>
                    <a:pt x="249" y="8"/>
                    <a:pt x="251" y="10"/>
                    <a:pt x="254" y="11"/>
                  </a:cubicBezTo>
                  <a:cubicBezTo>
                    <a:pt x="257" y="12"/>
                    <a:pt x="258" y="9"/>
                    <a:pt x="258" y="14"/>
                  </a:cubicBezTo>
                  <a:cubicBezTo>
                    <a:pt x="258" y="19"/>
                    <a:pt x="262" y="20"/>
                    <a:pt x="258" y="21"/>
                  </a:cubicBezTo>
                  <a:cubicBezTo>
                    <a:pt x="254" y="22"/>
                    <a:pt x="247" y="23"/>
                    <a:pt x="244" y="22"/>
                  </a:cubicBezTo>
                  <a:cubicBezTo>
                    <a:pt x="242" y="20"/>
                    <a:pt x="242" y="21"/>
                    <a:pt x="240" y="22"/>
                  </a:cubicBezTo>
                  <a:cubicBezTo>
                    <a:pt x="238" y="24"/>
                    <a:pt x="235" y="23"/>
                    <a:pt x="233" y="24"/>
                  </a:cubicBezTo>
                  <a:cubicBezTo>
                    <a:pt x="232" y="25"/>
                    <a:pt x="231" y="29"/>
                    <a:pt x="229" y="31"/>
                  </a:cubicBezTo>
                  <a:cubicBezTo>
                    <a:pt x="227" y="33"/>
                    <a:pt x="227" y="36"/>
                    <a:pt x="225" y="37"/>
                  </a:cubicBezTo>
                  <a:cubicBezTo>
                    <a:pt x="224" y="38"/>
                    <a:pt x="223" y="42"/>
                    <a:pt x="221" y="45"/>
                  </a:cubicBezTo>
                  <a:cubicBezTo>
                    <a:pt x="219" y="48"/>
                    <a:pt x="218" y="48"/>
                    <a:pt x="218" y="50"/>
                  </a:cubicBezTo>
                  <a:cubicBezTo>
                    <a:pt x="218" y="52"/>
                    <a:pt x="222" y="55"/>
                    <a:pt x="221" y="57"/>
                  </a:cubicBezTo>
                  <a:cubicBezTo>
                    <a:pt x="220" y="59"/>
                    <a:pt x="220" y="60"/>
                    <a:pt x="217" y="58"/>
                  </a:cubicBezTo>
                  <a:cubicBezTo>
                    <a:pt x="213" y="56"/>
                    <a:pt x="207" y="56"/>
                    <a:pt x="206" y="57"/>
                  </a:cubicBezTo>
                  <a:cubicBezTo>
                    <a:pt x="204" y="58"/>
                    <a:pt x="200" y="67"/>
                    <a:pt x="200" y="64"/>
                  </a:cubicBezTo>
                  <a:cubicBezTo>
                    <a:pt x="200" y="61"/>
                    <a:pt x="197" y="52"/>
                    <a:pt x="194" y="48"/>
                  </a:cubicBezTo>
                  <a:cubicBezTo>
                    <a:pt x="191" y="45"/>
                    <a:pt x="189" y="46"/>
                    <a:pt x="187" y="44"/>
                  </a:cubicBezTo>
                  <a:cubicBezTo>
                    <a:pt x="185" y="42"/>
                    <a:pt x="186" y="39"/>
                    <a:pt x="184" y="41"/>
                  </a:cubicBezTo>
                  <a:cubicBezTo>
                    <a:pt x="183" y="43"/>
                    <a:pt x="184" y="46"/>
                    <a:pt x="181" y="46"/>
                  </a:cubicBezTo>
                  <a:cubicBezTo>
                    <a:pt x="178" y="46"/>
                    <a:pt x="176" y="43"/>
                    <a:pt x="175" y="46"/>
                  </a:cubicBezTo>
                  <a:cubicBezTo>
                    <a:pt x="173" y="50"/>
                    <a:pt x="174" y="53"/>
                    <a:pt x="171" y="53"/>
                  </a:cubicBezTo>
                  <a:cubicBezTo>
                    <a:pt x="169" y="52"/>
                    <a:pt x="169" y="51"/>
                    <a:pt x="168" y="50"/>
                  </a:cubicBezTo>
                  <a:cubicBezTo>
                    <a:pt x="168" y="49"/>
                    <a:pt x="166" y="52"/>
                    <a:pt x="165" y="53"/>
                  </a:cubicBezTo>
                  <a:cubicBezTo>
                    <a:pt x="164" y="53"/>
                    <a:pt x="163" y="51"/>
                    <a:pt x="162" y="53"/>
                  </a:cubicBezTo>
                  <a:cubicBezTo>
                    <a:pt x="160" y="55"/>
                    <a:pt x="159" y="58"/>
                    <a:pt x="161" y="58"/>
                  </a:cubicBezTo>
                  <a:cubicBezTo>
                    <a:pt x="163" y="58"/>
                    <a:pt x="164" y="60"/>
                    <a:pt x="161" y="60"/>
                  </a:cubicBezTo>
                  <a:cubicBezTo>
                    <a:pt x="158" y="60"/>
                    <a:pt x="156" y="61"/>
                    <a:pt x="158" y="62"/>
                  </a:cubicBezTo>
                  <a:cubicBezTo>
                    <a:pt x="159" y="63"/>
                    <a:pt x="161" y="64"/>
                    <a:pt x="158" y="64"/>
                  </a:cubicBezTo>
                  <a:cubicBezTo>
                    <a:pt x="155" y="64"/>
                    <a:pt x="154" y="66"/>
                    <a:pt x="154" y="68"/>
                  </a:cubicBezTo>
                  <a:cubicBezTo>
                    <a:pt x="154" y="70"/>
                    <a:pt x="153" y="75"/>
                    <a:pt x="155" y="75"/>
                  </a:cubicBezTo>
                  <a:cubicBezTo>
                    <a:pt x="158" y="75"/>
                    <a:pt x="159" y="78"/>
                    <a:pt x="155" y="78"/>
                  </a:cubicBezTo>
                  <a:cubicBezTo>
                    <a:pt x="151" y="78"/>
                    <a:pt x="143" y="76"/>
                    <a:pt x="142" y="75"/>
                  </a:cubicBezTo>
                  <a:cubicBezTo>
                    <a:pt x="140" y="74"/>
                    <a:pt x="137" y="79"/>
                    <a:pt x="139" y="81"/>
                  </a:cubicBezTo>
                  <a:cubicBezTo>
                    <a:pt x="141" y="82"/>
                    <a:pt x="144" y="83"/>
                    <a:pt x="144" y="85"/>
                  </a:cubicBezTo>
                  <a:cubicBezTo>
                    <a:pt x="144" y="88"/>
                    <a:pt x="143" y="89"/>
                    <a:pt x="142" y="88"/>
                  </a:cubicBezTo>
                  <a:cubicBezTo>
                    <a:pt x="141" y="86"/>
                    <a:pt x="140" y="89"/>
                    <a:pt x="140" y="90"/>
                  </a:cubicBezTo>
                  <a:cubicBezTo>
                    <a:pt x="140" y="92"/>
                    <a:pt x="137" y="90"/>
                    <a:pt x="136" y="88"/>
                  </a:cubicBezTo>
                  <a:cubicBezTo>
                    <a:pt x="135" y="86"/>
                    <a:pt x="134" y="79"/>
                    <a:pt x="132" y="79"/>
                  </a:cubicBezTo>
                  <a:cubicBezTo>
                    <a:pt x="130" y="79"/>
                    <a:pt x="125" y="84"/>
                    <a:pt x="124" y="88"/>
                  </a:cubicBezTo>
                  <a:cubicBezTo>
                    <a:pt x="122" y="92"/>
                    <a:pt x="121" y="96"/>
                    <a:pt x="122" y="97"/>
                  </a:cubicBezTo>
                  <a:cubicBezTo>
                    <a:pt x="122" y="99"/>
                    <a:pt x="124" y="101"/>
                    <a:pt x="122" y="102"/>
                  </a:cubicBezTo>
                  <a:cubicBezTo>
                    <a:pt x="121" y="103"/>
                    <a:pt x="115" y="110"/>
                    <a:pt x="112" y="114"/>
                  </a:cubicBezTo>
                  <a:cubicBezTo>
                    <a:pt x="109" y="118"/>
                    <a:pt x="101" y="123"/>
                    <a:pt x="95" y="124"/>
                  </a:cubicBezTo>
                  <a:cubicBezTo>
                    <a:pt x="90" y="125"/>
                    <a:pt x="83" y="125"/>
                    <a:pt x="80" y="126"/>
                  </a:cubicBezTo>
                  <a:cubicBezTo>
                    <a:pt x="78" y="127"/>
                    <a:pt x="79" y="128"/>
                    <a:pt x="75" y="130"/>
                  </a:cubicBezTo>
                  <a:cubicBezTo>
                    <a:pt x="72" y="131"/>
                    <a:pt x="65" y="132"/>
                    <a:pt x="62" y="134"/>
                  </a:cubicBezTo>
                  <a:cubicBezTo>
                    <a:pt x="60" y="135"/>
                    <a:pt x="60" y="135"/>
                    <a:pt x="57" y="135"/>
                  </a:cubicBezTo>
                  <a:cubicBezTo>
                    <a:pt x="54" y="135"/>
                    <a:pt x="43" y="138"/>
                    <a:pt x="39" y="142"/>
                  </a:cubicBezTo>
                  <a:cubicBezTo>
                    <a:pt x="36" y="145"/>
                    <a:pt x="32" y="148"/>
                    <a:pt x="29" y="148"/>
                  </a:cubicBezTo>
                  <a:cubicBezTo>
                    <a:pt x="26" y="148"/>
                    <a:pt x="21" y="152"/>
                    <a:pt x="20" y="155"/>
                  </a:cubicBezTo>
                  <a:cubicBezTo>
                    <a:pt x="19" y="158"/>
                    <a:pt x="19" y="163"/>
                    <a:pt x="18" y="159"/>
                  </a:cubicBezTo>
                  <a:cubicBezTo>
                    <a:pt x="16" y="156"/>
                    <a:pt x="18" y="148"/>
                    <a:pt x="16" y="151"/>
                  </a:cubicBezTo>
                  <a:cubicBezTo>
                    <a:pt x="13" y="154"/>
                    <a:pt x="11" y="161"/>
                    <a:pt x="11" y="164"/>
                  </a:cubicBezTo>
                  <a:cubicBezTo>
                    <a:pt x="11" y="166"/>
                    <a:pt x="13" y="166"/>
                    <a:pt x="11" y="169"/>
                  </a:cubicBezTo>
                  <a:cubicBezTo>
                    <a:pt x="9" y="173"/>
                    <a:pt x="8" y="179"/>
                    <a:pt x="8" y="183"/>
                  </a:cubicBezTo>
                  <a:cubicBezTo>
                    <a:pt x="8" y="188"/>
                    <a:pt x="13" y="196"/>
                    <a:pt x="14" y="201"/>
                  </a:cubicBezTo>
                  <a:cubicBezTo>
                    <a:pt x="16" y="206"/>
                    <a:pt x="18" y="216"/>
                    <a:pt x="15" y="214"/>
                  </a:cubicBezTo>
                  <a:cubicBezTo>
                    <a:pt x="13" y="212"/>
                    <a:pt x="8" y="203"/>
                    <a:pt x="8" y="205"/>
                  </a:cubicBezTo>
                  <a:cubicBezTo>
                    <a:pt x="8" y="206"/>
                    <a:pt x="12" y="213"/>
                    <a:pt x="12" y="214"/>
                  </a:cubicBezTo>
                  <a:cubicBezTo>
                    <a:pt x="12" y="215"/>
                    <a:pt x="10" y="218"/>
                    <a:pt x="8" y="216"/>
                  </a:cubicBezTo>
                  <a:cubicBezTo>
                    <a:pt x="6" y="213"/>
                    <a:pt x="0" y="202"/>
                    <a:pt x="0" y="205"/>
                  </a:cubicBezTo>
                  <a:cubicBezTo>
                    <a:pt x="1" y="208"/>
                    <a:pt x="6" y="216"/>
                    <a:pt x="10" y="219"/>
                  </a:cubicBezTo>
                  <a:cubicBezTo>
                    <a:pt x="13" y="223"/>
                    <a:pt x="16" y="228"/>
                    <a:pt x="16" y="233"/>
                  </a:cubicBezTo>
                  <a:cubicBezTo>
                    <a:pt x="17" y="238"/>
                    <a:pt x="17" y="242"/>
                    <a:pt x="19" y="245"/>
                  </a:cubicBezTo>
                  <a:cubicBezTo>
                    <a:pt x="21" y="248"/>
                    <a:pt x="28" y="253"/>
                    <a:pt x="28" y="259"/>
                  </a:cubicBezTo>
                  <a:cubicBezTo>
                    <a:pt x="28" y="265"/>
                    <a:pt x="27" y="270"/>
                    <a:pt x="29" y="274"/>
                  </a:cubicBezTo>
                  <a:cubicBezTo>
                    <a:pt x="31" y="278"/>
                    <a:pt x="37" y="286"/>
                    <a:pt x="37" y="292"/>
                  </a:cubicBezTo>
                  <a:cubicBezTo>
                    <a:pt x="37" y="297"/>
                    <a:pt x="35" y="302"/>
                    <a:pt x="35" y="306"/>
                  </a:cubicBezTo>
                  <a:cubicBezTo>
                    <a:pt x="35" y="310"/>
                    <a:pt x="37" y="314"/>
                    <a:pt x="36" y="315"/>
                  </a:cubicBezTo>
                  <a:cubicBezTo>
                    <a:pt x="35" y="316"/>
                    <a:pt x="32" y="315"/>
                    <a:pt x="29" y="319"/>
                  </a:cubicBezTo>
                  <a:cubicBezTo>
                    <a:pt x="27" y="322"/>
                    <a:pt x="25" y="327"/>
                    <a:pt x="28" y="327"/>
                  </a:cubicBezTo>
                  <a:cubicBezTo>
                    <a:pt x="30" y="328"/>
                    <a:pt x="35" y="332"/>
                    <a:pt x="39" y="334"/>
                  </a:cubicBezTo>
                  <a:cubicBezTo>
                    <a:pt x="43" y="337"/>
                    <a:pt x="49" y="340"/>
                    <a:pt x="56" y="340"/>
                  </a:cubicBezTo>
                  <a:cubicBezTo>
                    <a:pt x="62" y="340"/>
                    <a:pt x="70" y="335"/>
                    <a:pt x="76" y="332"/>
                  </a:cubicBezTo>
                  <a:cubicBezTo>
                    <a:pt x="83" y="329"/>
                    <a:pt x="85" y="331"/>
                    <a:pt x="85" y="330"/>
                  </a:cubicBezTo>
                  <a:cubicBezTo>
                    <a:pt x="86" y="328"/>
                    <a:pt x="88" y="324"/>
                    <a:pt x="92" y="324"/>
                  </a:cubicBezTo>
                  <a:cubicBezTo>
                    <a:pt x="95" y="324"/>
                    <a:pt x="101" y="322"/>
                    <a:pt x="108" y="322"/>
                  </a:cubicBezTo>
                  <a:cubicBezTo>
                    <a:pt x="114" y="322"/>
                    <a:pt x="132" y="325"/>
                    <a:pt x="137" y="324"/>
                  </a:cubicBezTo>
                  <a:cubicBezTo>
                    <a:pt x="141" y="322"/>
                    <a:pt x="142" y="318"/>
                    <a:pt x="145" y="314"/>
                  </a:cubicBezTo>
                  <a:cubicBezTo>
                    <a:pt x="148" y="311"/>
                    <a:pt x="154" y="309"/>
                    <a:pt x="160" y="306"/>
                  </a:cubicBezTo>
                  <a:cubicBezTo>
                    <a:pt x="166" y="302"/>
                    <a:pt x="170" y="300"/>
                    <a:pt x="174" y="300"/>
                  </a:cubicBezTo>
                  <a:cubicBezTo>
                    <a:pt x="177" y="300"/>
                    <a:pt x="186" y="300"/>
                    <a:pt x="192" y="297"/>
                  </a:cubicBezTo>
                  <a:cubicBezTo>
                    <a:pt x="198" y="294"/>
                    <a:pt x="209" y="289"/>
                    <a:pt x="219" y="289"/>
                  </a:cubicBezTo>
                  <a:cubicBezTo>
                    <a:pt x="230" y="289"/>
                    <a:pt x="237" y="286"/>
                    <a:pt x="240" y="287"/>
                  </a:cubicBezTo>
                  <a:cubicBezTo>
                    <a:pt x="244" y="288"/>
                    <a:pt x="252" y="295"/>
                    <a:pt x="257" y="295"/>
                  </a:cubicBezTo>
                  <a:cubicBezTo>
                    <a:pt x="262" y="296"/>
                    <a:pt x="267" y="297"/>
                    <a:pt x="272" y="298"/>
                  </a:cubicBezTo>
                  <a:cubicBezTo>
                    <a:pt x="276" y="300"/>
                    <a:pt x="282" y="299"/>
                    <a:pt x="280" y="303"/>
                  </a:cubicBezTo>
                  <a:cubicBezTo>
                    <a:pt x="279" y="306"/>
                    <a:pt x="278" y="311"/>
                    <a:pt x="280" y="311"/>
                  </a:cubicBezTo>
                  <a:cubicBezTo>
                    <a:pt x="282" y="310"/>
                    <a:pt x="281" y="309"/>
                    <a:pt x="283" y="312"/>
                  </a:cubicBezTo>
                  <a:cubicBezTo>
                    <a:pt x="286" y="314"/>
                    <a:pt x="288" y="314"/>
                    <a:pt x="289" y="317"/>
                  </a:cubicBezTo>
                  <a:cubicBezTo>
                    <a:pt x="290" y="320"/>
                    <a:pt x="293" y="320"/>
                    <a:pt x="293" y="322"/>
                  </a:cubicBezTo>
                  <a:cubicBezTo>
                    <a:pt x="294" y="325"/>
                    <a:pt x="295" y="328"/>
                    <a:pt x="295" y="330"/>
                  </a:cubicBezTo>
                  <a:cubicBezTo>
                    <a:pt x="295" y="332"/>
                    <a:pt x="300" y="338"/>
                    <a:pt x="302" y="339"/>
                  </a:cubicBezTo>
                  <a:cubicBezTo>
                    <a:pt x="304" y="340"/>
                    <a:pt x="299" y="336"/>
                    <a:pt x="302" y="333"/>
                  </a:cubicBezTo>
                  <a:cubicBezTo>
                    <a:pt x="306" y="330"/>
                    <a:pt x="314" y="322"/>
                    <a:pt x="317" y="320"/>
                  </a:cubicBezTo>
                  <a:cubicBezTo>
                    <a:pt x="320" y="319"/>
                    <a:pt x="319" y="317"/>
                    <a:pt x="322" y="314"/>
                  </a:cubicBezTo>
                  <a:cubicBezTo>
                    <a:pt x="325" y="311"/>
                    <a:pt x="328" y="307"/>
                    <a:pt x="328" y="305"/>
                  </a:cubicBezTo>
                  <a:cubicBezTo>
                    <a:pt x="328" y="304"/>
                    <a:pt x="329" y="305"/>
                    <a:pt x="329" y="309"/>
                  </a:cubicBezTo>
                  <a:cubicBezTo>
                    <a:pt x="330" y="313"/>
                    <a:pt x="328" y="313"/>
                    <a:pt x="329" y="316"/>
                  </a:cubicBezTo>
                  <a:cubicBezTo>
                    <a:pt x="329" y="320"/>
                    <a:pt x="331" y="318"/>
                    <a:pt x="328" y="321"/>
                  </a:cubicBezTo>
                  <a:cubicBezTo>
                    <a:pt x="325" y="325"/>
                    <a:pt x="324" y="328"/>
                    <a:pt x="324" y="332"/>
                  </a:cubicBezTo>
                  <a:cubicBezTo>
                    <a:pt x="323" y="336"/>
                    <a:pt x="322" y="338"/>
                    <a:pt x="319" y="339"/>
                  </a:cubicBezTo>
                  <a:cubicBezTo>
                    <a:pt x="316" y="340"/>
                    <a:pt x="316" y="342"/>
                    <a:pt x="319" y="342"/>
                  </a:cubicBezTo>
                  <a:cubicBezTo>
                    <a:pt x="322" y="342"/>
                    <a:pt x="326" y="343"/>
                    <a:pt x="327" y="337"/>
                  </a:cubicBezTo>
                  <a:cubicBezTo>
                    <a:pt x="329" y="332"/>
                    <a:pt x="328" y="325"/>
                    <a:pt x="330" y="327"/>
                  </a:cubicBezTo>
                  <a:cubicBezTo>
                    <a:pt x="331" y="329"/>
                    <a:pt x="338" y="335"/>
                    <a:pt x="337" y="339"/>
                  </a:cubicBezTo>
                  <a:cubicBezTo>
                    <a:pt x="335" y="343"/>
                    <a:pt x="330" y="348"/>
                    <a:pt x="334" y="348"/>
                  </a:cubicBezTo>
                  <a:cubicBezTo>
                    <a:pt x="338" y="349"/>
                    <a:pt x="339" y="346"/>
                    <a:pt x="343" y="349"/>
                  </a:cubicBezTo>
                  <a:cubicBezTo>
                    <a:pt x="347" y="351"/>
                    <a:pt x="354" y="360"/>
                    <a:pt x="352" y="364"/>
                  </a:cubicBezTo>
                  <a:cubicBezTo>
                    <a:pt x="351" y="369"/>
                    <a:pt x="350" y="372"/>
                    <a:pt x="354" y="376"/>
                  </a:cubicBezTo>
                  <a:cubicBezTo>
                    <a:pt x="357" y="380"/>
                    <a:pt x="356" y="380"/>
                    <a:pt x="363" y="383"/>
                  </a:cubicBezTo>
                  <a:cubicBezTo>
                    <a:pt x="369" y="387"/>
                    <a:pt x="373" y="386"/>
                    <a:pt x="376" y="389"/>
                  </a:cubicBezTo>
                  <a:cubicBezTo>
                    <a:pt x="379" y="391"/>
                    <a:pt x="377" y="387"/>
                    <a:pt x="384" y="390"/>
                  </a:cubicBezTo>
                  <a:cubicBezTo>
                    <a:pt x="391" y="393"/>
                    <a:pt x="399" y="400"/>
                    <a:pt x="403" y="398"/>
                  </a:cubicBezTo>
                  <a:cubicBezTo>
                    <a:pt x="407" y="397"/>
                    <a:pt x="412" y="393"/>
                    <a:pt x="415" y="389"/>
                  </a:cubicBezTo>
                  <a:cubicBezTo>
                    <a:pt x="417" y="384"/>
                    <a:pt x="421" y="381"/>
                    <a:pt x="422" y="384"/>
                  </a:cubicBezTo>
                  <a:cubicBezTo>
                    <a:pt x="423" y="386"/>
                    <a:pt x="419" y="388"/>
                    <a:pt x="420" y="390"/>
                  </a:cubicBezTo>
                  <a:cubicBezTo>
                    <a:pt x="421" y="392"/>
                    <a:pt x="423" y="393"/>
                    <a:pt x="423" y="391"/>
                  </a:cubicBezTo>
                  <a:cubicBezTo>
                    <a:pt x="424" y="389"/>
                    <a:pt x="425" y="385"/>
                    <a:pt x="426" y="388"/>
                  </a:cubicBezTo>
                  <a:cubicBezTo>
                    <a:pt x="427" y="391"/>
                    <a:pt x="434" y="394"/>
                    <a:pt x="437" y="398"/>
                  </a:cubicBezTo>
                  <a:cubicBezTo>
                    <a:pt x="441" y="403"/>
                    <a:pt x="441" y="404"/>
                    <a:pt x="441" y="401"/>
                  </a:cubicBezTo>
                  <a:cubicBezTo>
                    <a:pt x="441" y="397"/>
                    <a:pt x="446" y="397"/>
                    <a:pt x="450" y="393"/>
                  </a:cubicBezTo>
                  <a:cubicBezTo>
                    <a:pt x="454" y="388"/>
                    <a:pt x="456" y="383"/>
                    <a:pt x="464" y="383"/>
                  </a:cubicBezTo>
                  <a:cubicBezTo>
                    <a:pt x="472" y="383"/>
                    <a:pt x="486" y="381"/>
                    <a:pt x="487" y="377"/>
                  </a:cubicBezTo>
                  <a:cubicBezTo>
                    <a:pt x="488" y="374"/>
                    <a:pt x="487" y="367"/>
                    <a:pt x="488" y="363"/>
                  </a:cubicBezTo>
                  <a:cubicBezTo>
                    <a:pt x="489" y="360"/>
                    <a:pt x="495" y="344"/>
                    <a:pt x="497" y="338"/>
                  </a:cubicBezTo>
                  <a:cubicBezTo>
                    <a:pt x="500" y="332"/>
                    <a:pt x="502" y="321"/>
                    <a:pt x="510" y="314"/>
                  </a:cubicBezTo>
                  <a:cubicBezTo>
                    <a:pt x="517" y="307"/>
                    <a:pt x="520" y="303"/>
                    <a:pt x="520" y="300"/>
                  </a:cubicBezTo>
                  <a:cubicBezTo>
                    <a:pt x="520" y="296"/>
                    <a:pt x="523" y="292"/>
                    <a:pt x="526" y="288"/>
                  </a:cubicBezTo>
                  <a:cubicBezTo>
                    <a:pt x="528" y="285"/>
                    <a:pt x="526" y="277"/>
                    <a:pt x="528" y="272"/>
                  </a:cubicBezTo>
                  <a:cubicBezTo>
                    <a:pt x="529" y="267"/>
                    <a:pt x="533" y="263"/>
                    <a:pt x="532" y="260"/>
                  </a:cubicBezTo>
                  <a:cubicBezTo>
                    <a:pt x="531" y="257"/>
                    <a:pt x="531" y="255"/>
                    <a:pt x="532" y="254"/>
                  </a:cubicBezTo>
                  <a:cubicBezTo>
                    <a:pt x="533" y="252"/>
                    <a:pt x="536" y="245"/>
                    <a:pt x="534" y="241"/>
                  </a:cubicBezTo>
                  <a:cubicBezTo>
                    <a:pt x="533" y="236"/>
                    <a:pt x="530" y="232"/>
                    <a:pt x="530" y="228"/>
                  </a:cubicBezTo>
                  <a:cubicBezTo>
                    <a:pt x="530" y="224"/>
                    <a:pt x="529" y="221"/>
                    <a:pt x="528" y="217"/>
                  </a:cubicBezTo>
                  <a:cubicBezTo>
                    <a:pt x="526" y="213"/>
                    <a:pt x="530" y="209"/>
                    <a:pt x="529" y="207"/>
                  </a:cubicBezTo>
                  <a:cubicBezTo>
                    <a:pt x="529" y="206"/>
                    <a:pt x="530" y="204"/>
                    <a:pt x="531" y="203"/>
                  </a:cubicBezTo>
                  <a:cubicBezTo>
                    <a:pt x="531" y="201"/>
                    <a:pt x="532" y="194"/>
                    <a:pt x="531" y="195"/>
                  </a:cubicBezTo>
                  <a:cubicBezTo>
                    <a:pt x="531" y="197"/>
                    <a:pt x="528" y="205"/>
                    <a:pt x="523" y="198"/>
                  </a:cubicBezTo>
                  <a:cubicBezTo>
                    <a:pt x="518" y="192"/>
                    <a:pt x="515" y="184"/>
                    <a:pt x="513" y="183"/>
                  </a:cubicBezTo>
                  <a:cubicBezTo>
                    <a:pt x="510" y="182"/>
                    <a:pt x="502" y="178"/>
                    <a:pt x="500" y="174"/>
                  </a:cubicBezTo>
                  <a:cubicBezTo>
                    <a:pt x="497" y="169"/>
                    <a:pt x="500" y="162"/>
                    <a:pt x="497" y="161"/>
                  </a:cubicBezTo>
                  <a:cubicBezTo>
                    <a:pt x="494" y="160"/>
                    <a:pt x="489" y="156"/>
                    <a:pt x="488" y="157"/>
                  </a:cubicBezTo>
                  <a:cubicBezTo>
                    <a:pt x="488" y="158"/>
                    <a:pt x="487" y="160"/>
                    <a:pt x="485" y="159"/>
                  </a:cubicBezTo>
                  <a:cubicBezTo>
                    <a:pt x="483" y="157"/>
                    <a:pt x="484" y="151"/>
                    <a:pt x="481" y="146"/>
                  </a:cubicBezTo>
                  <a:cubicBezTo>
                    <a:pt x="477" y="142"/>
                    <a:pt x="472" y="137"/>
                    <a:pt x="472" y="136"/>
                  </a:cubicBezTo>
                  <a:cubicBezTo>
                    <a:pt x="472" y="134"/>
                    <a:pt x="473" y="133"/>
                    <a:pt x="474" y="133"/>
                  </a:cubicBezTo>
                  <a:cubicBezTo>
                    <a:pt x="475" y="133"/>
                    <a:pt x="471" y="131"/>
                    <a:pt x="466" y="127"/>
                  </a:cubicBezTo>
                  <a:cubicBezTo>
                    <a:pt x="462" y="123"/>
                    <a:pt x="461" y="125"/>
                    <a:pt x="458" y="122"/>
                  </a:cubicBezTo>
                  <a:cubicBezTo>
                    <a:pt x="455" y="120"/>
                    <a:pt x="455" y="120"/>
                    <a:pt x="452" y="120"/>
                  </a:cubicBezTo>
                  <a:cubicBezTo>
                    <a:pt x="448" y="119"/>
                    <a:pt x="440" y="116"/>
                    <a:pt x="440" y="113"/>
                  </a:cubicBezTo>
                  <a:cubicBezTo>
                    <a:pt x="439" y="109"/>
                    <a:pt x="440" y="107"/>
                    <a:pt x="438" y="103"/>
                  </a:cubicBezTo>
                  <a:cubicBezTo>
                    <a:pt x="435" y="100"/>
                    <a:pt x="438" y="100"/>
                    <a:pt x="437" y="96"/>
                  </a:cubicBezTo>
                  <a:cubicBezTo>
                    <a:pt x="436" y="91"/>
                    <a:pt x="437" y="87"/>
                    <a:pt x="433" y="83"/>
                  </a:cubicBezTo>
                  <a:cubicBezTo>
                    <a:pt x="430" y="80"/>
                    <a:pt x="429" y="82"/>
                    <a:pt x="428" y="77"/>
                  </a:cubicBezTo>
                  <a:cubicBezTo>
                    <a:pt x="427" y="72"/>
                    <a:pt x="427" y="63"/>
                    <a:pt x="425" y="59"/>
                  </a:cubicBezTo>
                  <a:cubicBezTo>
                    <a:pt x="423" y="56"/>
                    <a:pt x="417" y="51"/>
                    <a:pt x="416" y="49"/>
                  </a:cubicBezTo>
                  <a:cubicBezTo>
                    <a:pt x="414" y="47"/>
                    <a:pt x="414" y="50"/>
                    <a:pt x="412" y="50"/>
                  </a:cubicBezTo>
                  <a:cubicBezTo>
                    <a:pt x="410" y="50"/>
                    <a:pt x="404" y="44"/>
                    <a:pt x="404" y="37"/>
                  </a:cubicBezTo>
                  <a:cubicBezTo>
                    <a:pt x="404" y="29"/>
                    <a:pt x="399" y="24"/>
                    <a:pt x="397" y="19"/>
                  </a:cubicBezTo>
                  <a:cubicBezTo>
                    <a:pt x="395" y="14"/>
                    <a:pt x="390" y="6"/>
                    <a:pt x="390" y="3"/>
                  </a:cubicBezTo>
                  <a:cubicBezTo>
                    <a:pt x="389" y="0"/>
                    <a:pt x="387" y="3"/>
                    <a:pt x="386" y="5"/>
                  </a:cubicBezTo>
                  <a:cubicBezTo>
                    <a:pt x="386" y="7"/>
                    <a:pt x="387" y="12"/>
                    <a:pt x="384" y="16"/>
                  </a:cubicBezTo>
                  <a:cubicBezTo>
                    <a:pt x="381" y="20"/>
                    <a:pt x="376" y="23"/>
                    <a:pt x="378" y="25"/>
                  </a:cubicBezTo>
                  <a:cubicBezTo>
                    <a:pt x="379" y="26"/>
                    <a:pt x="383" y="26"/>
                    <a:pt x="381" y="28"/>
                  </a:cubicBezTo>
                  <a:cubicBezTo>
                    <a:pt x="379" y="30"/>
                    <a:pt x="378" y="33"/>
                    <a:pt x="378" y="37"/>
                  </a:cubicBezTo>
                  <a:cubicBezTo>
                    <a:pt x="378" y="41"/>
                    <a:pt x="375" y="43"/>
                    <a:pt x="376" y="44"/>
                  </a:cubicBezTo>
                  <a:cubicBezTo>
                    <a:pt x="378" y="46"/>
                    <a:pt x="378" y="51"/>
                    <a:pt x="378" y="52"/>
                  </a:cubicBezTo>
                  <a:cubicBezTo>
                    <a:pt x="378" y="54"/>
                    <a:pt x="378" y="60"/>
                    <a:pt x="376" y="69"/>
                  </a:cubicBezTo>
                  <a:cubicBezTo>
                    <a:pt x="375" y="77"/>
                    <a:pt x="371" y="91"/>
                    <a:pt x="365" y="95"/>
                  </a:cubicBezTo>
                  <a:cubicBezTo>
                    <a:pt x="360" y="98"/>
                    <a:pt x="356" y="97"/>
                    <a:pt x="351" y="93"/>
                  </a:cubicBezTo>
                  <a:cubicBezTo>
                    <a:pt x="347" y="90"/>
                    <a:pt x="345" y="85"/>
                    <a:pt x="343" y="84"/>
                  </a:cubicBezTo>
                  <a:cubicBezTo>
                    <a:pt x="340" y="83"/>
                    <a:pt x="329" y="80"/>
                    <a:pt x="325" y="76"/>
                  </a:cubicBezTo>
                  <a:cubicBezTo>
                    <a:pt x="321" y="72"/>
                    <a:pt x="319" y="70"/>
                    <a:pt x="317" y="70"/>
                  </a:cubicBezTo>
                  <a:cubicBezTo>
                    <a:pt x="314" y="70"/>
                    <a:pt x="310" y="66"/>
                    <a:pt x="308" y="63"/>
                  </a:cubicBezTo>
                  <a:cubicBezTo>
                    <a:pt x="305" y="61"/>
                    <a:pt x="300" y="59"/>
                    <a:pt x="299" y="58"/>
                  </a:cubicBezTo>
                  <a:cubicBezTo>
                    <a:pt x="298" y="57"/>
                    <a:pt x="295" y="57"/>
                    <a:pt x="296" y="54"/>
                  </a:cubicBezTo>
                  <a:cubicBezTo>
                    <a:pt x="298" y="52"/>
                    <a:pt x="302" y="45"/>
                    <a:pt x="304" y="44"/>
                  </a:cubicBezTo>
                  <a:cubicBezTo>
                    <a:pt x="306" y="42"/>
                    <a:pt x="308" y="42"/>
                    <a:pt x="306" y="40"/>
                  </a:cubicBezTo>
                  <a:cubicBezTo>
                    <a:pt x="304" y="39"/>
                    <a:pt x="305" y="34"/>
                    <a:pt x="308" y="34"/>
                  </a:cubicBezTo>
                  <a:cubicBezTo>
                    <a:pt x="311" y="34"/>
                    <a:pt x="308" y="32"/>
                    <a:pt x="311" y="29"/>
                  </a:cubicBezTo>
                  <a:cubicBezTo>
                    <a:pt x="314" y="26"/>
                    <a:pt x="318" y="23"/>
                    <a:pt x="316" y="21"/>
                  </a:cubicBezTo>
                  <a:cubicBezTo>
                    <a:pt x="314" y="19"/>
                    <a:pt x="312" y="16"/>
                    <a:pt x="310" y="18"/>
                  </a:cubicBezTo>
                  <a:cubicBezTo>
                    <a:pt x="308" y="20"/>
                    <a:pt x="308" y="25"/>
                    <a:pt x="306" y="23"/>
                  </a:cubicBezTo>
                  <a:cubicBezTo>
                    <a:pt x="305" y="22"/>
                    <a:pt x="303" y="21"/>
                    <a:pt x="303" y="19"/>
                  </a:cubicBezTo>
                  <a:cubicBezTo>
                    <a:pt x="303" y="17"/>
                    <a:pt x="303" y="15"/>
                    <a:pt x="300" y="18"/>
                  </a:cubicBezTo>
                  <a:cubicBezTo>
                    <a:pt x="297" y="21"/>
                    <a:pt x="295" y="22"/>
                    <a:pt x="290" y="21"/>
                  </a:cubicBezTo>
                  <a:cubicBezTo>
                    <a:pt x="285" y="20"/>
                    <a:pt x="272" y="14"/>
                    <a:pt x="266" y="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1" name="Freeform 920"/>
            <p:cNvSpPr>
              <a:spLocks/>
            </p:cNvSpPr>
            <p:nvPr/>
          </p:nvSpPr>
          <p:spPr bwMode="auto">
            <a:xfrm>
              <a:off x="682625" y="1781175"/>
              <a:ext cx="196850" cy="303213"/>
            </a:xfrm>
            <a:custGeom>
              <a:avLst/>
              <a:gdLst>
                <a:gd name="T0" fmla="*/ 105924410 w 103"/>
                <a:gd name="T1" fmla="*/ 3636649 h 159"/>
                <a:gd name="T2" fmla="*/ 47482896 w 103"/>
                <a:gd name="T3" fmla="*/ 7273297 h 159"/>
                <a:gd name="T4" fmla="*/ 40178426 w 103"/>
                <a:gd name="T5" fmla="*/ 32729843 h 159"/>
                <a:gd name="T6" fmla="*/ 14610856 w 103"/>
                <a:gd name="T7" fmla="*/ 69096334 h 159"/>
                <a:gd name="T8" fmla="*/ 18263095 w 103"/>
                <a:gd name="T9" fmla="*/ 123646048 h 159"/>
                <a:gd name="T10" fmla="*/ 43830661 w 103"/>
                <a:gd name="T11" fmla="*/ 134556021 h 159"/>
                <a:gd name="T12" fmla="*/ 36526191 w 103"/>
                <a:gd name="T13" fmla="*/ 149102611 h 159"/>
                <a:gd name="T14" fmla="*/ 21915331 w 103"/>
                <a:gd name="T15" fmla="*/ 170922497 h 159"/>
                <a:gd name="T16" fmla="*/ 3652236 w 103"/>
                <a:gd name="T17" fmla="*/ 192742383 h 159"/>
                <a:gd name="T18" fmla="*/ 21915331 w 103"/>
                <a:gd name="T19" fmla="*/ 207288973 h 159"/>
                <a:gd name="T20" fmla="*/ 36526191 w 103"/>
                <a:gd name="T21" fmla="*/ 210925621 h 159"/>
                <a:gd name="T22" fmla="*/ 43830661 w 103"/>
                <a:gd name="T23" fmla="*/ 203652325 h 159"/>
                <a:gd name="T24" fmla="*/ 47482896 w 103"/>
                <a:gd name="T25" fmla="*/ 189105735 h 159"/>
                <a:gd name="T26" fmla="*/ 58441514 w 103"/>
                <a:gd name="T27" fmla="*/ 189105735 h 159"/>
                <a:gd name="T28" fmla="*/ 58441514 w 103"/>
                <a:gd name="T29" fmla="*/ 232745506 h 159"/>
                <a:gd name="T30" fmla="*/ 73050470 w 103"/>
                <a:gd name="T31" fmla="*/ 261838747 h 159"/>
                <a:gd name="T32" fmla="*/ 120533351 w 103"/>
                <a:gd name="T33" fmla="*/ 250928804 h 159"/>
                <a:gd name="T34" fmla="*/ 127839763 w 103"/>
                <a:gd name="T35" fmla="*/ 283658632 h 159"/>
                <a:gd name="T36" fmla="*/ 153407322 w 103"/>
                <a:gd name="T37" fmla="*/ 309115166 h 159"/>
                <a:gd name="T38" fmla="*/ 149755086 w 103"/>
                <a:gd name="T39" fmla="*/ 360028232 h 159"/>
                <a:gd name="T40" fmla="*/ 84009087 w 103"/>
                <a:gd name="T41" fmla="*/ 367301527 h 159"/>
                <a:gd name="T42" fmla="*/ 98618028 w 103"/>
                <a:gd name="T43" fmla="*/ 392758060 h 159"/>
                <a:gd name="T44" fmla="*/ 87661322 w 103"/>
                <a:gd name="T45" fmla="*/ 410941298 h 159"/>
                <a:gd name="T46" fmla="*/ 47482896 w 103"/>
                <a:gd name="T47" fmla="*/ 454581070 h 159"/>
                <a:gd name="T48" fmla="*/ 84009087 w 103"/>
                <a:gd name="T49" fmla="*/ 458217717 h 159"/>
                <a:gd name="T50" fmla="*/ 109576645 w 103"/>
                <a:gd name="T51" fmla="*/ 476400955 h 159"/>
                <a:gd name="T52" fmla="*/ 168018174 w 103"/>
                <a:gd name="T53" fmla="*/ 465491012 h 159"/>
                <a:gd name="T54" fmla="*/ 135144234 w 103"/>
                <a:gd name="T55" fmla="*/ 498220841 h 159"/>
                <a:gd name="T56" fmla="*/ 84009087 w 103"/>
                <a:gd name="T57" fmla="*/ 498220841 h 159"/>
                <a:gd name="T58" fmla="*/ 65745999 w 103"/>
                <a:gd name="T59" fmla="*/ 523677493 h 159"/>
                <a:gd name="T60" fmla="*/ 25567566 w 103"/>
                <a:gd name="T61" fmla="*/ 563680617 h 159"/>
                <a:gd name="T62" fmla="*/ 47482896 w 103"/>
                <a:gd name="T63" fmla="*/ 567317265 h 159"/>
                <a:gd name="T64" fmla="*/ 102272175 w 103"/>
                <a:gd name="T65" fmla="*/ 549134027 h 159"/>
                <a:gd name="T66" fmla="*/ 146102851 w 103"/>
                <a:gd name="T67" fmla="*/ 523677493 h 159"/>
                <a:gd name="T68" fmla="*/ 211848820 w 103"/>
                <a:gd name="T69" fmla="*/ 523677493 h 159"/>
                <a:gd name="T70" fmla="*/ 292203791 w 103"/>
                <a:gd name="T71" fmla="*/ 520040846 h 159"/>
                <a:gd name="T72" fmla="*/ 350645289 w 103"/>
                <a:gd name="T73" fmla="*/ 487310898 h 159"/>
                <a:gd name="T74" fmla="*/ 350645289 w 103"/>
                <a:gd name="T75" fmla="*/ 447307774 h 159"/>
                <a:gd name="T76" fmla="*/ 339686672 w 103"/>
                <a:gd name="T77" fmla="*/ 385484765 h 159"/>
                <a:gd name="T78" fmla="*/ 299510172 w 103"/>
                <a:gd name="T79" fmla="*/ 378211470 h 159"/>
                <a:gd name="T80" fmla="*/ 262983997 w 103"/>
                <a:gd name="T81" fmla="*/ 334571699 h 159"/>
                <a:gd name="T82" fmla="*/ 277594849 w 103"/>
                <a:gd name="T83" fmla="*/ 301841870 h 159"/>
                <a:gd name="T84" fmla="*/ 197237968 w 103"/>
                <a:gd name="T85" fmla="*/ 203652325 h 159"/>
                <a:gd name="T86" fmla="*/ 124187498 w 103"/>
                <a:gd name="T87" fmla="*/ 185469087 h 159"/>
                <a:gd name="T88" fmla="*/ 157059557 w 103"/>
                <a:gd name="T89" fmla="*/ 160012554 h 159"/>
                <a:gd name="T90" fmla="*/ 178974880 w 103"/>
                <a:gd name="T91" fmla="*/ 127282726 h 159"/>
                <a:gd name="T92" fmla="*/ 175322645 w 103"/>
                <a:gd name="T93" fmla="*/ 65459687 h 159"/>
                <a:gd name="T94" fmla="*/ 91313558 w 103"/>
                <a:gd name="T95" fmla="*/ 76369629 h 159"/>
                <a:gd name="T96" fmla="*/ 102272175 w 103"/>
                <a:gd name="T97" fmla="*/ 61823024 h 159"/>
                <a:gd name="T98" fmla="*/ 127839763 w 103"/>
                <a:gd name="T99" fmla="*/ 29093188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"/>
                <a:gd name="T151" fmla="*/ 0 h 159"/>
                <a:gd name="T152" fmla="*/ 103 w 103"/>
                <a:gd name="T153" fmla="*/ 159 h 1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" h="159">
                  <a:moveTo>
                    <a:pt x="37" y="2"/>
                  </a:moveTo>
                  <a:cubicBezTo>
                    <a:pt x="35" y="1"/>
                    <a:pt x="31" y="0"/>
                    <a:pt x="29" y="1"/>
                  </a:cubicBezTo>
                  <a:cubicBezTo>
                    <a:pt x="26" y="2"/>
                    <a:pt x="26" y="2"/>
                    <a:pt x="21" y="2"/>
                  </a:cubicBezTo>
                  <a:cubicBezTo>
                    <a:pt x="17" y="2"/>
                    <a:pt x="13" y="0"/>
                    <a:pt x="13" y="2"/>
                  </a:cubicBezTo>
                  <a:cubicBezTo>
                    <a:pt x="13" y="5"/>
                    <a:pt x="15" y="8"/>
                    <a:pt x="11" y="8"/>
                  </a:cubicBezTo>
                  <a:cubicBezTo>
                    <a:pt x="7" y="8"/>
                    <a:pt x="11" y="8"/>
                    <a:pt x="11" y="9"/>
                  </a:cubicBezTo>
                  <a:cubicBezTo>
                    <a:pt x="12" y="10"/>
                    <a:pt x="11" y="14"/>
                    <a:pt x="9" y="14"/>
                  </a:cubicBezTo>
                  <a:cubicBezTo>
                    <a:pt x="6" y="15"/>
                    <a:pt x="4" y="16"/>
                    <a:pt x="4" y="19"/>
                  </a:cubicBezTo>
                  <a:cubicBezTo>
                    <a:pt x="5" y="22"/>
                    <a:pt x="7" y="22"/>
                    <a:pt x="7" y="25"/>
                  </a:cubicBezTo>
                  <a:cubicBezTo>
                    <a:pt x="7" y="28"/>
                    <a:pt x="5" y="33"/>
                    <a:pt x="5" y="34"/>
                  </a:cubicBezTo>
                  <a:cubicBezTo>
                    <a:pt x="5" y="36"/>
                    <a:pt x="5" y="38"/>
                    <a:pt x="7" y="39"/>
                  </a:cubicBezTo>
                  <a:cubicBezTo>
                    <a:pt x="9" y="39"/>
                    <a:pt x="11" y="38"/>
                    <a:pt x="12" y="37"/>
                  </a:cubicBezTo>
                  <a:cubicBezTo>
                    <a:pt x="13" y="36"/>
                    <a:pt x="11" y="37"/>
                    <a:pt x="11" y="38"/>
                  </a:cubicBezTo>
                  <a:cubicBezTo>
                    <a:pt x="10" y="38"/>
                    <a:pt x="10" y="41"/>
                    <a:pt x="10" y="41"/>
                  </a:cubicBezTo>
                  <a:cubicBezTo>
                    <a:pt x="11" y="41"/>
                    <a:pt x="12" y="42"/>
                    <a:pt x="10" y="43"/>
                  </a:cubicBezTo>
                  <a:cubicBezTo>
                    <a:pt x="8" y="43"/>
                    <a:pt x="8" y="47"/>
                    <a:pt x="6" y="47"/>
                  </a:cubicBezTo>
                  <a:cubicBezTo>
                    <a:pt x="5" y="48"/>
                    <a:pt x="2" y="48"/>
                    <a:pt x="1" y="50"/>
                  </a:cubicBezTo>
                  <a:cubicBezTo>
                    <a:pt x="0" y="51"/>
                    <a:pt x="0" y="54"/>
                    <a:pt x="1" y="53"/>
                  </a:cubicBezTo>
                  <a:cubicBezTo>
                    <a:pt x="2" y="52"/>
                    <a:pt x="5" y="49"/>
                    <a:pt x="6" y="51"/>
                  </a:cubicBezTo>
                  <a:cubicBezTo>
                    <a:pt x="6" y="53"/>
                    <a:pt x="8" y="56"/>
                    <a:pt x="6" y="57"/>
                  </a:cubicBezTo>
                  <a:cubicBezTo>
                    <a:pt x="4" y="58"/>
                    <a:pt x="3" y="63"/>
                    <a:pt x="4" y="62"/>
                  </a:cubicBezTo>
                  <a:cubicBezTo>
                    <a:pt x="6" y="61"/>
                    <a:pt x="8" y="57"/>
                    <a:pt x="10" y="58"/>
                  </a:cubicBezTo>
                  <a:cubicBezTo>
                    <a:pt x="11" y="59"/>
                    <a:pt x="13" y="63"/>
                    <a:pt x="13" y="61"/>
                  </a:cubicBezTo>
                  <a:cubicBezTo>
                    <a:pt x="13" y="58"/>
                    <a:pt x="13" y="59"/>
                    <a:pt x="12" y="56"/>
                  </a:cubicBezTo>
                  <a:cubicBezTo>
                    <a:pt x="12" y="53"/>
                    <a:pt x="10" y="52"/>
                    <a:pt x="9" y="51"/>
                  </a:cubicBezTo>
                  <a:cubicBezTo>
                    <a:pt x="8" y="49"/>
                    <a:pt x="12" y="51"/>
                    <a:pt x="13" y="52"/>
                  </a:cubicBezTo>
                  <a:cubicBezTo>
                    <a:pt x="14" y="52"/>
                    <a:pt x="15" y="51"/>
                    <a:pt x="17" y="51"/>
                  </a:cubicBezTo>
                  <a:cubicBezTo>
                    <a:pt x="19" y="50"/>
                    <a:pt x="17" y="50"/>
                    <a:pt x="16" y="52"/>
                  </a:cubicBezTo>
                  <a:cubicBezTo>
                    <a:pt x="15" y="54"/>
                    <a:pt x="15" y="54"/>
                    <a:pt x="16" y="57"/>
                  </a:cubicBezTo>
                  <a:cubicBezTo>
                    <a:pt x="17" y="60"/>
                    <a:pt x="18" y="62"/>
                    <a:pt x="16" y="64"/>
                  </a:cubicBezTo>
                  <a:cubicBezTo>
                    <a:pt x="14" y="67"/>
                    <a:pt x="14" y="70"/>
                    <a:pt x="14" y="72"/>
                  </a:cubicBezTo>
                  <a:cubicBezTo>
                    <a:pt x="15" y="73"/>
                    <a:pt x="17" y="73"/>
                    <a:pt x="20" y="72"/>
                  </a:cubicBezTo>
                  <a:cubicBezTo>
                    <a:pt x="22" y="71"/>
                    <a:pt x="21" y="72"/>
                    <a:pt x="25" y="72"/>
                  </a:cubicBezTo>
                  <a:cubicBezTo>
                    <a:pt x="28" y="72"/>
                    <a:pt x="28" y="68"/>
                    <a:pt x="33" y="69"/>
                  </a:cubicBezTo>
                  <a:cubicBezTo>
                    <a:pt x="39" y="69"/>
                    <a:pt x="40" y="69"/>
                    <a:pt x="38" y="70"/>
                  </a:cubicBezTo>
                  <a:cubicBezTo>
                    <a:pt x="35" y="72"/>
                    <a:pt x="34" y="75"/>
                    <a:pt x="35" y="78"/>
                  </a:cubicBezTo>
                  <a:cubicBezTo>
                    <a:pt x="36" y="81"/>
                    <a:pt x="37" y="86"/>
                    <a:pt x="38" y="85"/>
                  </a:cubicBezTo>
                  <a:cubicBezTo>
                    <a:pt x="39" y="83"/>
                    <a:pt x="42" y="85"/>
                    <a:pt x="42" y="85"/>
                  </a:cubicBezTo>
                  <a:cubicBezTo>
                    <a:pt x="42" y="85"/>
                    <a:pt x="40" y="91"/>
                    <a:pt x="40" y="94"/>
                  </a:cubicBezTo>
                  <a:cubicBezTo>
                    <a:pt x="41" y="97"/>
                    <a:pt x="44" y="98"/>
                    <a:pt x="41" y="99"/>
                  </a:cubicBezTo>
                  <a:cubicBezTo>
                    <a:pt x="38" y="100"/>
                    <a:pt x="33" y="101"/>
                    <a:pt x="30" y="101"/>
                  </a:cubicBezTo>
                  <a:cubicBezTo>
                    <a:pt x="26" y="101"/>
                    <a:pt x="24" y="99"/>
                    <a:pt x="23" y="101"/>
                  </a:cubicBezTo>
                  <a:cubicBezTo>
                    <a:pt x="23" y="103"/>
                    <a:pt x="20" y="104"/>
                    <a:pt x="21" y="106"/>
                  </a:cubicBezTo>
                  <a:cubicBezTo>
                    <a:pt x="21" y="107"/>
                    <a:pt x="25" y="106"/>
                    <a:pt x="27" y="108"/>
                  </a:cubicBezTo>
                  <a:cubicBezTo>
                    <a:pt x="29" y="110"/>
                    <a:pt x="24" y="110"/>
                    <a:pt x="23" y="111"/>
                  </a:cubicBezTo>
                  <a:cubicBezTo>
                    <a:pt x="21" y="112"/>
                    <a:pt x="23" y="111"/>
                    <a:pt x="24" y="113"/>
                  </a:cubicBezTo>
                  <a:cubicBezTo>
                    <a:pt x="26" y="114"/>
                    <a:pt x="23" y="117"/>
                    <a:pt x="21" y="119"/>
                  </a:cubicBezTo>
                  <a:cubicBezTo>
                    <a:pt x="18" y="122"/>
                    <a:pt x="15" y="124"/>
                    <a:pt x="13" y="125"/>
                  </a:cubicBezTo>
                  <a:cubicBezTo>
                    <a:pt x="10" y="127"/>
                    <a:pt x="13" y="131"/>
                    <a:pt x="16" y="130"/>
                  </a:cubicBezTo>
                  <a:cubicBezTo>
                    <a:pt x="19" y="129"/>
                    <a:pt x="21" y="127"/>
                    <a:pt x="23" y="126"/>
                  </a:cubicBezTo>
                  <a:cubicBezTo>
                    <a:pt x="24" y="126"/>
                    <a:pt x="22" y="127"/>
                    <a:pt x="24" y="129"/>
                  </a:cubicBezTo>
                  <a:cubicBezTo>
                    <a:pt x="26" y="130"/>
                    <a:pt x="25" y="129"/>
                    <a:pt x="30" y="131"/>
                  </a:cubicBezTo>
                  <a:cubicBezTo>
                    <a:pt x="35" y="132"/>
                    <a:pt x="36" y="133"/>
                    <a:pt x="39" y="132"/>
                  </a:cubicBezTo>
                  <a:cubicBezTo>
                    <a:pt x="42" y="131"/>
                    <a:pt x="47" y="125"/>
                    <a:pt x="46" y="128"/>
                  </a:cubicBezTo>
                  <a:cubicBezTo>
                    <a:pt x="45" y="131"/>
                    <a:pt x="45" y="132"/>
                    <a:pt x="43" y="134"/>
                  </a:cubicBezTo>
                  <a:cubicBezTo>
                    <a:pt x="41" y="136"/>
                    <a:pt x="40" y="137"/>
                    <a:pt x="37" y="137"/>
                  </a:cubicBezTo>
                  <a:cubicBezTo>
                    <a:pt x="34" y="137"/>
                    <a:pt x="34" y="135"/>
                    <a:pt x="31" y="136"/>
                  </a:cubicBezTo>
                  <a:cubicBezTo>
                    <a:pt x="28" y="137"/>
                    <a:pt x="25" y="139"/>
                    <a:pt x="23" y="137"/>
                  </a:cubicBezTo>
                  <a:cubicBezTo>
                    <a:pt x="21" y="136"/>
                    <a:pt x="22" y="133"/>
                    <a:pt x="21" y="135"/>
                  </a:cubicBezTo>
                  <a:cubicBezTo>
                    <a:pt x="19" y="137"/>
                    <a:pt x="22" y="142"/>
                    <a:pt x="18" y="144"/>
                  </a:cubicBezTo>
                  <a:cubicBezTo>
                    <a:pt x="15" y="147"/>
                    <a:pt x="13" y="152"/>
                    <a:pt x="10" y="153"/>
                  </a:cubicBezTo>
                  <a:cubicBezTo>
                    <a:pt x="7" y="154"/>
                    <a:pt x="4" y="155"/>
                    <a:pt x="7" y="155"/>
                  </a:cubicBezTo>
                  <a:cubicBezTo>
                    <a:pt x="10" y="155"/>
                    <a:pt x="13" y="156"/>
                    <a:pt x="12" y="156"/>
                  </a:cubicBezTo>
                  <a:cubicBezTo>
                    <a:pt x="10" y="157"/>
                    <a:pt x="11" y="159"/>
                    <a:pt x="13" y="156"/>
                  </a:cubicBezTo>
                  <a:cubicBezTo>
                    <a:pt x="16" y="153"/>
                    <a:pt x="19" y="151"/>
                    <a:pt x="22" y="151"/>
                  </a:cubicBezTo>
                  <a:cubicBezTo>
                    <a:pt x="25" y="150"/>
                    <a:pt x="26" y="150"/>
                    <a:pt x="28" y="151"/>
                  </a:cubicBezTo>
                  <a:cubicBezTo>
                    <a:pt x="30" y="152"/>
                    <a:pt x="32" y="152"/>
                    <a:pt x="33" y="150"/>
                  </a:cubicBezTo>
                  <a:cubicBezTo>
                    <a:pt x="35" y="147"/>
                    <a:pt x="35" y="144"/>
                    <a:pt x="40" y="144"/>
                  </a:cubicBezTo>
                  <a:cubicBezTo>
                    <a:pt x="46" y="144"/>
                    <a:pt x="48" y="148"/>
                    <a:pt x="50" y="146"/>
                  </a:cubicBezTo>
                  <a:cubicBezTo>
                    <a:pt x="53" y="145"/>
                    <a:pt x="54" y="144"/>
                    <a:pt x="58" y="144"/>
                  </a:cubicBezTo>
                  <a:cubicBezTo>
                    <a:pt x="61" y="145"/>
                    <a:pt x="60" y="147"/>
                    <a:pt x="64" y="146"/>
                  </a:cubicBezTo>
                  <a:cubicBezTo>
                    <a:pt x="67" y="145"/>
                    <a:pt x="74" y="143"/>
                    <a:pt x="80" y="143"/>
                  </a:cubicBezTo>
                  <a:cubicBezTo>
                    <a:pt x="87" y="143"/>
                    <a:pt x="92" y="141"/>
                    <a:pt x="95" y="138"/>
                  </a:cubicBezTo>
                  <a:cubicBezTo>
                    <a:pt x="97" y="135"/>
                    <a:pt x="100" y="135"/>
                    <a:pt x="96" y="134"/>
                  </a:cubicBezTo>
                  <a:cubicBezTo>
                    <a:pt x="93" y="134"/>
                    <a:pt x="84" y="134"/>
                    <a:pt x="86" y="132"/>
                  </a:cubicBezTo>
                  <a:cubicBezTo>
                    <a:pt x="89" y="130"/>
                    <a:pt x="93" y="126"/>
                    <a:pt x="96" y="123"/>
                  </a:cubicBezTo>
                  <a:cubicBezTo>
                    <a:pt x="99" y="120"/>
                    <a:pt x="103" y="115"/>
                    <a:pt x="102" y="112"/>
                  </a:cubicBezTo>
                  <a:cubicBezTo>
                    <a:pt x="101" y="108"/>
                    <a:pt x="96" y="106"/>
                    <a:pt x="93" y="106"/>
                  </a:cubicBezTo>
                  <a:cubicBezTo>
                    <a:pt x="90" y="106"/>
                    <a:pt x="86" y="108"/>
                    <a:pt x="83" y="108"/>
                  </a:cubicBezTo>
                  <a:cubicBezTo>
                    <a:pt x="80" y="107"/>
                    <a:pt x="81" y="106"/>
                    <a:pt x="82" y="104"/>
                  </a:cubicBezTo>
                  <a:cubicBezTo>
                    <a:pt x="83" y="103"/>
                    <a:pt x="83" y="98"/>
                    <a:pt x="80" y="95"/>
                  </a:cubicBezTo>
                  <a:cubicBezTo>
                    <a:pt x="76" y="93"/>
                    <a:pt x="74" y="93"/>
                    <a:pt x="72" y="92"/>
                  </a:cubicBezTo>
                  <a:cubicBezTo>
                    <a:pt x="70" y="90"/>
                    <a:pt x="75" y="91"/>
                    <a:pt x="78" y="91"/>
                  </a:cubicBezTo>
                  <a:cubicBezTo>
                    <a:pt x="80" y="90"/>
                    <a:pt x="80" y="86"/>
                    <a:pt x="76" y="83"/>
                  </a:cubicBezTo>
                  <a:cubicBezTo>
                    <a:pt x="72" y="80"/>
                    <a:pt x="67" y="79"/>
                    <a:pt x="64" y="75"/>
                  </a:cubicBezTo>
                  <a:cubicBezTo>
                    <a:pt x="61" y="72"/>
                    <a:pt x="58" y="60"/>
                    <a:pt x="54" y="56"/>
                  </a:cubicBezTo>
                  <a:cubicBezTo>
                    <a:pt x="49" y="52"/>
                    <a:pt x="47" y="49"/>
                    <a:pt x="44" y="50"/>
                  </a:cubicBezTo>
                  <a:cubicBezTo>
                    <a:pt x="42" y="50"/>
                    <a:pt x="40" y="53"/>
                    <a:pt x="34" y="51"/>
                  </a:cubicBezTo>
                  <a:cubicBezTo>
                    <a:pt x="29" y="49"/>
                    <a:pt x="32" y="48"/>
                    <a:pt x="35" y="48"/>
                  </a:cubicBezTo>
                  <a:cubicBezTo>
                    <a:pt x="38" y="48"/>
                    <a:pt x="47" y="44"/>
                    <a:pt x="43" y="44"/>
                  </a:cubicBezTo>
                  <a:cubicBezTo>
                    <a:pt x="39" y="44"/>
                    <a:pt x="32" y="44"/>
                    <a:pt x="38" y="42"/>
                  </a:cubicBezTo>
                  <a:cubicBezTo>
                    <a:pt x="44" y="39"/>
                    <a:pt x="45" y="44"/>
                    <a:pt x="49" y="35"/>
                  </a:cubicBezTo>
                  <a:cubicBezTo>
                    <a:pt x="53" y="26"/>
                    <a:pt x="57" y="24"/>
                    <a:pt x="55" y="21"/>
                  </a:cubicBezTo>
                  <a:cubicBezTo>
                    <a:pt x="53" y="18"/>
                    <a:pt x="52" y="18"/>
                    <a:pt x="48" y="18"/>
                  </a:cubicBezTo>
                  <a:cubicBezTo>
                    <a:pt x="44" y="17"/>
                    <a:pt x="34" y="18"/>
                    <a:pt x="33" y="18"/>
                  </a:cubicBezTo>
                  <a:cubicBezTo>
                    <a:pt x="31" y="18"/>
                    <a:pt x="26" y="21"/>
                    <a:pt x="25" y="21"/>
                  </a:cubicBezTo>
                  <a:cubicBezTo>
                    <a:pt x="23" y="21"/>
                    <a:pt x="22" y="21"/>
                    <a:pt x="25" y="19"/>
                  </a:cubicBezTo>
                  <a:cubicBezTo>
                    <a:pt x="28" y="18"/>
                    <a:pt x="31" y="18"/>
                    <a:pt x="28" y="17"/>
                  </a:cubicBezTo>
                  <a:cubicBezTo>
                    <a:pt x="24" y="15"/>
                    <a:pt x="21" y="17"/>
                    <a:pt x="24" y="15"/>
                  </a:cubicBezTo>
                  <a:cubicBezTo>
                    <a:pt x="27" y="13"/>
                    <a:pt x="32" y="9"/>
                    <a:pt x="35" y="8"/>
                  </a:cubicBezTo>
                  <a:cubicBezTo>
                    <a:pt x="38" y="6"/>
                    <a:pt x="43" y="2"/>
                    <a:pt x="37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2" name="Freeform 921"/>
            <p:cNvSpPr>
              <a:spLocks/>
            </p:cNvSpPr>
            <p:nvPr/>
          </p:nvSpPr>
          <p:spPr bwMode="auto">
            <a:xfrm>
              <a:off x="568325" y="1903413"/>
              <a:ext cx="133350" cy="131762"/>
            </a:xfrm>
            <a:custGeom>
              <a:avLst/>
              <a:gdLst>
                <a:gd name="T0" fmla="*/ 246773652 w 70"/>
                <a:gd name="T1" fmla="*/ 51051084 h 69"/>
                <a:gd name="T2" fmla="*/ 232257558 w 70"/>
                <a:gd name="T3" fmla="*/ 40112933 h 69"/>
                <a:gd name="T4" fmla="*/ 228628535 w 70"/>
                <a:gd name="T5" fmla="*/ 36465610 h 69"/>
                <a:gd name="T6" fmla="*/ 217741465 w 70"/>
                <a:gd name="T7" fmla="*/ 10940064 h 69"/>
                <a:gd name="T8" fmla="*/ 199596348 w 70"/>
                <a:gd name="T9" fmla="*/ 3647324 h 69"/>
                <a:gd name="T10" fmla="*/ 166935137 w 70"/>
                <a:gd name="T11" fmla="*/ 10940064 h 69"/>
                <a:gd name="T12" fmla="*/ 134273926 w 70"/>
                <a:gd name="T13" fmla="*/ 14585478 h 69"/>
                <a:gd name="T14" fmla="*/ 105241709 w 70"/>
                <a:gd name="T15" fmla="*/ 18232805 h 69"/>
                <a:gd name="T16" fmla="*/ 105241709 w 70"/>
                <a:gd name="T17" fmla="*/ 21880128 h 69"/>
                <a:gd name="T18" fmla="*/ 90725615 w 70"/>
                <a:gd name="T19" fmla="*/ 32818286 h 69"/>
                <a:gd name="T20" fmla="*/ 94354639 w 70"/>
                <a:gd name="T21" fmla="*/ 40112933 h 69"/>
                <a:gd name="T22" fmla="*/ 112499756 w 70"/>
                <a:gd name="T23" fmla="*/ 51051084 h 69"/>
                <a:gd name="T24" fmla="*/ 79838545 w 70"/>
                <a:gd name="T25" fmla="*/ 61991144 h 69"/>
                <a:gd name="T26" fmla="*/ 50806343 w 70"/>
                <a:gd name="T27" fmla="*/ 61991144 h 69"/>
                <a:gd name="T28" fmla="*/ 25403171 w 70"/>
                <a:gd name="T29" fmla="*/ 69283896 h 69"/>
                <a:gd name="T30" fmla="*/ 29032195 w 70"/>
                <a:gd name="T31" fmla="*/ 76576633 h 69"/>
                <a:gd name="T32" fmla="*/ 25403171 w 70"/>
                <a:gd name="T33" fmla="*/ 83871280 h 69"/>
                <a:gd name="T34" fmla="*/ 21774148 w 70"/>
                <a:gd name="T35" fmla="*/ 87516693 h 69"/>
                <a:gd name="T36" fmla="*/ 39919272 w 70"/>
                <a:gd name="T37" fmla="*/ 102104077 h 69"/>
                <a:gd name="T38" fmla="*/ 25403171 w 70"/>
                <a:gd name="T39" fmla="*/ 123982288 h 69"/>
                <a:gd name="T40" fmla="*/ 58064390 w 70"/>
                <a:gd name="T41" fmla="*/ 131275055 h 69"/>
                <a:gd name="T42" fmla="*/ 61693413 w 70"/>
                <a:gd name="T43" fmla="*/ 142215115 h 69"/>
                <a:gd name="T44" fmla="*/ 39919272 w 70"/>
                <a:gd name="T45" fmla="*/ 182328034 h 69"/>
                <a:gd name="T46" fmla="*/ 18145125 w 70"/>
                <a:gd name="T47" fmla="*/ 196913508 h 69"/>
                <a:gd name="T48" fmla="*/ 18145125 w 70"/>
                <a:gd name="T49" fmla="*/ 200560831 h 69"/>
                <a:gd name="T50" fmla="*/ 25403171 w 70"/>
                <a:gd name="T51" fmla="*/ 204206245 h 69"/>
                <a:gd name="T52" fmla="*/ 10887074 w 70"/>
                <a:gd name="T53" fmla="*/ 218793628 h 69"/>
                <a:gd name="T54" fmla="*/ 29032195 w 70"/>
                <a:gd name="T55" fmla="*/ 215146305 h 69"/>
                <a:gd name="T56" fmla="*/ 25403171 w 70"/>
                <a:gd name="T57" fmla="*/ 237026426 h 69"/>
                <a:gd name="T58" fmla="*/ 43548296 w 70"/>
                <a:gd name="T59" fmla="*/ 229731779 h 69"/>
                <a:gd name="T60" fmla="*/ 47177319 w 70"/>
                <a:gd name="T61" fmla="*/ 244319163 h 69"/>
                <a:gd name="T62" fmla="*/ 72580498 w 70"/>
                <a:gd name="T63" fmla="*/ 240671839 h 69"/>
                <a:gd name="T64" fmla="*/ 141531973 w 70"/>
                <a:gd name="T65" fmla="*/ 207853568 h 69"/>
                <a:gd name="T66" fmla="*/ 188709277 w 70"/>
                <a:gd name="T67" fmla="*/ 200560831 h 69"/>
                <a:gd name="T68" fmla="*/ 206854394 w 70"/>
                <a:gd name="T69" fmla="*/ 175035296 h 69"/>
                <a:gd name="T70" fmla="*/ 217741465 w 70"/>
                <a:gd name="T71" fmla="*/ 131275055 h 69"/>
                <a:gd name="T72" fmla="*/ 199596348 w 70"/>
                <a:gd name="T73" fmla="*/ 87516693 h 69"/>
                <a:gd name="T74" fmla="*/ 221370488 w 70"/>
                <a:gd name="T75" fmla="*/ 76576633 h 69"/>
                <a:gd name="T76" fmla="*/ 246773652 w 70"/>
                <a:gd name="T77" fmla="*/ 51051084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"/>
                <a:gd name="T118" fmla="*/ 0 h 69"/>
                <a:gd name="T119" fmla="*/ 70 w 70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" h="69">
                  <a:moveTo>
                    <a:pt x="68" y="14"/>
                  </a:moveTo>
                  <a:cubicBezTo>
                    <a:pt x="70" y="13"/>
                    <a:pt x="66" y="11"/>
                    <a:pt x="64" y="11"/>
                  </a:cubicBezTo>
                  <a:cubicBezTo>
                    <a:pt x="62" y="11"/>
                    <a:pt x="63" y="11"/>
                    <a:pt x="63" y="10"/>
                  </a:cubicBezTo>
                  <a:cubicBezTo>
                    <a:pt x="63" y="8"/>
                    <a:pt x="62" y="4"/>
                    <a:pt x="60" y="3"/>
                  </a:cubicBezTo>
                  <a:cubicBezTo>
                    <a:pt x="57" y="1"/>
                    <a:pt x="57" y="0"/>
                    <a:pt x="55" y="1"/>
                  </a:cubicBezTo>
                  <a:cubicBezTo>
                    <a:pt x="52" y="2"/>
                    <a:pt x="49" y="1"/>
                    <a:pt x="46" y="3"/>
                  </a:cubicBezTo>
                  <a:cubicBezTo>
                    <a:pt x="44" y="5"/>
                    <a:pt x="41" y="6"/>
                    <a:pt x="37" y="4"/>
                  </a:cubicBezTo>
                  <a:cubicBezTo>
                    <a:pt x="34" y="3"/>
                    <a:pt x="31" y="5"/>
                    <a:pt x="29" y="5"/>
                  </a:cubicBezTo>
                  <a:cubicBezTo>
                    <a:pt x="27" y="5"/>
                    <a:pt x="28" y="6"/>
                    <a:pt x="29" y="6"/>
                  </a:cubicBezTo>
                  <a:cubicBezTo>
                    <a:pt x="31" y="7"/>
                    <a:pt x="26" y="9"/>
                    <a:pt x="25" y="9"/>
                  </a:cubicBezTo>
                  <a:cubicBezTo>
                    <a:pt x="24" y="9"/>
                    <a:pt x="22" y="11"/>
                    <a:pt x="26" y="11"/>
                  </a:cubicBezTo>
                  <a:cubicBezTo>
                    <a:pt x="29" y="11"/>
                    <a:pt x="33" y="13"/>
                    <a:pt x="31" y="14"/>
                  </a:cubicBezTo>
                  <a:cubicBezTo>
                    <a:pt x="29" y="15"/>
                    <a:pt x="24" y="16"/>
                    <a:pt x="22" y="17"/>
                  </a:cubicBezTo>
                  <a:cubicBezTo>
                    <a:pt x="21" y="17"/>
                    <a:pt x="17" y="18"/>
                    <a:pt x="14" y="17"/>
                  </a:cubicBezTo>
                  <a:cubicBezTo>
                    <a:pt x="11" y="17"/>
                    <a:pt x="5" y="19"/>
                    <a:pt x="7" y="19"/>
                  </a:cubicBezTo>
                  <a:cubicBezTo>
                    <a:pt x="9" y="19"/>
                    <a:pt x="10" y="21"/>
                    <a:pt x="8" y="21"/>
                  </a:cubicBezTo>
                  <a:cubicBezTo>
                    <a:pt x="6" y="21"/>
                    <a:pt x="3" y="23"/>
                    <a:pt x="7" y="23"/>
                  </a:cubicBezTo>
                  <a:cubicBezTo>
                    <a:pt x="10" y="23"/>
                    <a:pt x="3" y="24"/>
                    <a:pt x="6" y="24"/>
                  </a:cubicBezTo>
                  <a:cubicBezTo>
                    <a:pt x="8" y="24"/>
                    <a:pt x="13" y="27"/>
                    <a:pt x="11" y="28"/>
                  </a:cubicBezTo>
                  <a:cubicBezTo>
                    <a:pt x="9" y="29"/>
                    <a:pt x="3" y="33"/>
                    <a:pt x="7" y="34"/>
                  </a:cubicBezTo>
                  <a:cubicBezTo>
                    <a:pt x="11" y="35"/>
                    <a:pt x="14" y="36"/>
                    <a:pt x="16" y="36"/>
                  </a:cubicBezTo>
                  <a:cubicBezTo>
                    <a:pt x="17" y="36"/>
                    <a:pt x="19" y="36"/>
                    <a:pt x="17" y="39"/>
                  </a:cubicBezTo>
                  <a:cubicBezTo>
                    <a:pt x="14" y="42"/>
                    <a:pt x="13" y="47"/>
                    <a:pt x="11" y="50"/>
                  </a:cubicBezTo>
                  <a:cubicBezTo>
                    <a:pt x="10" y="53"/>
                    <a:pt x="7" y="55"/>
                    <a:pt x="5" y="54"/>
                  </a:cubicBezTo>
                  <a:cubicBezTo>
                    <a:pt x="3" y="54"/>
                    <a:pt x="1" y="55"/>
                    <a:pt x="5" y="55"/>
                  </a:cubicBezTo>
                  <a:cubicBezTo>
                    <a:pt x="9" y="55"/>
                    <a:pt x="9" y="56"/>
                    <a:pt x="7" y="56"/>
                  </a:cubicBezTo>
                  <a:cubicBezTo>
                    <a:pt x="4" y="56"/>
                    <a:pt x="0" y="60"/>
                    <a:pt x="3" y="60"/>
                  </a:cubicBezTo>
                  <a:cubicBezTo>
                    <a:pt x="5" y="59"/>
                    <a:pt x="10" y="57"/>
                    <a:pt x="8" y="59"/>
                  </a:cubicBezTo>
                  <a:cubicBezTo>
                    <a:pt x="6" y="60"/>
                    <a:pt x="5" y="66"/>
                    <a:pt x="7" y="65"/>
                  </a:cubicBezTo>
                  <a:cubicBezTo>
                    <a:pt x="9" y="63"/>
                    <a:pt x="13" y="61"/>
                    <a:pt x="12" y="63"/>
                  </a:cubicBezTo>
                  <a:cubicBezTo>
                    <a:pt x="11" y="64"/>
                    <a:pt x="13" y="69"/>
                    <a:pt x="13" y="67"/>
                  </a:cubicBezTo>
                  <a:cubicBezTo>
                    <a:pt x="14" y="66"/>
                    <a:pt x="16" y="67"/>
                    <a:pt x="20" y="66"/>
                  </a:cubicBezTo>
                  <a:cubicBezTo>
                    <a:pt x="24" y="65"/>
                    <a:pt x="34" y="59"/>
                    <a:pt x="39" y="57"/>
                  </a:cubicBezTo>
                  <a:cubicBezTo>
                    <a:pt x="45" y="55"/>
                    <a:pt x="49" y="57"/>
                    <a:pt x="52" y="55"/>
                  </a:cubicBezTo>
                  <a:cubicBezTo>
                    <a:pt x="56" y="53"/>
                    <a:pt x="55" y="51"/>
                    <a:pt x="57" y="48"/>
                  </a:cubicBezTo>
                  <a:cubicBezTo>
                    <a:pt x="58" y="44"/>
                    <a:pt x="61" y="43"/>
                    <a:pt x="60" y="36"/>
                  </a:cubicBezTo>
                  <a:cubicBezTo>
                    <a:pt x="59" y="30"/>
                    <a:pt x="55" y="26"/>
                    <a:pt x="55" y="24"/>
                  </a:cubicBezTo>
                  <a:cubicBezTo>
                    <a:pt x="55" y="21"/>
                    <a:pt x="57" y="23"/>
                    <a:pt x="61" y="21"/>
                  </a:cubicBezTo>
                  <a:cubicBezTo>
                    <a:pt x="64" y="18"/>
                    <a:pt x="66" y="15"/>
                    <a:pt x="68" y="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3" name="Freeform 922"/>
            <p:cNvSpPr>
              <a:spLocks/>
            </p:cNvSpPr>
            <p:nvPr/>
          </p:nvSpPr>
          <p:spPr bwMode="auto">
            <a:xfrm>
              <a:off x="223838" y="1471613"/>
              <a:ext cx="269875" cy="128587"/>
            </a:xfrm>
            <a:custGeom>
              <a:avLst/>
              <a:gdLst>
                <a:gd name="T0" fmla="*/ 473172513 w 142"/>
                <a:gd name="T1" fmla="*/ 78668764 h 68"/>
                <a:gd name="T2" fmla="*/ 465948609 w 142"/>
                <a:gd name="T3" fmla="*/ 67941210 h 68"/>
                <a:gd name="T4" fmla="*/ 458724704 w 142"/>
                <a:gd name="T5" fmla="*/ 42910234 h 68"/>
                <a:gd name="T6" fmla="*/ 455113702 w 142"/>
                <a:gd name="T7" fmla="*/ 17879265 h 68"/>
                <a:gd name="T8" fmla="*/ 393709564 w 142"/>
                <a:gd name="T9" fmla="*/ 7151705 h 68"/>
                <a:gd name="T10" fmla="*/ 375648853 w 142"/>
                <a:gd name="T11" fmla="*/ 32182679 h 68"/>
                <a:gd name="T12" fmla="*/ 346753235 w 142"/>
                <a:gd name="T13" fmla="*/ 35758531 h 68"/>
                <a:gd name="T14" fmla="*/ 303407907 w 142"/>
                <a:gd name="T15" fmla="*/ 35758531 h 68"/>
                <a:gd name="T16" fmla="*/ 252840576 w 142"/>
                <a:gd name="T17" fmla="*/ 32182679 h 68"/>
                <a:gd name="T18" fmla="*/ 238392708 w 142"/>
                <a:gd name="T19" fmla="*/ 67941210 h 68"/>
                <a:gd name="T20" fmla="*/ 202273185 w 142"/>
                <a:gd name="T21" fmla="*/ 39334382 h 68"/>
                <a:gd name="T22" fmla="*/ 205884187 w 142"/>
                <a:gd name="T23" fmla="*/ 78668764 h 68"/>
                <a:gd name="T24" fmla="*/ 162540761 w 142"/>
                <a:gd name="T25" fmla="*/ 96548022 h 68"/>
                <a:gd name="T26" fmla="*/ 133645143 w 142"/>
                <a:gd name="T27" fmla="*/ 67941210 h 68"/>
                <a:gd name="T28" fmla="*/ 93912688 w 142"/>
                <a:gd name="T29" fmla="*/ 7151705 h 68"/>
                <a:gd name="T30" fmla="*/ 86688784 w 142"/>
                <a:gd name="T31" fmla="*/ 25030968 h 68"/>
                <a:gd name="T32" fmla="*/ 86688784 w 142"/>
                <a:gd name="T33" fmla="*/ 35758531 h 68"/>
                <a:gd name="T34" fmla="*/ 90299786 w 142"/>
                <a:gd name="T35" fmla="*/ 60789492 h 68"/>
                <a:gd name="T36" fmla="*/ 54180249 w 142"/>
                <a:gd name="T37" fmla="*/ 32182679 h 68"/>
                <a:gd name="T38" fmla="*/ 46956344 w 142"/>
                <a:gd name="T39" fmla="*/ 46486085 h 68"/>
                <a:gd name="T40" fmla="*/ 50567346 w 142"/>
                <a:gd name="T41" fmla="*/ 60789492 h 68"/>
                <a:gd name="T42" fmla="*/ 25284623 w 142"/>
                <a:gd name="T43" fmla="*/ 64365358 h 68"/>
                <a:gd name="T44" fmla="*/ 25284623 w 142"/>
                <a:gd name="T45" fmla="*/ 85820468 h 68"/>
                <a:gd name="T46" fmla="*/ 90299786 w 142"/>
                <a:gd name="T47" fmla="*/ 82244616 h 68"/>
                <a:gd name="T48" fmla="*/ 119195404 w 142"/>
                <a:gd name="T49" fmla="*/ 92972171 h 68"/>
                <a:gd name="T50" fmla="*/ 101136593 w 142"/>
                <a:gd name="T51" fmla="*/ 118003132 h 68"/>
                <a:gd name="T52" fmla="*/ 36119537 w 142"/>
                <a:gd name="T53" fmla="*/ 135880528 h 68"/>
                <a:gd name="T54" fmla="*/ 111971499 w 142"/>
                <a:gd name="T55" fmla="*/ 160911489 h 68"/>
                <a:gd name="T56" fmla="*/ 126419338 w 142"/>
                <a:gd name="T57" fmla="*/ 168063193 h 68"/>
                <a:gd name="T58" fmla="*/ 115584402 w 142"/>
                <a:gd name="T59" fmla="*/ 189518302 h 68"/>
                <a:gd name="T60" fmla="*/ 111971499 w 142"/>
                <a:gd name="T61" fmla="*/ 210973412 h 68"/>
                <a:gd name="T62" fmla="*/ 198660283 w 142"/>
                <a:gd name="T63" fmla="*/ 214549263 h 68"/>
                <a:gd name="T64" fmla="*/ 278125192 w 142"/>
                <a:gd name="T65" fmla="*/ 239580224 h 68"/>
                <a:gd name="T66" fmla="*/ 375648853 w 142"/>
                <a:gd name="T67" fmla="*/ 210973412 h 68"/>
                <a:gd name="T68" fmla="*/ 469561511 w 142"/>
                <a:gd name="T69" fmla="*/ 153759786 h 68"/>
                <a:gd name="T70" fmla="*/ 494844227 w 142"/>
                <a:gd name="T71" fmla="*/ 125152974 h 68"/>
                <a:gd name="T72" fmla="*/ 505681152 w 142"/>
                <a:gd name="T73" fmla="*/ 107275577 h 68"/>
                <a:gd name="T74" fmla="*/ 505681152 w 142"/>
                <a:gd name="T75" fmla="*/ 82244616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68"/>
                <a:gd name="T116" fmla="*/ 142 w 142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68">
                  <a:moveTo>
                    <a:pt x="140" y="23"/>
                  </a:moveTo>
                  <a:cubicBezTo>
                    <a:pt x="136" y="22"/>
                    <a:pt x="132" y="21"/>
                    <a:pt x="131" y="22"/>
                  </a:cubicBezTo>
                  <a:cubicBezTo>
                    <a:pt x="130" y="23"/>
                    <a:pt x="130" y="22"/>
                    <a:pt x="130" y="20"/>
                  </a:cubicBezTo>
                  <a:cubicBezTo>
                    <a:pt x="131" y="19"/>
                    <a:pt x="132" y="19"/>
                    <a:pt x="129" y="19"/>
                  </a:cubicBezTo>
                  <a:cubicBezTo>
                    <a:pt x="125" y="19"/>
                    <a:pt x="125" y="18"/>
                    <a:pt x="127" y="16"/>
                  </a:cubicBezTo>
                  <a:cubicBezTo>
                    <a:pt x="128" y="14"/>
                    <a:pt x="129" y="13"/>
                    <a:pt x="127" y="12"/>
                  </a:cubicBezTo>
                  <a:cubicBezTo>
                    <a:pt x="124" y="10"/>
                    <a:pt x="119" y="11"/>
                    <a:pt x="122" y="9"/>
                  </a:cubicBezTo>
                  <a:cubicBezTo>
                    <a:pt x="125" y="7"/>
                    <a:pt x="128" y="4"/>
                    <a:pt x="126" y="5"/>
                  </a:cubicBezTo>
                  <a:cubicBezTo>
                    <a:pt x="124" y="6"/>
                    <a:pt x="116" y="9"/>
                    <a:pt x="115" y="8"/>
                  </a:cubicBezTo>
                  <a:cubicBezTo>
                    <a:pt x="113" y="6"/>
                    <a:pt x="113" y="3"/>
                    <a:pt x="109" y="2"/>
                  </a:cubicBezTo>
                  <a:cubicBezTo>
                    <a:pt x="105" y="1"/>
                    <a:pt x="102" y="0"/>
                    <a:pt x="103" y="3"/>
                  </a:cubicBezTo>
                  <a:cubicBezTo>
                    <a:pt x="104" y="5"/>
                    <a:pt x="105" y="8"/>
                    <a:pt x="104" y="9"/>
                  </a:cubicBezTo>
                  <a:cubicBezTo>
                    <a:pt x="103" y="10"/>
                    <a:pt x="101" y="11"/>
                    <a:pt x="100" y="10"/>
                  </a:cubicBezTo>
                  <a:cubicBezTo>
                    <a:pt x="98" y="9"/>
                    <a:pt x="97" y="9"/>
                    <a:pt x="96" y="10"/>
                  </a:cubicBezTo>
                  <a:cubicBezTo>
                    <a:pt x="94" y="12"/>
                    <a:pt x="92" y="14"/>
                    <a:pt x="90" y="13"/>
                  </a:cubicBezTo>
                  <a:cubicBezTo>
                    <a:pt x="89" y="12"/>
                    <a:pt x="86" y="9"/>
                    <a:pt x="84" y="10"/>
                  </a:cubicBezTo>
                  <a:cubicBezTo>
                    <a:pt x="82" y="11"/>
                    <a:pt x="87" y="23"/>
                    <a:pt x="86" y="21"/>
                  </a:cubicBezTo>
                  <a:cubicBezTo>
                    <a:pt x="84" y="18"/>
                    <a:pt x="74" y="7"/>
                    <a:pt x="70" y="9"/>
                  </a:cubicBezTo>
                  <a:cubicBezTo>
                    <a:pt x="66" y="12"/>
                    <a:pt x="69" y="12"/>
                    <a:pt x="68" y="13"/>
                  </a:cubicBezTo>
                  <a:cubicBezTo>
                    <a:pt x="67" y="15"/>
                    <a:pt x="69" y="19"/>
                    <a:pt x="66" y="19"/>
                  </a:cubicBezTo>
                  <a:cubicBezTo>
                    <a:pt x="64" y="19"/>
                    <a:pt x="62" y="15"/>
                    <a:pt x="60" y="14"/>
                  </a:cubicBezTo>
                  <a:cubicBezTo>
                    <a:pt x="58" y="12"/>
                    <a:pt x="57" y="11"/>
                    <a:pt x="56" y="11"/>
                  </a:cubicBezTo>
                  <a:cubicBezTo>
                    <a:pt x="55" y="11"/>
                    <a:pt x="56" y="14"/>
                    <a:pt x="56" y="15"/>
                  </a:cubicBezTo>
                  <a:cubicBezTo>
                    <a:pt x="57" y="17"/>
                    <a:pt x="59" y="21"/>
                    <a:pt x="57" y="22"/>
                  </a:cubicBezTo>
                  <a:cubicBezTo>
                    <a:pt x="55" y="22"/>
                    <a:pt x="54" y="23"/>
                    <a:pt x="52" y="21"/>
                  </a:cubicBezTo>
                  <a:cubicBezTo>
                    <a:pt x="50" y="20"/>
                    <a:pt x="47" y="23"/>
                    <a:pt x="45" y="27"/>
                  </a:cubicBezTo>
                  <a:cubicBezTo>
                    <a:pt x="44" y="31"/>
                    <a:pt x="45" y="28"/>
                    <a:pt x="42" y="24"/>
                  </a:cubicBezTo>
                  <a:cubicBezTo>
                    <a:pt x="38" y="21"/>
                    <a:pt x="35" y="19"/>
                    <a:pt x="37" y="19"/>
                  </a:cubicBezTo>
                  <a:cubicBezTo>
                    <a:pt x="39" y="19"/>
                    <a:pt x="44" y="19"/>
                    <a:pt x="42" y="16"/>
                  </a:cubicBezTo>
                  <a:cubicBezTo>
                    <a:pt x="39" y="13"/>
                    <a:pt x="29" y="3"/>
                    <a:pt x="26" y="2"/>
                  </a:cubicBezTo>
                  <a:cubicBezTo>
                    <a:pt x="22" y="2"/>
                    <a:pt x="19" y="0"/>
                    <a:pt x="21" y="3"/>
                  </a:cubicBezTo>
                  <a:cubicBezTo>
                    <a:pt x="22" y="6"/>
                    <a:pt x="23" y="5"/>
                    <a:pt x="24" y="7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1" y="9"/>
                    <a:pt x="22" y="9"/>
                    <a:pt x="24" y="10"/>
                  </a:cubicBezTo>
                  <a:cubicBezTo>
                    <a:pt x="26" y="10"/>
                    <a:pt x="27" y="11"/>
                    <a:pt x="26" y="13"/>
                  </a:cubicBezTo>
                  <a:cubicBezTo>
                    <a:pt x="26" y="15"/>
                    <a:pt x="27" y="20"/>
                    <a:pt x="25" y="17"/>
                  </a:cubicBezTo>
                  <a:cubicBezTo>
                    <a:pt x="23" y="14"/>
                    <a:pt x="22" y="14"/>
                    <a:pt x="20" y="13"/>
                  </a:cubicBezTo>
                  <a:cubicBezTo>
                    <a:pt x="18" y="11"/>
                    <a:pt x="17" y="9"/>
                    <a:pt x="15" y="9"/>
                  </a:cubicBezTo>
                  <a:cubicBezTo>
                    <a:pt x="13" y="9"/>
                    <a:pt x="10" y="9"/>
                    <a:pt x="11" y="11"/>
                  </a:cubicBezTo>
                  <a:cubicBezTo>
                    <a:pt x="13" y="13"/>
                    <a:pt x="15" y="12"/>
                    <a:pt x="13" y="13"/>
                  </a:cubicBezTo>
                  <a:cubicBezTo>
                    <a:pt x="10" y="13"/>
                    <a:pt x="6" y="13"/>
                    <a:pt x="9" y="14"/>
                  </a:cubicBezTo>
                  <a:cubicBezTo>
                    <a:pt x="12" y="16"/>
                    <a:pt x="17" y="17"/>
                    <a:pt x="14" y="17"/>
                  </a:cubicBezTo>
                  <a:cubicBezTo>
                    <a:pt x="11" y="17"/>
                    <a:pt x="15" y="20"/>
                    <a:pt x="12" y="19"/>
                  </a:cubicBezTo>
                  <a:cubicBezTo>
                    <a:pt x="9" y="18"/>
                    <a:pt x="9" y="18"/>
                    <a:pt x="7" y="18"/>
                  </a:cubicBezTo>
                  <a:cubicBezTo>
                    <a:pt x="5" y="18"/>
                    <a:pt x="6" y="22"/>
                    <a:pt x="3" y="22"/>
                  </a:cubicBezTo>
                  <a:cubicBezTo>
                    <a:pt x="0" y="21"/>
                    <a:pt x="4" y="23"/>
                    <a:pt x="7" y="24"/>
                  </a:cubicBezTo>
                  <a:cubicBezTo>
                    <a:pt x="11" y="25"/>
                    <a:pt x="12" y="24"/>
                    <a:pt x="16" y="24"/>
                  </a:cubicBezTo>
                  <a:cubicBezTo>
                    <a:pt x="21" y="23"/>
                    <a:pt x="24" y="23"/>
                    <a:pt x="25" y="23"/>
                  </a:cubicBezTo>
                  <a:cubicBezTo>
                    <a:pt x="27" y="23"/>
                    <a:pt x="31" y="24"/>
                    <a:pt x="31" y="25"/>
                  </a:cubicBezTo>
                  <a:cubicBezTo>
                    <a:pt x="32" y="26"/>
                    <a:pt x="38" y="25"/>
                    <a:pt x="33" y="26"/>
                  </a:cubicBezTo>
                  <a:cubicBezTo>
                    <a:pt x="28" y="28"/>
                    <a:pt x="28" y="30"/>
                    <a:pt x="31" y="32"/>
                  </a:cubicBezTo>
                  <a:cubicBezTo>
                    <a:pt x="33" y="33"/>
                    <a:pt x="33" y="33"/>
                    <a:pt x="28" y="33"/>
                  </a:cubicBezTo>
                  <a:cubicBezTo>
                    <a:pt x="23" y="34"/>
                    <a:pt x="23" y="35"/>
                    <a:pt x="17" y="35"/>
                  </a:cubicBezTo>
                  <a:cubicBezTo>
                    <a:pt x="10" y="35"/>
                    <a:pt x="4" y="38"/>
                    <a:pt x="10" y="38"/>
                  </a:cubicBezTo>
                  <a:cubicBezTo>
                    <a:pt x="16" y="39"/>
                    <a:pt x="29" y="39"/>
                    <a:pt x="29" y="42"/>
                  </a:cubicBezTo>
                  <a:cubicBezTo>
                    <a:pt x="29" y="44"/>
                    <a:pt x="30" y="45"/>
                    <a:pt x="31" y="45"/>
                  </a:cubicBezTo>
                  <a:cubicBezTo>
                    <a:pt x="33" y="44"/>
                    <a:pt x="41" y="41"/>
                    <a:pt x="39" y="43"/>
                  </a:cubicBezTo>
                  <a:cubicBezTo>
                    <a:pt x="36" y="44"/>
                    <a:pt x="31" y="47"/>
                    <a:pt x="35" y="47"/>
                  </a:cubicBezTo>
                  <a:cubicBezTo>
                    <a:pt x="38" y="47"/>
                    <a:pt x="43" y="45"/>
                    <a:pt x="40" y="47"/>
                  </a:cubicBezTo>
                  <a:cubicBezTo>
                    <a:pt x="37" y="50"/>
                    <a:pt x="34" y="52"/>
                    <a:pt x="32" y="53"/>
                  </a:cubicBezTo>
                  <a:cubicBezTo>
                    <a:pt x="29" y="54"/>
                    <a:pt x="26" y="55"/>
                    <a:pt x="26" y="57"/>
                  </a:cubicBezTo>
                  <a:cubicBezTo>
                    <a:pt x="25" y="59"/>
                    <a:pt x="25" y="59"/>
                    <a:pt x="31" y="59"/>
                  </a:cubicBezTo>
                  <a:cubicBezTo>
                    <a:pt x="37" y="59"/>
                    <a:pt x="42" y="57"/>
                    <a:pt x="46" y="58"/>
                  </a:cubicBezTo>
                  <a:cubicBezTo>
                    <a:pt x="49" y="59"/>
                    <a:pt x="56" y="59"/>
                    <a:pt x="55" y="60"/>
                  </a:cubicBezTo>
                  <a:cubicBezTo>
                    <a:pt x="53" y="61"/>
                    <a:pt x="53" y="62"/>
                    <a:pt x="55" y="63"/>
                  </a:cubicBezTo>
                  <a:cubicBezTo>
                    <a:pt x="58" y="64"/>
                    <a:pt x="72" y="68"/>
                    <a:pt x="77" y="67"/>
                  </a:cubicBezTo>
                  <a:cubicBezTo>
                    <a:pt x="83" y="66"/>
                    <a:pt x="84" y="65"/>
                    <a:pt x="86" y="63"/>
                  </a:cubicBezTo>
                  <a:cubicBezTo>
                    <a:pt x="87" y="62"/>
                    <a:pt x="98" y="63"/>
                    <a:pt x="104" y="59"/>
                  </a:cubicBezTo>
                  <a:cubicBezTo>
                    <a:pt x="109" y="54"/>
                    <a:pt x="113" y="49"/>
                    <a:pt x="118" y="49"/>
                  </a:cubicBezTo>
                  <a:cubicBezTo>
                    <a:pt x="123" y="48"/>
                    <a:pt x="128" y="46"/>
                    <a:pt x="130" y="43"/>
                  </a:cubicBezTo>
                  <a:cubicBezTo>
                    <a:pt x="131" y="40"/>
                    <a:pt x="134" y="40"/>
                    <a:pt x="136" y="39"/>
                  </a:cubicBezTo>
                  <a:cubicBezTo>
                    <a:pt x="138" y="39"/>
                    <a:pt x="139" y="37"/>
                    <a:pt x="137" y="35"/>
                  </a:cubicBezTo>
                  <a:cubicBezTo>
                    <a:pt x="135" y="33"/>
                    <a:pt x="138" y="33"/>
                    <a:pt x="140" y="33"/>
                  </a:cubicBezTo>
                  <a:cubicBezTo>
                    <a:pt x="142" y="33"/>
                    <a:pt x="142" y="31"/>
                    <a:pt x="140" y="30"/>
                  </a:cubicBezTo>
                  <a:cubicBezTo>
                    <a:pt x="137" y="29"/>
                    <a:pt x="137" y="28"/>
                    <a:pt x="138" y="27"/>
                  </a:cubicBezTo>
                  <a:cubicBezTo>
                    <a:pt x="138" y="26"/>
                    <a:pt x="142" y="24"/>
                    <a:pt x="140" y="2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923"/>
            <p:cNvSpPr>
              <a:spLocks/>
            </p:cNvSpPr>
            <p:nvPr/>
          </p:nvSpPr>
          <p:spPr bwMode="auto">
            <a:xfrm>
              <a:off x="1099291" y="809687"/>
              <a:ext cx="272090" cy="197837"/>
            </a:xfrm>
            <a:custGeom>
              <a:avLst/>
              <a:gdLst>
                <a:gd name="T0" fmla="*/ 118385 w 143"/>
                <a:gd name="T1" fmla="*/ 34345 h 104"/>
                <a:gd name="T2" fmla="*/ 91653 w 143"/>
                <a:gd name="T3" fmla="*/ 32437 h 104"/>
                <a:gd name="T4" fmla="*/ 84015 w 143"/>
                <a:gd name="T5" fmla="*/ 43885 h 104"/>
                <a:gd name="T6" fmla="*/ 68740 w 143"/>
                <a:gd name="T7" fmla="*/ 26713 h 104"/>
                <a:gd name="T8" fmla="*/ 64921 w 143"/>
                <a:gd name="T9" fmla="*/ 20989 h 104"/>
                <a:gd name="T10" fmla="*/ 45827 w 143"/>
                <a:gd name="T11" fmla="*/ 26713 h 104"/>
                <a:gd name="T12" fmla="*/ 19094 w 143"/>
                <a:gd name="T13" fmla="*/ 28621 h 104"/>
                <a:gd name="T14" fmla="*/ 11457 w 143"/>
                <a:gd name="T15" fmla="*/ 34345 h 104"/>
                <a:gd name="T16" fmla="*/ 22913 w 143"/>
                <a:gd name="T17" fmla="*/ 55334 h 104"/>
                <a:gd name="T18" fmla="*/ 38189 w 143"/>
                <a:gd name="T19" fmla="*/ 55334 h 104"/>
                <a:gd name="T20" fmla="*/ 34370 w 143"/>
                <a:gd name="T21" fmla="*/ 66782 h 104"/>
                <a:gd name="T22" fmla="*/ 28642 w 143"/>
                <a:gd name="T23" fmla="*/ 80138 h 104"/>
                <a:gd name="T24" fmla="*/ 55374 w 143"/>
                <a:gd name="T25" fmla="*/ 93495 h 104"/>
                <a:gd name="T26" fmla="*/ 74468 w 143"/>
                <a:gd name="T27" fmla="*/ 108759 h 104"/>
                <a:gd name="T28" fmla="*/ 95472 w 143"/>
                <a:gd name="T29" fmla="*/ 80138 h 104"/>
                <a:gd name="T30" fmla="*/ 114566 w 143"/>
                <a:gd name="T31" fmla="*/ 72506 h 104"/>
                <a:gd name="T32" fmla="*/ 114566 w 143"/>
                <a:gd name="T33" fmla="*/ 91587 h 104"/>
                <a:gd name="T34" fmla="*/ 150846 w 143"/>
                <a:gd name="T35" fmla="*/ 82046 h 104"/>
                <a:gd name="T36" fmla="*/ 158484 w 143"/>
                <a:gd name="T37" fmla="*/ 97311 h 104"/>
                <a:gd name="T38" fmla="*/ 106929 w 143"/>
                <a:gd name="T39" fmla="*/ 112575 h 104"/>
                <a:gd name="T40" fmla="*/ 80196 w 143"/>
                <a:gd name="T41" fmla="*/ 131656 h 104"/>
                <a:gd name="T42" fmla="*/ 152755 w 143"/>
                <a:gd name="T43" fmla="*/ 124024 h 104"/>
                <a:gd name="T44" fmla="*/ 122204 w 143"/>
                <a:gd name="T45" fmla="*/ 133564 h 104"/>
                <a:gd name="T46" fmla="*/ 133661 w 143"/>
                <a:gd name="T47" fmla="*/ 143104 h 104"/>
                <a:gd name="T48" fmla="*/ 89744 w 143"/>
                <a:gd name="T49" fmla="*/ 141196 h 104"/>
                <a:gd name="T50" fmla="*/ 106929 w 143"/>
                <a:gd name="T51" fmla="*/ 167909 h 104"/>
                <a:gd name="T52" fmla="*/ 126023 w 143"/>
                <a:gd name="T53" fmla="*/ 173633 h 104"/>
                <a:gd name="T54" fmla="*/ 152755 w 143"/>
                <a:gd name="T55" fmla="*/ 190806 h 104"/>
                <a:gd name="T56" fmla="*/ 177578 w 143"/>
                <a:gd name="T57" fmla="*/ 145012 h 104"/>
                <a:gd name="T58" fmla="*/ 202401 w 143"/>
                <a:gd name="T59" fmla="*/ 116392 h 104"/>
                <a:gd name="T60" fmla="*/ 227223 w 143"/>
                <a:gd name="T61" fmla="*/ 83955 h 104"/>
                <a:gd name="T62" fmla="*/ 267322 w 143"/>
                <a:gd name="T63" fmla="*/ 72506 h 104"/>
                <a:gd name="T64" fmla="*/ 248227 w 143"/>
                <a:gd name="T65" fmla="*/ 57242 h 104"/>
                <a:gd name="T66" fmla="*/ 208129 w 143"/>
                <a:gd name="T67" fmla="*/ 53426 h 104"/>
                <a:gd name="T68" fmla="*/ 190944 w 143"/>
                <a:gd name="T69" fmla="*/ 28621 h 104"/>
                <a:gd name="T70" fmla="*/ 177578 w 143"/>
                <a:gd name="T71" fmla="*/ 26713 h 104"/>
                <a:gd name="T72" fmla="*/ 156574 w 143"/>
                <a:gd name="T73" fmla="*/ 9540 h 104"/>
                <a:gd name="T74" fmla="*/ 139389 w 143"/>
                <a:gd name="T75" fmla="*/ 5724 h 104"/>
                <a:gd name="T76" fmla="*/ 133661 w 143"/>
                <a:gd name="T77" fmla="*/ 17173 h 104"/>
                <a:gd name="T78" fmla="*/ 145117 w 143"/>
                <a:gd name="T79" fmla="*/ 61058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"/>
                <a:gd name="T121" fmla="*/ 0 h 104"/>
                <a:gd name="T122" fmla="*/ 143 w 14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" h="104">
                  <a:moveTo>
                    <a:pt x="70" y="30"/>
                  </a:moveTo>
                  <a:cubicBezTo>
                    <a:pt x="66" y="25"/>
                    <a:pt x="64" y="21"/>
                    <a:pt x="62" y="18"/>
                  </a:cubicBezTo>
                  <a:cubicBezTo>
                    <a:pt x="60" y="14"/>
                    <a:pt x="56" y="11"/>
                    <a:pt x="54" y="11"/>
                  </a:cubicBezTo>
                  <a:cubicBezTo>
                    <a:pt x="52" y="12"/>
                    <a:pt x="51" y="16"/>
                    <a:pt x="48" y="17"/>
                  </a:cubicBezTo>
                  <a:cubicBezTo>
                    <a:pt x="46" y="18"/>
                    <a:pt x="48" y="20"/>
                    <a:pt x="49" y="22"/>
                  </a:cubicBezTo>
                  <a:cubicBezTo>
                    <a:pt x="51" y="24"/>
                    <a:pt x="49" y="26"/>
                    <a:pt x="44" y="23"/>
                  </a:cubicBezTo>
                  <a:cubicBezTo>
                    <a:pt x="39" y="19"/>
                    <a:pt x="40" y="17"/>
                    <a:pt x="35" y="16"/>
                  </a:cubicBezTo>
                  <a:cubicBezTo>
                    <a:pt x="29" y="14"/>
                    <a:pt x="31" y="16"/>
                    <a:pt x="36" y="14"/>
                  </a:cubicBezTo>
                  <a:cubicBezTo>
                    <a:pt x="42" y="13"/>
                    <a:pt x="49" y="9"/>
                    <a:pt x="45" y="9"/>
                  </a:cubicBezTo>
                  <a:cubicBezTo>
                    <a:pt x="41" y="9"/>
                    <a:pt x="39" y="11"/>
                    <a:pt x="34" y="11"/>
                  </a:cubicBezTo>
                  <a:cubicBezTo>
                    <a:pt x="29" y="11"/>
                    <a:pt x="25" y="8"/>
                    <a:pt x="25" y="11"/>
                  </a:cubicBezTo>
                  <a:cubicBezTo>
                    <a:pt x="24" y="13"/>
                    <a:pt x="28" y="18"/>
                    <a:pt x="24" y="14"/>
                  </a:cubicBezTo>
                  <a:cubicBezTo>
                    <a:pt x="19" y="11"/>
                    <a:pt x="18" y="9"/>
                    <a:pt x="15" y="11"/>
                  </a:cubicBezTo>
                  <a:cubicBezTo>
                    <a:pt x="12" y="12"/>
                    <a:pt x="12" y="16"/>
                    <a:pt x="10" y="15"/>
                  </a:cubicBezTo>
                  <a:cubicBezTo>
                    <a:pt x="8" y="13"/>
                    <a:pt x="5" y="11"/>
                    <a:pt x="6" y="13"/>
                  </a:cubicBezTo>
                  <a:cubicBezTo>
                    <a:pt x="6" y="16"/>
                    <a:pt x="9" y="17"/>
                    <a:pt x="6" y="18"/>
                  </a:cubicBezTo>
                  <a:cubicBezTo>
                    <a:pt x="3" y="19"/>
                    <a:pt x="0" y="15"/>
                    <a:pt x="5" y="21"/>
                  </a:cubicBezTo>
                  <a:cubicBezTo>
                    <a:pt x="9" y="26"/>
                    <a:pt x="10" y="31"/>
                    <a:pt x="12" y="29"/>
                  </a:cubicBezTo>
                  <a:cubicBezTo>
                    <a:pt x="14" y="28"/>
                    <a:pt x="17" y="23"/>
                    <a:pt x="20" y="25"/>
                  </a:cubicBezTo>
                  <a:cubicBezTo>
                    <a:pt x="24" y="27"/>
                    <a:pt x="21" y="27"/>
                    <a:pt x="20" y="29"/>
                  </a:cubicBezTo>
                  <a:cubicBezTo>
                    <a:pt x="19" y="30"/>
                    <a:pt x="21" y="33"/>
                    <a:pt x="23" y="34"/>
                  </a:cubicBezTo>
                  <a:cubicBezTo>
                    <a:pt x="26" y="36"/>
                    <a:pt x="25" y="36"/>
                    <a:pt x="18" y="35"/>
                  </a:cubicBezTo>
                  <a:cubicBezTo>
                    <a:pt x="12" y="35"/>
                    <a:pt x="4" y="34"/>
                    <a:pt x="9" y="35"/>
                  </a:cubicBezTo>
                  <a:cubicBezTo>
                    <a:pt x="13" y="37"/>
                    <a:pt x="12" y="39"/>
                    <a:pt x="15" y="42"/>
                  </a:cubicBezTo>
                  <a:cubicBezTo>
                    <a:pt x="17" y="44"/>
                    <a:pt x="18" y="44"/>
                    <a:pt x="22" y="44"/>
                  </a:cubicBezTo>
                  <a:cubicBezTo>
                    <a:pt x="26" y="44"/>
                    <a:pt x="33" y="48"/>
                    <a:pt x="29" y="49"/>
                  </a:cubicBezTo>
                  <a:cubicBezTo>
                    <a:pt x="26" y="49"/>
                    <a:pt x="20" y="50"/>
                    <a:pt x="25" y="53"/>
                  </a:cubicBezTo>
                  <a:cubicBezTo>
                    <a:pt x="30" y="56"/>
                    <a:pt x="35" y="57"/>
                    <a:pt x="39" y="57"/>
                  </a:cubicBezTo>
                  <a:cubicBezTo>
                    <a:pt x="43" y="56"/>
                    <a:pt x="52" y="52"/>
                    <a:pt x="51" y="49"/>
                  </a:cubicBezTo>
                  <a:cubicBezTo>
                    <a:pt x="49" y="46"/>
                    <a:pt x="48" y="43"/>
                    <a:pt x="50" y="42"/>
                  </a:cubicBezTo>
                  <a:cubicBezTo>
                    <a:pt x="52" y="41"/>
                    <a:pt x="56" y="44"/>
                    <a:pt x="57" y="43"/>
                  </a:cubicBezTo>
                  <a:cubicBezTo>
                    <a:pt x="58" y="42"/>
                    <a:pt x="59" y="38"/>
                    <a:pt x="60" y="38"/>
                  </a:cubicBezTo>
                  <a:cubicBezTo>
                    <a:pt x="62" y="38"/>
                    <a:pt x="64" y="40"/>
                    <a:pt x="62" y="42"/>
                  </a:cubicBezTo>
                  <a:cubicBezTo>
                    <a:pt x="61" y="44"/>
                    <a:pt x="57" y="48"/>
                    <a:pt x="60" y="48"/>
                  </a:cubicBezTo>
                  <a:cubicBezTo>
                    <a:pt x="64" y="48"/>
                    <a:pt x="73" y="46"/>
                    <a:pt x="74" y="44"/>
                  </a:cubicBezTo>
                  <a:cubicBezTo>
                    <a:pt x="75" y="42"/>
                    <a:pt x="79" y="41"/>
                    <a:pt x="79" y="43"/>
                  </a:cubicBezTo>
                  <a:cubicBezTo>
                    <a:pt x="79" y="46"/>
                    <a:pt x="74" y="51"/>
                    <a:pt x="78" y="51"/>
                  </a:cubicBezTo>
                  <a:cubicBezTo>
                    <a:pt x="81" y="51"/>
                    <a:pt x="88" y="51"/>
                    <a:pt x="83" y="51"/>
                  </a:cubicBezTo>
                  <a:cubicBezTo>
                    <a:pt x="78" y="52"/>
                    <a:pt x="71" y="51"/>
                    <a:pt x="68" y="53"/>
                  </a:cubicBezTo>
                  <a:cubicBezTo>
                    <a:pt x="66" y="54"/>
                    <a:pt x="60" y="58"/>
                    <a:pt x="56" y="59"/>
                  </a:cubicBezTo>
                  <a:cubicBezTo>
                    <a:pt x="52" y="60"/>
                    <a:pt x="42" y="58"/>
                    <a:pt x="41" y="62"/>
                  </a:cubicBezTo>
                  <a:cubicBezTo>
                    <a:pt x="39" y="67"/>
                    <a:pt x="37" y="69"/>
                    <a:pt x="42" y="69"/>
                  </a:cubicBezTo>
                  <a:cubicBezTo>
                    <a:pt x="46" y="68"/>
                    <a:pt x="53" y="67"/>
                    <a:pt x="62" y="66"/>
                  </a:cubicBezTo>
                  <a:cubicBezTo>
                    <a:pt x="70" y="65"/>
                    <a:pt x="78" y="66"/>
                    <a:pt x="80" y="65"/>
                  </a:cubicBezTo>
                  <a:cubicBezTo>
                    <a:pt x="81" y="65"/>
                    <a:pt x="81" y="66"/>
                    <a:pt x="77" y="67"/>
                  </a:cubicBezTo>
                  <a:cubicBezTo>
                    <a:pt x="73" y="68"/>
                    <a:pt x="69" y="69"/>
                    <a:pt x="64" y="70"/>
                  </a:cubicBezTo>
                  <a:cubicBezTo>
                    <a:pt x="59" y="70"/>
                    <a:pt x="54" y="70"/>
                    <a:pt x="57" y="72"/>
                  </a:cubicBezTo>
                  <a:cubicBezTo>
                    <a:pt x="59" y="74"/>
                    <a:pt x="68" y="74"/>
                    <a:pt x="70" y="75"/>
                  </a:cubicBezTo>
                  <a:cubicBezTo>
                    <a:pt x="73" y="76"/>
                    <a:pt x="70" y="77"/>
                    <a:pt x="63" y="76"/>
                  </a:cubicBezTo>
                  <a:cubicBezTo>
                    <a:pt x="56" y="76"/>
                    <a:pt x="49" y="74"/>
                    <a:pt x="47" y="74"/>
                  </a:cubicBezTo>
                  <a:cubicBezTo>
                    <a:pt x="44" y="74"/>
                    <a:pt x="42" y="76"/>
                    <a:pt x="45" y="79"/>
                  </a:cubicBezTo>
                  <a:cubicBezTo>
                    <a:pt x="49" y="81"/>
                    <a:pt x="50" y="88"/>
                    <a:pt x="56" y="88"/>
                  </a:cubicBezTo>
                  <a:cubicBezTo>
                    <a:pt x="62" y="88"/>
                    <a:pt x="71" y="87"/>
                    <a:pt x="72" y="88"/>
                  </a:cubicBezTo>
                  <a:cubicBezTo>
                    <a:pt x="73" y="90"/>
                    <a:pt x="68" y="91"/>
                    <a:pt x="66" y="91"/>
                  </a:cubicBezTo>
                  <a:cubicBezTo>
                    <a:pt x="64" y="92"/>
                    <a:pt x="68" y="93"/>
                    <a:pt x="70" y="95"/>
                  </a:cubicBezTo>
                  <a:cubicBezTo>
                    <a:pt x="73" y="96"/>
                    <a:pt x="76" y="104"/>
                    <a:pt x="80" y="100"/>
                  </a:cubicBezTo>
                  <a:cubicBezTo>
                    <a:pt x="83" y="96"/>
                    <a:pt x="81" y="95"/>
                    <a:pt x="84" y="90"/>
                  </a:cubicBezTo>
                  <a:cubicBezTo>
                    <a:pt x="87" y="86"/>
                    <a:pt x="90" y="78"/>
                    <a:pt x="93" y="76"/>
                  </a:cubicBezTo>
                  <a:cubicBezTo>
                    <a:pt x="96" y="75"/>
                    <a:pt x="101" y="70"/>
                    <a:pt x="101" y="65"/>
                  </a:cubicBezTo>
                  <a:cubicBezTo>
                    <a:pt x="101" y="60"/>
                    <a:pt x="104" y="62"/>
                    <a:pt x="106" y="61"/>
                  </a:cubicBezTo>
                  <a:cubicBezTo>
                    <a:pt x="108" y="60"/>
                    <a:pt x="104" y="55"/>
                    <a:pt x="108" y="52"/>
                  </a:cubicBezTo>
                  <a:cubicBezTo>
                    <a:pt x="111" y="48"/>
                    <a:pt x="115" y="46"/>
                    <a:pt x="119" y="44"/>
                  </a:cubicBezTo>
                  <a:cubicBezTo>
                    <a:pt x="122" y="43"/>
                    <a:pt x="128" y="42"/>
                    <a:pt x="133" y="42"/>
                  </a:cubicBezTo>
                  <a:cubicBezTo>
                    <a:pt x="138" y="42"/>
                    <a:pt x="143" y="40"/>
                    <a:pt x="140" y="38"/>
                  </a:cubicBezTo>
                  <a:cubicBezTo>
                    <a:pt x="136" y="36"/>
                    <a:pt x="130" y="37"/>
                    <a:pt x="129" y="34"/>
                  </a:cubicBezTo>
                  <a:cubicBezTo>
                    <a:pt x="128" y="32"/>
                    <a:pt x="131" y="30"/>
                    <a:pt x="130" y="30"/>
                  </a:cubicBezTo>
                  <a:cubicBezTo>
                    <a:pt x="128" y="30"/>
                    <a:pt x="125" y="33"/>
                    <a:pt x="122" y="31"/>
                  </a:cubicBezTo>
                  <a:cubicBezTo>
                    <a:pt x="119" y="30"/>
                    <a:pt x="114" y="28"/>
                    <a:pt x="109" y="28"/>
                  </a:cubicBezTo>
                  <a:cubicBezTo>
                    <a:pt x="104" y="28"/>
                    <a:pt x="107" y="24"/>
                    <a:pt x="105" y="20"/>
                  </a:cubicBezTo>
                  <a:cubicBezTo>
                    <a:pt x="103" y="16"/>
                    <a:pt x="102" y="15"/>
                    <a:pt x="100" y="15"/>
                  </a:cubicBezTo>
                  <a:cubicBezTo>
                    <a:pt x="98" y="16"/>
                    <a:pt x="94" y="23"/>
                    <a:pt x="93" y="20"/>
                  </a:cubicBezTo>
                  <a:cubicBezTo>
                    <a:pt x="92" y="17"/>
                    <a:pt x="93" y="15"/>
                    <a:pt x="93" y="14"/>
                  </a:cubicBezTo>
                  <a:cubicBezTo>
                    <a:pt x="93" y="12"/>
                    <a:pt x="93" y="10"/>
                    <a:pt x="89" y="7"/>
                  </a:cubicBezTo>
                  <a:cubicBezTo>
                    <a:pt x="85" y="5"/>
                    <a:pt x="83" y="4"/>
                    <a:pt x="82" y="5"/>
                  </a:cubicBezTo>
                  <a:cubicBezTo>
                    <a:pt x="80" y="7"/>
                    <a:pt x="83" y="10"/>
                    <a:pt x="79" y="7"/>
                  </a:cubicBezTo>
                  <a:cubicBezTo>
                    <a:pt x="76" y="4"/>
                    <a:pt x="73" y="0"/>
                    <a:pt x="73" y="3"/>
                  </a:cubicBezTo>
                  <a:cubicBezTo>
                    <a:pt x="74" y="5"/>
                    <a:pt x="76" y="8"/>
                    <a:pt x="73" y="8"/>
                  </a:cubicBezTo>
                  <a:cubicBezTo>
                    <a:pt x="71" y="8"/>
                    <a:pt x="70" y="7"/>
                    <a:pt x="70" y="9"/>
                  </a:cubicBezTo>
                  <a:cubicBezTo>
                    <a:pt x="70" y="12"/>
                    <a:pt x="71" y="14"/>
                    <a:pt x="71" y="17"/>
                  </a:cubicBezTo>
                  <a:cubicBezTo>
                    <a:pt x="71" y="20"/>
                    <a:pt x="78" y="33"/>
                    <a:pt x="76" y="32"/>
                  </a:cubicBezTo>
                  <a:cubicBezTo>
                    <a:pt x="74" y="31"/>
                    <a:pt x="72" y="32"/>
                    <a:pt x="70" y="3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05" name="Freeform 924"/>
            <p:cNvSpPr>
              <a:spLocks/>
            </p:cNvSpPr>
            <p:nvPr/>
          </p:nvSpPr>
          <p:spPr bwMode="auto">
            <a:xfrm>
              <a:off x="1325563" y="892175"/>
              <a:ext cx="58737" cy="25400"/>
            </a:xfrm>
            <a:custGeom>
              <a:avLst/>
              <a:gdLst>
                <a:gd name="T0" fmla="*/ 99666905 w 30"/>
                <a:gd name="T1" fmla="*/ 3817815 h 13"/>
                <a:gd name="T2" fmla="*/ 65166758 w 30"/>
                <a:gd name="T3" fmla="*/ 0 h 13"/>
                <a:gd name="T4" fmla="*/ 7667136 w 30"/>
                <a:gd name="T5" fmla="*/ 19087125 h 13"/>
                <a:gd name="T6" fmla="*/ 42167297 w 30"/>
                <a:gd name="T7" fmla="*/ 41992064 h 13"/>
                <a:gd name="T8" fmla="*/ 107334039 w 30"/>
                <a:gd name="T9" fmla="*/ 41992064 h 13"/>
                <a:gd name="T10" fmla="*/ 99666905 w 30"/>
                <a:gd name="T11" fmla="*/ 381781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3"/>
                <a:gd name="T20" fmla="*/ 30 w 3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3">
                  <a:moveTo>
                    <a:pt x="26" y="1"/>
                  </a:moveTo>
                  <a:cubicBezTo>
                    <a:pt x="24" y="1"/>
                    <a:pt x="20" y="0"/>
                    <a:pt x="17" y="0"/>
                  </a:cubicBezTo>
                  <a:cubicBezTo>
                    <a:pt x="14" y="1"/>
                    <a:pt x="0" y="5"/>
                    <a:pt x="2" y="5"/>
                  </a:cubicBezTo>
                  <a:cubicBezTo>
                    <a:pt x="5" y="6"/>
                    <a:pt x="10" y="11"/>
                    <a:pt x="11" y="11"/>
                  </a:cubicBezTo>
                  <a:cubicBezTo>
                    <a:pt x="13" y="12"/>
                    <a:pt x="27" y="13"/>
                    <a:pt x="28" y="11"/>
                  </a:cubicBezTo>
                  <a:cubicBezTo>
                    <a:pt x="30" y="8"/>
                    <a:pt x="28" y="1"/>
                    <a:pt x="26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925"/>
            <p:cNvSpPr>
              <a:spLocks/>
            </p:cNvSpPr>
            <p:nvPr/>
          </p:nvSpPr>
          <p:spPr bwMode="auto">
            <a:xfrm>
              <a:off x="1347512" y="913811"/>
              <a:ext cx="100245" cy="52062"/>
            </a:xfrm>
            <a:custGeom>
              <a:avLst/>
              <a:gdLst>
                <a:gd name="T0" fmla="*/ 64159 w 53"/>
                <a:gd name="T1" fmla="*/ 0 h 27"/>
                <a:gd name="T2" fmla="*/ 13209 w 53"/>
                <a:gd name="T3" fmla="*/ 1881 h 27"/>
                <a:gd name="T4" fmla="*/ 9435 w 53"/>
                <a:gd name="T5" fmla="*/ 7526 h 27"/>
                <a:gd name="T6" fmla="*/ 16983 w 53"/>
                <a:gd name="T7" fmla="*/ 16933 h 27"/>
                <a:gd name="T8" fmla="*/ 7548 w 53"/>
                <a:gd name="T9" fmla="*/ 35748 h 27"/>
                <a:gd name="T10" fmla="*/ 35854 w 53"/>
                <a:gd name="T11" fmla="*/ 35748 h 27"/>
                <a:gd name="T12" fmla="*/ 47176 w 53"/>
                <a:gd name="T13" fmla="*/ 37630 h 27"/>
                <a:gd name="T14" fmla="*/ 47176 w 53"/>
                <a:gd name="T15" fmla="*/ 47037 h 27"/>
                <a:gd name="T16" fmla="*/ 77369 w 53"/>
                <a:gd name="T17" fmla="*/ 35748 h 27"/>
                <a:gd name="T18" fmla="*/ 86804 w 53"/>
                <a:gd name="T19" fmla="*/ 24459 h 27"/>
                <a:gd name="T20" fmla="*/ 94352 w 53"/>
                <a:gd name="T21" fmla="*/ 20696 h 27"/>
                <a:gd name="T22" fmla="*/ 60385 w 53"/>
                <a:gd name="T23" fmla="*/ 9407 h 27"/>
                <a:gd name="T24" fmla="*/ 64159 w 53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7"/>
                <a:gd name="T41" fmla="*/ 53 w 53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7">
                  <a:moveTo>
                    <a:pt x="34" y="0"/>
                  </a:moveTo>
                  <a:cubicBezTo>
                    <a:pt x="32" y="0"/>
                    <a:pt x="9" y="1"/>
                    <a:pt x="7" y="1"/>
                  </a:cubicBezTo>
                  <a:cubicBezTo>
                    <a:pt x="5" y="1"/>
                    <a:pt x="2" y="1"/>
                    <a:pt x="5" y="4"/>
                  </a:cubicBezTo>
                  <a:cubicBezTo>
                    <a:pt x="8" y="6"/>
                    <a:pt x="11" y="7"/>
                    <a:pt x="9" y="9"/>
                  </a:cubicBezTo>
                  <a:cubicBezTo>
                    <a:pt x="8" y="10"/>
                    <a:pt x="0" y="19"/>
                    <a:pt x="4" y="19"/>
                  </a:cubicBezTo>
                  <a:cubicBezTo>
                    <a:pt x="7" y="19"/>
                    <a:pt x="15" y="20"/>
                    <a:pt x="19" y="19"/>
                  </a:cubicBezTo>
                  <a:cubicBezTo>
                    <a:pt x="24" y="18"/>
                    <a:pt x="26" y="17"/>
                    <a:pt x="25" y="20"/>
                  </a:cubicBezTo>
                  <a:cubicBezTo>
                    <a:pt x="25" y="22"/>
                    <a:pt x="19" y="27"/>
                    <a:pt x="25" y="25"/>
                  </a:cubicBezTo>
                  <a:cubicBezTo>
                    <a:pt x="30" y="24"/>
                    <a:pt x="38" y="24"/>
                    <a:pt x="41" y="19"/>
                  </a:cubicBezTo>
                  <a:cubicBezTo>
                    <a:pt x="44" y="15"/>
                    <a:pt x="41" y="15"/>
                    <a:pt x="46" y="13"/>
                  </a:cubicBezTo>
                  <a:cubicBezTo>
                    <a:pt x="51" y="12"/>
                    <a:pt x="53" y="11"/>
                    <a:pt x="50" y="11"/>
                  </a:cubicBezTo>
                  <a:cubicBezTo>
                    <a:pt x="48" y="10"/>
                    <a:pt x="32" y="9"/>
                    <a:pt x="32" y="5"/>
                  </a:cubicBezTo>
                  <a:cubicBezTo>
                    <a:pt x="32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07" name="Freeform 926"/>
            <p:cNvSpPr>
              <a:spLocks/>
            </p:cNvSpPr>
            <p:nvPr/>
          </p:nvSpPr>
          <p:spPr bwMode="auto">
            <a:xfrm>
              <a:off x="1265238" y="785813"/>
              <a:ext cx="244475" cy="74612"/>
            </a:xfrm>
            <a:custGeom>
              <a:avLst/>
              <a:gdLst>
                <a:gd name="T0" fmla="*/ 164157304 w 128"/>
                <a:gd name="T1" fmla="*/ 29280423 h 39"/>
                <a:gd name="T2" fmla="*/ 105790806 w 128"/>
                <a:gd name="T3" fmla="*/ 3659814 h 39"/>
                <a:gd name="T4" fmla="*/ 102142782 w 128"/>
                <a:gd name="T5" fmla="*/ 7319628 h 39"/>
                <a:gd name="T6" fmla="*/ 113086853 w 128"/>
                <a:gd name="T7" fmla="*/ 18300985 h 39"/>
                <a:gd name="T8" fmla="*/ 105790806 w 128"/>
                <a:gd name="T9" fmla="*/ 25620610 h 39"/>
                <a:gd name="T10" fmla="*/ 76606617 w 128"/>
                <a:gd name="T11" fmla="*/ 14641168 h 39"/>
                <a:gd name="T12" fmla="*/ 80254640 w 128"/>
                <a:gd name="T13" fmla="*/ 25620610 h 39"/>
                <a:gd name="T14" fmla="*/ 80254640 w 128"/>
                <a:gd name="T15" fmla="*/ 40259869 h 39"/>
                <a:gd name="T16" fmla="*/ 58366483 w 128"/>
                <a:gd name="T17" fmla="*/ 32940243 h 39"/>
                <a:gd name="T18" fmla="*/ 51070436 w 128"/>
                <a:gd name="T19" fmla="*/ 25620610 h 39"/>
                <a:gd name="T20" fmla="*/ 47422412 w 128"/>
                <a:gd name="T21" fmla="*/ 18300985 h 39"/>
                <a:gd name="T22" fmla="*/ 32832228 w 128"/>
                <a:gd name="T23" fmla="*/ 21960798 h 39"/>
                <a:gd name="T24" fmla="*/ 40128275 w 128"/>
                <a:gd name="T25" fmla="*/ 32940243 h 39"/>
                <a:gd name="T26" fmla="*/ 10944075 w 128"/>
                <a:gd name="T27" fmla="*/ 36600056 h 39"/>
                <a:gd name="T28" fmla="*/ 47422412 w 128"/>
                <a:gd name="T29" fmla="*/ 47581408 h 39"/>
                <a:gd name="T30" fmla="*/ 47422412 w 128"/>
                <a:gd name="T31" fmla="*/ 62220659 h 39"/>
                <a:gd name="T32" fmla="*/ 47422412 w 128"/>
                <a:gd name="T33" fmla="*/ 73202026 h 39"/>
                <a:gd name="T34" fmla="*/ 105790806 w 128"/>
                <a:gd name="T35" fmla="*/ 84181464 h 39"/>
                <a:gd name="T36" fmla="*/ 167805328 w 128"/>
                <a:gd name="T37" fmla="*/ 76861839 h 39"/>
                <a:gd name="T38" fmla="*/ 222525682 w 128"/>
                <a:gd name="T39" fmla="*/ 76861839 h 39"/>
                <a:gd name="T40" fmla="*/ 171453351 w 128"/>
                <a:gd name="T41" fmla="*/ 91501090 h 39"/>
                <a:gd name="T42" fmla="*/ 175101375 w 128"/>
                <a:gd name="T43" fmla="*/ 102482441 h 39"/>
                <a:gd name="T44" fmla="*/ 149565209 w 128"/>
                <a:gd name="T45" fmla="*/ 106142254 h 39"/>
                <a:gd name="T46" fmla="*/ 131327001 w 128"/>
                <a:gd name="T47" fmla="*/ 113461880 h 39"/>
                <a:gd name="T48" fmla="*/ 200637541 w 128"/>
                <a:gd name="T49" fmla="*/ 124441318 h 39"/>
                <a:gd name="T50" fmla="*/ 255356045 w 128"/>
                <a:gd name="T51" fmla="*/ 135422700 h 39"/>
                <a:gd name="T52" fmla="*/ 321020471 w 128"/>
                <a:gd name="T53" fmla="*/ 135422700 h 39"/>
                <a:gd name="T54" fmla="*/ 372090892 w 128"/>
                <a:gd name="T55" fmla="*/ 120781506 h 39"/>
                <a:gd name="T56" fmla="*/ 408571128 w 128"/>
                <a:gd name="T57" fmla="*/ 87841277 h 39"/>
                <a:gd name="T58" fmla="*/ 463289573 w 128"/>
                <a:gd name="T59" fmla="*/ 54901034 h 39"/>
                <a:gd name="T60" fmla="*/ 434105384 w 128"/>
                <a:gd name="T61" fmla="*/ 36600056 h 39"/>
                <a:gd name="T62" fmla="*/ 361146821 w 128"/>
                <a:gd name="T63" fmla="*/ 25620610 h 39"/>
                <a:gd name="T64" fmla="*/ 313724423 w 128"/>
                <a:gd name="T65" fmla="*/ 18300985 h 39"/>
                <a:gd name="T66" fmla="*/ 291836282 w 128"/>
                <a:gd name="T67" fmla="*/ 32940243 h 39"/>
                <a:gd name="T68" fmla="*/ 269948140 w 128"/>
                <a:gd name="T69" fmla="*/ 32940243 h 39"/>
                <a:gd name="T70" fmla="*/ 277244187 w 128"/>
                <a:gd name="T71" fmla="*/ 10979442 h 39"/>
                <a:gd name="T72" fmla="*/ 259004069 w 128"/>
                <a:gd name="T73" fmla="*/ 7319628 h 39"/>
                <a:gd name="T74" fmla="*/ 233469753 w 128"/>
                <a:gd name="T75" fmla="*/ 14641168 h 39"/>
                <a:gd name="T76" fmla="*/ 240763891 w 128"/>
                <a:gd name="T77" fmla="*/ 29280423 h 39"/>
                <a:gd name="T78" fmla="*/ 229821730 w 128"/>
                <a:gd name="T79" fmla="*/ 54901034 h 39"/>
                <a:gd name="T80" fmla="*/ 207933588 w 128"/>
                <a:gd name="T81" fmla="*/ 36600056 h 39"/>
                <a:gd name="T82" fmla="*/ 196989517 w 128"/>
                <a:gd name="T83" fmla="*/ 25620610 h 39"/>
                <a:gd name="T84" fmla="*/ 164157304 w 128"/>
                <a:gd name="T85" fmla="*/ 2928042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39"/>
                <a:gd name="T131" fmla="*/ 128 w 128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39">
                  <a:moveTo>
                    <a:pt x="45" y="8"/>
                  </a:moveTo>
                  <a:cubicBezTo>
                    <a:pt x="43" y="6"/>
                    <a:pt x="32" y="2"/>
                    <a:pt x="29" y="1"/>
                  </a:cubicBezTo>
                  <a:cubicBezTo>
                    <a:pt x="26" y="0"/>
                    <a:pt x="26" y="2"/>
                    <a:pt x="28" y="2"/>
                  </a:cubicBezTo>
                  <a:cubicBezTo>
                    <a:pt x="30" y="2"/>
                    <a:pt x="32" y="4"/>
                    <a:pt x="31" y="5"/>
                  </a:cubicBezTo>
                  <a:cubicBezTo>
                    <a:pt x="31" y="5"/>
                    <a:pt x="32" y="9"/>
                    <a:pt x="29" y="7"/>
                  </a:cubicBezTo>
                  <a:cubicBezTo>
                    <a:pt x="26" y="6"/>
                    <a:pt x="22" y="4"/>
                    <a:pt x="21" y="4"/>
                  </a:cubicBezTo>
                  <a:cubicBezTo>
                    <a:pt x="21" y="5"/>
                    <a:pt x="20" y="4"/>
                    <a:pt x="22" y="7"/>
                  </a:cubicBezTo>
                  <a:cubicBezTo>
                    <a:pt x="24" y="10"/>
                    <a:pt x="24" y="12"/>
                    <a:pt x="22" y="11"/>
                  </a:cubicBezTo>
                  <a:cubicBezTo>
                    <a:pt x="20" y="10"/>
                    <a:pt x="17" y="9"/>
                    <a:pt x="16" y="9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7" y="7"/>
                    <a:pt x="16" y="5"/>
                    <a:pt x="13" y="5"/>
                  </a:cubicBezTo>
                  <a:cubicBezTo>
                    <a:pt x="11" y="5"/>
                    <a:pt x="6" y="5"/>
                    <a:pt x="9" y="6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9" y="9"/>
                    <a:pt x="0" y="8"/>
                    <a:pt x="3" y="10"/>
                  </a:cubicBezTo>
                  <a:cubicBezTo>
                    <a:pt x="7" y="11"/>
                    <a:pt x="15" y="12"/>
                    <a:pt x="13" y="13"/>
                  </a:cubicBezTo>
                  <a:cubicBezTo>
                    <a:pt x="12" y="14"/>
                    <a:pt x="14" y="17"/>
                    <a:pt x="13" y="17"/>
                  </a:cubicBezTo>
                  <a:cubicBezTo>
                    <a:pt x="11" y="18"/>
                    <a:pt x="9" y="18"/>
                    <a:pt x="13" y="20"/>
                  </a:cubicBezTo>
                  <a:cubicBezTo>
                    <a:pt x="17" y="22"/>
                    <a:pt x="24" y="23"/>
                    <a:pt x="29" y="23"/>
                  </a:cubicBezTo>
                  <a:cubicBezTo>
                    <a:pt x="33" y="23"/>
                    <a:pt x="42" y="22"/>
                    <a:pt x="46" y="21"/>
                  </a:cubicBezTo>
                  <a:cubicBezTo>
                    <a:pt x="49" y="20"/>
                    <a:pt x="63" y="21"/>
                    <a:pt x="61" y="21"/>
                  </a:cubicBezTo>
                  <a:cubicBezTo>
                    <a:pt x="59" y="22"/>
                    <a:pt x="49" y="24"/>
                    <a:pt x="47" y="25"/>
                  </a:cubicBezTo>
                  <a:cubicBezTo>
                    <a:pt x="44" y="25"/>
                    <a:pt x="46" y="28"/>
                    <a:pt x="48" y="28"/>
                  </a:cubicBezTo>
                  <a:cubicBezTo>
                    <a:pt x="50" y="28"/>
                    <a:pt x="50" y="29"/>
                    <a:pt x="41" y="29"/>
                  </a:cubicBezTo>
                  <a:cubicBezTo>
                    <a:pt x="31" y="28"/>
                    <a:pt x="26" y="27"/>
                    <a:pt x="36" y="31"/>
                  </a:cubicBezTo>
                  <a:cubicBezTo>
                    <a:pt x="47" y="34"/>
                    <a:pt x="47" y="36"/>
                    <a:pt x="55" y="34"/>
                  </a:cubicBezTo>
                  <a:cubicBezTo>
                    <a:pt x="64" y="33"/>
                    <a:pt x="63" y="35"/>
                    <a:pt x="70" y="37"/>
                  </a:cubicBezTo>
                  <a:cubicBezTo>
                    <a:pt x="76" y="39"/>
                    <a:pt x="82" y="39"/>
                    <a:pt x="88" y="37"/>
                  </a:cubicBezTo>
                  <a:cubicBezTo>
                    <a:pt x="93" y="35"/>
                    <a:pt x="98" y="34"/>
                    <a:pt x="102" y="33"/>
                  </a:cubicBezTo>
                  <a:cubicBezTo>
                    <a:pt x="106" y="32"/>
                    <a:pt x="109" y="25"/>
                    <a:pt x="112" y="24"/>
                  </a:cubicBezTo>
                  <a:cubicBezTo>
                    <a:pt x="115" y="23"/>
                    <a:pt x="128" y="18"/>
                    <a:pt x="127" y="15"/>
                  </a:cubicBezTo>
                  <a:cubicBezTo>
                    <a:pt x="126" y="13"/>
                    <a:pt x="122" y="10"/>
                    <a:pt x="119" y="10"/>
                  </a:cubicBezTo>
                  <a:cubicBezTo>
                    <a:pt x="115" y="10"/>
                    <a:pt x="104" y="10"/>
                    <a:pt x="99" y="7"/>
                  </a:cubicBezTo>
                  <a:cubicBezTo>
                    <a:pt x="93" y="5"/>
                    <a:pt x="88" y="3"/>
                    <a:pt x="86" y="5"/>
                  </a:cubicBezTo>
                  <a:cubicBezTo>
                    <a:pt x="84" y="6"/>
                    <a:pt x="83" y="9"/>
                    <a:pt x="80" y="9"/>
                  </a:cubicBezTo>
                  <a:cubicBezTo>
                    <a:pt x="77" y="10"/>
                    <a:pt x="75" y="11"/>
                    <a:pt x="74" y="9"/>
                  </a:cubicBezTo>
                  <a:cubicBezTo>
                    <a:pt x="74" y="8"/>
                    <a:pt x="78" y="5"/>
                    <a:pt x="76" y="3"/>
                  </a:cubicBezTo>
                  <a:cubicBezTo>
                    <a:pt x="75" y="2"/>
                    <a:pt x="73" y="0"/>
                    <a:pt x="71" y="2"/>
                  </a:cubicBezTo>
                  <a:cubicBezTo>
                    <a:pt x="69" y="3"/>
                    <a:pt x="62" y="2"/>
                    <a:pt x="64" y="4"/>
                  </a:cubicBezTo>
                  <a:cubicBezTo>
                    <a:pt x="66" y="6"/>
                    <a:pt x="67" y="6"/>
                    <a:pt x="66" y="8"/>
                  </a:cubicBezTo>
                  <a:cubicBezTo>
                    <a:pt x="64" y="11"/>
                    <a:pt x="66" y="17"/>
                    <a:pt x="63" y="15"/>
                  </a:cubicBezTo>
                  <a:cubicBezTo>
                    <a:pt x="60" y="14"/>
                    <a:pt x="57" y="11"/>
                    <a:pt x="57" y="10"/>
                  </a:cubicBezTo>
                  <a:cubicBezTo>
                    <a:pt x="57" y="9"/>
                    <a:pt x="55" y="7"/>
                    <a:pt x="54" y="7"/>
                  </a:cubicBezTo>
                  <a:cubicBezTo>
                    <a:pt x="52" y="7"/>
                    <a:pt x="46" y="9"/>
                    <a:pt x="45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8" name="Freeform 927"/>
            <p:cNvSpPr>
              <a:spLocks/>
            </p:cNvSpPr>
            <p:nvPr/>
          </p:nvSpPr>
          <p:spPr bwMode="auto">
            <a:xfrm>
              <a:off x="1098550" y="879475"/>
              <a:ext cx="44450" cy="36513"/>
            </a:xfrm>
            <a:custGeom>
              <a:avLst/>
              <a:gdLst>
                <a:gd name="T0" fmla="*/ 78434928 w 23"/>
                <a:gd name="T1" fmla="*/ 66474802 h 19"/>
                <a:gd name="T2" fmla="*/ 37349598 w 23"/>
                <a:gd name="T3" fmla="*/ 29544778 h 19"/>
                <a:gd name="T4" fmla="*/ 18674799 w 23"/>
                <a:gd name="T5" fmla="*/ 7385234 h 19"/>
                <a:gd name="T6" fmla="*/ 3735732 w 23"/>
                <a:gd name="T7" fmla="*/ 11078812 h 19"/>
                <a:gd name="T8" fmla="*/ 29880061 w 23"/>
                <a:gd name="T9" fmla="*/ 40623594 h 19"/>
                <a:gd name="T10" fmla="*/ 63493935 w 23"/>
                <a:gd name="T11" fmla="*/ 62783132 h 19"/>
                <a:gd name="T12" fmla="*/ 78434928 w 23"/>
                <a:gd name="T13" fmla="*/ 6647480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9"/>
                <a:gd name="T23" fmla="*/ 23 w 2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9">
                  <a:moveTo>
                    <a:pt x="21" y="18"/>
                  </a:moveTo>
                  <a:cubicBezTo>
                    <a:pt x="19" y="16"/>
                    <a:pt x="11" y="10"/>
                    <a:pt x="10" y="8"/>
                  </a:cubicBezTo>
                  <a:cubicBezTo>
                    <a:pt x="9" y="6"/>
                    <a:pt x="8" y="3"/>
                    <a:pt x="5" y="2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2" y="4"/>
                    <a:pt x="6" y="8"/>
                    <a:pt x="8" y="11"/>
                  </a:cubicBezTo>
                  <a:cubicBezTo>
                    <a:pt x="10" y="13"/>
                    <a:pt x="14" y="16"/>
                    <a:pt x="17" y="17"/>
                  </a:cubicBezTo>
                  <a:cubicBezTo>
                    <a:pt x="19" y="18"/>
                    <a:pt x="23" y="19"/>
                    <a:pt x="21" y="1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928"/>
            <p:cNvSpPr>
              <a:spLocks/>
            </p:cNvSpPr>
            <p:nvPr/>
          </p:nvSpPr>
          <p:spPr bwMode="auto">
            <a:xfrm>
              <a:off x="2116045" y="986699"/>
              <a:ext cx="448707" cy="312374"/>
            </a:xfrm>
            <a:custGeom>
              <a:avLst/>
              <a:gdLst>
                <a:gd name="T0" fmla="*/ 397645 w 235"/>
                <a:gd name="T1" fmla="*/ 1907 h 164"/>
                <a:gd name="T2" fmla="*/ 368968 w 235"/>
                <a:gd name="T3" fmla="*/ 19069 h 164"/>
                <a:gd name="T4" fmla="*/ 330733 w 235"/>
                <a:gd name="T5" fmla="*/ 28604 h 164"/>
                <a:gd name="T6" fmla="*/ 246616 w 235"/>
                <a:gd name="T7" fmla="*/ 36232 h 164"/>
                <a:gd name="T8" fmla="*/ 235146 w 235"/>
                <a:gd name="T9" fmla="*/ 45766 h 164"/>
                <a:gd name="T10" fmla="*/ 196911 w 235"/>
                <a:gd name="T11" fmla="*/ 53394 h 164"/>
                <a:gd name="T12" fmla="*/ 172058 w 235"/>
                <a:gd name="T13" fmla="*/ 70557 h 164"/>
                <a:gd name="T14" fmla="*/ 147205 w 235"/>
                <a:gd name="T15" fmla="*/ 81998 h 164"/>
                <a:gd name="T16" fmla="*/ 128087 w 235"/>
                <a:gd name="T17" fmla="*/ 95347 h 164"/>
                <a:gd name="T18" fmla="*/ 120440 w 235"/>
                <a:gd name="T19" fmla="*/ 101067 h 164"/>
                <a:gd name="T20" fmla="*/ 114705 w 235"/>
                <a:gd name="T21" fmla="*/ 112509 h 164"/>
                <a:gd name="T22" fmla="*/ 107058 w 235"/>
                <a:gd name="T23" fmla="*/ 120137 h 164"/>
                <a:gd name="T24" fmla="*/ 110882 w 235"/>
                <a:gd name="T25" fmla="*/ 125858 h 164"/>
                <a:gd name="T26" fmla="*/ 101323 w 235"/>
                <a:gd name="T27" fmla="*/ 139206 h 164"/>
                <a:gd name="T28" fmla="*/ 97499 w 235"/>
                <a:gd name="T29" fmla="*/ 143020 h 164"/>
                <a:gd name="T30" fmla="*/ 68823 w 235"/>
                <a:gd name="T31" fmla="*/ 156369 h 164"/>
                <a:gd name="T32" fmla="*/ 84117 w 235"/>
                <a:gd name="T33" fmla="*/ 163996 h 164"/>
                <a:gd name="T34" fmla="*/ 74558 w 235"/>
                <a:gd name="T35" fmla="*/ 173531 h 164"/>
                <a:gd name="T36" fmla="*/ 61176 w 235"/>
                <a:gd name="T37" fmla="*/ 183066 h 164"/>
                <a:gd name="T38" fmla="*/ 43970 w 235"/>
                <a:gd name="T39" fmla="*/ 200228 h 164"/>
                <a:gd name="T40" fmla="*/ 28676 w 235"/>
                <a:gd name="T41" fmla="*/ 211670 h 164"/>
                <a:gd name="T42" fmla="*/ 30588 w 235"/>
                <a:gd name="T43" fmla="*/ 226925 h 164"/>
                <a:gd name="T44" fmla="*/ 17206 w 235"/>
                <a:gd name="T45" fmla="*/ 238367 h 164"/>
                <a:gd name="T46" fmla="*/ 9559 w 235"/>
                <a:gd name="T47" fmla="*/ 268878 h 164"/>
                <a:gd name="T48" fmla="*/ 36323 w 235"/>
                <a:gd name="T49" fmla="*/ 270784 h 164"/>
                <a:gd name="T50" fmla="*/ 49706 w 235"/>
                <a:gd name="T51" fmla="*/ 270784 h 164"/>
                <a:gd name="T52" fmla="*/ 55441 w 235"/>
                <a:gd name="T53" fmla="*/ 276505 h 164"/>
                <a:gd name="T54" fmla="*/ 57353 w 235"/>
                <a:gd name="T55" fmla="*/ 286040 h 164"/>
                <a:gd name="T56" fmla="*/ 51617 w 235"/>
                <a:gd name="T57" fmla="*/ 299388 h 164"/>
                <a:gd name="T58" fmla="*/ 87941 w 235"/>
                <a:gd name="T59" fmla="*/ 308923 h 164"/>
                <a:gd name="T60" fmla="*/ 129999 w 235"/>
                <a:gd name="T61" fmla="*/ 307016 h 164"/>
                <a:gd name="T62" fmla="*/ 152940 w 235"/>
                <a:gd name="T63" fmla="*/ 307016 h 164"/>
                <a:gd name="T64" fmla="*/ 105146 w 235"/>
                <a:gd name="T65" fmla="*/ 255529 h 164"/>
                <a:gd name="T66" fmla="*/ 97499 w 235"/>
                <a:gd name="T67" fmla="*/ 228832 h 164"/>
                <a:gd name="T68" fmla="*/ 105146 w 235"/>
                <a:gd name="T69" fmla="*/ 213576 h 164"/>
                <a:gd name="T70" fmla="*/ 120440 w 235"/>
                <a:gd name="T71" fmla="*/ 202135 h 164"/>
                <a:gd name="T72" fmla="*/ 128087 w 235"/>
                <a:gd name="T73" fmla="*/ 188786 h 164"/>
                <a:gd name="T74" fmla="*/ 114705 w 235"/>
                <a:gd name="T75" fmla="*/ 181159 h 164"/>
                <a:gd name="T76" fmla="*/ 145293 w 235"/>
                <a:gd name="T77" fmla="*/ 179252 h 164"/>
                <a:gd name="T78" fmla="*/ 152940 w 235"/>
                <a:gd name="T79" fmla="*/ 171624 h 164"/>
                <a:gd name="T80" fmla="*/ 139558 w 235"/>
                <a:gd name="T81" fmla="*/ 156369 h 164"/>
                <a:gd name="T82" fmla="*/ 160587 w 235"/>
                <a:gd name="T83" fmla="*/ 150648 h 164"/>
                <a:gd name="T84" fmla="*/ 177793 w 235"/>
                <a:gd name="T85" fmla="*/ 139206 h 164"/>
                <a:gd name="T86" fmla="*/ 179705 w 235"/>
                <a:gd name="T87" fmla="*/ 127765 h 164"/>
                <a:gd name="T88" fmla="*/ 202646 w 235"/>
                <a:gd name="T89" fmla="*/ 114416 h 164"/>
                <a:gd name="T90" fmla="*/ 210293 w 235"/>
                <a:gd name="T91" fmla="*/ 110602 h 164"/>
                <a:gd name="T92" fmla="*/ 225587 w 235"/>
                <a:gd name="T93" fmla="*/ 101067 h 164"/>
                <a:gd name="T94" fmla="*/ 263822 w 235"/>
                <a:gd name="T95" fmla="*/ 81998 h 164"/>
                <a:gd name="T96" fmla="*/ 414850 w 235"/>
                <a:gd name="T97" fmla="*/ 38139 h 164"/>
                <a:gd name="T98" fmla="*/ 424409 w 235"/>
                <a:gd name="T99" fmla="*/ 3814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"/>
                <a:gd name="T151" fmla="*/ 0 h 164"/>
                <a:gd name="T152" fmla="*/ 235 w 235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" h="164">
                  <a:moveTo>
                    <a:pt x="222" y="2"/>
                  </a:moveTo>
                  <a:cubicBezTo>
                    <a:pt x="217" y="2"/>
                    <a:pt x="212" y="0"/>
                    <a:pt x="208" y="1"/>
                  </a:cubicBezTo>
                  <a:cubicBezTo>
                    <a:pt x="204" y="3"/>
                    <a:pt x="196" y="6"/>
                    <a:pt x="194" y="8"/>
                  </a:cubicBezTo>
                  <a:cubicBezTo>
                    <a:pt x="191" y="9"/>
                    <a:pt x="193" y="10"/>
                    <a:pt x="193" y="10"/>
                  </a:cubicBezTo>
                  <a:cubicBezTo>
                    <a:pt x="194" y="11"/>
                    <a:pt x="195" y="10"/>
                    <a:pt x="191" y="11"/>
                  </a:cubicBezTo>
                  <a:cubicBezTo>
                    <a:pt x="187" y="12"/>
                    <a:pt x="178" y="14"/>
                    <a:pt x="173" y="15"/>
                  </a:cubicBezTo>
                  <a:cubicBezTo>
                    <a:pt x="168" y="16"/>
                    <a:pt x="152" y="22"/>
                    <a:pt x="146" y="21"/>
                  </a:cubicBezTo>
                  <a:cubicBezTo>
                    <a:pt x="140" y="20"/>
                    <a:pt x="131" y="19"/>
                    <a:pt x="129" y="19"/>
                  </a:cubicBezTo>
                  <a:cubicBezTo>
                    <a:pt x="128" y="19"/>
                    <a:pt x="119" y="23"/>
                    <a:pt x="123" y="23"/>
                  </a:cubicBezTo>
                  <a:cubicBezTo>
                    <a:pt x="127" y="23"/>
                    <a:pt x="129" y="24"/>
                    <a:pt x="123" y="24"/>
                  </a:cubicBezTo>
                  <a:cubicBezTo>
                    <a:pt x="117" y="24"/>
                    <a:pt x="119" y="28"/>
                    <a:pt x="113" y="28"/>
                  </a:cubicBezTo>
                  <a:cubicBezTo>
                    <a:pt x="107" y="28"/>
                    <a:pt x="105" y="29"/>
                    <a:pt x="103" y="28"/>
                  </a:cubicBezTo>
                  <a:cubicBezTo>
                    <a:pt x="101" y="27"/>
                    <a:pt x="102" y="27"/>
                    <a:pt x="98" y="30"/>
                  </a:cubicBezTo>
                  <a:cubicBezTo>
                    <a:pt x="95" y="33"/>
                    <a:pt x="95" y="37"/>
                    <a:pt x="90" y="37"/>
                  </a:cubicBezTo>
                  <a:cubicBezTo>
                    <a:pt x="85" y="37"/>
                    <a:pt x="83" y="36"/>
                    <a:pt x="82" y="38"/>
                  </a:cubicBezTo>
                  <a:cubicBezTo>
                    <a:pt x="80" y="41"/>
                    <a:pt x="80" y="43"/>
                    <a:pt x="77" y="43"/>
                  </a:cubicBezTo>
                  <a:cubicBezTo>
                    <a:pt x="74" y="43"/>
                    <a:pt x="72" y="43"/>
                    <a:pt x="71" y="46"/>
                  </a:cubicBezTo>
                  <a:cubicBezTo>
                    <a:pt x="69" y="49"/>
                    <a:pt x="71" y="50"/>
                    <a:pt x="67" y="50"/>
                  </a:cubicBezTo>
                  <a:cubicBezTo>
                    <a:pt x="64" y="50"/>
                    <a:pt x="62" y="47"/>
                    <a:pt x="61" y="49"/>
                  </a:cubicBezTo>
                  <a:cubicBezTo>
                    <a:pt x="59" y="50"/>
                    <a:pt x="60" y="53"/>
                    <a:pt x="63" y="53"/>
                  </a:cubicBezTo>
                  <a:cubicBezTo>
                    <a:pt x="65" y="53"/>
                    <a:pt x="72" y="53"/>
                    <a:pt x="68" y="54"/>
                  </a:cubicBezTo>
                  <a:cubicBezTo>
                    <a:pt x="64" y="55"/>
                    <a:pt x="56" y="59"/>
                    <a:pt x="60" y="59"/>
                  </a:cubicBezTo>
                  <a:cubicBezTo>
                    <a:pt x="64" y="59"/>
                    <a:pt x="76" y="61"/>
                    <a:pt x="72" y="61"/>
                  </a:cubicBezTo>
                  <a:cubicBezTo>
                    <a:pt x="68" y="61"/>
                    <a:pt x="57" y="62"/>
                    <a:pt x="56" y="63"/>
                  </a:cubicBezTo>
                  <a:cubicBezTo>
                    <a:pt x="54" y="63"/>
                    <a:pt x="55" y="64"/>
                    <a:pt x="58" y="65"/>
                  </a:cubicBezTo>
                  <a:cubicBezTo>
                    <a:pt x="61" y="65"/>
                    <a:pt x="61" y="66"/>
                    <a:pt x="58" y="66"/>
                  </a:cubicBezTo>
                  <a:cubicBezTo>
                    <a:pt x="55" y="66"/>
                    <a:pt x="49" y="69"/>
                    <a:pt x="53" y="70"/>
                  </a:cubicBezTo>
                  <a:cubicBezTo>
                    <a:pt x="56" y="72"/>
                    <a:pt x="56" y="73"/>
                    <a:pt x="53" y="73"/>
                  </a:cubicBezTo>
                  <a:cubicBezTo>
                    <a:pt x="49" y="73"/>
                    <a:pt x="46" y="74"/>
                    <a:pt x="51" y="75"/>
                  </a:cubicBezTo>
                  <a:cubicBezTo>
                    <a:pt x="55" y="75"/>
                    <a:pt x="57" y="75"/>
                    <a:pt x="51" y="75"/>
                  </a:cubicBezTo>
                  <a:cubicBezTo>
                    <a:pt x="44" y="76"/>
                    <a:pt x="45" y="77"/>
                    <a:pt x="43" y="80"/>
                  </a:cubicBezTo>
                  <a:cubicBezTo>
                    <a:pt x="41" y="82"/>
                    <a:pt x="39" y="81"/>
                    <a:pt x="36" y="82"/>
                  </a:cubicBezTo>
                  <a:cubicBezTo>
                    <a:pt x="33" y="83"/>
                    <a:pt x="32" y="86"/>
                    <a:pt x="34" y="87"/>
                  </a:cubicBezTo>
                  <a:cubicBezTo>
                    <a:pt x="36" y="87"/>
                    <a:pt x="39" y="86"/>
                    <a:pt x="44" y="86"/>
                  </a:cubicBezTo>
                  <a:cubicBezTo>
                    <a:pt x="49" y="86"/>
                    <a:pt x="52" y="88"/>
                    <a:pt x="48" y="88"/>
                  </a:cubicBezTo>
                  <a:cubicBezTo>
                    <a:pt x="43" y="88"/>
                    <a:pt x="41" y="88"/>
                    <a:pt x="39" y="91"/>
                  </a:cubicBezTo>
                  <a:cubicBezTo>
                    <a:pt x="38" y="94"/>
                    <a:pt x="41" y="94"/>
                    <a:pt x="38" y="96"/>
                  </a:cubicBezTo>
                  <a:cubicBezTo>
                    <a:pt x="35" y="97"/>
                    <a:pt x="37" y="96"/>
                    <a:pt x="32" y="96"/>
                  </a:cubicBezTo>
                  <a:cubicBezTo>
                    <a:pt x="28" y="97"/>
                    <a:pt x="23" y="99"/>
                    <a:pt x="23" y="101"/>
                  </a:cubicBezTo>
                  <a:cubicBezTo>
                    <a:pt x="24" y="104"/>
                    <a:pt x="26" y="105"/>
                    <a:pt x="23" y="105"/>
                  </a:cubicBezTo>
                  <a:cubicBezTo>
                    <a:pt x="20" y="105"/>
                    <a:pt x="15" y="107"/>
                    <a:pt x="14" y="108"/>
                  </a:cubicBezTo>
                  <a:cubicBezTo>
                    <a:pt x="13" y="109"/>
                    <a:pt x="11" y="110"/>
                    <a:pt x="15" y="111"/>
                  </a:cubicBezTo>
                  <a:cubicBezTo>
                    <a:pt x="18" y="112"/>
                    <a:pt x="21" y="109"/>
                    <a:pt x="19" y="113"/>
                  </a:cubicBezTo>
                  <a:cubicBezTo>
                    <a:pt x="18" y="117"/>
                    <a:pt x="16" y="117"/>
                    <a:pt x="16" y="119"/>
                  </a:cubicBezTo>
                  <a:cubicBezTo>
                    <a:pt x="16" y="121"/>
                    <a:pt x="16" y="122"/>
                    <a:pt x="14" y="123"/>
                  </a:cubicBezTo>
                  <a:cubicBezTo>
                    <a:pt x="12" y="125"/>
                    <a:pt x="13" y="125"/>
                    <a:pt x="9" y="125"/>
                  </a:cubicBezTo>
                  <a:cubicBezTo>
                    <a:pt x="4" y="125"/>
                    <a:pt x="1" y="127"/>
                    <a:pt x="0" y="130"/>
                  </a:cubicBezTo>
                  <a:cubicBezTo>
                    <a:pt x="0" y="133"/>
                    <a:pt x="0" y="141"/>
                    <a:pt x="5" y="141"/>
                  </a:cubicBezTo>
                  <a:cubicBezTo>
                    <a:pt x="9" y="141"/>
                    <a:pt x="11" y="139"/>
                    <a:pt x="15" y="140"/>
                  </a:cubicBezTo>
                  <a:cubicBezTo>
                    <a:pt x="18" y="142"/>
                    <a:pt x="15" y="142"/>
                    <a:pt x="19" y="142"/>
                  </a:cubicBezTo>
                  <a:cubicBezTo>
                    <a:pt x="23" y="142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2"/>
                  </a:cubicBezTo>
                  <a:cubicBezTo>
                    <a:pt x="27" y="144"/>
                    <a:pt x="30" y="144"/>
                    <a:pt x="31" y="144"/>
                  </a:cubicBezTo>
                  <a:cubicBezTo>
                    <a:pt x="33" y="144"/>
                    <a:pt x="31" y="145"/>
                    <a:pt x="29" y="145"/>
                  </a:cubicBezTo>
                  <a:cubicBezTo>
                    <a:pt x="28" y="146"/>
                    <a:pt x="27" y="147"/>
                    <a:pt x="31" y="147"/>
                  </a:cubicBezTo>
                  <a:cubicBezTo>
                    <a:pt x="36" y="147"/>
                    <a:pt x="32" y="149"/>
                    <a:pt x="30" y="150"/>
                  </a:cubicBezTo>
                  <a:cubicBezTo>
                    <a:pt x="28" y="150"/>
                    <a:pt x="28" y="153"/>
                    <a:pt x="28" y="154"/>
                  </a:cubicBezTo>
                  <a:cubicBezTo>
                    <a:pt x="28" y="156"/>
                    <a:pt x="28" y="157"/>
                    <a:pt x="27" y="157"/>
                  </a:cubicBezTo>
                  <a:cubicBezTo>
                    <a:pt x="25" y="157"/>
                    <a:pt x="26" y="157"/>
                    <a:pt x="31" y="158"/>
                  </a:cubicBezTo>
                  <a:cubicBezTo>
                    <a:pt x="37" y="160"/>
                    <a:pt x="42" y="161"/>
                    <a:pt x="46" y="162"/>
                  </a:cubicBezTo>
                  <a:cubicBezTo>
                    <a:pt x="51" y="164"/>
                    <a:pt x="47" y="162"/>
                    <a:pt x="52" y="162"/>
                  </a:cubicBezTo>
                  <a:cubicBezTo>
                    <a:pt x="57" y="162"/>
                    <a:pt x="65" y="161"/>
                    <a:pt x="68" y="161"/>
                  </a:cubicBezTo>
                  <a:cubicBezTo>
                    <a:pt x="70" y="161"/>
                    <a:pt x="70" y="161"/>
                    <a:pt x="74" y="162"/>
                  </a:cubicBezTo>
                  <a:cubicBezTo>
                    <a:pt x="78" y="163"/>
                    <a:pt x="80" y="163"/>
                    <a:pt x="80" y="161"/>
                  </a:cubicBezTo>
                  <a:cubicBezTo>
                    <a:pt x="79" y="159"/>
                    <a:pt x="77" y="158"/>
                    <a:pt x="73" y="156"/>
                  </a:cubicBezTo>
                  <a:cubicBezTo>
                    <a:pt x="69" y="154"/>
                    <a:pt x="55" y="138"/>
                    <a:pt x="55" y="134"/>
                  </a:cubicBezTo>
                  <a:cubicBezTo>
                    <a:pt x="54" y="130"/>
                    <a:pt x="54" y="129"/>
                    <a:pt x="54" y="127"/>
                  </a:cubicBezTo>
                  <a:cubicBezTo>
                    <a:pt x="54" y="125"/>
                    <a:pt x="53" y="122"/>
                    <a:pt x="51" y="120"/>
                  </a:cubicBezTo>
                  <a:cubicBezTo>
                    <a:pt x="48" y="117"/>
                    <a:pt x="49" y="117"/>
                    <a:pt x="50" y="116"/>
                  </a:cubicBezTo>
                  <a:cubicBezTo>
                    <a:pt x="52" y="115"/>
                    <a:pt x="57" y="113"/>
                    <a:pt x="55" y="112"/>
                  </a:cubicBezTo>
                  <a:cubicBezTo>
                    <a:pt x="53" y="111"/>
                    <a:pt x="53" y="109"/>
                    <a:pt x="58" y="109"/>
                  </a:cubicBezTo>
                  <a:cubicBezTo>
                    <a:pt x="62" y="109"/>
                    <a:pt x="67" y="109"/>
                    <a:pt x="63" y="106"/>
                  </a:cubicBezTo>
                  <a:cubicBezTo>
                    <a:pt x="59" y="104"/>
                    <a:pt x="56" y="105"/>
                    <a:pt x="59" y="103"/>
                  </a:cubicBezTo>
                  <a:cubicBezTo>
                    <a:pt x="63" y="101"/>
                    <a:pt x="74" y="102"/>
                    <a:pt x="67" y="99"/>
                  </a:cubicBezTo>
                  <a:cubicBezTo>
                    <a:pt x="61" y="97"/>
                    <a:pt x="60" y="96"/>
                    <a:pt x="57" y="96"/>
                  </a:cubicBezTo>
                  <a:cubicBezTo>
                    <a:pt x="54" y="95"/>
                    <a:pt x="56" y="93"/>
                    <a:pt x="60" y="95"/>
                  </a:cubicBezTo>
                  <a:cubicBezTo>
                    <a:pt x="65" y="96"/>
                    <a:pt x="67" y="97"/>
                    <a:pt x="70" y="96"/>
                  </a:cubicBezTo>
                  <a:cubicBezTo>
                    <a:pt x="74" y="94"/>
                    <a:pt x="78" y="97"/>
                    <a:pt x="76" y="94"/>
                  </a:cubicBezTo>
                  <a:cubicBezTo>
                    <a:pt x="74" y="91"/>
                    <a:pt x="69" y="88"/>
                    <a:pt x="73" y="88"/>
                  </a:cubicBezTo>
                  <a:cubicBezTo>
                    <a:pt x="77" y="89"/>
                    <a:pt x="80" y="91"/>
                    <a:pt x="80" y="90"/>
                  </a:cubicBezTo>
                  <a:cubicBezTo>
                    <a:pt x="80" y="88"/>
                    <a:pt x="84" y="87"/>
                    <a:pt x="79" y="86"/>
                  </a:cubicBezTo>
                  <a:cubicBezTo>
                    <a:pt x="73" y="84"/>
                    <a:pt x="67" y="82"/>
                    <a:pt x="73" y="82"/>
                  </a:cubicBezTo>
                  <a:cubicBezTo>
                    <a:pt x="78" y="83"/>
                    <a:pt x="84" y="86"/>
                    <a:pt x="85" y="84"/>
                  </a:cubicBezTo>
                  <a:cubicBezTo>
                    <a:pt x="85" y="82"/>
                    <a:pt x="87" y="82"/>
                    <a:pt x="84" y="79"/>
                  </a:cubicBezTo>
                  <a:cubicBezTo>
                    <a:pt x="80" y="76"/>
                    <a:pt x="79" y="74"/>
                    <a:pt x="82" y="76"/>
                  </a:cubicBezTo>
                  <a:cubicBezTo>
                    <a:pt x="85" y="78"/>
                    <a:pt x="92" y="76"/>
                    <a:pt x="93" y="73"/>
                  </a:cubicBezTo>
                  <a:cubicBezTo>
                    <a:pt x="94" y="70"/>
                    <a:pt x="101" y="72"/>
                    <a:pt x="98" y="69"/>
                  </a:cubicBezTo>
                  <a:cubicBezTo>
                    <a:pt x="94" y="67"/>
                    <a:pt x="89" y="67"/>
                    <a:pt x="94" y="67"/>
                  </a:cubicBezTo>
                  <a:cubicBezTo>
                    <a:pt x="99" y="67"/>
                    <a:pt x="104" y="65"/>
                    <a:pt x="104" y="62"/>
                  </a:cubicBezTo>
                  <a:cubicBezTo>
                    <a:pt x="103" y="60"/>
                    <a:pt x="105" y="59"/>
                    <a:pt x="106" y="60"/>
                  </a:cubicBezTo>
                  <a:cubicBezTo>
                    <a:pt x="108" y="62"/>
                    <a:pt x="111" y="65"/>
                    <a:pt x="111" y="62"/>
                  </a:cubicBezTo>
                  <a:cubicBezTo>
                    <a:pt x="111" y="60"/>
                    <a:pt x="106" y="58"/>
                    <a:pt x="110" y="58"/>
                  </a:cubicBezTo>
                  <a:cubicBezTo>
                    <a:pt x="114" y="58"/>
                    <a:pt x="119" y="58"/>
                    <a:pt x="120" y="57"/>
                  </a:cubicBezTo>
                  <a:cubicBezTo>
                    <a:pt x="121" y="55"/>
                    <a:pt x="121" y="53"/>
                    <a:pt x="118" y="53"/>
                  </a:cubicBezTo>
                  <a:cubicBezTo>
                    <a:pt x="116" y="52"/>
                    <a:pt x="116" y="53"/>
                    <a:pt x="120" y="51"/>
                  </a:cubicBezTo>
                  <a:cubicBezTo>
                    <a:pt x="124" y="49"/>
                    <a:pt x="132" y="45"/>
                    <a:pt x="138" y="43"/>
                  </a:cubicBezTo>
                  <a:cubicBezTo>
                    <a:pt x="145" y="41"/>
                    <a:pt x="166" y="36"/>
                    <a:pt x="172" y="34"/>
                  </a:cubicBezTo>
                  <a:cubicBezTo>
                    <a:pt x="178" y="31"/>
                    <a:pt x="208" y="24"/>
                    <a:pt x="217" y="20"/>
                  </a:cubicBezTo>
                  <a:cubicBezTo>
                    <a:pt x="225" y="16"/>
                    <a:pt x="235" y="9"/>
                    <a:pt x="233" y="7"/>
                  </a:cubicBezTo>
                  <a:cubicBezTo>
                    <a:pt x="232" y="4"/>
                    <a:pt x="228" y="1"/>
                    <a:pt x="222" y="2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10" name="Freeform 929"/>
            <p:cNvSpPr>
              <a:spLocks/>
            </p:cNvSpPr>
            <p:nvPr/>
          </p:nvSpPr>
          <p:spPr bwMode="auto">
            <a:xfrm>
              <a:off x="3278188" y="854075"/>
              <a:ext cx="153987" cy="79375"/>
            </a:xfrm>
            <a:custGeom>
              <a:avLst/>
              <a:gdLst>
                <a:gd name="T0" fmla="*/ 155405202 w 81"/>
                <a:gd name="T1" fmla="*/ 56220726 h 41"/>
                <a:gd name="T2" fmla="*/ 177090746 w 81"/>
                <a:gd name="T3" fmla="*/ 11244146 h 41"/>
                <a:gd name="T4" fmla="*/ 148177321 w 81"/>
                <a:gd name="T5" fmla="*/ 0 h 41"/>
                <a:gd name="T6" fmla="*/ 140949440 w 81"/>
                <a:gd name="T7" fmla="*/ 11244146 h 41"/>
                <a:gd name="T8" fmla="*/ 137335500 w 81"/>
                <a:gd name="T9" fmla="*/ 18740244 h 41"/>
                <a:gd name="T10" fmla="*/ 115649926 w 81"/>
                <a:gd name="T11" fmla="*/ 7496097 h 41"/>
                <a:gd name="T12" fmla="*/ 97580224 w 81"/>
                <a:gd name="T13" fmla="*/ 18740244 h 41"/>
                <a:gd name="T14" fmla="*/ 86738403 w 81"/>
                <a:gd name="T15" fmla="*/ 37480489 h 41"/>
                <a:gd name="T16" fmla="*/ 108422045 w 81"/>
                <a:gd name="T17" fmla="*/ 41228536 h 41"/>
                <a:gd name="T18" fmla="*/ 75896581 w 81"/>
                <a:gd name="T19" fmla="*/ 52472679 h 41"/>
                <a:gd name="T20" fmla="*/ 72280740 w 81"/>
                <a:gd name="T21" fmla="*/ 67464883 h 41"/>
                <a:gd name="T22" fmla="*/ 83124462 w 81"/>
                <a:gd name="T23" fmla="*/ 71212931 h 41"/>
                <a:gd name="T24" fmla="*/ 46983142 w 81"/>
                <a:gd name="T25" fmla="*/ 93699279 h 41"/>
                <a:gd name="T26" fmla="*/ 18069710 w 81"/>
                <a:gd name="T27" fmla="*/ 131179783 h 41"/>
                <a:gd name="T28" fmla="*/ 7227883 w 81"/>
                <a:gd name="T29" fmla="*/ 149920020 h 41"/>
                <a:gd name="T30" fmla="*/ 68666799 w 81"/>
                <a:gd name="T31" fmla="*/ 146171973 h 41"/>
                <a:gd name="T32" fmla="*/ 112035986 w 81"/>
                <a:gd name="T33" fmla="*/ 131179783 h 41"/>
                <a:gd name="T34" fmla="*/ 209616210 w 81"/>
                <a:gd name="T35" fmla="*/ 127431736 h 41"/>
                <a:gd name="T36" fmla="*/ 285512821 w 81"/>
                <a:gd name="T37" fmla="*/ 104943421 h 41"/>
                <a:gd name="T38" fmla="*/ 281898881 w 81"/>
                <a:gd name="T39" fmla="*/ 67464883 h 41"/>
                <a:gd name="T40" fmla="*/ 252985456 w 81"/>
                <a:gd name="T41" fmla="*/ 52472679 h 41"/>
                <a:gd name="T42" fmla="*/ 209616210 w 81"/>
                <a:gd name="T43" fmla="*/ 26236339 h 41"/>
                <a:gd name="T44" fmla="*/ 155405202 w 81"/>
                <a:gd name="T45" fmla="*/ 56220726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"/>
                <a:gd name="T70" fmla="*/ 0 h 41"/>
                <a:gd name="T71" fmla="*/ 81 w 81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" h="41">
                  <a:moveTo>
                    <a:pt x="43" y="15"/>
                  </a:moveTo>
                  <a:cubicBezTo>
                    <a:pt x="40" y="15"/>
                    <a:pt x="49" y="5"/>
                    <a:pt x="49" y="3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39" y="0"/>
                    <a:pt x="39" y="1"/>
                    <a:pt x="39" y="3"/>
                  </a:cubicBezTo>
                  <a:cubicBezTo>
                    <a:pt x="39" y="4"/>
                    <a:pt x="41" y="7"/>
                    <a:pt x="38" y="5"/>
                  </a:cubicBezTo>
                  <a:cubicBezTo>
                    <a:pt x="35" y="2"/>
                    <a:pt x="34" y="1"/>
                    <a:pt x="32" y="2"/>
                  </a:cubicBezTo>
                  <a:cubicBezTo>
                    <a:pt x="29" y="3"/>
                    <a:pt x="28" y="4"/>
                    <a:pt x="27" y="5"/>
                  </a:cubicBezTo>
                  <a:cubicBezTo>
                    <a:pt x="25" y="7"/>
                    <a:pt x="21" y="9"/>
                    <a:pt x="24" y="10"/>
                  </a:cubicBezTo>
                  <a:cubicBezTo>
                    <a:pt x="28" y="11"/>
                    <a:pt x="35" y="11"/>
                    <a:pt x="30" y="11"/>
                  </a:cubicBezTo>
                  <a:cubicBezTo>
                    <a:pt x="26" y="11"/>
                    <a:pt x="22" y="12"/>
                    <a:pt x="21" y="14"/>
                  </a:cubicBezTo>
                  <a:cubicBezTo>
                    <a:pt x="20" y="15"/>
                    <a:pt x="17" y="16"/>
                    <a:pt x="20" y="18"/>
                  </a:cubicBezTo>
                  <a:cubicBezTo>
                    <a:pt x="23" y="19"/>
                    <a:pt x="29" y="20"/>
                    <a:pt x="23" y="19"/>
                  </a:cubicBezTo>
                  <a:cubicBezTo>
                    <a:pt x="17" y="18"/>
                    <a:pt x="15" y="21"/>
                    <a:pt x="13" y="25"/>
                  </a:cubicBezTo>
                  <a:cubicBezTo>
                    <a:pt x="11" y="28"/>
                    <a:pt x="6" y="34"/>
                    <a:pt x="5" y="35"/>
                  </a:cubicBezTo>
                  <a:cubicBezTo>
                    <a:pt x="3" y="36"/>
                    <a:pt x="0" y="40"/>
                    <a:pt x="2" y="40"/>
                  </a:cubicBezTo>
                  <a:cubicBezTo>
                    <a:pt x="5" y="41"/>
                    <a:pt x="15" y="41"/>
                    <a:pt x="19" y="39"/>
                  </a:cubicBezTo>
                  <a:cubicBezTo>
                    <a:pt x="22" y="37"/>
                    <a:pt x="24" y="36"/>
                    <a:pt x="31" y="35"/>
                  </a:cubicBezTo>
                  <a:cubicBezTo>
                    <a:pt x="37" y="34"/>
                    <a:pt x="47" y="37"/>
                    <a:pt x="58" y="34"/>
                  </a:cubicBezTo>
                  <a:cubicBezTo>
                    <a:pt x="69" y="31"/>
                    <a:pt x="78" y="32"/>
                    <a:pt x="79" y="28"/>
                  </a:cubicBezTo>
                  <a:cubicBezTo>
                    <a:pt x="80" y="24"/>
                    <a:pt x="81" y="21"/>
                    <a:pt x="78" y="18"/>
                  </a:cubicBezTo>
                  <a:cubicBezTo>
                    <a:pt x="75" y="15"/>
                    <a:pt x="74" y="18"/>
                    <a:pt x="70" y="14"/>
                  </a:cubicBezTo>
                  <a:cubicBezTo>
                    <a:pt x="66" y="10"/>
                    <a:pt x="61" y="7"/>
                    <a:pt x="58" y="7"/>
                  </a:cubicBezTo>
                  <a:cubicBezTo>
                    <a:pt x="55" y="8"/>
                    <a:pt x="44" y="15"/>
                    <a:pt x="43" y="1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1" name="Freeform 930"/>
            <p:cNvSpPr>
              <a:spLocks/>
            </p:cNvSpPr>
            <p:nvPr/>
          </p:nvSpPr>
          <p:spPr bwMode="auto">
            <a:xfrm>
              <a:off x="3143250" y="811213"/>
              <a:ext cx="155575" cy="79375"/>
            </a:xfrm>
            <a:custGeom>
              <a:avLst/>
              <a:gdLst>
                <a:gd name="T0" fmla="*/ 251970813 w 82"/>
                <a:gd name="T1" fmla="*/ 89291202 h 42"/>
                <a:gd name="T2" fmla="*/ 273567271 w 82"/>
                <a:gd name="T3" fmla="*/ 89291202 h 42"/>
                <a:gd name="T4" fmla="*/ 273567271 w 82"/>
                <a:gd name="T5" fmla="*/ 60718088 h 42"/>
                <a:gd name="T6" fmla="*/ 284366448 w 82"/>
                <a:gd name="T7" fmla="*/ 35716862 h 42"/>
                <a:gd name="T8" fmla="*/ 241171576 w 82"/>
                <a:gd name="T9" fmla="*/ 14287499 h 42"/>
                <a:gd name="T10" fmla="*/ 215974127 w 82"/>
                <a:gd name="T11" fmla="*/ 25001233 h 42"/>
                <a:gd name="T12" fmla="*/ 187177584 w 82"/>
                <a:gd name="T13" fmla="*/ 32144988 h 42"/>
                <a:gd name="T14" fmla="*/ 172779313 w 82"/>
                <a:gd name="T15" fmla="*/ 35716862 h 42"/>
                <a:gd name="T16" fmla="*/ 187177584 w 82"/>
                <a:gd name="T17" fmla="*/ 10715625 h 42"/>
                <a:gd name="T18" fmla="*/ 154781949 w 82"/>
                <a:gd name="T19" fmla="*/ 3571875 h 42"/>
                <a:gd name="T20" fmla="*/ 100787928 w 82"/>
                <a:gd name="T21" fmla="*/ 14287499 h 42"/>
                <a:gd name="T22" fmla="*/ 82790563 w 82"/>
                <a:gd name="T23" fmla="*/ 17857486 h 42"/>
                <a:gd name="T24" fmla="*/ 64793199 w 82"/>
                <a:gd name="T25" fmla="*/ 35716862 h 42"/>
                <a:gd name="T26" fmla="*/ 68392292 w 82"/>
                <a:gd name="T27" fmla="*/ 39288736 h 42"/>
                <a:gd name="T28" fmla="*/ 35996641 w 82"/>
                <a:gd name="T29" fmla="*/ 53574341 h 42"/>
                <a:gd name="T30" fmla="*/ 10799181 w 82"/>
                <a:gd name="T31" fmla="*/ 67861850 h 42"/>
                <a:gd name="T32" fmla="*/ 17997372 w 82"/>
                <a:gd name="T33" fmla="*/ 71433724 h 42"/>
                <a:gd name="T34" fmla="*/ 53994006 w 82"/>
                <a:gd name="T35" fmla="*/ 89291202 h 42"/>
                <a:gd name="T36" fmla="*/ 82790563 w 82"/>
                <a:gd name="T37" fmla="*/ 117864302 h 42"/>
                <a:gd name="T38" fmla="*/ 118785292 w 82"/>
                <a:gd name="T39" fmla="*/ 121436176 h 42"/>
                <a:gd name="T40" fmla="*/ 190778575 w 82"/>
                <a:gd name="T41" fmla="*/ 142865558 h 42"/>
                <a:gd name="T42" fmla="*/ 280767355 w 82"/>
                <a:gd name="T43" fmla="*/ 132151827 h 42"/>
                <a:gd name="T44" fmla="*/ 251970813 w 82"/>
                <a:gd name="T45" fmla="*/ 89291202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42"/>
                <a:gd name="T71" fmla="*/ 82 w 8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42">
                  <a:moveTo>
                    <a:pt x="70" y="25"/>
                  </a:moveTo>
                  <a:cubicBezTo>
                    <a:pt x="73" y="26"/>
                    <a:pt x="76" y="28"/>
                    <a:pt x="76" y="25"/>
                  </a:cubicBezTo>
                  <a:cubicBezTo>
                    <a:pt x="77" y="23"/>
                    <a:pt x="76" y="19"/>
                    <a:pt x="76" y="17"/>
                  </a:cubicBezTo>
                  <a:cubicBezTo>
                    <a:pt x="77" y="14"/>
                    <a:pt x="82" y="12"/>
                    <a:pt x="79" y="10"/>
                  </a:cubicBezTo>
                  <a:cubicBezTo>
                    <a:pt x="75" y="8"/>
                    <a:pt x="71" y="4"/>
                    <a:pt x="67" y="4"/>
                  </a:cubicBezTo>
                  <a:cubicBezTo>
                    <a:pt x="62" y="4"/>
                    <a:pt x="62" y="6"/>
                    <a:pt x="60" y="7"/>
                  </a:cubicBezTo>
                  <a:cubicBezTo>
                    <a:pt x="59" y="9"/>
                    <a:pt x="54" y="8"/>
                    <a:pt x="52" y="9"/>
                  </a:cubicBezTo>
                  <a:cubicBezTo>
                    <a:pt x="50" y="10"/>
                    <a:pt x="46" y="12"/>
                    <a:pt x="48" y="10"/>
                  </a:cubicBezTo>
                  <a:cubicBezTo>
                    <a:pt x="50" y="7"/>
                    <a:pt x="55" y="4"/>
                    <a:pt x="52" y="3"/>
                  </a:cubicBezTo>
                  <a:cubicBezTo>
                    <a:pt x="50" y="1"/>
                    <a:pt x="45" y="0"/>
                    <a:pt x="43" y="1"/>
                  </a:cubicBezTo>
                  <a:cubicBezTo>
                    <a:pt x="40" y="2"/>
                    <a:pt x="29" y="2"/>
                    <a:pt x="28" y="4"/>
                  </a:cubicBezTo>
                  <a:cubicBezTo>
                    <a:pt x="28" y="5"/>
                    <a:pt x="23" y="4"/>
                    <a:pt x="23" y="5"/>
                  </a:cubicBezTo>
                  <a:cubicBezTo>
                    <a:pt x="23" y="5"/>
                    <a:pt x="12" y="10"/>
                    <a:pt x="18" y="10"/>
                  </a:cubicBezTo>
                  <a:cubicBezTo>
                    <a:pt x="23" y="10"/>
                    <a:pt x="22" y="11"/>
                    <a:pt x="19" y="11"/>
                  </a:cubicBezTo>
                  <a:cubicBezTo>
                    <a:pt x="16" y="11"/>
                    <a:pt x="12" y="14"/>
                    <a:pt x="10" y="15"/>
                  </a:cubicBezTo>
                  <a:cubicBezTo>
                    <a:pt x="8" y="17"/>
                    <a:pt x="5" y="19"/>
                    <a:pt x="3" y="19"/>
                  </a:cubicBezTo>
                  <a:cubicBezTo>
                    <a:pt x="2" y="19"/>
                    <a:pt x="0" y="20"/>
                    <a:pt x="5" y="20"/>
                  </a:cubicBezTo>
                  <a:cubicBezTo>
                    <a:pt x="10" y="21"/>
                    <a:pt x="15" y="22"/>
                    <a:pt x="15" y="25"/>
                  </a:cubicBezTo>
                  <a:cubicBezTo>
                    <a:pt x="16" y="27"/>
                    <a:pt x="18" y="31"/>
                    <a:pt x="23" y="33"/>
                  </a:cubicBezTo>
                  <a:cubicBezTo>
                    <a:pt x="28" y="35"/>
                    <a:pt x="27" y="32"/>
                    <a:pt x="33" y="34"/>
                  </a:cubicBezTo>
                  <a:cubicBezTo>
                    <a:pt x="40" y="36"/>
                    <a:pt x="46" y="40"/>
                    <a:pt x="53" y="40"/>
                  </a:cubicBezTo>
                  <a:cubicBezTo>
                    <a:pt x="60" y="40"/>
                    <a:pt x="81" y="42"/>
                    <a:pt x="78" y="37"/>
                  </a:cubicBezTo>
                  <a:cubicBezTo>
                    <a:pt x="76" y="32"/>
                    <a:pt x="68" y="25"/>
                    <a:pt x="70" y="2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2" name="Freeform 931"/>
            <p:cNvSpPr>
              <a:spLocks/>
            </p:cNvSpPr>
            <p:nvPr/>
          </p:nvSpPr>
          <p:spPr bwMode="auto">
            <a:xfrm>
              <a:off x="3100388" y="814388"/>
              <a:ext cx="61912" cy="25400"/>
            </a:xfrm>
            <a:custGeom>
              <a:avLst/>
              <a:gdLst>
                <a:gd name="T0" fmla="*/ 93581908 w 32"/>
                <a:gd name="T1" fmla="*/ 15269307 h 13"/>
                <a:gd name="T2" fmla="*/ 52404629 w 32"/>
                <a:gd name="T3" fmla="*/ 11453447 h 13"/>
                <a:gd name="T4" fmla="*/ 3743740 w 32"/>
                <a:gd name="T5" fmla="*/ 7635630 h 13"/>
                <a:gd name="T6" fmla="*/ 11229287 w 32"/>
                <a:gd name="T7" fmla="*/ 34358390 h 13"/>
                <a:gd name="T8" fmla="*/ 52404629 w 32"/>
                <a:gd name="T9" fmla="*/ 45809879 h 13"/>
                <a:gd name="T10" fmla="*/ 93581908 w 32"/>
                <a:gd name="T11" fmla="*/ 41992064 h 13"/>
                <a:gd name="T12" fmla="*/ 116040476 w 32"/>
                <a:gd name="T13" fmla="*/ 26722754 h 13"/>
                <a:gd name="T14" fmla="*/ 93581908 w 32"/>
                <a:gd name="T15" fmla="*/ 1526930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3"/>
                <a:gd name="T26" fmla="*/ 32 w 32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3">
                  <a:moveTo>
                    <a:pt x="25" y="4"/>
                  </a:moveTo>
                  <a:cubicBezTo>
                    <a:pt x="22" y="3"/>
                    <a:pt x="18" y="4"/>
                    <a:pt x="14" y="3"/>
                  </a:cubicBezTo>
                  <a:cubicBezTo>
                    <a:pt x="9" y="2"/>
                    <a:pt x="0" y="0"/>
                    <a:pt x="1" y="2"/>
                  </a:cubicBezTo>
                  <a:cubicBezTo>
                    <a:pt x="3" y="5"/>
                    <a:pt x="0" y="8"/>
                    <a:pt x="3" y="9"/>
                  </a:cubicBezTo>
                  <a:cubicBezTo>
                    <a:pt x="6" y="9"/>
                    <a:pt x="11" y="11"/>
                    <a:pt x="14" y="12"/>
                  </a:cubicBezTo>
                  <a:cubicBezTo>
                    <a:pt x="16" y="13"/>
                    <a:pt x="22" y="13"/>
                    <a:pt x="25" y="11"/>
                  </a:cubicBezTo>
                  <a:cubicBezTo>
                    <a:pt x="28" y="9"/>
                    <a:pt x="32" y="8"/>
                    <a:pt x="31" y="7"/>
                  </a:cubicBezTo>
                  <a:cubicBezTo>
                    <a:pt x="29" y="6"/>
                    <a:pt x="27" y="4"/>
                    <a:pt x="25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932"/>
            <p:cNvSpPr>
              <a:spLocks/>
            </p:cNvSpPr>
            <p:nvPr/>
          </p:nvSpPr>
          <p:spPr bwMode="auto">
            <a:xfrm>
              <a:off x="3113701" y="742007"/>
              <a:ext cx="128886" cy="83300"/>
            </a:xfrm>
            <a:custGeom>
              <a:avLst/>
              <a:gdLst>
                <a:gd name="T0" fmla="*/ 37732 w 69"/>
                <a:gd name="T1" fmla="*/ 76791 h 43"/>
                <a:gd name="T2" fmla="*/ 18866 w 69"/>
                <a:gd name="T3" fmla="*/ 67192 h 43"/>
                <a:gd name="T4" fmla="*/ 24526 w 69"/>
                <a:gd name="T5" fmla="*/ 63352 h 43"/>
                <a:gd name="T6" fmla="*/ 11320 w 69"/>
                <a:gd name="T7" fmla="*/ 63352 h 43"/>
                <a:gd name="T8" fmla="*/ 13206 w 69"/>
                <a:gd name="T9" fmla="*/ 57593 h 43"/>
                <a:gd name="T10" fmla="*/ 18866 w 69"/>
                <a:gd name="T11" fmla="*/ 53753 h 43"/>
                <a:gd name="T12" fmla="*/ 20753 w 69"/>
                <a:gd name="T13" fmla="*/ 49914 h 43"/>
                <a:gd name="T14" fmla="*/ 32072 w 69"/>
                <a:gd name="T15" fmla="*/ 38395 h 43"/>
                <a:gd name="T16" fmla="*/ 33959 w 69"/>
                <a:gd name="T17" fmla="*/ 32636 h 43"/>
                <a:gd name="T18" fmla="*/ 32072 w 69"/>
                <a:gd name="T19" fmla="*/ 28797 h 43"/>
                <a:gd name="T20" fmla="*/ 54711 w 69"/>
                <a:gd name="T21" fmla="*/ 17278 h 43"/>
                <a:gd name="T22" fmla="*/ 84897 w 69"/>
                <a:gd name="T23" fmla="*/ 5759 h 43"/>
                <a:gd name="T24" fmla="*/ 96216 w 69"/>
                <a:gd name="T25" fmla="*/ 7679 h 43"/>
                <a:gd name="T26" fmla="*/ 101876 w 69"/>
                <a:gd name="T27" fmla="*/ 21117 h 43"/>
                <a:gd name="T28" fmla="*/ 130175 w 69"/>
                <a:gd name="T29" fmla="*/ 38395 h 43"/>
                <a:gd name="T30" fmla="*/ 115082 w 69"/>
                <a:gd name="T31" fmla="*/ 40315 h 43"/>
                <a:gd name="T32" fmla="*/ 109422 w 69"/>
                <a:gd name="T33" fmla="*/ 47994 h 43"/>
                <a:gd name="T34" fmla="*/ 113196 w 69"/>
                <a:gd name="T35" fmla="*/ 61433 h 43"/>
                <a:gd name="T36" fmla="*/ 88670 w 69"/>
                <a:gd name="T37" fmla="*/ 69112 h 43"/>
                <a:gd name="T38" fmla="*/ 66031 w 69"/>
                <a:gd name="T39" fmla="*/ 74871 h 43"/>
                <a:gd name="T40" fmla="*/ 37732 w 69"/>
                <a:gd name="T41" fmla="*/ 76791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3"/>
                <a:gd name="T65" fmla="*/ 69 w 69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3">
                  <a:moveTo>
                    <a:pt x="20" y="40"/>
                  </a:moveTo>
                  <a:cubicBezTo>
                    <a:pt x="18" y="39"/>
                    <a:pt x="11" y="37"/>
                    <a:pt x="10" y="35"/>
                  </a:cubicBezTo>
                  <a:cubicBezTo>
                    <a:pt x="9" y="33"/>
                    <a:pt x="11" y="33"/>
                    <a:pt x="13" y="33"/>
                  </a:cubicBezTo>
                  <a:cubicBezTo>
                    <a:pt x="16" y="33"/>
                    <a:pt x="12" y="33"/>
                    <a:pt x="6" y="33"/>
                  </a:cubicBezTo>
                  <a:cubicBezTo>
                    <a:pt x="0" y="33"/>
                    <a:pt x="3" y="30"/>
                    <a:pt x="7" y="30"/>
                  </a:cubicBezTo>
                  <a:cubicBezTo>
                    <a:pt x="10" y="30"/>
                    <a:pt x="13" y="28"/>
                    <a:pt x="10" y="28"/>
                  </a:cubicBezTo>
                  <a:cubicBezTo>
                    <a:pt x="7" y="28"/>
                    <a:pt x="7" y="27"/>
                    <a:pt x="11" y="26"/>
                  </a:cubicBezTo>
                  <a:cubicBezTo>
                    <a:pt x="15" y="25"/>
                    <a:pt x="15" y="22"/>
                    <a:pt x="17" y="20"/>
                  </a:cubicBezTo>
                  <a:cubicBezTo>
                    <a:pt x="19" y="18"/>
                    <a:pt x="21" y="17"/>
                    <a:pt x="18" y="17"/>
                  </a:cubicBezTo>
                  <a:cubicBezTo>
                    <a:pt x="15" y="17"/>
                    <a:pt x="14" y="17"/>
                    <a:pt x="17" y="15"/>
                  </a:cubicBezTo>
                  <a:cubicBezTo>
                    <a:pt x="19" y="12"/>
                    <a:pt x="24" y="10"/>
                    <a:pt x="29" y="9"/>
                  </a:cubicBezTo>
                  <a:cubicBezTo>
                    <a:pt x="35" y="8"/>
                    <a:pt x="41" y="4"/>
                    <a:pt x="45" y="3"/>
                  </a:cubicBezTo>
                  <a:cubicBezTo>
                    <a:pt x="49" y="2"/>
                    <a:pt x="51" y="0"/>
                    <a:pt x="51" y="4"/>
                  </a:cubicBezTo>
                  <a:cubicBezTo>
                    <a:pt x="52" y="7"/>
                    <a:pt x="49" y="7"/>
                    <a:pt x="54" y="11"/>
                  </a:cubicBezTo>
                  <a:cubicBezTo>
                    <a:pt x="59" y="15"/>
                    <a:pt x="69" y="18"/>
                    <a:pt x="69" y="20"/>
                  </a:cubicBezTo>
                  <a:cubicBezTo>
                    <a:pt x="69" y="21"/>
                    <a:pt x="64" y="21"/>
                    <a:pt x="61" y="21"/>
                  </a:cubicBezTo>
                  <a:cubicBezTo>
                    <a:pt x="59" y="21"/>
                    <a:pt x="55" y="22"/>
                    <a:pt x="58" y="25"/>
                  </a:cubicBezTo>
                  <a:cubicBezTo>
                    <a:pt x="62" y="28"/>
                    <a:pt x="64" y="32"/>
                    <a:pt x="60" y="32"/>
                  </a:cubicBezTo>
                  <a:cubicBezTo>
                    <a:pt x="56" y="33"/>
                    <a:pt x="49" y="36"/>
                    <a:pt x="47" y="36"/>
                  </a:cubicBezTo>
                  <a:cubicBezTo>
                    <a:pt x="45" y="36"/>
                    <a:pt x="38" y="38"/>
                    <a:pt x="35" y="39"/>
                  </a:cubicBezTo>
                  <a:cubicBezTo>
                    <a:pt x="32" y="40"/>
                    <a:pt x="27" y="43"/>
                    <a:pt x="20" y="4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82" name="Freeform 933"/>
            <p:cNvSpPr>
              <a:spLocks/>
            </p:cNvSpPr>
            <p:nvPr/>
          </p:nvSpPr>
          <p:spPr bwMode="auto">
            <a:xfrm>
              <a:off x="4450276" y="1059586"/>
              <a:ext cx="124111" cy="41650"/>
            </a:xfrm>
            <a:custGeom>
              <a:avLst/>
              <a:gdLst>
                <a:gd name="T0" fmla="*/ 24765 w 65"/>
                <a:gd name="T1" fmla="*/ 13528 h 23"/>
                <a:gd name="T2" fmla="*/ 20955 w 65"/>
                <a:gd name="T3" fmla="*/ 7730 h 23"/>
                <a:gd name="T4" fmla="*/ 15240 w 65"/>
                <a:gd name="T5" fmla="*/ 5798 h 23"/>
                <a:gd name="T6" fmla="*/ 7620 w 65"/>
                <a:gd name="T7" fmla="*/ 21259 h 23"/>
                <a:gd name="T8" fmla="*/ 20955 w 65"/>
                <a:gd name="T9" fmla="*/ 27057 h 23"/>
                <a:gd name="T10" fmla="*/ 34290 w 65"/>
                <a:gd name="T11" fmla="*/ 32854 h 23"/>
                <a:gd name="T12" fmla="*/ 64770 w 65"/>
                <a:gd name="T13" fmla="*/ 42517 h 23"/>
                <a:gd name="T14" fmla="*/ 104775 w 65"/>
                <a:gd name="T15" fmla="*/ 42517 h 23"/>
                <a:gd name="T16" fmla="*/ 121920 w 65"/>
                <a:gd name="T17" fmla="*/ 27057 h 23"/>
                <a:gd name="T18" fmla="*/ 116205 w 65"/>
                <a:gd name="T19" fmla="*/ 30922 h 23"/>
                <a:gd name="T20" fmla="*/ 106680 w 65"/>
                <a:gd name="T21" fmla="*/ 25124 h 23"/>
                <a:gd name="T22" fmla="*/ 83820 w 65"/>
                <a:gd name="T23" fmla="*/ 17393 h 23"/>
                <a:gd name="T24" fmla="*/ 72390 w 65"/>
                <a:gd name="T25" fmla="*/ 19326 h 23"/>
                <a:gd name="T26" fmla="*/ 62865 w 65"/>
                <a:gd name="T27" fmla="*/ 11596 h 23"/>
                <a:gd name="T28" fmla="*/ 40005 w 65"/>
                <a:gd name="T29" fmla="*/ 11596 h 23"/>
                <a:gd name="T30" fmla="*/ 24765 w 65"/>
                <a:gd name="T31" fmla="*/ 13528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23"/>
                <a:gd name="T50" fmla="*/ 65 w 6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23">
                  <a:moveTo>
                    <a:pt x="13" y="7"/>
                  </a:moveTo>
                  <a:cubicBezTo>
                    <a:pt x="11" y="7"/>
                    <a:pt x="13" y="4"/>
                    <a:pt x="11" y="4"/>
                  </a:cubicBezTo>
                  <a:cubicBezTo>
                    <a:pt x="10" y="3"/>
                    <a:pt x="10" y="0"/>
                    <a:pt x="8" y="3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8" y="11"/>
                    <a:pt x="11" y="14"/>
                  </a:cubicBezTo>
                  <a:cubicBezTo>
                    <a:pt x="13" y="17"/>
                    <a:pt x="13" y="17"/>
                    <a:pt x="18" y="17"/>
                  </a:cubicBezTo>
                  <a:cubicBezTo>
                    <a:pt x="22" y="18"/>
                    <a:pt x="27" y="22"/>
                    <a:pt x="34" y="22"/>
                  </a:cubicBezTo>
                  <a:cubicBezTo>
                    <a:pt x="41" y="23"/>
                    <a:pt x="50" y="23"/>
                    <a:pt x="55" y="22"/>
                  </a:cubicBezTo>
                  <a:cubicBezTo>
                    <a:pt x="60" y="20"/>
                    <a:pt x="65" y="16"/>
                    <a:pt x="64" y="14"/>
                  </a:cubicBezTo>
                  <a:cubicBezTo>
                    <a:pt x="63" y="13"/>
                    <a:pt x="63" y="15"/>
                    <a:pt x="61" y="16"/>
                  </a:cubicBezTo>
                  <a:cubicBezTo>
                    <a:pt x="59" y="16"/>
                    <a:pt x="58" y="14"/>
                    <a:pt x="56" y="13"/>
                  </a:cubicBezTo>
                  <a:cubicBezTo>
                    <a:pt x="54" y="12"/>
                    <a:pt x="46" y="9"/>
                    <a:pt x="44" y="9"/>
                  </a:cubicBezTo>
                  <a:cubicBezTo>
                    <a:pt x="42" y="10"/>
                    <a:pt x="41" y="11"/>
                    <a:pt x="38" y="10"/>
                  </a:cubicBezTo>
                  <a:cubicBezTo>
                    <a:pt x="35" y="9"/>
                    <a:pt x="36" y="7"/>
                    <a:pt x="33" y="6"/>
                  </a:cubicBezTo>
                  <a:cubicBezTo>
                    <a:pt x="30" y="6"/>
                    <a:pt x="23" y="6"/>
                    <a:pt x="21" y="6"/>
                  </a:cubicBezTo>
                  <a:cubicBezTo>
                    <a:pt x="20" y="7"/>
                    <a:pt x="16" y="7"/>
                    <a:pt x="13" y="7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83" name="Freeform 934"/>
            <p:cNvSpPr>
              <a:spLocks/>
            </p:cNvSpPr>
            <p:nvPr/>
          </p:nvSpPr>
          <p:spPr bwMode="auto">
            <a:xfrm>
              <a:off x="4297525" y="1142886"/>
              <a:ext cx="100245" cy="36445"/>
            </a:xfrm>
            <a:custGeom>
              <a:avLst/>
              <a:gdLst>
                <a:gd name="T0" fmla="*/ 7668 w 53"/>
                <a:gd name="T1" fmla="*/ 28575 h 20"/>
                <a:gd name="T2" fmla="*/ 34506 w 53"/>
                <a:gd name="T3" fmla="*/ 28575 h 20"/>
                <a:gd name="T4" fmla="*/ 82430 w 53"/>
                <a:gd name="T5" fmla="*/ 36195 h 20"/>
                <a:gd name="T6" fmla="*/ 90098 w 53"/>
                <a:gd name="T7" fmla="*/ 22860 h 20"/>
                <a:gd name="T8" fmla="*/ 46008 w 53"/>
                <a:gd name="T9" fmla="*/ 3810 h 20"/>
                <a:gd name="T10" fmla="*/ 23004 w 53"/>
                <a:gd name="T11" fmla="*/ 11430 h 20"/>
                <a:gd name="T12" fmla="*/ 9585 w 53"/>
                <a:gd name="T13" fmla="*/ 20955 h 20"/>
                <a:gd name="T14" fmla="*/ 7668 w 53"/>
                <a:gd name="T15" fmla="*/ 28575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0"/>
                <a:gd name="T26" fmla="*/ 53 w 53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0">
                  <a:moveTo>
                    <a:pt x="4" y="15"/>
                  </a:moveTo>
                  <a:cubicBezTo>
                    <a:pt x="8" y="15"/>
                    <a:pt x="12" y="13"/>
                    <a:pt x="18" y="15"/>
                  </a:cubicBezTo>
                  <a:cubicBezTo>
                    <a:pt x="23" y="17"/>
                    <a:pt x="37" y="20"/>
                    <a:pt x="43" y="19"/>
                  </a:cubicBezTo>
                  <a:cubicBezTo>
                    <a:pt x="49" y="18"/>
                    <a:pt x="53" y="16"/>
                    <a:pt x="47" y="12"/>
                  </a:cubicBezTo>
                  <a:cubicBezTo>
                    <a:pt x="41" y="8"/>
                    <a:pt x="31" y="0"/>
                    <a:pt x="24" y="2"/>
                  </a:cubicBezTo>
                  <a:cubicBezTo>
                    <a:pt x="17" y="3"/>
                    <a:pt x="14" y="5"/>
                    <a:pt x="12" y="6"/>
                  </a:cubicBezTo>
                  <a:cubicBezTo>
                    <a:pt x="10" y="8"/>
                    <a:pt x="10" y="11"/>
                    <a:pt x="5" y="11"/>
                  </a:cubicBezTo>
                  <a:cubicBezTo>
                    <a:pt x="0" y="11"/>
                    <a:pt x="0" y="15"/>
                    <a:pt x="4" y="15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384" name="Freeform 935"/>
            <p:cNvSpPr>
              <a:spLocks/>
            </p:cNvSpPr>
            <p:nvPr/>
          </p:nvSpPr>
          <p:spPr bwMode="auto">
            <a:xfrm>
              <a:off x="4302299" y="1127269"/>
              <a:ext cx="33413" cy="15617"/>
            </a:xfrm>
            <a:custGeom>
              <a:avLst/>
              <a:gdLst>
                <a:gd name="T0" fmla="*/ 11766 w 17"/>
                <a:gd name="T1" fmla="*/ 19050 h 10"/>
                <a:gd name="T2" fmla="*/ 1961 w 17"/>
                <a:gd name="T3" fmla="*/ 5715 h 10"/>
                <a:gd name="T4" fmla="*/ 13727 w 17"/>
                <a:gd name="T5" fmla="*/ 0 h 10"/>
                <a:gd name="T6" fmla="*/ 31376 w 17"/>
                <a:gd name="T7" fmla="*/ 9525 h 10"/>
                <a:gd name="T8" fmla="*/ 11766 w 17"/>
                <a:gd name="T9" fmla="*/ 1905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6" y="10"/>
                  </a:moveTo>
                  <a:cubicBezTo>
                    <a:pt x="1" y="10"/>
                    <a:pt x="0" y="5"/>
                    <a:pt x="1" y="3"/>
                  </a:cubicBezTo>
                  <a:cubicBezTo>
                    <a:pt x="3" y="2"/>
                    <a:pt x="3" y="0"/>
                    <a:pt x="7" y="0"/>
                  </a:cubicBezTo>
                  <a:cubicBezTo>
                    <a:pt x="11" y="0"/>
                    <a:pt x="17" y="3"/>
                    <a:pt x="16" y="5"/>
                  </a:cubicBezTo>
                  <a:cubicBezTo>
                    <a:pt x="14" y="6"/>
                    <a:pt x="11" y="9"/>
                    <a:pt x="6" y="1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17" name="Freeform 936"/>
            <p:cNvSpPr>
              <a:spLocks/>
            </p:cNvSpPr>
            <p:nvPr/>
          </p:nvSpPr>
          <p:spPr bwMode="auto">
            <a:xfrm>
              <a:off x="4186238" y="1050925"/>
              <a:ext cx="17462" cy="26988"/>
            </a:xfrm>
            <a:custGeom>
              <a:avLst/>
              <a:gdLst>
                <a:gd name="T0" fmla="*/ 7528061 w 9"/>
                <a:gd name="T1" fmla="*/ 22295945 h 14"/>
                <a:gd name="T2" fmla="*/ 18822095 w 9"/>
                <a:gd name="T3" fmla="*/ 3716633 h 14"/>
                <a:gd name="T4" fmla="*/ 30116124 w 9"/>
                <a:gd name="T5" fmla="*/ 26012577 h 14"/>
                <a:gd name="T6" fmla="*/ 7528061 w 9"/>
                <a:gd name="T7" fmla="*/ 40877185 h 14"/>
                <a:gd name="T8" fmla="*/ 7528061 w 9"/>
                <a:gd name="T9" fmla="*/ 2229594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2" y="6"/>
                  </a:moveTo>
                  <a:cubicBezTo>
                    <a:pt x="0" y="5"/>
                    <a:pt x="3" y="0"/>
                    <a:pt x="5" y="1"/>
                  </a:cubicBezTo>
                  <a:cubicBezTo>
                    <a:pt x="7" y="2"/>
                    <a:pt x="9" y="4"/>
                    <a:pt x="8" y="7"/>
                  </a:cubicBezTo>
                  <a:cubicBezTo>
                    <a:pt x="6" y="10"/>
                    <a:pt x="1" y="14"/>
                    <a:pt x="2" y="11"/>
                  </a:cubicBezTo>
                  <a:cubicBezTo>
                    <a:pt x="3" y="9"/>
                    <a:pt x="3" y="7"/>
                    <a:pt x="2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" name="Freeform 937"/>
            <p:cNvSpPr>
              <a:spLocks/>
            </p:cNvSpPr>
            <p:nvPr/>
          </p:nvSpPr>
          <p:spPr bwMode="auto">
            <a:xfrm>
              <a:off x="4184650" y="1127125"/>
              <a:ext cx="20638" cy="20638"/>
            </a:xfrm>
            <a:custGeom>
              <a:avLst/>
              <a:gdLst>
                <a:gd name="T0" fmla="*/ 38720642 w 11"/>
                <a:gd name="T1" fmla="*/ 31681210 h 11"/>
                <a:gd name="T2" fmla="*/ 7039434 w 11"/>
                <a:gd name="T3" fmla="*/ 3519717 h 11"/>
                <a:gd name="T4" fmla="*/ 38720642 w 11"/>
                <a:gd name="T5" fmla="*/ 31681210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1" y="9"/>
                  </a:moveTo>
                  <a:cubicBezTo>
                    <a:pt x="11" y="7"/>
                    <a:pt x="4" y="0"/>
                    <a:pt x="2" y="1"/>
                  </a:cubicBezTo>
                  <a:cubicBezTo>
                    <a:pt x="0" y="2"/>
                    <a:pt x="10" y="11"/>
                    <a:pt x="11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9" name="Freeform 938"/>
            <p:cNvSpPr>
              <a:spLocks/>
            </p:cNvSpPr>
            <p:nvPr/>
          </p:nvSpPr>
          <p:spPr bwMode="auto">
            <a:xfrm>
              <a:off x="4513263" y="995363"/>
              <a:ext cx="23812" cy="12700"/>
            </a:xfrm>
            <a:custGeom>
              <a:avLst/>
              <a:gdLst>
                <a:gd name="T0" fmla="*/ 40260599 w 13"/>
                <a:gd name="T1" fmla="*/ 17921819 h 6"/>
                <a:gd name="T2" fmla="*/ 3355660 w 13"/>
                <a:gd name="T3" fmla="*/ 22400684 h 6"/>
                <a:gd name="T4" fmla="*/ 40260599 w 13"/>
                <a:gd name="T5" fmla="*/ 17921819 h 6"/>
                <a:gd name="T6" fmla="*/ 0 60000 65536"/>
                <a:gd name="T7" fmla="*/ 0 60000 65536"/>
                <a:gd name="T8" fmla="*/ 0 60000 65536"/>
                <a:gd name="T9" fmla="*/ 0 w 13"/>
                <a:gd name="T10" fmla="*/ 0 h 6"/>
                <a:gd name="T11" fmla="*/ 13 w 13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6">
                  <a:moveTo>
                    <a:pt x="12" y="4"/>
                  </a:moveTo>
                  <a:cubicBezTo>
                    <a:pt x="12" y="0"/>
                    <a:pt x="0" y="3"/>
                    <a:pt x="1" y="5"/>
                  </a:cubicBezTo>
                  <a:cubicBezTo>
                    <a:pt x="1" y="6"/>
                    <a:pt x="13" y="6"/>
                    <a:pt x="12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0" name="Freeform 939"/>
            <p:cNvSpPr>
              <a:spLocks/>
            </p:cNvSpPr>
            <p:nvPr/>
          </p:nvSpPr>
          <p:spPr bwMode="auto">
            <a:xfrm>
              <a:off x="4224338" y="1027113"/>
              <a:ext cx="209550" cy="80962"/>
            </a:xfrm>
            <a:custGeom>
              <a:avLst/>
              <a:gdLst>
                <a:gd name="T0" fmla="*/ 319354230 w 110"/>
                <a:gd name="T1" fmla="*/ 42540824 h 43"/>
                <a:gd name="T2" fmla="*/ 290322039 w 110"/>
                <a:gd name="T3" fmla="*/ 42540824 h 43"/>
                <a:gd name="T4" fmla="*/ 228628571 w 110"/>
                <a:gd name="T5" fmla="*/ 14179646 h 43"/>
                <a:gd name="T6" fmla="*/ 217741499 w 110"/>
                <a:gd name="T7" fmla="*/ 17725031 h 43"/>
                <a:gd name="T8" fmla="*/ 195967355 w 110"/>
                <a:gd name="T9" fmla="*/ 28361174 h 43"/>
                <a:gd name="T10" fmla="*/ 188709307 w 110"/>
                <a:gd name="T11" fmla="*/ 60265847 h 43"/>
                <a:gd name="T12" fmla="*/ 152419067 w 110"/>
                <a:gd name="T13" fmla="*/ 42540824 h 43"/>
                <a:gd name="T14" fmla="*/ 119757822 w 110"/>
                <a:gd name="T15" fmla="*/ 24815793 h 43"/>
                <a:gd name="T16" fmla="*/ 87096606 w 110"/>
                <a:gd name="T17" fmla="*/ 7090764 h 43"/>
                <a:gd name="T18" fmla="*/ 43548303 w 110"/>
                <a:gd name="T19" fmla="*/ 21270412 h 43"/>
                <a:gd name="T20" fmla="*/ 29032199 w 110"/>
                <a:gd name="T21" fmla="*/ 38995442 h 43"/>
                <a:gd name="T22" fmla="*/ 10887076 w 110"/>
                <a:gd name="T23" fmla="*/ 49631586 h 43"/>
                <a:gd name="T24" fmla="*/ 10887076 w 110"/>
                <a:gd name="T25" fmla="*/ 60265847 h 43"/>
                <a:gd name="T26" fmla="*/ 7258050 w 110"/>
                <a:gd name="T27" fmla="*/ 92172409 h 43"/>
                <a:gd name="T28" fmla="*/ 36290255 w 110"/>
                <a:gd name="T29" fmla="*/ 120531693 h 43"/>
                <a:gd name="T30" fmla="*/ 112499774 w 110"/>
                <a:gd name="T31" fmla="*/ 148892890 h 43"/>
                <a:gd name="T32" fmla="*/ 130644923 w 110"/>
                <a:gd name="T33" fmla="*/ 127622485 h 43"/>
                <a:gd name="T34" fmla="*/ 141531995 w 110"/>
                <a:gd name="T35" fmla="*/ 138258629 h 43"/>
                <a:gd name="T36" fmla="*/ 185080283 w 110"/>
                <a:gd name="T37" fmla="*/ 127622485 h 43"/>
                <a:gd name="T38" fmla="*/ 239515643 w 110"/>
                <a:gd name="T39" fmla="*/ 120531693 h 43"/>
                <a:gd name="T40" fmla="*/ 257660823 w 110"/>
                <a:gd name="T41" fmla="*/ 134713248 h 43"/>
                <a:gd name="T42" fmla="*/ 304838134 w 110"/>
                <a:gd name="T43" fmla="*/ 127622485 h 43"/>
                <a:gd name="T44" fmla="*/ 312096182 w 110"/>
                <a:gd name="T45" fmla="*/ 116988195 h 43"/>
                <a:gd name="T46" fmla="*/ 355644470 w 110"/>
                <a:gd name="T47" fmla="*/ 113442814 h 43"/>
                <a:gd name="T48" fmla="*/ 373789590 w 110"/>
                <a:gd name="T49" fmla="*/ 99261289 h 43"/>
                <a:gd name="T50" fmla="*/ 373789590 w 110"/>
                <a:gd name="T51" fmla="*/ 88627028 h 43"/>
                <a:gd name="T52" fmla="*/ 381047638 w 110"/>
                <a:gd name="T53" fmla="*/ 81536266 h 43"/>
                <a:gd name="T54" fmla="*/ 391934710 w 110"/>
                <a:gd name="T55" fmla="*/ 67356624 h 43"/>
                <a:gd name="T56" fmla="*/ 319354230 w 110"/>
                <a:gd name="T57" fmla="*/ 42540824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43"/>
                <a:gd name="T89" fmla="*/ 110 w 110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43">
                  <a:moveTo>
                    <a:pt x="88" y="12"/>
                  </a:moveTo>
                  <a:cubicBezTo>
                    <a:pt x="83" y="10"/>
                    <a:pt x="85" y="13"/>
                    <a:pt x="80" y="12"/>
                  </a:cubicBezTo>
                  <a:cubicBezTo>
                    <a:pt x="76" y="10"/>
                    <a:pt x="68" y="7"/>
                    <a:pt x="63" y="4"/>
                  </a:cubicBezTo>
                  <a:cubicBezTo>
                    <a:pt x="58" y="0"/>
                    <a:pt x="60" y="3"/>
                    <a:pt x="60" y="5"/>
                  </a:cubicBezTo>
                  <a:cubicBezTo>
                    <a:pt x="59" y="6"/>
                    <a:pt x="55" y="5"/>
                    <a:pt x="54" y="8"/>
                  </a:cubicBezTo>
                  <a:cubicBezTo>
                    <a:pt x="52" y="11"/>
                    <a:pt x="54" y="16"/>
                    <a:pt x="52" y="17"/>
                  </a:cubicBezTo>
                  <a:cubicBezTo>
                    <a:pt x="50" y="18"/>
                    <a:pt x="46" y="13"/>
                    <a:pt x="42" y="12"/>
                  </a:cubicBezTo>
                  <a:cubicBezTo>
                    <a:pt x="39" y="12"/>
                    <a:pt x="38" y="9"/>
                    <a:pt x="33" y="7"/>
                  </a:cubicBezTo>
                  <a:cubicBezTo>
                    <a:pt x="27" y="5"/>
                    <a:pt x="26" y="2"/>
                    <a:pt x="24" y="2"/>
                  </a:cubicBezTo>
                  <a:cubicBezTo>
                    <a:pt x="22" y="3"/>
                    <a:pt x="16" y="5"/>
                    <a:pt x="12" y="6"/>
                  </a:cubicBezTo>
                  <a:cubicBezTo>
                    <a:pt x="7" y="8"/>
                    <a:pt x="8" y="8"/>
                    <a:pt x="8" y="11"/>
                  </a:cubicBezTo>
                  <a:cubicBezTo>
                    <a:pt x="8" y="13"/>
                    <a:pt x="6" y="13"/>
                    <a:pt x="3" y="14"/>
                  </a:cubicBezTo>
                  <a:cubicBezTo>
                    <a:pt x="0" y="15"/>
                    <a:pt x="2" y="15"/>
                    <a:pt x="3" y="17"/>
                  </a:cubicBezTo>
                  <a:cubicBezTo>
                    <a:pt x="5" y="19"/>
                    <a:pt x="3" y="23"/>
                    <a:pt x="2" y="26"/>
                  </a:cubicBezTo>
                  <a:cubicBezTo>
                    <a:pt x="0" y="28"/>
                    <a:pt x="8" y="32"/>
                    <a:pt x="10" y="34"/>
                  </a:cubicBezTo>
                  <a:cubicBezTo>
                    <a:pt x="13" y="36"/>
                    <a:pt x="26" y="41"/>
                    <a:pt x="31" y="42"/>
                  </a:cubicBezTo>
                  <a:cubicBezTo>
                    <a:pt x="36" y="43"/>
                    <a:pt x="35" y="37"/>
                    <a:pt x="36" y="36"/>
                  </a:cubicBezTo>
                  <a:cubicBezTo>
                    <a:pt x="38" y="35"/>
                    <a:pt x="38" y="37"/>
                    <a:pt x="39" y="39"/>
                  </a:cubicBezTo>
                  <a:cubicBezTo>
                    <a:pt x="41" y="41"/>
                    <a:pt x="47" y="37"/>
                    <a:pt x="51" y="36"/>
                  </a:cubicBezTo>
                  <a:cubicBezTo>
                    <a:pt x="56" y="36"/>
                    <a:pt x="62" y="34"/>
                    <a:pt x="66" y="34"/>
                  </a:cubicBezTo>
                  <a:cubicBezTo>
                    <a:pt x="69" y="34"/>
                    <a:pt x="68" y="37"/>
                    <a:pt x="71" y="38"/>
                  </a:cubicBezTo>
                  <a:cubicBezTo>
                    <a:pt x="75" y="39"/>
                    <a:pt x="78" y="36"/>
                    <a:pt x="84" y="36"/>
                  </a:cubicBezTo>
                  <a:cubicBezTo>
                    <a:pt x="90" y="36"/>
                    <a:pt x="86" y="35"/>
                    <a:pt x="86" y="33"/>
                  </a:cubicBezTo>
                  <a:cubicBezTo>
                    <a:pt x="86" y="31"/>
                    <a:pt x="92" y="32"/>
                    <a:pt x="98" y="32"/>
                  </a:cubicBezTo>
                  <a:cubicBezTo>
                    <a:pt x="104" y="32"/>
                    <a:pt x="101" y="30"/>
                    <a:pt x="103" y="28"/>
                  </a:cubicBezTo>
                  <a:cubicBezTo>
                    <a:pt x="105" y="26"/>
                    <a:pt x="105" y="26"/>
                    <a:pt x="103" y="25"/>
                  </a:cubicBezTo>
                  <a:cubicBezTo>
                    <a:pt x="101" y="25"/>
                    <a:pt x="102" y="23"/>
                    <a:pt x="105" y="23"/>
                  </a:cubicBezTo>
                  <a:cubicBezTo>
                    <a:pt x="108" y="22"/>
                    <a:pt x="107" y="19"/>
                    <a:pt x="108" y="19"/>
                  </a:cubicBezTo>
                  <a:cubicBezTo>
                    <a:pt x="110" y="18"/>
                    <a:pt x="94" y="13"/>
                    <a:pt x="88" y="1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1" name="Freeform 940"/>
            <p:cNvSpPr>
              <a:spLocks/>
            </p:cNvSpPr>
            <p:nvPr/>
          </p:nvSpPr>
          <p:spPr bwMode="auto">
            <a:xfrm>
              <a:off x="4352925" y="1055688"/>
              <a:ext cx="28575" cy="39687"/>
            </a:xfrm>
            <a:custGeom>
              <a:avLst/>
              <a:gdLst>
                <a:gd name="T0" fmla="*/ 47177328 w 15"/>
                <a:gd name="T1" fmla="*/ 53573666 h 21"/>
                <a:gd name="T2" fmla="*/ 7258050 w 15"/>
                <a:gd name="T3" fmla="*/ 14285429 h 21"/>
                <a:gd name="T4" fmla="*/ 39919280 w 15"/>
                <a:gd name="T5" fmla="*/ 0 h 21"/>
                <a:gd name="T6" fmla="*/ 25403176 w 15"/>
                <a:gd name="T7" fmla="*/ 25000918 h 21"/>
                <a:gd name="T8" fmla="*/ 36290256 w 15"/>
                <a:gd name="T9" fmla="*/ 42858179 h 21"/>
                <a:gd name="T10" fmla="*/ 47177328 w 15"/>
                <a:gd name="T11" fmla="*/ 5357366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13" y="15"/>
                  </a:moveTo>
                  <a:cubicBezTo>
                    <a:pt x="11" y="21"/>
                    <a:pt x="3" y="8"/>
                    <a:pt x="2" y="4"/>
                  </a:cubicBezTo>
                  <a:cubicBezTo>
                    <a:pt x="0" y="0"/>
                    <a:pt x="7" y="0"/>
                    <a:pt x="11" y="0"/>
                  </a:cubicBezTo>
                  <a:cubicBezTo>
                    <a:pt x="15" y="1"/>
                    <a:pt x="8" y="5"/>
                    <a:pt x="7" y="7"/>
                  </a:cubicBezTo>
                  <a:cubicBezTo>
                    <a:pt x="6" y="8"/>
                    <a:pt x="8" y="10"/>
                    <a:pt x="10" y="12"/>
                  </a:cubicBezTo>
                  <a:cubicBezTo>
                    <a:pt x="11" y="13"/>
                    <a:pt x="13" y="14"/>
                    <a:pt x="13" y="1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2" name="Freeform 941"/>
            <p:cNvSpPr>
              <a:spLocks/>
            </p:cNvSpPr>
            <p:nvPr/>
          </p:nvSpPr>
          <p:spPr bwMode="auto">
            <a:xfrm>
              <a:off x="4999038" y="1327150"/>
              <a:ext cx="44450" cy="22225"/>
            </a:xfrm>
            <a:custGeom>
              <a:avLst/>
              <a:gdLst>
                <a:gd name="T0" fmla="*/ 29880061 w 23"/>
                <a:gd name="T1" fmla="*/ 40823286 h 11"/>
                <a:gd name="T2" fmla="*/ 7469532 w 23"/>
                <a:gd name="T3" fmla="*/ 20410633 h 11"/>
                <a:gd name="T4" fmla="*/ 26144329 w 23"/>
                <a:gd name="T5" fmla="*/ 4081318 h 11"/>
                <a:gd name="T6" fmla="*/ 78434928 w 23"/>
                <a:gd name="T7" fmla="*/ 20410633 h 11"/>
                <a:gd name="T8" fmla="*/ 67229667 w 23"/>
                <a:gd name="T9" fmla="*/ 40823286 h 11"/>
                <a:gd name="T10" fmla="*/ 29880061 w 23"/>
                <a:gd name="T11" fmla="*/ 4082328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8" y="10"/>
                  </a:moveTo>
                  <a:cubicBezTo>
                    <a:pt x="4" y="7"/>
                    <a:pt x="0" y="7"/>
                    <a:pt x="2" y="5"/>
                  </a:cubicBezTo>
                  <a:cubicBezTo>
                    <a:pt x="3" y="3"/>
                    <a:pt x="2" y="0"/>
                    <a:pt x="7" y="1"/>
                  </a:cubicBezTo>
                  <a:cubicBezTo>
                    <a:pt x="12" y="2"/>
                    <a:pt x="22" y="3"/>
                    <a:pt x="21" y="5"/>
                  </a:cubicBezTo>
                  <a:cubicBezTo>
                    <a:pt x="20" y="7"/>
                    <a:pt x="23" y="11"/>
                    <a:pt x="18" y="10"/>
                  </a:cubicBezTo>
                  <a:cubicBezTo>
                    <a:pt x="14" y="10"/>
                    <a:pt x="10" y="11"/>
                    <a:pt x="8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942"/>
            <p:cNvSpPr>
              <a:spLocks/>
            </p:cNvSpPr>
            <p:nvPr/>
          </p:nvSpPr>
          <p:spPr bwMode="auto">
            <a:xfrm>
              <a:off x="5271315" y="1252219"/>
              <a:ext cx="100245" cy="41650"/>
            </a:xfrm>
            <a:custGeom>
              <a:avLst/>
              <a:gdLst>
                <a:gd name="T0" fmla="*/ 43950 w 54"/>
                <a:gd name="T1" fmla="*/ 34018 h 21"/>
                <a:gd name="T2" fmla="*/ 17198 w 54"/>
                <a:gd name="T3" fmla="*/ 37798 h 21"/>
                <a:gd name="T4" fmla="*/ 9554 w 54"/>
                <a:gd name="T5" fmla="*/ 22679 h 21"/>
                <a:gd name="T6" fmla="*/ 59238 w 54"/>
                <a:gd name="T7" fmla="*/ 3780 h 21"/>
                <a:gd name="T8" fmla="*/ 101277 w 54"/>
                <a:gd name="T9" fmla="*/ 17009 h 21"/>
                <a:gd name="T10" fmla="*/ 43950 w 54"/>
                <a:gd name="T11" fmla="*/ 34018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1"/>
                <a:gd name="T20" fmla="*/ 54 w 5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1">
                  <a:moveTo>
                    <a:pt x="23" y="18"/>
                  </a:moveTo>
                  <a:cubicBezTo>
                    <a:pt x="16" y="18"/>
                    <a:pt x="15" y="21"/>
                    <a:pt x="9" y="20"/>
                  </a:cubicBezTo>
                  <a:cubicBezTo>
                    <a:pt x="3" y="19"/>
                    <a:pt x="0" y="17"/>
                    <a:pt x="5" y="12"/>
                  </a:cubicBezTo>
                  <a:cubicBezTo>
                    <a:pt x="9" y="7"/>
                    <a:pt x="23" y="0"/>
                    <a:pt x="31" y="2"/>
                  </a:cubicBezTo>
                  <a:cubicBezTo>
                    <a:pt x="39" y="4"/>
                    <a:pt x="53" y="9"/>
                    <a:pt x="53" y="9"/>
                  </a:cubicBezTo>
                  <a:cubicBezTo>
                    <a:pt x="53" y="9"/>
                    <a:pt x="54" y="19"/>
                    <a:pt x="23" y="18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24" name="Freeform 943"/>
            <p:cNvSpPr>
              <a:spLocks/>
            </p:cNvSpPr>
            <p:nvPr/>
          </p:nvSpPr>
          <p:spPr bwMode="auto">
            <a:xfrm>
              <a:off x="5507038" y="1597025"/>
              <a:ext cx="93662" cy="33338"/>
            </a:xfrm>
            <a:custGeom>
              <a:avLst/>
              <a:gdLst>
                <a:gd name="T0" fmla="*/ 157109414 w 49"/>
                <a:gd name="T1" fmla="*/ 41163166 h 18"/>
                <a:gd name="T2" fmla="*/ 105958479 w 49"/>
                <a:gd name="T3" fmla="*/ 51455344 h 18"/>
                <a:gd name="T4" fmla="*/ 58460376 w 49"/>
                <a:gd name="T5" fmla="*/ 24012618 h 18"/>
                <a:gd name="T6" fmla="*/ 25575460 w 49"/>
                <a:gd name="T7" fmla="*/ 24012618 h 18"/>
                <a:gd name="T8" fmla="*/ 29230188 w 49"/>
                <a:gd name="T9" fmla="*/ 3430109 h 18"/>
                <a:gd name="T10" fmla="*/ 84035844 w 49"/>
                <a:gd name="T11" fmla="*/ 0 h 18"/>
                <a:gd name="T12" fmla="*/ 120571658 w 49"/>
                <a:gd name="T13" fmla="*/ 13720437 h 18"/>
                <a:gd name="T14" fmla="*/ 157109414 w 49"/>
                <a:gd name="T15" fmla="*/ 4116316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8"/>
                <a:gd name="T26" fmla="*/ 49 w 49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8">
                  <a:moveTo>
                    <a:pt x="43" y="12"/>
                  </a:moveTo>
                  <a:cubicBezTo>
                    <a:pt x="38" y="12"/>
                    <a:pt x="33" y="18"/>
                    <a:pt x="29" y="15"/>
                  </a:cubicBezTo>
                  <a:cubicBezTo>
                    <a:pt x="24" y="13"/>
                    <a:pt x="23" y="7"/>
                    <a:pt x="16" y="7"/>
                  </a:cubicBezTo>
                  <a:cubicBezTo>
                    <a:pt x="10" y="7"/>
                    <a:pt x="8" y="11"/>
                    <a:pt x="7" y="7"/>
                  </a:cubicBezTo>
                  <a:cubicBezTo>
                    <a:pt x="6" y="4"/>
                    <a:pt x="0" y="1"/>
                    <a:pt x="8" y="1"/>
                  </a:cubicBezTo>
                  <a:cubicBezTo>
                    <a:pt x="15" y="1"/>
                    <a:pt x="17" y="0"/>
                    <a:pt x="23" y="0"/>
                  </a:cubicBezTo>
                  <a:cubicBezTo>
                    <a:pt x="28" y="0"/>
                    <a:pt x="27" y="2"/>
                    <a:pt x="33" y="4"/>
                  </a:cubicBezTo>
                  <a:cubicBezTo>
                    <a:pt x="39" y="6"/>
                    <a:pt x="49" y="11"/>
                    <a:pt x="43" y="1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5" name="Freeform 944"/>
            <p:cNvSpPr>
              <a:spLocks/>
            </p:cNvSpPr>
            <p:nvPr/>
          </p:nvSpPr>
          <p:spPr bwMode="auto">
            <a:xfrm>
              <a:off x="4889500" y="1770063"/>
              <a:ext cx="38100" cy="20637"/>
            </a:xfrm>
            <a:custGeom>
              <a:avLst/>
              <a:gdLst>
                <a:gd name="T0" fmla="*/ 58064393 w 20"/>
                <a:gd name="T1" fmla="*/ 17597734 h 11"/>
                <a:gd name="T2" fmla="*/ 47177322 w 20"/>
                <a:gd name="T3" fmla="*/ 3519546 h 11"/>
                <a:gd name="T4" fmla="*/ 18145126 w 20"/>
                <a:gd name="T5" fmla="*/ 14078185 h 11"/>
                <a:gd name="T6" fmla="*/ 10887075 w 20"/>
                <a:gd name="T7" fmla="*/ 38716889 h 11"/>
                <a:gd name="T8" fmla="*/ 58064393 w 20"/>
                <a:gd name="T9" fmla="*/ 1759773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1"/>
                <a:gd name="T17" fmla="*/ 20 w 2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1">
                  <a:moveTo>
                    <a:pt x="16" y="5"/>
                  </a:moveTo>
                  <a:cubicBezTo>
                    <a:pt x="20" y="5"/>
                    <a:pt x="16" y="0"/>
                    <a:pt x="13" y="1"/>
                  </a:cubicBezTo>
                  <a:cubicBezTo>
                    <a:pt x="11" y="1"/>
                    <a:pt x="5" y="1"/>
                    <a:pt x="5" y="4"/>
                  </a:cubicBezTo>
                  <a:cubicBezTo>
                    <a:pt x="4" y="8"/>
                    <a:pt x="6" y="10"/>
                    <a:pt x="3" y="11"/>
                  </a:cubicBezTo>
                  <a:cubicBezTo>
                    <a:pt x="0" y="11"/>
                    <a:pt x="11" y="6"/>
                    <a:pt x="16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6" name="Freeform 945"/>
            <p:cNvSpPr>
              <a:spLocks/>
            </p:cNvSpPr>
            <p:nvPr/>
          </p:nvSpPr>
          <p:spPr bwMode="auto">
            <a:xfrm>
              <a:off x="4230688" y="1912938"/>
              <a:ext cx="19050" cy="15875"/>
            </a:xfrm>
            <a:custGeom>
              <a:avLst/>
              <a:gdLst>
                <a:gd name="T0" fmla="*/ 21774149 w 10"/>
                <a:gd name="T1" fmla="*/ 31501946 h 8"/>
                <a:gd name="T2" fmla="*/ 3629025 w 10"/>
                <a:gd name="T3" fmla="*/ 11812983 h 8"/>
                <a:gd name="T4" fmla="*/ 29032196 w 10"/>
                <a:gd name="T5" fmla="*/ 0 h 8"/>
                <a:gd name="T6" fmla="*/ 21774149 w 10"/>
                <a:gd name="T7" fmla="*/ 31501946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6" y="8"/>
                  </a:moveTo>
                  <a:cubicBezTo>
                    <a:pt x="3" y="8"/>
                    <a:pt x="0" y="6"/>
                    <a:pt x="1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1"/>
                    <a:pt x="8" y="8"/>
                    <a:pt x="6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946"/>
            <p:cNvSpPr>
              <a:spLocks/>
            </p:cNvSpPr>
            <p:nvPr/>
          </p:nvSpPr>
          <p:spPr bwMode="auto">
            <a:xfrm>
              <a:off x="4330940" y="1939442"/>
              <a:ext cx="90695" cy="281137"/>
            </a:xfrm>
            <a:custGeom>
              <a:avLst/>
              <a:gdLst>
                <a:gd name="T0" fmla="*/ 36064 w 46"/>
                <a:gd name="T1" fmla="*/ 1916 h 145"/>
                <a:gd name="T2" fmla="*/ 26573 w 46"/>
                <a:gd name="T3" fmla="*/ 5748 h 145"/>
                <a:gd name="T4" fmla="*/ 34166 w 46"/>
                <a:gd name="T5" fmla="*/ 22991 h 145"/>
                <a:gd name="T6" fmla="*/ 22777 w 46"/>
                <a:gd name="T7" fmla="*/ 30655 h 145"/>
                <a:gd name="T8" fmla="*/ 15185 w 46"/>
                <a:gd name="T9" fmla="*/ 36403 h 145"/>
                <a:gd name="T10" fmla="*/ 9490 w 46"/>
                <a:gd name="T11" fmla="*/ 68974 h 145"/>
                <a:gd name="T12" fmla="*/ 5694 w 46"/>
                <a:gd name="T13" fmla="*/ 82386 h 145"/>
                <a:gd name="T14" fmla="*/ 20879 w 46"/>
                <a:gd name="T15" fmla="*/ 105377 h 145"/>
                <a:gd name="T16" fmla="*/ 22777 w 46"/>
                <a:gd name="T17" fmla="*/ 126452 h 145"/>
                <a:gd name="T18" fmla="*/ 20879 w 46"/>
                <a:gd name="T19" fmla="*/ 172435 h 145"/>
                <a:gd name="T20" fmla="*/ 18981 w 46"/>
                <a:gd name="T21" fmla="*/ 203090 h 145"/>
                <a:gd name="T22" fmla="*/ 17083 w 46"/>
                <a:gd name="T23" fmla="*/ 229913 h 145"/>
                <a:gd name="T24" fmla="*/ 13287 w 46"/>
                <a:gd name="T25" fmla="*/ 264400 h 145"/>
                <a:gd name="T26" fmla="*/ 18981 w 46"/>
                <a:gd name="T27" fmla="*/ 272064 h 145"/>
                <a:gd name="T28" fmla="*/ 30369 w 46"/>
                <a:gd name="T29" fmla="*/ 256737 h 145"/>
                <a:gd name="T30" fmla="*/ 49350 w 46"/>
                <a:gd name="T31" fmla="*/ 260569 h 145"/>
                <a:gd name="T32" fmla="*/ 55045 w 46"/>
                <a:gd name="T33" fmla="*/ 270148 h 145"/>
                <a:gd name="T34" fmla="*/ 49350 w 46"/>
                <a:gd name="T35" fmla="*/ 247157 h 145"/>
                <a:gd name="T36" fmla="*/ 30369 w 46"/>
                <a:gd name="T37" fmla="*/ 222250 h 145"/>
                <a:gd name="T38" fmla="*/ 32267 w 46"/>
                <a:gd name="T39" fmla="*/ 195426 h 145"/>
                <a:gd name="T40" fmla="*/ 41758 w 46"/>
                <a:gd name="T41" fmla="*/ 180099 h 145"/>
                <a:gd name="T42" fmla="*/ 51248 w 46"/>
                <a:gd name="T43" fmla="*/ 172435 h 145"/>
                <a:gd name="T44" fmla="*/ 72127 w 46"/>
                <a:gd name="T45" fmla="*/ 176267 h 145"/>
                <a:gd name="T46" fmla="*/ 83516 w 46"/>
                <a:gd name="T47" fmla="*/ 185847 h 145"/>
                <a:gd name="T48" fmla="*/ 62637 w 46"/>
                <a:gd name="T49" fmla="*/ 134116 h 145"/>
                <a:gd name="T50" fmla="*/ 47452 w 46"/>
                <a:gd name="T51" fmla="*/ 74722 h 145"/>
                <a:gd name="T52" fmla="*/ 49350 w 46"/>
                <a:gd name="T53" fmla="*/ 55562 h 145"/>
                <a:gd name="T54" fmla="*/ 41758 w 46"/>
                <a:gd name="T55" fmla="*/ 13412 h 145"/>
                <a:gd name="T56" fmla="*/ 36064 w 46"/>
                <a:gd name="T57" fmla="*/ 1916 h 1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45"/>
                <a:gd name="T89" fmla="*/ 46 w 46"/>
                <a:gd name="T90" fmla="*/ 145 h 1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45">
                  <a:moveTo>
                    <a:pt x="19" y="1"/>
                  </a:moveTo>
                  <a:cubicBezTo>
                    <a:pt x="15" y="1"/>
                    <a:pt x="11" y="0"/>
                    <a:pt x="14" y="3"/>
                  </a:cubicBezTo>
                  <a:cubicBezTo>
                    <a:pt x="17" y="6"/>
                    <a:pt x="19" y="11"/>
                    <a:pt x="18" y="12"/>
                  </a:cubicBezTo>
                  <a:cubicBezTo>
                    <a:pt x="16" y="13"/>
                    <a:pt x="14" y="16"/>
                    <a:pt x="12" y="16"/>
                  </a:cubicBezTo>
                  <a:cubicBezTo>
                    <a:pt x="10" y="16"/>
                    <a:pt x="8" y="15"/>
                    <a:pt x="8" y="19"/>
                  </a:cubicBezTo>
                  <a:cubicBezTo>
                    <a:pt x="8" y="22"/>
                    <a:pt x="6" y="35"/>
                    <a:pt x="5" y="36"/>
                  </a:cubicBezTo>
                  <a:cubicBezTo>
                    <a:pt x="3" y="37"/>
                    <a:pt x="0" y="38"/>
                    <a:pt x="3" y="43"/>
                  </a:cubicBezTo>
                  <a:cubicBezTo>
                    <a:pt x="6" y="48"/>
                    <a:pt x="11" y="51"/>
                    <a:pt x="11" y="55"/>
                  </a:cubicBezTo>
                  <a:cubicBezTo>
                    <a:pt x="11" y="59"/>
                    <a:pt x="13" y="62"/>
                    <a:pt x="12" y="66"/>
                  </a:cubicBezTo>
                  <a:cubicBezTo>
                    <a:pt x="10" y="70"/>
                    <a:pt x="14" y="86"/>
                    <a:pt x="11" y="90"/>
                  </a:cubicBezTo>
                  <a:cubicBezTo>
                    <a:pt x="9" y="95"/>
                    <a:pt x="8" y="104"/>
                    <a:pt x="10" y="106"/>
                  </a:cubicBezTo>
                  <a:cubicBezTo>
                    <a:pt x="11" y="109"/>
                    <a:pt x="10" y="114"/>
                    <a:pt x="9" y="120"/>
                  </a:cubicBezTo>
                  <a:cubicBezTo>
                    <a:pt x="9" y="126"/>
                    <a:pt x="6" y="132"/>
                    <a:pt x="7" y="138"/>
                  </a:cubicBezTo>
                  <a:cubicBezTo>
                    <a:pt x="8" y="143"/>
                    <a:pt x="9" y="144"/>
                    <a:pt x="10" y="142"/>
                  </a:cubicBezTo>
                  <a:cubicBezTo>
                    <a:pt x="11" y="140"/>
                    <a:pt x="10" y="133"/>
                    <a:pt x="16" y="134"/>
                  </a:cubicBezTo>
                  <a:cubicBezTo>
                    <a:pt x="21" y="135"/>
                    <a:pt x="25" y="132"/>
                    <a:pt x="26" y="136"/>
                  </a:cubicBezTo>
                  <a:cubicBezTo>
                    <a:pt x="26" y="140"/>
                    <a:pt x="29" y="145"/>
                    <a:pt x="29" y="141"/>
                  </a:cubicBezTo>
                  <a:cubicBezTo>
                    <a:pt x="29" y="138"/>
                    <a:pt x="31" y="134"/>
                    <a:pt x="26" y="129"/>
                  </a:cubicBezTo>
                  <a:cubicBezTo>
                    <a:pt x="22" y="125"/>
                    <a:pt x="18" y="122"/>
                    <a:pt x="16" y="116"/>
                  </a:cubicBezTo>
                  <a:cubicBezTo>
                    <a:pt x="15" y="111"/>
                    <a:pt x="14" y="104"/>
                    <a:pt x="17" y="102"/>
                  </a:cubicBezTo>
                  <a:cubicBezTo>
                    <a:pt x="19" y="100"/>
                    <a:pt x="22" y="97"/>
                    <a:pt x="22" y="94"/>
                  </a:cubicBezTo>
                  <a:cubicBezTo>
                    <a:pt x="22" y="92"/>
                    <a:pt x="22" y="92"/>
                    <a:pt x="27" y="90"/>
                  </a:cubicBezTo>
                  <a:cubicBezTo>
                    <a:pt x="32" y="89"/>
                    <a:pt x="34" y="89"/>
                    <a:pt x="38" y="92"/>
                  </a:cubicBezTo>
                  <a:cubicBezTo>
                    <a:pt x="43" y="96"/>
                    <a:pt x="46" y="101"/>
                    <a:pt x="44" y="97"/>
                  </a:cubicBezTo>
                  <a:cubicBezTo>
                    <a:pt x="42" y="93"/>
                    <a:pt x="34" y="76"/>
                    <a:pt x="33" y="70"/>
                  </a:cubicBezTo>
                  <a:cubicBezTo>
                    <a:pt x="32" y="65"/>
                    <a:pt x="26" y="43"/>
                    <a:pt x="25" y="39"/>
                  </a:cubicBezTo>
                  <a:cubicBezTo>
                    <a:pt x="24" y="35"/>
                    <a:pt x="26" y="34"/>
                    <a:pt x="26" y="29"/>
                  </a:cubicBezTo>
                  <a:cubicBezTo>
                    <a:pt x="26" y="25"/>
                    <a:pt x="22" y="11"/>
                    <a:pt x="22" y="7"/>
                  </a:cubicBezTo>
                  <a:cubicBezTo>
                    <a:pt x="21" y="2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28" name="Freeform 947"/>
            <p:cNvSpPr>
              <a:spLocks/>
            </p:cNvSpPr>
            <p:nvPr/>
          </p:nvSpPr>
          <p:spPr bwMode="auto">
            <a:xfrm>
              <a:off x="4681538" y="2065338"/>
              <a:ext cx="25400" cy="25400"/>
            </a:xfrm>
            <a:custGeom>
              <a:avLst/>
              <a:gdLst>
                <a:gd name="T0" fmla="*/ 42791745 w 14"/>
                <a:gd name="T1" fmla="*/ 3817815 h 13"/>
                <a:gd name="T2" fmla="*/ 23041429 w 14"/>
                <a:gd name="T3" fmla="*/ 19087125 h 13"/>
                <a:gd name="T4" fmla="*/ 9875158 w 14"/>
                <a:gd name="T5" fmla="*/ 41992064 h 13"/>
                <a:gd name="T6" fmla="*/ 32916591 w 14"/>
                <a:gd name="T7" fmla="*/ 22904939 h 13"/>
                <a:gd name="T8" fmla="*/ 42791745 w 14"/>
                <a:gd name="T9" fmla="*/ 381781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3" y="1"/>
                  </a:moveTo>
                  <a:cubicBezTo>
                    <a:pt x="11" y="2"/>
                    <a:pt x="8" y="4"/>
                    <a:pt x="7" y="5"/>
                  </a:cubicBezTo>
                  <a:cubicBezTo>
                    <a:pt x="5" y="5"/>
                    <a:pt x="0" y="13"/>
                    <a:pt x="3" y="11"/>
                  </a:cubicBezTo>
                  <a:cubicBezTo>
                    <a:pt x="6" y="9"/>
                    <a:pt x="8" y="8"/>
                    <a:pt x="10" y="6"/>
                  </a:cubicBezTo>
                  <a:cubicBezTo>
                    <a:pt x="13" y="4"/>
                    <a:pt x="14" y="0"/>
                    <a:pt x="13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9" name="Freeform 948"/>
            <p:cNvSpPr>
              <a:spLocks/>
            </p:cNvSpPr>
            <p:nvPr/>
          </p:nvSpPr>
          <p:spPr bwMode="auto">
            <a:xfrm>
              <a:off x="4662488" y="2101850"/>
              <a:ext cx="11112" cy="9525"/>
            </a:xfrm>
            <a:custGeom>
              <a:avLst/>
              <a:gdLst>
                <a:gd name="T0" fmla="*/ 13719615 w 6"/>
                <a:gd name="T1" fmla="*/ 3629025 h 5"/>
                <a:gd name="T2" fmla="*/ 6859808 w 6"/>
                <a:gd name="T3" fmla="*/ 14516098 h 5"/>
                <a:gd name="T4" fmla="*/ 13719615 w 6"/>
                <a:gd name="T5" fmla="*/ 362902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4" y="1"/>
                  </a:moveTo>
                  <a:cubicBezTo>
                    <a:pt x="3" y="2"/>
                    <a:pt x="0" y="5"/>
                    <a:pt x="2" y="4"/>
                  </a:cubicBezTo>
                  <a:cubicBezTo>
                    <a:pt x="5" y="3"/>
                    <a:pt x="6" y="0"/>
                    <a:pt x="4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0" name="Freeform 949"/>
            <p:cNvSpPr>
              <a:spLocks/>
            </p:cNvSpPr>
            <p:nvPr/>
          </p:nvSpPr>
          <p:spPr bwMode="auto">
            <a:xfrm>
              <a:off x="4594225" y="2182813"/>
              <a:ext cx="14288" cy="4762"/>
            </a:xfrm>
            <a:custGeom>
              <a:avLst/>
              <a:gdLst>
                <a:gd name="T0" fmla="*/ 20831906 w 7"/>
                <a:gd name="T1" fmla="*/ 0 h 3"/>
                <a:gd name="T2" fmla="*/ 4165972 w 7"/>
                <a:gd name="T3" fmla="*/ 7558882 h 3"/>
                <a:gd name="T4" fmla="*/ 20831906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5" y="0"/>
                  </a:moveTo>
                  <a:cubicBezTo>
                    <a:pt x="3" y="0"/>
                    <a:pt x="0" y="3"/>
                    <a:pt x="1" y="3"/>
                  </a:cubicBezTo>
                  <a:cubicBezTo>
                    <a:pt x="3" y="3"/>
                    <a:pt x="7" y="0"/>
                    <a:pt x="5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1" name="Freeform 950"/>
            <p:cNvSpPr>
              <a:spLocks/>
            </p:cNvSpPr>
            <p:nvPr/>
          </p:nvSpPr>
          <p:spPr bwMode="auto">
            <a:xfrm>
              <a:off x="4533900" y="2209800"/>
              <a:ext cx="31750" cy="19050"/>
            </a:xfrm>
            <a:custGeom>
              <a:avLst/>
              <a:gdLst>
                <a:gd name="T0" fmla="*/ 48833360 w 17"/>
                <a:gd name="T1" fmla="*/ 3629025 h 10"/>
                <a:gd name="T2" fmla="*/ 6975660 w 17"/>
                <a:gd name="T3" fmla="*/ 32661227 h 10"/>
                <a:gd name="T4" fmla="*/ 48833360 w 17"/>
                <a:gd name="T5" fmla="*/ 3629025 h 10"/>
                <a:gd name="T6" fmla="*/ 0 60000 65536"/>
                <a:gd name="T7" fmla="*/ 0 60000 65536"/>
                <a:gd name="T8" fmla="*/ 0 60000 65536"/>
                <a:gd name="T9" fmla="*/ 0 w 17"/>
                <a:gd name="T10" fmla="*/ 0 h 10"/>
                <a:gd name="T11" fmla="*/ 17 w 1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0">
                  <a:moveTo>
                    <a:pt x="14" y="1"/>
                  </a:moveTo>
                  <a:cubicBezTo>
                    <a:pt x="12" y="0"/>
                    <a:pt x="0" y="7"/>
                    <a:pt x="2" y="9"/>
                  </a:cubicBezTo>
                  <a:cubicBezTo>
                    <a:pt x="4" y="10"/>
                    <a:pt x="17" y="1"/>
                    <a:pt x="14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2" name="Freeform 951"/>
            <p:cNvSpPr>
              <a:spLocks/>
            </p:cNvSpPr>
            <p:nvPr/>
          </p:nvSpPr>
          <p:spPr bwMode="auto">
            <a:xfrm>
              <a:off x="4495800" y="2230438"/>
              <a:ext cx="28575" cy="17462"/>
            </a:xfrm>
            <a:custGeom>
              <a:avLst/>
              <a:gdLst>
                <a:gd name="T0" fmla="*/ 47177328 w 15"/>
                <a:gd name="T1" fmla="*/ 3764030 h 9"/>
                <a:gd name="T2" fmla="*/ 32661232 w 15"/>
                <a:gd name="T3" fmla="*/ 11294033 h 9"/>
                <a:gd name="T4" fmla="*/ 14516100 w 15"/>
                <a:gd name="T5" fmla="*/ 15058062 h 9"/>
                <a:gd name="T6" fmla="*/ 10887076 w 15"/>
                <a:gd name="T7" fmla="*/ 30116124 h 9"/>
                <a:gd name="T8" fmla="*/ 36290256 w 15"/>
                <a:gd name="T9" fmla="*/ 18822095 h 9"/>
                <a:gd name="T10" fmla="*/ 47177328 w 15"/>
                <a:gd name="T11" fmla="*/ 376403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3" y="1"/>
                  </a:moveTo>
                  <a:cubicBezTo>
                    <a:pt x="12" y="1"/>
                    <a:pt x="10" y="3"/>
                    <a:pt x="9" y="3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3" y="4"/>
                    <a:pt x="0" y="9"/>
                    <a:pt x="3" y="8"/>
                  </a:cubicBezTo>
                  <a:cubicBezTo>
                    <a:pt x="6" y="6"/>
                    <a:pt x="8" y="6"/>
                    <a:pt x="10" y="5"/>
                  </a:cubicBezTo>
                  <a:cubicBezTo>
                    <a:pt x="11" y="3"/>
                    <a:pt x="15" y="0"/>
                    <a:pt x="13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3" name="Freeform 952"/>
            <p:cNvSpPr>
              <a:spLocks/>
            </p:cNvSpPr>
            <p:nvPr/>
          </p:nvSpPr>
          <p:spPr bwMode="auto">
            <a:xfrm>
              <a:off x="4467225" y="2243138"/>
              <a:ext cx="26988" cy="23812"/>
            </a:xfrm>
            <a:custGeom>
              <a:avLst/>
              <a:gdLst>
                <a:gd name="T0" fmla="*/ 44593817 w 14"/>
                <a:gd name="T1" fmla="*/ 0 h 12"/>
                <a:gd name="T2" fmla="*/ 3716633 w 14"/>
                <a:gd name="T3" fmla="*/ 43314030 h 12"/>
                <a:gd name="T4" fmla="*/ 14864605 w 14"/>
                <a:gd name="T5" fmla="*/ 43314030 h 12"/>
                <a:gd name="T6" fmla="*/ 4459381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2" y="0"/>
                  </a:moveTo>
                  <a:cubicBezTo>
                    <a:pt x="10" y="1"/>
                    <a:pt x="2" y="10"/>
                    <a:pt x="1" y="11"/>
                  </a:cubicBezTo>
                  <a:cubicBezTo>
                    <a:pt x="0" y="11"/>
                    <a:pt x="2" y="12"/>
                    <a:pt x="4" y="11"/>
                  </a:cubicBezTo>
                  <a:cubicBezTo>
                    <a:pt x="6" y="10"/>
                    <a:pt x="14" y="0"/>
                    <a:pt x="12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4" name="Freeform 953"/>
            <p:cNvSpPr>
              <a:spLocks/>
            </p:cNvSpPr>
            <p:nvPr/>
          </p:nvSpPr>
          <p:spPr bwMode="auto">
            <a:xfrm>
              <a:off x="4465638" y="2281238"/>
              <a:ext cx="3175" cy="4762"/>
            </a:xfrm>
            <a:custGeom>
              <a:avLst/>
              <a:gdLst>
                <a:gd name="T0" fmla="*/ 2520950 w 2"/>
                <a:gd name="T1" fmla="*/ 0 h 2"/>
                <a:gd name="T2" fmla="*/ 2520950 w 2"/>
                <a:gd name="T3" fmla="*/ 11338321 h 2"/>
                <a:gd name="T4" fmla="*/ 252095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5" name="Freeform 954"/>
            <p:cNvSpPr>
              <a:spLocks/>
            </p:cNvSpPr>
            <p:nvPr/>
          </p:nvSpPr>
          <p:spPr bwMode="auto">
            <a:xfrm>
              <a:off x="4432300" y="2260600"/>
              <a:ext cx="28575" cy="25400"/>
            </a:xfrm>
            <a:custGeom>
              <a:avLst/>
              <a:gdLst>
                <a:gd name="T0" fmla="*/ 43548304 w 15"/>
                <a:gd name="T1" fmla="*/ 7635630 h 13"/>
                <a:gd name="T2" fmla="*/ 21774152 w 15"/>
                <a:gd name="T3" fmla="*/ 22904939 h 13"/>
                <a:gd name="T4" fmla="*/ 7258050 w 15"/>
                <a:gd name="T5" fmla="*/ 41992064 h 13"/>
                <a:gd name="T6" fmla="*/ 43548304 w 15"/>
                <a:gd name="T7" fmla="*/ 763563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3"/>
                <a:gd name="T14" fmla="*/ 15 w 1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3">
                  <a:moveTo>
                    <a:pt x="12" y="2"/>
                  </a:moveTo>
                  <a:cubicBezTo>
                    <a:pt x="10" y="4"/>
                    <a:pt x="8" y="4"/>
                    <a:pt x="6" y="6"/>
                  </a:cubicBezTo>
                  <a:cubicBezTo>
                    <a:pt x="4" y="8"/>
                    <a:pt x="0" y="13"/>
                    <a:pt x="2" y="11"/>
                  </a:cubicBezTo>
                  <a:cubicBezTo>
                    <a:pt x="4" y="9"/>
                    <a:pt x="15" y="0"/>
                    <a:pt x="12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6" name="Freeform 955"/>
            <p:cNvSpPr>
              <a:spLocks/>
            </p:cNvSpPr>
            <p:nvPr/>
          </p:nvSpPr>
          <p:spPr bwMode="auto">
            <a:xfrm>
              <a:off x="4251325" y="2447925"/>
              <a:ext cx="9525" cy="12700"/>
            </a:xfrm>
            <a:custGeom>
              <a:avLst/>
              <a:gdLst>
                <a:gd name="T0" fmla="*/ 14516098 w 5"/>
                <a:gd name="T1" fmla="*/ 0 h 7"/>
                <a:gd name="T2" fmla="*/ 7258049 w 5"/>
                <a:gd name="T3" fmla="*/ 23041429 h 7"/>
                <a:gd name="T4" fmla="*/ 14516098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4" y="0"/>
                  </a:moveTo>
                  <a:cubicBezTo>
                    <a:pt x="3" y="1"/>
                    <a:pt x="0" y="7"/>
                    <a:pt x="2" y="7"/>
                  </a:cubicBezTo>
                  <a:cubicBezTo>
                    <a:pt x="5" y="7"/>
                    <a:pt x="5" y="0"/>
                    <a:pt x="4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956"/>
            <p:cNvSpPr>
              <a:spLocks/>
            </p:cNvSpPr>
            <p:nvPr/>
          </p:nvSpPr>
          <p:spPr bwMode="auto">
            <a:xfrm>
              <a:off x="4292753" y="2230992"/>
              <a:ext cx="152751" cy="124950"/>
            </a:xfrm>
            <a:custGeom>
              <a:avLst/>
              <a:gdLst>
                <a:gd name="T0" fmla="*/ 136368 w 81"/>
                <a:gd name="T1" fmla="*/ 47625 h 65"/>
                <a:gd name="T2" fmla="*/ 140210 w 81"/>
                <a:gd name="T3" fmla="*/ 36195 h 65"/>
                <a:gd name="T4" fmla="*/ 126765 w 81"/>
                <a:gd name="T5" fmla="*/ 47625 h 65"/>
                <a:gd name="T6" fmla="*/ 111399 w 81"/>
                <a:gd name="T7" fmla="*/ 41910 h 65"/>
                <a:gd name="T8" fmla="*/ 92193 w 81"/>
                <a:gd name="T9" fmla="*/ 36195 h 65"/>
                <a:gd name="T10" fmla="*/ 53779 w 81"/>
                <a:gd name="T11" fmla="*/ 1905 h 65"/>
                <a:gd name="T12" fmla="*/ 46096 w 81"/>
                <a:gd name="T13" fmla="*/ 15240 h 65"/>
                <a:gd name="T14" fmla="*/ 49938 w 81"/>
                <a:gd name="T15" fmla="*/ 36195 h 65"/>
                <a:gd name="T16" fmla="*/ 40334 w 81"/>
                <a:gd name="T17" fmla="*/ 55245 h 65"/>
                <a:gd name="T18" fmla="*/ 36493 w 81"/>
                <a:gd name="T19" fmla="*/ 70485 h 65"/>
                <a:gd name="T20" fmla="*/ 23048 w 81"/>
                <a:gd name="T21" fmla="*/ 68580 h 65"/>
                <a:gd name="T22" fmla="*/ 17286 w 81"/>
                <a:gd name="T23" fmla="*/ 72390 h 65"/>
                <a:gd name="T24" fmla="*/ 19207 w 81"/>
                <a:gd name="T25" fmla="*/ 80010 h 65"/>
                <a:gd name="T26" fmla="*/ 0 w 81"/>
                <a:gd name="T27" fmla="*/ 93345 h 65"/>
                <a:gd name="T28" fmla="*/ 7683 w 81"/>
                <a:gd name="T29" fmla="*/ 106680 h 65"/>
                <a:gd name="T30" fmla="*/ 3841 w 81"/>
                <a:gd name="T31" fmla="*/ 116205 h 65"/>
                <a:gd name="T32" fmla="*/ 15365 w 81"/>
                <a:gd name="T33" fmla="*/ 121920 h 65"/>
                <a:gd name="T34" fmla="*/ 21127 w 81"/>
                <a:gd name="T35" fmla="*/ 114300 h 65"/>
                <a:gd name="T36" fmla="*/ 32652 w 81"/>
                <a:gd name="T37" fmla="*/ 114300 h 65"/>
                <a:gd name="T38" fmla="*/ 17286 w 81"/>
                <a:gd name="T39" fmla="*/ 97155 h 65"/>
                <a:gd name="T40" fmla="*/ 24969 w 81"/>
                <a:gd name="T41" fmla="*/ 91440 h 65"/>
                <a:gd name="T42" fmla="*/ 30731 w 81"/>
                <a:gd name="T43" fmla="*/ 95250 h 65"/>
                <a:gd name="T44" fmla="*/ 51858 w 81"/>
                <a:gd name="T45" fmla="*/ 87630 h 65"/>
                <a:gd name="T46" fmla="*/ 88351 w 81"/>
                <a:gd name="T47" fmla="*/ 106680 h 65"/>
                <a:gd name="T48" fmla="*/ 105637 w 81"/>
                <a:gd name="T49" fmla="*/ 78105 h 65"/>
                <a:gd name="T50" fmla="*/ 134448 w 81"/>
                <a:gd name="T51" fmla="*/ 76200 h 65"/>
                <a:gd name="T52" fmla="*/ 149813 w 81"/>
                <a:gd name="T53" fmla="*/ 68580 h 65"/>
                <a:gd name="T54" fmla="*/ 138289 w 81"/>
                <a:gd name="T55" fmla="*/ 64770 h 65"/>
                <a:gd name="T56" fmla="*/ 144051 w 81"/>
                <a:gd name="T57" fmla="*/ 55245 h 65"/>
                <a:gd name="T58" fmla="*/ 136368 w 81"/>
                <a:gd name="T59" fmla="*/ 53340 h 65"/>
                <a:gd name="T60" fmla="*/ 136368 w 81"/>
                <a:gd name="T61" fmla="*/ 47625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1"/>
                <a:gd name="T94" fmla="*/ 0 h 65"/>
                <a:gd name="T95" fmla="*/ 81 w 81"/>
                <a:gd name="T96" fmla="*/ 65 h 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1" h="65">
                  <a:moveTo>
                    <a:pt x="71" y="25"/>
                  </a:moveTo>
                  <a:cubicBezTo>
                    <a:pt x="75" y="17"/>
                    <a:pt x="73" y="18"/>
                    <a:pt x="73" y="19"/>
                  </a:cubicBezTo>
                  <a:cubicBezTo>
                    <a:pt x="72" y="21"/>
                    <a:pt x="70" y="25"/>
                    <a:pt x="66" y="25"/>
                  </a:cubicBezTo>
                  <a:cubicBezTo>
                    <a:pt x="62" y="25"/>
                    <a:pt x="61" y="23"/>
                    <a:pt x="58" y="22"/>
                  </a:cubicBezTo>
                  <a:cubicBezTo>
                    <a:pt x="55" y="22"/>
                    <a:pt x="50" y="22"/>
                    <a:pt x="48" y="19"/>
                  </a:cubicBezTo>
                  <a:cubicBezTo>
                    <a:pt x="45" y="16"/>
                    <a:pt x="32" y="2"/>
                    <a:pt x="28" y="1"/>
                  </a:cubicBezTo>
                  <a:cubicBezTo>
                    <a:pt x="24" y="0"/>
                    <a:pt x="23" y="5"/>
                    <a:pt x="24" y="8"/>
                  </a:cubicBezTo>
                  <a:cubicBezTo>
                    <a:pt x="26" y="11"/>
                    <a:pt x="26" y="17"/>
                    <a:pt x="26" y="19"/>
                  </a:cubicBezTo>
                  <a:cubicBezTo>
                    <a:pt x="25" y="21"/>
                    <a:pt x="22" y="27"/>
                    <a:pt x="21" y="29"/>
                  </a:cubicBezTo>
                  <a:cubicBezTo>
                    <a:pt x="20" y="31"/>
                    <a:pt x="22" y="37"/>
                    <a:pt x="19" y="37"/>
                  </a:cubicBezTo>
                  <a:cubicBezTo>
                    <a:pt x="16" y="37"/>
                    <a:pt x="15" y="37"/>
                    <a:pt x="12" y="36"/>
                  </a:cubicBezTo>
                  <a:cubicBezTo>
                    <a:pt x="9" y="35"/>
                    <a:pt x="8" y="37"/>
                    <a:pt x="9" y="38"/>
                  </a:cubicBezTo>
                  <a:cubicBezTo>
                    <a:pt x="9" y="40"/>
                    <a:pt x="13" y="42"/>
                    <a:pt x="10" y="42"/>
                  </a:cubicBezTo>
                  <a:cubicBezTo>
                    <a:pt x="8" y="42"/>
                    <a:pt x="0" y="46"/>
                    <a:pt x="0" y="49"/>
                  </a:cubicBezTo>
                  <a:cubicBezTo>
                    <a:pt x="0" y="52"/>
                    <a:pt x="4" y="55"/>
                    <a:pt x="4" y="56"/>
                  </a:cubicBezTo>
                  <a:cubicBezTo>
                    <a:pt x="4" y="58"/>
                    <a:pt x="3" y="59"/>
                    <a:pt x="2" y="61"/>
                  </a:cubicBezTo>
                  <a:cubicBezTo>
                    <a:pt x="2" y="64"/>
                    <a:pt x="7" y="65"/>
                    <a:pt x="8" y="64"/>
                  </a:cubicBezTo>
                  <a:cubicBezTo>
                    <a:pt x="10" y="62"/>
                    <a:pt x="10" y="60"/>
                    <a:pt x="11" y="60"/>
                  </a:cubicBezTo>
                  <a:cubicBezTo>
                    <a:pt x="13" y="60"/>
                    <a:pt x="17" y="61"/>
                    <a:pt x="17" y="60"/>
                  </a:cubicBezTo>
                  <a:cubicBezTo>
                    <a:pt x="17" y="58"/>
                    <a:pt x="10" y="53"/>
                    <a:pt x="9" y="51"/>
                  </a:cubicBezTo>
                  <a:cubicBezTo>
                    <a:pt x="8" y="48"/>
                    <a:pt x="11" y="47"/>
                    <a:pt x="13" y="48"/>
                  </a:cubicBezTo>
                  <a:cubicBezTo>
                    <a:pt x="15" y="49"/>
                    <a:pt x="14" y="51"/>
                    <a:pt x="16" y="50"/>
                  </a:cubicBezTo>
                  <a:cubicBezTo>
                    <a:pt x="19" y="49"/>
                    <a:pt x="24" y="45"/>
                    <a:pt x="27" y="46"/>
                  </a:cubicBezTo>
                  <a:cubicBezTo>
                    <a:pt x="30" y="47"/>
                    <a:pt x="44" y="57"/>
                    <a:pt x="46" y="56"/>
                  </a:cubicBezTo>
                  <a:cubicBezTo>
                    <a:pt x="47" y="55"/>
                    <a:pt x="50" y="41"/>
                    <a:pt x="55" y="41"/>
                  </a:cubicBezTo>
                  <a:cubicBezTo>
                    <a:pt x="61" y="41"/>
                    <a:pt x="69" y="41"/>
                    <a:pt x="70" y="40"/>
                  </a:cubicBezTo>
                  <a:cubicBezTo>
                    <a:pt x="71" y="39"/>
                    <a:pt x="81" y="36"/>
                    <a:pt x="78" y="36"/>
                  </a:cubicBezTo>
                  <a:cubicBezTo>
                    <a:pt x="75" y="36"/>
                    <a:pt x="71" y="36"/>
                    <a:pt x="72" y="34"/>
                  </a:cubicBezTo>
                  <a:cubicBezTo>
                    <a:pt x="73" y="33"/>
                    <a:pt x="77" y="29"/>
                    <a:pt x="75" y="29"/>
                  </a:cubicBezTo>
                  <a:cubicBezTo>
                    <a:pt x="73" y="29"/>
                    <a:pt x="71" y="29"/>
                    <a:pt x="71" y="28"/>
                  </a:cubicBezTo>
                  <a:cubicBezTo>
                    <a:pt x="71" y="28"/>
                    <a:pt x="71" y="27"/>
                    <a:pt x="71" y="25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06" name="Freeform 957"/>
            <p:cNvSpPr>
              <a:spLocks/>
            </p:cNvSpPr>
            <p:nvPr/>
          </p:nvSpPr>
          <p:spPr bwMode="auto">
            <a:xfrm>
              <a:off x="4063625" y="2350734"/>
              <a:ext cx="286409" cy="234282"/>
            </a:xfrm>
            <a:custGeom>
              <a:avLst/>
              <a:gdLst>
                <a:gd name="T0" fmla="*/ 253936 w 148"/>
                <a:gd name="T1" fmla="*/ 1897 h 123"/>
                <a:gd name="T2" fmla="*/ 261573 w 148"/>
                <a:gd name="T3" fmla="*/ 13281 h 123"/>
                <a:gd name="T4" fmla="*/ 248208 w 148"/>
                <a:gd name="T5" fmla="*/ 15178 h 123"/>
                <a:gd name="T6" fmla="*/ 234843 w 148"/>
                <a:gd name="T7" fmla="*/ 18973 h 123"/>
                <a:gd name="T8" fmla="*/ 229115 w 148"/>
                <a:gd name="T9" fmla="*/ 36048 h 123"/>
                <a:gd name="T10" fmla="*/ 229115 w 148"/>
                <a:gd name="T11" fmla="*/ 49329 h 123"/>
                <a:gd name="T12" fmla="*/ 217659 w 148"/>
                <a:gd name="T13" fmla="*/ 89171 h 123"/>
                <a:gd name="T14" fmla="*/ 177564 w 148"/>
                <a:gd name="T15" fmla="*/ 132808 h 123"/>
                <a:gd name="T16" fmla="*/ 154653 w 148"/>
                <a:gd name="T17" fmla="*/ 130911 h 123"/>
                <a:gd name="T18" fmla="*/ 160380 w 148"/>
                <a:gd name="T19" fmla="*/ 117630 h 123"/>
                <a:gd name="T20" fmla="*/ 147015 w 148"/>
                <a:gd name="T21" fmla="*/ 127116 h 123"/>
                <a:gd name="T22" fmla="*/ 127922 w 148"/>
                <a:gd name="T23" fmla="*/ 161267 h 123"/>
                <a:gd name="T24" fmla="*/ 122195 w 148"/>
                <a:gd name="T25" fmla="*/ 172651 h 123"/>
                <a:gd name="T26" fmla="*/ 110739 w 148"/>
                <a:gd name="T27" fmla="*/ 172651 h 123"/>
                <a:gd name="T28" fmla="*/ 66825 w 148"/>
                <a:gd name="T29" fmla="*/ 176445 h 123"/>
                <a:gd name="T30" fmla="*/ 22911 w 148"/>
                <a:gd name="T31" fmla="*/ 197315 h 123"/>
                <a:gd name="T32" fmla="*/ 0 w 148"/>
                <a:gd name="T33" fmla="*/ 214390 h 123"/>
                <a:gd name="T34" fmla="*/ 15274 w 148"/>
                <a:gd name="T35" fmla="*/ 216288 h 123"/>
                <a:gd name="T36" fmla="*/ 36277 w 148"/>
                <a:gd name="T37" fmla="*/ 214390 h 123"/>
                <a:gd name="T38" fmla="*/ 78281 w 148"/>
                <a:gd name="T39" fmla="*/ 203007 h 123"/>
                <a:gd name="T40" fmla="*/ 112648 w 148"/>
                <a:gd name="T41" fmla="*/ 201110 h 123"/>
                <a:gd name="T42" fmla="*/ 108830 w 148"/>
                <a:gd name="T43" fmla="*/ 220082 h 123"/>
                <a:gd name="T44" fmla="*/ 141288 w 148"/>
                <a:gd name="T45" fmla="*/ 210596 h 123"/>
                <a:gd name="T46" fmla="*/ 145106 w 148"/>
                <a:gd name="T47" fmla="*/ 199212 h 123"/>
                <a:gd name="T48" fmla="*/ 158471 w 148"/>
                <a:gd name="T49" fmla="*/ 203007 h 123"/>
                <a:gd name="T50" fmla="*/ 187110 w 148"/>
                <a:gd name="T51" fmla="*/ 195418 h 123"/>
                <a:gd name="T52" fmla="*/ 204294 w 148"/>
                <a:gd name="T53" fmla="*/ 201110 h 123"/>
                <a:gd name="T54" fmla="*/ 223387 w 148"/>
                <a:gd name="T55" fmla="*/ 180240 h 123"/>
                <a:gd name="T56" fmla="*/ 227206 w 148"/>
                <a:gd name="T57" fmla="*/ 189726 h 123"/>
                <a:gd name="T58" fmla="*/ 248208 w 148"/>
                <a:gd name="T59" fmla="*/ 172651 h 123"/>
                <a:gd name="T60" fmla="*/ 246298 w 148"/>
                <a:gd name="T61" fmla="*/ 147986 h 123"/>
                <a:gd name="T62" fmla="*/ 253936 w 148"/>
                <a:gd name="T63" fmla="*/ 102452 h 123"/>
                <a:gd name="T64" fmla="*/ 269210 w 148"/>
                <a:gd name="T65" fmla="*/ 91068 h 123"/>
                <a:gd name="T66" fmla="*/ 274938 w 148"/>
                <a:gd name="T67" fmla="*/ 37945 h 123"/>
                <a:gd name="T68" fmla="*/ 259664 w 148"/>
                <a:gd name="T69" fmla="*/ 5692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123"/>
                <a:gd name="T107" fmla="*/ 148 w 148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123">
                  <a:moveTo>
                    <a:pt x="136" y="3"/>
                  </a:moveTo>
                  <a:cubicBezTo>
                    <a:pt x="136" y="3"/>
                    <a:pt x="134" y="0"/>
                    <a:pt x="133" y="1"/>
                  </a:cubicBezTo>
                  <a:cubicBezTo>
                    <a:pt x="132" y="3"/>
                    <a:pt x="132" y="5"/>
                    <a:pt x="133" y="5"/>
                  </a:cubicBezTo>
                  <a:cubicBezTo>
                    <a:pt x="134" y="5"/>
                    <a:pt x="137" y="6"/>
                    <a:pt x="137" y="7"/>
                  </a:cubicBezTo>
                  <a:cubicBezTo>
                    <a:pt x="136" y="9"/>
                    <a:pt x="138" y="10"/>
                    <a:pt x="134" y="10"/>
                  </a:cubicBezTo>
                  <a:cubicBezTo>
                    <a:pt x="131" y="10"/>
                    <a:pt x="130" y="9"/>
                    <a:pt x="130" y="8"/>
                  </a:cubicBezTo>
                  <a:cubicBezTo>
                    <a:pt x="129" y="7"/>
                    <a:pt x="128" y="4"/>
                    <a:pt x="127" y="5"/>
                  </a:cubicBezTo>
                  <a:cubicBezTo>
                    <a:pt x="125" y="7"/>
                    <a:pt x="124" y="9"/>
                    <a:pt x="123" y="10"/>
                  </a:cubicBezTo>
                  <a:cubicBezTo>
                    <a:pt x="122" y="12"/>
                    <a:pt x="119" y="15"/>
                    <a:pt x="119" y="16"/>
                  </a:cubicBezTo>
                  <a:cubicBezTo>
                    <a:pt x="118" y="18"/>
                    <a:pt x="119" y="20"/>
                    <a:pt x="120" y="19"/>
                  </a:cubicBezTo>
                  <a:cubicBezTo>
                    <a:pt x="120" y="18"/>
                    <a:pt x="121" y="17"/>
                    <a:pt x="121" y="20"/>
                  </a:cubicBezTo>
                  <a:cubicBezTo>
                    <a:pt x="121" y="23"/>
                    <a:pt x="120" y="24"/>
                    <a:pt x="120" y="26"/>
                  </a:cubicBezTo>
                  <a:cubicBezTo>
                    <a:pt x="120" y="28"/>
                    <a:pt x="123" y="27"/>
                    <a:pt x="121" y="31"/>
                  </a:cubicBezTo>
                  <a:cubicBezTo>
                    <a:pt x="120" y="35"/>
                    <a:pt x="116" y="44"/>
                    <a:pt x="114" y="47"/>
                  </a:cubicBezTo>
                  <a:cubicBezTo>
                    <a:pt x="112" y="51"/>
                    <a:pt x="110" y="54"/>
                    <a:pt x="107" y="58"/>
                  </a:cubicBezTo>
                  <a:cubicBezTo>
                    <a:pt x="104" y="61"/>
                    <a:pt x="96" y="70"/>
                    <a:pt x="93" y="70"/>
                  </a:cubicBezTo>
                  <a:cubicBezTo>
                    <a:pt x="91" y="70"/>
                    <a:pt x="88" y="71"/>
                    <a:pt x="85" y="71"/>
                  </a:cubicBezTo>
                  <a:cubicBezTo>
                    <a:pt x="83" y="71"/>
                    <a:pt x="82" y="69"/>
                    <a:pt x="81" y="69"/>
                  </a:cubicBezTo>
                  <a:cubicBezTo>
                    <a:pt x="81" y="68"/>
                    <a:pt x="81" y="66"/>
                    <a:pt x="83" y="66"/>
                  </a:cubicBezTo>
                  <a:cubicBezTo>
                    <a:pt x="84" y="65"/>
                    <a:pt x="86" y="62"/>
                    <a:pt x="84" y="62"/>
                  </a:cubicBezTo>
                  <a:cubicBezTo>
                    <a:pt x="82" y="62"/>
                    <a:pt x="80" y="65"/>
                    <a:pt x="78" y="66"/>
                  </a:cubicBezTo>
                  <a:cubicBezTo>
                    <a:pt x="76" y="66"/>
                    <a:pt x="77" y="66"/>
                    <a:pt x="77" y="67"/>
                  </a:cubicBezTo>
                  <a:cubicBezTo>
                    <a:pt x="77" y="69"/>
                    <a:pt x="76" y="73"/>
                    <a:pt x="75" y="75"/>
                  </a:cubicBezTo>
                  <a:cubicBezTo>
                    <a:pt x="74" y="77"/>
                    <a:pt x="69" y="84"/>
                    <a:pt x="67" y="85"/>
                  </a:cubicBezTo>
                  <a:cubicBezTo>
                    <a:pt x="64" y="87"/>
                    <a:pt x="68" y="85"/>
                    <a:pt x="67" y="88"/>
                  </a:cubicBezTo>
                  <a:cubicBezTo>
                    <a:pt x="66" y="91"/>
                    <a:pt x="66" y="91"/>
                    <a:pt x="64" y="91"/>
                  </a:cubicBezTo>
                  <a:cubicBezTo>
                    <a:pt x="62" y="92"/>
                    <a:pt x="60" y="94"/>
                    <a:pt x="59" y="93"/>
                  </a:cubicBezTo>
                  <a:cubicBezTo>
                    <a:pt x="58" y="93"/>
                    <a:pt x="61" y="91"/>
                    <a:pt x="58" y="91"/>
                  </a:cubicBezTo>
                  <a:cubicBezTo>
                    <a:pt x="56" y="90"/>
                    <a:pt x="50" y="90"/>
                    <a:pt x="47" y="91"/>
                  </a:cubicBezTo>
                  <a:cubicBezTo>
                    <a:pt x="44" y="92"/>
                    <a:pt x="39" y="95"/>
                    <a:pt x="35" y="93"/>
                  </a:cubicBezTo>
                  <a:cubicBezTo>
                    <a:pt x="31" y="92"/>
                    <a:pt x="31" y="92"/>
                    <a:pt x="28" y="92"/>
                  </a:cubicBezTo>
                  <a:cubicBezTo>
                    <a:pt x="26" y="93"/>
                    <a:pt x="17" y="100"/>
                    <a:pt x="12" y="104"/>
                  </a:cubicBezTo>
                  <a:cubicBezTo>
                    <a:pt x="7" y="108"/>
                    <a:pt x="4" y="109"/>
                    <a:pt x="3" y="109"/>
                  </a:cubicBezTo>
                  <a:cubicBezTo>
                    <a:pt x="1" y="110"/>
                    <a:pt x="0" y="112"/>
                    <a:pt x="0" y="113"/>
                  </a:cubicBezTo>
                  <a:cubicBezTo>
                    <a:pt x="1" y="114"/>
                    <a:pt x="1" y="116"/>
                    <a:pt x="3" y="115"/>
                  </a:cubicBezTo>
                  <a:cubicBezTo>
                    <a:pt x="5" y="115"/>
                    <a:pt x="6" y="113"/>
                    <a:pt x="8" y="114"/>
                  </a:cubicBezTo>
                  <a:cubicBezTo>
                    <a:pt x="10" y="114"/>
                    <a:pt x="12" y="117"/>
                    <a:pt x="14" y="116"/>
                  </a:cubicBezTo>
                  <a:cubicBezTo>
                    <a:pt x="16" y="115"/>
                    <a:pt x="17" y="114"/>
                    <a:pt x="19" y="113"/>
                  </a:cubicBezTo>
                  <a:cubicBezTo>
                    <a:pt x="22" y="112"/>
                    <a:pt x="27" y="113"/>
                    <a:pt x="29" y="111"/>
                  </a:cubicBezTo>
                  <a:cubicBezTo>
                    <a:pt x="32" y="109"/>
                    <a:pt x="38" y="108"/>
                    <a:pt x="41" y="107"/>
                  </a:cubicBezTo>
                  <a:cubicBezTo>
                    <a:pt x="43" y="106"/>
                    <a:pt x="43" y="103"/>
                    <a:pt x="48" y="104"/>
                  </a:cubicBezTo>
                  <a:cubicBezTo>
                    <a:pt x="52" y="105"/>
                    <a:pt x="57" y="105"/>
                    <a:pt x="59" y="106"/>
                  </a:cubicBezTo>
                  <a:cubicBezTo>
                    <a:pt x="61" y="106"/>
                    <a:pt x="59" y="108"/>
                    <a:pt x="58" y="110"/>
                  </a:cubicBezTo>
                  <a:cubicBezTo>
                    <a:pt x="56" y="111"/>
                    <a:pt x="56" y="113"/>
                    <a:pt x="57" y="116"/>
                  </a:cubicBezTo>
                  <a:cubicBezTo>
                    <a:pt x="58" y="119"/>
                    <a:pt x="61" y="123"/>
                    <a:pt x="64" y="122"/>
                  </a:cubicBezTo>
                  <a:cubicBezTo>
                    <a:pt x="66" y="121"/>
                    <a:pt x="71" y="112"/>
                    <a:pt x="74" y="111"/>
                  </a:cubicBezTo>
                  <a:cubicBezTo>
                    <a:pt x="77" y="111"/>
                    <a:pt x="80" y="112"/>
                    <a:pt x="79" y="110"/>
                  </a:cubicBezTo>
                  <a:cubicBezTo>
                    <a:pt x="78" y="109"/>
                    <a:pt x="76" y="109"/>
                    <a:pt x="76" y="105"/>
                  </a:cubicBezTo>
                  <a:cubicBezTo>
                    <a:pt x="76" y="102"/>
                    <a:pt x="77" y="99"/>
                    <a:pt x="79" y="101"/>
                  </a:cubicBezTo>
                  <a:cubicBezTo>
                    <a:pt x="81" y="103"/>
                    <a:pt x="82" y="105"/>
                    <a:pt x="83" y="107"/>
                  </a:cubicBezTo>
                  <a:cubicBezTo>
                    <a:pt x="84" y="108"/>
                    <a:pt x="86" y="106"/>
                    <a:pt x="89" y="106"/>
                  </a:cubicBezTo>
                  <a:cubicBezTo>
                    <a:pt x="92" y="106"/>
                    <a:pt x="97" y="105"/>
                    <a:pt x="98" y="103"/>
                  </a:cubicBezTo>
                  <a:cubicBezTo>
                    <a:pt x="99" y="102"/>
                    <a:pt x="101" y="97"/>
                    <a:pt x="102" y="99"/>
                  </a:cubicBezTo>
                  <a:cubicBezTo>
                    <a:pt x="103" y="101"/>
                    <a:pt x="105" y="107"/>
                    <a:pt x="107" y="106"/>
                  </a:cubicBezTo>
                  <a:cubicBezTo>
                    <a:pt x="108" y="105"/>
                    <a:pt x="110" y="98"/>
                    <a:pt x="111" y="96"/>
                  </a:cubicBezTo>
                  <a:cubicBezTo>
                    <a:pt x="111" y="94"/>
                    <a:pt x="116" y="96"/>
                    <a:pt x="117" y="95"/>
                  </a:cubicBezTo>
                  <a:cubicBezTo>
                    <a:pt x="118" y="93"/>
                    <a:pt x="118" y="90"/>
                    <a:pt x="118" y="92"/>
                  </a:cubicBezTo>
                  <a:cubicBezTo>
                    <a:pt x="119" y="94"/>
                    <a:pt x="117" y="101"/>
                    <a:pt x="119" y="100"/>
                  </a:cubicBezTo>
                  <a:cubicBezTo>
                    <a:pt x="120" y="100"/>
                    <a:pt x="127" y="97"/>
                    <a:pt x="127" y="95"/>
                  </a:cubicBezTo>
                  <a:cubicBezTo>
                    <a:pt x="128" y="93"/>
                    <a:pt x="128" y="92"/>
                    <a:pt x="130" y="91"/>
                  </a:cubicBezTo>
                  <a:cubicBezTo>
                    <a:pt x="132" y="90"/>
                    <a:pt x="134" y="90"/>
                    <a:pt x="132" y="87"/>
                  </a:cubicBezTo>
                  <a:cubicBezTo>
                    <a:pt x="131" y="85"/>
                    <a:pt x="127" y="85"/>
                    <a:pt x="129" y="78"/>
                  </a:cubicBezTo>
                  <a:cubicBezTo>
                    <a:pt x="132" y="72"/>
                    <a:pt x="134" y="69"/>
                    <a:pt x="134" y="66"/>
                  </a:cubicBezTo>
                  <a:cubicBezTo>
                    <a:pt x="134" y="62"/>
                    <a:pt x="133" y="57"/>
                    <a:pt x="133" y="54"/>
                  </a:cubicBezTo>
                  <a:cubicBezTo>
                    <a:pt x="133" y="51"/>
                    <a:pt x="136" y="47"/>
                    <a:pt x="138" y="48"/>
                  </a:cubicBezTo>
                  <a:cubicBezTo>
                    <a:pt x="140" y="50"/>
                    <a:pt x="141" y="50"/>
                    <a:pt x="141" y="48"/>
                  </a:cubicBezTo>
                  <a:cubicBezTo>
                    <a:pt x="142" y="46"/>
                    <a:pt x="144" y="42"/>
                    <a:pt x="146" y="37"/>
                  </a:cubicBezTo>
                  <a:cubicBezTo>
                    <a:pt x="148" y="31"/>
                    <a:pt x="146" y="23"/>
                    <a:pt x="144" y="20"/>
                  </a:cubicBezTo>
                  <a:cubicBezTo>
                    <a:pt x="142" y="16"/>
                    <a:pt x="140" y="12"/>
                    <a:pt x="140" y="9"/>
                  </a:cubicBezTo>
                  <a:cubicBezTo>
                    <a:pt x="140" y="6"/>
                    <a:pt x="138" y="3"/>
                    <a:pt x="136" y="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39" name="Freeform 958"/>
            <p:cNvSpPr>
              <a:spLocks/>
            </p:cNvSpPr>
            <p:nvPr/>
          </p:nvSpPr>
          <p:spPr bwMode="auto">
            <a:xfrm>
              <a:off x="4162425" y="2554288"/>
              <a:ext cx="9525" cy="9525"/>
            </a:xfrm>
            <a:custGeom>
              <a:avLst/>
              <a:gdLst>
                <a:gd name="T0" fmla="*/ 18145126 w 5"/>
                <a:gd name="T1" fmla="*/ 3629025 h 5"/>
                <a:gd name="T2" fmla="*/ 3629025 w 5"/>
                <a:gd name="T3" fmla="*/ 14516098 h 5"/>
                <a:gd name="T4" fmla="*/ 14516098 w 5"/>
                <a:gd name="T5" fmla="*/ 18145126 h 5"/>
                <a:gd name="T6" fmla="*/ 18145126 w 5"/>
                <a:gd name="T7" fmla="*/ 362902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1" y="5"/>
                    <a:pt x="4" y="5"/>
                    <a:pt x="4" y="5"/>
                  </a:cubicBezTo>
                  <a:cubicBezTo>
                    <a:pt x="5" y="4"/>
                    <a:pt x="5" y="1"/>
                    <a:pt x="5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0" name="Freeform 959"/>
            <p:cNvSpPr>
              <a:spLocks/>
            </p:cNvSpPr>
            <p:nvPr/>
          </p:nvSpPr>
          <p:spPr bwMode="auto">
            <a:xfrm>
              <a:off x="4098925" y="2560638"/>
              <a:ext cx="65088" cy="42862"/>
            </a:xfrm>
            <a:custGeom>
              <a:avLst/>
              <a:gdLst>
                <a:gd name="T0" fmla="*/ 109943184 w 34"/>
                <a:gd name="T1" fmla="*/ 13891014 h 23"/>
                <a:gd name="T2" fmla="*/ 95283076 w 34"/>
                <a:gd name="T3" fmla="*/ 3473685 h 23"/>
                <a:gd name="T4" fmla="*/ 73294828 w 34"/>
                <a:gd name="T5" fmla="*/ 6945507 h 23"/>
                <a:gd name="T6" fmla="*/ 51306565 w 34"/>
                <a:gd name="T7" fmla="*/ 24310207 h 23"/>
                <a:gd name="T8" fmla="*/ 43976511 w 34"/>
                <a:gd name="T9" fmla="*/ 17364702 h 23"/>
                <a:gd name="T10" fmla="*/ 18324186 w 34"/>
                <a:gd name="T11" fmla="*/ 45146731 h 23"/>
                <a:gd name="T12" fmla="*/ 7330056 w 34"/>
                <a:gd name="T13" fmla="*/ 48620415 h 23"/>
                <a:gd name="T14" fmla="*/ 21988255 w 34"/>
                <a:gd name="T15" fmla="*/ 65985124 h 23"/>
                <a:gd name="T16" fmla="*/ 36648371 w 34"/>
                <a:gd name="T17" fmla="*/ 79876135 h 23"/>
                <a:gd name="T18" fmla="*/ 62300689 w 34"/>
                <a:gd name="T19" fmla="*/ 48620415 h 23"/>
                <a:gd name="T20" fmla="*/ 91619006 w 34"/>
                <a:gd name="T21" fmla="*/ 48620415 h 23"/>
                <a:gd name="T22" fmla="*/ 102613130 w 34"/>
                <a:gd name="T23" fmla="*/ 45146731 h 23"/>
                <a:gd name="T24" fmla="*/ 120937308 w 34"/>
                <a:gd name="T25" fmla="*/ 27783892 h 23"/>
                <a:gd name="T26" fmla="*/ 109943184 w 34"/>
                <a:gd name="T27" fmla="*/ 13891014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3"/>
                <a:gd name="T44" fmla="*/ 34 w 34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3">
                  <a:moveTo>
                    <a:pt x="30" y="4"/>
                  </a:moveTo>
                  <a:cubicBezTo>
                    <a:pt x="29" y="3"/>
                    <a:pt x="28" y="3"/>
                    <a:pt x="26" y="1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4"/>
                    <a:pt x="16" y="7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1" y="6"/>
                    <a:pt x="7" y="13"/>
                    <a:pt x="5" y="13"/>
                  </a:cubicBezTo>
                  <a:cubicBezTo>
                    <a:pt x="3" y="13"/>
                    <a:pt x="0" y="13"/>
                    <a:pt x="2" y="14"/>
                  </a:cubicBezTo>
                  <a:cubicBezTo>
                    <a:pt x="4" y="14"/>
                    <a:pt x="5" y="18"/>
                    <a:pt x="6" y="19"/>
                  </a:cubicBezTo>
                  <a:cubicBezTo>
                    <a:pt x="7" y="21"/>
                    <a:pt x="9" y="23"/>
                    <a:pt x="10" y="23"/>
                  </a:cubicBezTo>
                  <a:cubicBezTo>
                    <a:pt x="10" y="22"/>
                    <a:pt x="14" y="15"/>
                    <a:pt x="17" y="14"/>
                  </a:cubicBezTo>
                  <a:cubicBezTo>
                    <a:pt x="20" y="13"/>
                    <a:pt x="24" y="13"/>
                    <a:pt x="25" y="14"/>
                  </a:cubicBezTo>
                  <a:cubicBezTo>
                    <a:pt x="25" y="15"/>
                    <a:pt x="28" y="14"/>
                    <a:pt x="28" y="13"/>
                  </a:cubicBezTo>
                  <a:cubicBezTo>
                    <a:pt x="29" y="13"/>
                    <a:pt x="32" y="9"/>
                    <a:pt x="33" y="8"/>
                  </a:cubicBezTo>
                  <a:cubicBezTo>
                    <a:pt x="34" y="7"/>
                    <a:pt x="31" y="4"/>
                    <a:pt x="30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960"/>
            <p:cNvSpPr>
              <a:spLocks/>
            </p:cNvSpPr>
            <p:nvPr/>
          </p:nvSpPr>
          <p:spPr bwMode="auto">
            <a:xfrm>
              <a:off x="4034984" y="2574603"/>
              <a:ext cx="57282" cy="83300"/>
            </a:xfrm>
            <a:custGeom>
              <a:avLst/>
              <a:gdLst>
                <a:gd name="T0" fmla="*/ 34290 w 30"/>
                <a:gd name="T1" fmla="*/ 0 h 42"/>
                <a:gd name="T2" fmla="*/ 28575 w 30"/>
                <a:gd name="T3" fmla="*/ 0 h 42"/>
                <a:gd name="T4" fmla="*/ 19050 w 30"/>
                <a:gd name="T5" fmla="*/ 5783 h 42"/>
                <a:gd name="T6" fmla="*/ 7620 w 30"/>
                <a:gd name="T7" fmla="*/ 9638 h 42"/>
                <a:gd name="T8" fmla="*/ 5715 w 30"/>
                <a:gd name="T9" fmla="*/ 13494 h 42"/>
                <a:gd name="T10" fmla="*/ 0 w 30"/>
                <a:gd name="T11" fmla="*/ 19277 h 42"/>
                <a:gd name="T12" fmla="*/ 1905 w 30"/>
                <a:gd name="T13" fmla="*/ 25060 h 42"/>
                <a:gd name="T14" fmla="*/ 3810 w 30"/>
                <a:gd name="T15" fmla="*/ 32771 h 42"/>
                <a:gd name="T16" fmla="*/ 7620 w 30"/>
                <a:gd name="T17" fmla="*/ 26988 h 42"/>
                <a:gd name="T18" fmla="*/ 13335 w 30"/>
                <a:gd name="T19" fmla="*/ 28915 h 42"/>
                <a:gd name="T20" fmla="*/ 13335 w 30"/>
                <a:gd name="T21" fmla="*/ 21205 h 42"/>
                <a:gd name="T22" fmla="*/ 20955 w 30"/>
                <a:gd name="T23" fmla="*/ 26988 h 42"/>
                <a:gd name="T24" fmla="*/ 20955 w 30"/>
                <a:gd name="T25" fmla="*/ 36626 h 42"/>
                <a:gd name="T26" fmla="*/ 15240 w 30"/>
                <a:gd name="T27" fmla="*/ 52048 h 42"/>
                <a:gd name="T28" fmla="*/ 17145 w 30"/>
                <a:gd name="T29" fmla="*/ 59758 h 42"/>
                <a:gd name="T30" fmla="*/ 17145 w 30"/>
                <a:gd name="T31" fmla="*/ 73252 h 42"/>
                <a:gd name="T32" fmla="*/ 20955 w 30"/>
                <a:gd name="T33" fmla="*/ 69397 h 42"/>
                <a:gd name="T34" fmla="*/ 24765 w 30"/>
                <a:gd name="T35" fmla="*/ 59758 h 42"/>
                <a:gd name="T36" fmla="*/ 24765 w 30"/>
                <a:gd name="T37" fmla="*/ 63614 h 42"/>
                <a:gd name="T38" fmla="*/ 24765 w 30"/>
                <a:gd name="T39" fmla="*/ 67469 h 42"/>
                <a:gd name="T40" fmla="*/ 28575 w 30"/>
                <a:gd name="T41" fmla="*/ 77108 h 42"/>
                <a:gd name="T42" fmla="*/ 32385 w 30"/>
                <a:gd name="T43" fmla="*/ 77108 h 42"/>
                <a:gd name="T44" fmla="*/ 38100 w 30"/>
                <a:gd name="T45" fmla="*/ 67469 h 42"/>
                <a:gd name="T46" fmla="*/ 47625 w 30"/>
                <a:gd name="T47" fmla="*/ 53975 h 42"/>
                <a:gd name="T48" fmla="*/ 55245 w 30"/>
                <a:gd name="T49" fmla="*/ 30843 h 42"/>
                <a:gd name="T50" fmla="*/ 51435 w 30"/>
                <a:gd name="T51" fmla="*/ 15422 h 42"/>
                <a:gd name="T52" fmla="*/ 49530 w 30"/>
                <a:gd name="T53" fmla="*/ 9638 h 42"/>
                <a:gd name="T54" fmla="*/ 38100 w 30"/>
                <a:gd name="T55" fmla="*/ 5783 h 42"/>
                <a:gd name="T56" fmla="*/ 34290 w 30"/>
                <a:gd name="T57" fmla="*/ 0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42"/>
                <a:gd name="T89" fmla="*/ 30 w 30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42">
                  <a:moveTo>
                    <a:pt x="18" y="0"/>
                  </a:moveTo>
                  <a:cubicBezTo>
                    <a:pt x="18" y="0"/>
                    <a:pt x="17" y="0"/>
                    <a:pt x="15" y="0"/>
                  </a:cubicBezTo>
                  <a:cubicBezTo>
                    <a:pt x="14" y="0"/>
                    <a:pt x="12" y="1"/>
                    <a:pt x="10" y="3"/>
                  </a:cubicBezTo>
                  <a:cubicBezTo>
                    <a:pt x="9" y="4"/>
                    <a:pt x="5" y="5"/>
                    <a:pt x="4" y="5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7"/>
                    <a:pt x="0" y="9"/>
                    <a:pt x="0" y="10"/>
                  </a:cubicBezTo>
                  <a:cubicBezTo>
                    <a:pt x="1" y="11"/>
                    <a:pt x="1" y="11"/>
                    <a:pt x="1" y="13"/>
                  </a:cubicBezTo>
                  <a:cubicBezTo>
                    <a:pt x="2" y="15"/>
                    <a:pt x="1" y="18"/>
                    <a:pt x="2" y="17"/>
                  </a:cubicBezTo>
                  <a:cubicBezTo>
                    <a:pt x="3" y="16"/>
                    <a:pt x="4" y="13"/>
                    <a:pt x="4" y="14"/>
                  </a:cubicBezTo>
                  <a:cubicBezTo>
                    <a:pt x="5" y="15"/>
                    <a:pt x="6" y="16"/>
                    <a:pt x="7" y="15"/>
                  </a:cubicBezTo>
                  <a:cubicBezTo>
                    <a:pt x="7" y="14"/>
                    <a:pt x="6" y="12"/>
                    <a:pt x="7" y="11"/>
                  </a:cubicBezTo>
                  <a:cubicBezTo>
                    <a:pt x="8" y="11"/>
                    <a:pt x="11" y="12"/>
                    <a:pt x="11" y="14"/>
                  </a:cubicBezTo>
                  <a:cubicBezTo>
                    <a:pt x="11" y="16"/>
                    <a:pt x="12" y="17"/>
                    <a:pt x="11" y="19"/>
                  </a:cubicBezTo>
                  <a:cubicBezTo>
                    <a:pt x="10" y="21"/>
                    <a:pt x="9" y="25"/>
                    <a:pt x="8" y="27"/>
                  </a:cubicBezTo>
                  <a:cubicBezTo>
                    <a:pt x="6" y="29"/>
                    <a:pt x="9" y="29"/>
                    <a:pt x="9" y="31"/>
                  </a:cubicBezTo>
                  <a:cubicBezTo>
                    <a:pt x="9" y="33"/>
                    <a:pt x="7" y="38"/>
                    <a:pt x="9" y="38"/>
                  </a:cubicBezTo>
                  <a:cubicBezTo>
                    <a:pt x="10" y="38"/>
                    <a:pt x="10" y="38"/>
                    <a:pt x="11" y="36"/>
                  </a:cubicBezTo>
                  <a:cubicBezTo>
                    <a:pt x="12" y="34"/>
                    <a:pt x="13" y="31"/>
                    <a:pt x="13" y="31"/>
                  </a:cubicBezTo>
                  <a:cubicBezTo>
                    <a:pt x="14" y="31"/>
                    <a:pt x="14" y="32"/>
                    <a:pt x="13" y="33"/>
                  </a:cubicBezTo>
                  <a:cubicBezTo>
                    <a:pt x="12" y="34"/>
                    <a:pt x="12" y="33"/>
                    <a:pt x="13" y="35"/>
                  </a:cubicBezTo>
                  <a:cubicBezTo>
                    <a:pt x="14" y="36"/>
                    <a:pt x="15" y="39"/>
                    <a:pt x="15" y="40"/>
                  </a:cubicBezTo>
                  <a:cubicBezTo>
                    <a:pt x="15" y="42"/>
                    <a:pt x="17" y="41"/>
                    <a:pt x="17" y="40"/>
                  </a:cubicBezTo>
                  <a:cubicBezTo>
                    <a:pt x="18" y="38"/>
                    <a:pt x="18" y="36"/>
                    <a:pt x="20" y="35"/>
                  </a:cubicBezTo>
                  <a:cubicBezTo>
                    <a:pt x="21" y="34"/>
                    <a:pt x="24" y="30"/>
                    <a:pt x="25" y="28"/>
                  </a:cubicBezTo>
                  <a:cubicBezTo>
                    <a:pt x="25" y="26"/>
                    <a:pt x="28" y="19"/>
                    <a:pt x="29" y="16"/>
                  </a:cubicBezTo>
                  <a:cubicBezTo>
                    <a:pt x="30" y="13"/>
                    <a:pt x="28" y="9"/>
                    <a:pt x="27" y="8"/>
                  </a:cubicBezTo>
                  <a:cubicBezTo>
                    <a:pt x="26" y="7"/>
                    <a:pt x="27" y="6"/>
                    <a:pt x="26" y="5"/>
                  </a:cubicBezTo>
                  <a:cubicBezTo>
                    <a:pt x="25" y="3"/>
                    <a:pt x="22" y="4"/>
                    <a:pt x="20" y="3"/>
                  </a:cubicBezTo>
                  <a:cubicBezTo>
                    <a:pt x="19" y="2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42" name="Freeform 961"/>
            <p:cNvSpPr>
              <a:spLocks/>
            </p:cNvSpPr>
            <p:nvPr/>
          </p:nvSpPr>
          <p:spPr bwMode="auto">
            <a:xfrm>
              <a:off x="3984625" y="2770188"/>
              <a:ext cx="17463" cy="19050"/>
            </a:xfrm>
            <a:custGeom>
              <a:avLst/>
              <a:gdLst>
                <a:gd name="T0" fmla="*/ 33884042 w 9"/>
                <a:gd name="T1" fmla="*/ 0 h 10"/>
                <a:gd name="T2" fmla="*/ 15058924 w 9"/>
                <a:gd name="T3" fmla="*/ 7258049 h 10"/>
                <a:gd name="T4" fmla="*/ 3764246 w 9"/>
                <a:gd name="T5" fmla="*/ 29032196 h 10"/>
                <a:gd name="T6" fmla="*/ 22589359 w 9"/>
                <a:gd name="T7" fmla="*/ 14516098 h 10"/>
                <a:gd name="T8" fmla="*/ 33884042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0"/>
                  </a:moveTo>
                  <a:cubicBezTo>
                    <a:pt x="6" y="0"/>
                    <a:pt x="5" y="0"/>
                    <a:pt x="4" y="2"/>
                  </a:cubicBezTo>
                  <a:cubicBezTo>
                    <a:pt x="3" y="3"/>
                    <a:pt x="0" y="10"/>
                    <a:pt x="1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2"/>
                    <a:pt x="9" y="0"/>
                    <a:pt x="9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3" name="Freeform 962"/>
            <p:cNvSpPr>
              <a:spLocks/>
            </p:cNvSpPr>
            <p:nvPr/>
          </p:nvSpPr>
          <p:spPr bwMode="auto">
            <a:xfrm>
              <a:off x="4025900" y="2724150"/>
              <a:ext cx="9525" cy="6350"/>
            </a:xfrm>
            <a:custGeom>
              <a:avLst/>
              <a:gdLst>
                <a:gd name="T0" fmla="*/ 18145126 w 5"/>
                <a:gd name="T1" fmla="*/ 0 h 3"/>
                <a:gd name="T2" fmla="*/ 0 w 5"/>
                <a:gd name="T3" fmla="*/ 13440833 h 3"/>
                <a:gd name="T4" fmla="*/ 18145126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5" y="0"/>
                  </a:moveTo>
                  <a:cubicBezTo>
                    <a:pt x="4" y="0"/>
                    <a:pt x="0" y="2"/>
                    <a:pt x="0" y="3"/>
                  </a:cubicBezTo>
                  <a:cubicBezTo>
                    <a:pt x="1" y="3"/>
                    <a:pt x="5" y="0"/>
                    <a:pt x="5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4" name="Freeform 963"/>
            <p:cNvSpPr>
              <a:spLocks/>
            </p:cNvSpPr>
            <p:nvPr/>
          </p:nvSpPr>
          <p:spPr bwMode="auto">
            <a:xfrm>
              <a:off x="3892550" y="2828925"/>
              <a:ext cx="7938" cy="6350"/>
            </a:xfrm>
            <a:custGeom>
              <a:avLst/>
              <a:gdLst>
                <a:gd name="T0" fmla="*/ 11813727 w 4"/>
                <a:gd name="T1" fmla="*/ 0 h 3"/>
                <a:gd name="T2" fmla="*/ 7876479 w 4"/>
                <a:gd name="T3" fmla="*/ 13440833 h 3"/>
                <a:gd name="T4" fmla="*/ 11813727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5" name="Freeform 964"/>
            <p:cNvSpPr>
              <a:spLocks/>
            </p:cNvSpPr>
            <p:nvPr/>
          </p:nvSpPr>
          <p:spPr bwMode="auto">
            <a:xfrm>
              <a:off x="3789363" y="2811463"/>
              <a:ext cx="47625" cy="85725"/>
            </a:xfrm>
            <a:custGeom>
              <a:avLst/>
              <a:gdLst>
                <a:gd name="T0" fmla="*/ 83467579 w 25"/>
                <a:gd name="T1" fmla="*/ 0 h 45"/>
                <a:gd name="T2" fmla="*/ 39919278 w 25"/>
                <a:gd name="T3" fmla="*/ 29032198 h 45"/>
                <a:gd name="T4" fmla="*/ 10887075 w 25"/>
                <a:gd name="T5" fmla="*/ 112499767 h 45"/>
                <a:gd name="T6" fmla="*/ 39919278 w 25"/>
                <a:gd name="T7" fmla="*/ 159677105 h 45"/>
                <a:gd name="T8" fmla="*/ 72580508 w 25"/>
                <a:gd name="T9" fmla="*/ 94354648 h 45"/>
                <a:gd name="T10" fmla="*/ 90725627 w 25"/>
                <a:gd name="T11" fmla="*/ 39919276 h 45"/>
                <a:gd name="T12" fmla="*/ 83467579 w 2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5"/>
                <a:gd name="T23" fmla="*/ 25 w 2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5">
                  <a:moveTo>
                    <a:pt x="23" y="0"/>
                  </a:moveTo>
                  <a:cubicBezTo>
                    <a:pt x="20" y="0"/>
                    <a:pt x="14" y="4"/>
                    <a:pt x="11" y="8"/>
                  </a:cubicBezTo>
                  <a:cubicBezTo>
                    <a:pt x="7" y="12"/>
                    <a:pt x="0" y="24"/>
                    <a:pt x="3" y="31"/>
                  </a:cubicBezTo>
                  <a:cubicBezTo>
                    <a:pt x="6" y="37"/>
                    <a:pt x="11" y="45"/>
                    <a:pt x="11" y="44"/>
                  </a:cubicBezTo>
                  <a:cubicBezTo>
                    <a:pt x="12" y="42"/>
                    <a:pt x="18" y="29"/>
                    <a:pt x="20" y="26"/>
                  </a:cubicBezTo>
                  <a:cubicBezTo>
                    <a:pt x="22" y="23"/>
                    <a:pt x="24" y="13"/>
                    <a:pt x="25" y="11"/>
                  </a:cubicBezTo>
                  <a:cubicBezTo>
                    <a:pt x="25" y="8"/>
                    <a:pt x="25" y="1"/>
                    <a:pt x="23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6" name="Freeform 965"/>
            <p:cNvSpPr>
              <a:spLocks/>
            </p:cNvSpPr>
            <p:nvPr/>
          </p:nvSpPr>
          <p:spPr bwMode="auto">
            <a:xfrm>
              <a:off x="3505200" y="2943225"/>
              <a:ext cx="66675" cy="53975"/>
            </a:xfrm>
            <a:custGeom>
              <a:avLst/>
              <a:gdLst>
                <a:gd name="T0" fmla="*/ 112499756 w 35"/>
                <a:gd name="T1" fmla="*/ 14864329 h 28"/>
                <a:gd name="T2" fmla="*/ 47177319 w 35"/>
                <a:gd name="T3" fmla="*/ 14864329 h 28"/>
                <a:gd name="T4" fmla="*/ 3629024 w 35"/>
                <a:gd name="T5" fmla="*/ 66886603 h 28"/>
                <a:gd name="T6" fmla="*/ 54435366 w 35"/>
                <a:gd name="T7" fmla="*/ 96615254 h 28"/>
                <a:gd name="T8" fmla="*/ 94354639 w 35"/>
                <a:gd name="T9" fmla="*/ 59455389 h 28"/>
                <a:gd name="T10" fmla="*/ 112499756 w 35"/>
                <a:gd name="T11" fmla="*/ 14864329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8"/>
                <a:gd name="T20" fmla="*/ 35 w 3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8">
                  <a:moveTo>
                    <a:pt x="31" y="4"/>
                  </a:moveTo>
                  <a:cubicBezTo>
                    <a:pt x="27" y="4"/>
                    <a:pt x="19" y="0"/>
                    <a:pt x="13" y="4"/>
                  </a:cubicBezTo>
                  <a:cubicBezTo>
                    <a:pt x="7" y="9"/>
                    <a:pt x="0" y="14"/>
                    <a:pt x="1" y="18"/>
                  </a:cubicBezTo>
                  <a:cubicBezTo>
                    <a:pt x="2" y="22"/>
                    <a:pt x="7" y="28"/>
                    <a:pt x="15" y="26"/>
                  </a:cubicBezTo>
                  <a:cubicBezTo>
                    <a:pt x="22" y="23"/>
                    <a:pt x="24" y="21"/>
                    <a:pt x="26" y="16"/>
                  </a:cubicBezTo>
                  <a:cubicBezTo>
                    <a:pt x="28" y="12"/>
                    <a:pt x="35" y="4"/>
                    <a:pt x="31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7" name="Freeform 966"/>
            <p:cNvSpPr>
              <a:spLocks/>
            </p:cNvSpPr>
            <p:nvPr/>
          </p:nvSpPr>
          <p:spPr bwMode="auto">
            <a:xfrm>
              <a:off x="3786188" y="2987675"/>
              <a:ext cx="92075" cy="139700"/>
            </a:xfrm>
            <a:custGeom>
              <a:avLst/>
              <a:gdLst>
                <a:gd name="T0" fmla="*/ 117746653 w 48"/>
                <a:gd name="T1" fmla="*/ 10986543 h 73"/>
                <a:gd name="T2" fmla="*/ 95669761 w 48"/>
                <a:gd name="T3" fmla="*/ 21973086 h 73"/>
                <a:gd name="T4" fmla="*/ 77272031 w 48"/>
                <a:gd name="T5" fmla="*/ 3662819 h 73"/>
                <a:gd name="T6" fmla="*/ 36795475 w 48"/>
                <a:gd name="T7" fmla="*/ 18310268 h 73"/>
                <a:gd name="T8" fmla="*/ 33116313 w 48"/>
                <a:gd name="T9" fmla="*/ 76907718 h 73"/>
                <a:gd name="T10" fmla="*/ 29437143 w 48"/>
                <a:gd name="T11" fmla="*/ 113530154 h 73"/>
                <a:gd name="T12" fmla="*/ 18397738 w 48"/>
                <a:gd name="T13" fmla="*/ 120853875 h 73"/>
                <a:gd name="T14" fmla="*/ 0 w 48"/>
                <a:gd name="T15" fmla="*/ 120853875 h 73"/>
                <a:gd name="T16" fmla="*/ 18397738 w 48"/>
                <a:gd name="T17" fmla="*/ 179449419 h 73"/>
                <a:gd name="T18" fmla="*/ 29437143 w 48"/>
                <a:gd name="T19" fmla="*/ 201422498 h 73"/>
                <a:gd name="T20" fmla="*/ 47834881 w 48"/>
                <a:gd name="T21" fmla="*/ 186775054 h 73"/>
                <a:gd name="T22" fmla="*/ 62553448 w 48"/>
                <a:gd name="T23" fmla="*/ 205085315 h 73"/>
                <a:gd name="T24" fmla="*/ 40476556 w 48"/>
                <a:gd name="T25" fmla="*/ 216071854 h 73"/>
                <a:gd name="T26" fmla="*/ 66232626 w 48"/>
                <a:gd name="T27" fmla="*/ 245370568 h 73"/>
                <a:gd name="T28" fmla="*/ 95669761 w 48"/>
                <a:gd name="T29" fmla="*/ 227058394 h 73"/>
                <a:gd name="T30" fmla="*/ 125106896 w 48"/>
                <a:gd name="T31" fmla="*/ 245370568 h 73"/>
                <a:gd name="T32" fmla="*/ 143504657 w 48"/>
                <a:gd name="T33" fmla="*/ 256357167 h 73"/>
                <a:gd name="T34" fmla="*/ 132465251 w 48"/>
                <a:gd name="T35" fmla="*/ 234384029 h 73"/>
                <a:gd name="T36" fmla="*/ 154544062 w 48"/>
                <a:gd name="T37" fmla="*/ 249033386 h 73"/>
                <a:gd name="T38" fmla="*/ 161902387 w 48"/>
                <a:gd name="T39" fmla="*/ 227058394 h 73"/>
                <a:gd name="T40" fmla="*/ 128786089 w 48"/>
                <a:gd name="T41" fmla="*/ 216071854 h 73"/>
                <a:gd name="T42" fmla="*/ 91990599 w 48"/>
                <a:gd name="T43" fmla="*/ 208748133 h 73"/>
                <a:gd name="T44" fmla="*/ 84630356 w 48"/>
                <a:gd name="T45" fmla="*/ 161139158 h 73"/>
                <a:gd name="T46" fmla="*/ 91990599 w 48"/>
                <a:gd name="T47" fmla="*/ 135503262 h 73"/>
                <a:gd name="T48" fmla="*/ 114067491 w 48"/>
                <a:gd name="T49" fmla="*/ 117191058 h 73"/>
                <a:gd name="T50" fmla="*/ 128786089 w 48"/>
                <a:gd name="T51" fmla="*/ 73244901 h 73"/>
                <a:gd name="T52" fmla="*/ 117746653 w 48"/>
                <a:gd name="T53" fmla="*/ 40285268 h 73"/>
                <a:gd name="T54" fmla="*/ 117746653 w 48"/>
                <a:gd name="T55" fmla="*/ 10986543 h 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73"/>
                <a:gd name="T86" fmla="*/ 48 w 48"/>
                <a:gd name="T87" fmla="*/ 73 h 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73">
                  <a:moveTo>
                    <a:pt x="32" y="3"/>
                  </a:moveTo>
                  <a:cubicBezTo>
                    <a:pt x="29" y="2"/>
                    <a:pt x="27" y="8"/>
                    <a:pt x="26" y="6"/>
                  </a:cubicBezTo>
                  <a:cubicBezTo>
                    <a:pt x="24" y="4"/>
                    <a:pt x="25" y="1"/>
                    <a:pt x="21" y="1"/>
                  </a:cubicBezTo>
                  <a:cubicBezTo>
                    <a:pt x="17" y="0"/>
                    <a:pt x="11" y="2"/>
                    <a:pt x="10" y="5"/>
                  </a:cubicBezTo>
                  <a:cubicBezTo>
                    <a:pt x="9" y="8"/>
                    <a:pt x="10" y="16"/>
                    <a:pt x="9" y="21"/>
                  </a:cubicBezTo>
                  <a:cubicBezTo>
                    <a:pt x="8" y="26"/>
                    <a:pt x="7" y="29"/>
                    <a:pt x="8" y="31"/>
                  </a:cubicBezTo>
                  <a:cubicBezTo>
                    <a:pt x="8" y="33"/>
                    <a:pt x="8" y="33"/>
                    <a:pt x="5" y="33"/>
                  </a:cubicBezTo>
                  <a:cubicBezTo>
                    <a:pt x="2" y="33"/>
                    <a:pt x="0" y="29"/>
                    <a:pt x="0" y="33"/>
                  </a:cubicBezTo>
                  <a:cubicBezTo>
                    <a:pt x="0" y="38"/>
                    <a:pt x="4" y="45"/>
                    <a:pt x="5" y="49"/>
                  </a:cubicBezTo>
                  <a:cubicBezTo>
                    <a:pt x="6" y="53"/>
                    <a:pt x="6" y="57"/>
                    <a:pt x="8" y="55"/>
                  </a:cubicBezTo>
                  <a:cubicBezTo>
                    <a:pt x="9" y="53"/>
                    <a:pt x="11" y="50"/>
                    <a:pt x="13" y="51"/>
                  </a:cubicBezTo>
                  <a:cubicBezTo>
                    <a:pt x="15" y="52"/>
                    <a:pt x="20" y="56"/>
                    <a:pt x="17" y="56"/>
                  </a:cubicBezTo>
                  <a:cubicBezTo>
                    <a:pt x="13" y="56"/>
                    <a:pt x="11" y="57"/>
                    <a:pt x="11" y="59"/>
                  </a:cubicBezTo>
                  <a:cubicBezTo>
                    <a:pt x="11" y="61"/>
                    <a:pt x="15" y="67"/>
                    <a:pt x="18" y="67"/>
                  </a:cubicBezTo>
                  <a:cubicBezTo>
                    <a:pt x="22" y="67"/>
                    <a:pt x="24" y="62"/>
                    <a:pt x="26" y="62"/>
                  </a:cubicBezTo>
                  <a:cubicBezTo>
                    <a:pt x="28" y="62"/>
                    <a:pt x="31" y="65"/>
                    <a:pt x="34" y="67"/>
                  </a:cubicBezTo>
                  <a:cubicBezTo>
                    <a:pt x="38" y="70"/>
                    <a:pt x="41" y="73"/>
                    <a:pt x="39" y="70"/>
                  </a:cubicBezTo>
                  <a:cubicBezTo>
                    <a:pt x="37" y="66"/>
                    <a:pt x="33" y="62"/>
                    <a:pt x="36" y="64"/>
                  </a:cubicBezTo>
                  <a:cubicBezTo>
                    <a:pt x="40" y="66"/>
                    <a:pt x="40" y="70"/>
                    <a:pt x="42" y="68"/>
                  </a:cubicBezTo>
                  <a:cubicBezTo>
                    <a:pt x="44" y="67"/>
                    <a:pt x="48" y="68"/>
                    <a:pt x="44" y="62"/>
                  </a:cubicBezTo>
                  <a:cubicBezTo>
                    <a:pt x="40" y="56"/>
                    <a:pt x="38" y="58"/>
                    <a:pt x="35" y="59"/>
                  </a:cubicBezTo>
                  <a:cubicBezTo>
                    <a:pt x="32" y="59"/>
                    <a:pt x="27" y="62"/>
                    <a:pt x="25" y="57"/>
                  </a:cubicBezTo>
                  <a:cubicBezTo>
                    <a:pt x="23" y="52"/>
                    <a:pt x="23" y="48"/>
                    <a:pt x="23" y="44"/>
                  </a:cubicBezTo>
                  <a:cubicBezTo>
                    <a:pt x="23" y="40"/>
                    <a:pt x="23" y="40"/>
                    <a:pt x="25" y="37"/>
                  </a:cubicBezTo>
                  <a:cubicBezTo>
                    <a:pt x="26" y="34"/>
                    <a:pt x="29" y="35"/>
                    <a:pt x="31" y="32"/>
                  </a:cubicBezTo>
                  <a:cubicBezTo>
                    <a:pt x="33" y="29"/>
                    <a:pt x="38" y="23"/>
                    <a:pt x="35" y="20"/>
                  </a:cubicBezTo>
                  <a:cubicBezTo>
                    <a:pt x="33" y="17"/>
                    <a:pt x="32" y="14"/>
                    <a:pt x="32" y="11"/>
                  </a:cubicBezTo>
                  <a:cubicBezTo>
                    <a:pt x="32" y="8"/>
                    <a:pt x="34" y="4"/>
                    <a:pt x="32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8" name="Freeform 967"/>
            <p:cNvSpPr>
              <a:spLocks/>
            </p:cNvSpPr>
            <p:nvPr/>
          </p:nvSpPr>
          <p:spPr bwMode="auto">
            <a:xfrm>
              <a:off x="3867150" y="3105150"/>
              <a:ext cx="30163" cy="36513"/>
            </a:xfrm>
            <a:custGeom>
              <a:avLst/>
              <a:gdLst>
                <a:gd name="T0" fmla="*/ 40436523 w 15"/>
                <a:gd name="T1" fmla="*/ 7385234 h 19"/>
                <a:gd name="T2" fmla="*/ 20217256 w 15"/>
                <a:gd name="T3" fmla="*/ 7385234 h 19"/>
                <a:gd name="T4" fmla="*/ 0 w 15"/>
                <a:gd name="T5" fmla="*/ 25851201 h 19"/>
                <a:gd name="T6" fmla="*/ 12131559 w 15"/>
                <a:gd name="T7" fmla="*/ 33238362 h 19"/>
                <a:gd name="T8" fmla="*/ 16173400 w 15"/>
                <a:gd name="T9" fmla="*/ 48010747 h 19"/>
                <a:gd name="T10" fmla="*/ 32348812 w 15"/>
                <a:gd name="T11" fmla="*/ 51702402 h 19"/>
                <a:gd name="T12" fmla="*/ 52566068 w 15"/>
                <a:gd name="T13" fmla="*/ 66474802 h 19"/>
                <a:gd name="T14" fmla="*/ 60653772 w 15"/>
                <a:gd name="T15" fmla="*/ 66474802 h 19"/>
                <a:gd name="T16" fmla="*/ 52566068 w 15"/>
                <a:gd name="T17" fmla="*/ 40623594 h 19"/>
                <a:gd name="T18" fmla="*/ 40436523 w 15"/>
                <a:gd name="T19" fmla="*/ 33238362 h 19"/>
                <a:gd name="T20" fmla="*/ 36392671 w 15"/>
                <a:gd name="T21" fmla="*/ 14772389 h 19"/>
                <a:gd name="T22" fmla="*/ 40436523 w 15"/>
                <a:gd name="T23" fmla="*/ 7385234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9"/>
                <a:gd name="T38" fmla="*/ 15 w 1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9">
                  <a:moveTo>
                    <a:pt x="10" y="2"/>
                  </a:moveTo>
                  <a:cubicBezTo>
                    <a:pt x="7" y="2"/>
                    <a:pt x="6" y="0"/>
                    <a:pt x="5" y="2"/>
                  </a:cubicBezTo>
                  <a:cubicBezTo>
                    <a:pt x="4" y="4"/>
                    <a:pt x="0" y="7"/>
                    <a:pt x="0" y="7"/>
                  </a:cubicBezTo>
                  <a:cubicBezTo>
                    <a:pt x="0" y="7"/>
                    <a:pt x="3" y="7"/>
                    <a:pt x="3" y="9"/>
                  </a:cubicBezTo>
                  <a:cubicBezTo>
                    <a:pt x="3" y="10"/>
                    <a:pt x="4" y="12"/>
                    <a:pt x="4" y="13"/>
                  </a:cubicBezTo>
                  <a:cubicBezTo>
                    <a:pt x="4" y="14"/>
                    <a:pt x="7" y="14"/>
                    <a:pt x="8" y="14"/>
                  </a:cubicBezTo>
                  <a:cubicBezTo>
                    <a:pt x="9" y="14"/>
                    <a:pt x="11" y="17"/>
                    <a:pt x="13" y="18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4" y="12"/>
                    <a:pt x="13" y="11"/>
                  </a:cubicBezTo>
                  <a:cubicBezTo>
                    <a:pt x="13" y="10"/>
                    <a:pt x="12" y="11"/>
                    <a:pt x="10" y="9"/>
                  </a:cubicBezTo>
                  <a:cubicBezTo>
                    <a:pt x="8" y="7"/>
                    <a:pt x="8" y="7"/>
                    <a:pt x="9" y="4"/>
                  </a:cubicBezTo>
                  <a:cubicBezTo>
                    <a:pt x="10" y="2"/>
                    <a:pt x="11" y="1"/>
                    <a:pt x="10" y="2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" name="Freeform 968"/>
            <p:cNvSpPr>
              <a:spLocks/>
            </p:cNvSpPr>
            <p:nvPr/>
          </p:nvSpPr>
          <p:spPr bwMode="auto">
            <a:xfrm>
              <a:off x="3900488" y="3136900"/>
              <a:ext cx="41275" cy="66675"/>
            </a:xfrm>
            <a:custGeom>
              <a:avLst/>
              <a:gdLst>
                <a:gd name="T0" fmla="*/ 21119667 w 22"/>
                <a:gd name="T1" fmla="*/ 7258049 h 35"/>
                <a:gd name="T2" fmla="*/ 7039263 w 22"/>
                <a:gd name="T3" fmla="*/ 10887074 h 35"/>
                <a:gd name="T4" fmla="*/ 0 w 22"/>
                <a:gd name="T5" fmla="*/ 21774148 h 35"/>
                <a:gd name="T6" fmla="*/ 14080402 w 22"/>
                <a:gd name="T7" fmla="*/ 36290249 h 35"/>
                <a:gd name="T8" fmla="*/ 21119667 w 22"/>
                <a:gd name="T9" fmla="*/ 54435366 h 35"/>
                <a:gd name="T10" fmla="*/ 7039263 w 22"/>
                <a:gd name="T11" fmla="*/ 61693413 h 35"/>
                <a:gd name="T12" fmla="*/ 3519632 w 22"/>
                <a:gd name="T13" fmla="*/ 87096592 h 35"/>
                <a:gd name="T14" fmla="*/ 17600036 w 22"/>
                <a:gd name="T15" fmla="*/ 97983662 h 35"/>
                <a:gd name="T16" fmla="*/ 21119667 w 22"/>
                <a:gd name="T17" fmla="*/ 123386826 h 35"/>
                <a:gd name="T18" fmla="*/ 38719704 w 22"/>
                <a:gd name="T19" fmla="*/ 119757803 h 35"/>
                <a:gd name="T20" fmla="*/ 31678566 w 22"/>
                <a:gd name="T21" fmla="*/ 97983662 h 35"/>
                <a:gd name="T22" fmla="*/ 31678566 w 22"/>
                <a:gd name="T23" fmla="*/ 76209522 h 35"/>
                <a:gd name="T24" fmla="*/ 52798226 w 22"/>
                <a:gd name="T25" fmla="*/ 83467568 h 35"/>
                <a:gd name="T26" fmla="*/ 59837487 w 22"/>
                <a:gd name="T27" fmla="*/ 72580498 h 35"/>
                <a:gd name="T28" fmla="*/ 52798226 w 22"/>
                <a:gd name="T29" fmla="*/ 58064390 h 35"/>
                <a:gd name="T30" fmla="*/ 63357132 w 22"/>
                <a:gd name="T31" fmla="*/ 50806343 h 35"/>
                <a:gd name="T32" fmla="*/ 42239334 w 22"/>
                <a:gd name="T33" fmla="*/ 21774148 h 35"/>
                <a:gd name="T34" fmla="*/ 45758965 w 22"/>
                <a:gd name="T35" fmla="*/ 7258049 h 35"/>
                <a:gd name="T36" fmla="*/ 21119667 w 22"/>
                <a:gd name="T37" fmla="*/ 7258049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5"/>
                <a:gd name="T59" fmla="*/ 22 w 22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5">
                  <a:moveTo>
                    <a:pt x="6" y="2"/>
                  </a:moveTo>
                  <a:cubicBezTo>
                    <a:pt x="4" y="2"/>
                    <a:pt x="3" y="0"/>
                    <a:pt x="2" y="3"/>
                  </a:cubicBezTo>
                  <a:cubicBezTo>
                    <a:pt x="2" y="5"/>
                    <a:pt x="0" y="4"/>
                    <a:pt x="0" y="6"/>
                  </a:cubicBezTo>
                  <a:cubicBezTo>
                    <a:pt x="0" y="8"/>
                    <a:pt x="3" y="10"/>
                    <a:pt x="4" y="10"/>
                  </a:cubicBezTo>
                  <a:cubicBezTo>
                    <a:pt x="4" y="10"/>
                    <a:pt x="7" y="14"/>
                    <a:pt x="6" y="15"/>
                  </a:cubicBezTo>
                  <a:cubicBezTo>
                    <a:pt x="4" y="15"/>
                    <a:pt x="2" y="16"/>
                    <a:pt x="2" y="17"/>
                  </a:cubicBezTo>
                  <a:cubicBezTo>
                    <a:pt x="1" y="18"/>
                    <a:pt x="0" y="22"/>
                    <a:pt x="1" y="24"/>
                  </a:cubicBezTo>
                  <a:cubicBezTo>
                    <a:pt x="3" y="26"/>
                    <a:pt x="5" y="24"/>
                    <a:pt x="5" y="27"/>
                  </a:cubicBezTo>
                  <a:cubicBezTo>
                    <a:pt x="6" y="30"/>
                    <a:pt x="5" y="33"/>
                    <a:pt x="6" y="34"/>
                  </a:cubicBezTo>
                  <a:cubicBezTo>
                    <a:pt x="7" y="35"/>
                    <a:pt x="11" y="35"/>
                    <a:pt x="11" y="33"/>
                  </a:cubicBezTo>
                  <a:cubicBezTo>
                    <a:pt x="11" y="32"/>
                    <a:pt x="9" y="29"/>
                    <a:pt x="9" y="27"/>
                  </a:cubicBezTo>
                  <a:cubicBezTo>
                    <a:pt x="8" y="25"/>
                    <a:pt x="7" y="20"/>
                    <a:pt x="9" y="21"/>
                  </a:cubicBezTo>
                  <a:cubicBezTo>
                    <a:pt x="10" y="21"/>
                    <a:pt x="13" y="23"/>
                    <a:pt x="15" y="23"/>
                  </a:cubicBezTo>
                  <a:cubicBezTo>
                    <a:pt x="17" y="23"/>
                    <a:pt x="19" y="22"/>
                    <a:pt x="17" y="20"/>
                  </a:cubicBezTo>
                  <a:cubicBezTo>
                    <a:pt x="15" y="19"/>
                    <a:pt x="13" y="17"/>
                    <a:pt x="15" y="16"/>
                  </a:cubicBezTo>
                  <a:cubicBezTo>
                    <a:pt x="16" y="15"/>
                    <a:pt x="22" y="17"/>
                    <a:pt x="18" y="14"/>
                  </a:cubicBezTo>
                  <a:cubicBezTo>
                    <a:pt x="15" y="10"/>
                    <a:pt x="12" y="8"/>
                    <a:pt x="12" y="6"/>
                  </a:cubicBezTo>
                  <a:cubicBezTo>
                    <a:pt x="13" y="5"/>
                    <a:pt x="14" y="3"/>
                    <a:pt x="13" y="2"/>
                  </a:cubicBezTo>
                  <a:cubicBezTo>
                    <a:pt x="11" y="2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" name="Freeform 969"/>
            <p:cNvSpPr>
              <a:spLocks/>
            </p:cNvSpPr>
            <p:nvPr/>
          </p:nvSpPr>
          <p:spPr bwMode="auto">
            <a:xfrm>
              <a:off x="3798888" y="3114675"/>
              <a:ext cx="30162" cy="33338"/>
            </a:xfrm>
            <a:custGeom>
              <a:avLst/>
              <a:gdLst>
                <a:gd name="T0" fmla="*/ 53305669 w 16"/>
                <a:gd name="T1" fmla="*/ 42303957 h 17"/>
                <a:gd name="T2" fmla="*/ 46198751 w 16"/>
                <a:gd name="T3" fmla="*/ 19228181 h 17"/>
                <a:gd name="T4" fmla="*/ 24876105 w 16"/>
                <a:gd name="T5" fmla="*/ 3845636 h 17"/>
                <a:gd name="T6" fmla="*/ 7106920 w 16"/>
                <a:gd name="T7" fmla="*/ 7691271 h 17"/>
                <a:gd name="T8" fmla="*/ 28429564 w 16"/>
                <a:gd name="T9" fmla="*/ 46149592 h 17"/>
                <a:gd name="T10" fmla="*/ 46198751 w 16"/>
                <a:gd name="T11" fmla="*/ 65377780 h 17"/>
                <a:gd name="T12" fmla="*/ 53305669 w 16"/>
                <a:gd name="T13" fmla="*/ 4230395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7"/>
                <a:gd name="T23" fmla="*/ 16 w 1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7">
                  <a:moveTo>
                    <a:pt x="15" y="11"/>
                  </a:moveTo>
                  <a:cubicBezTo>
                    <a:pt x="15" y="9"/>
                    <a:pt x="16" y="7"/>
                    <a:pt x="13" y="5"/>
                  </a:cubicBezTo>
                  <a:cubicBezTo>
                    <a:pt x="11" y="3"/>
                    <a:pt x="10" y="2"/>
                    <a:pt x="7" y="1"/>
                  </a:cubicBezTo>
                  <a:cubicBezTo>
                    <a:pt x="3" y="0"/>
                    <a:pt x="0" y="2"/>
                    <a:pt x="2" y="2"/>
                  </a:cubicBezTo>
                  <a:cubicBezTo>
                    <a:pt x="4" y="3"/>
                    <a:pt x="8" y="10"/>
                    <a:pt x="8" y="12"/>
                  </a:cubicBezTo>
                  <a:cubicBezTo>
                    <a:pt x="8" y="13"/>
                    <a:pt x="11" y="17"/>
                    <a:pt x="13" y="17"/>
                  </a:cubicBezTo>
                  <a:cubicBezTo>
                    <a:pt x="14" y="17"/>
                    <a:pt x="16" y="12"/>
                    <a:pt x="15" y="1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" name="Freeform 970"/>
            <p:cNvSpPr>
              <a:spLocks/>
            </p:cNvSpPr>
            <p:nvPr/>
          </p:nvSpPr>
          <p:spPr bwMode="auto">
            <a:xfrm>
              <a:off x="3833813" y="3149600"/>
              <a:ext cx="38100" cy="49213"/>
            </a:xfrm>
            <a:custGeom>
              <a:avLst/>
              <a:gdLst>
                <a:gd name="T0" fmla="*/ 25403173 w 20"/>
                <a:gd name="T1" fmla="*/ 14330447 h 26"/>
                <a:gd name="T2" fmla="*/ 7258049 w 20"/>
                <a:gd name="T3" fmla="*/ 21496618 h 26"/>
                <a:gd name="T4" fmla="*/ 21774149 w 20"/>
                <a:gd name="T5" fmla="*/ 42993236 h 26"/>
                <a:gd name="T6" fmla="*/ 10887075 w 20"/>
                <a:gd name="T7" fmla="*/ 71654137 h 26"/>
                <a:gd name="T8" fmla="*/ 14516098 w 20"/>
                <a:gd name="T9" fmla="*/ 85984579 h 26"/>
                <a:gd name="T10" fmla="*/ 43548298 w 20"/>
                <a:gd name="T11" fmla="*/ 68071053 h 26"/>
                <a:gd name="T12" fmla="*/ 58064393 w 20"/>
                <a:gd name="T13" fmla="*/ 53740595 h 26"/>
                <a:gd name="T14" fmla="*/ 61693416 w 20"/>
                <a:gd name="T15" fmla="*/ 39410152 h 26"/>
                <a:gd name="T16" fmla="*/ 25403173 w 20"/>
                <a:gd name="T17" fmla="*/ 143304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6"/>
                <a:gd name="T29" fmla="*/ 20 w 2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6">
                  <a:moveTo>
                    <a:pt x="7" y="4"/>
                  </a:moveTo>
                  <a:cubicBezTo>
                    <a:pt x="4" y="0"/>
                    <a:pt x="0" y="4"/>
                    <a:pt x="2" y="6"/>
                  </a:cubicBezTo>
                  <a:cubicBezTo>
                    <a:pt x="3" y="9"/>
                    <a:pt x="7" y="8"/>
                    <a:pt x="6" y="12"/>
                  </a:cubicBezTo>
                  <a:cubicBezTo>
                    <a:pt x="5" y="15"/>
                    <a:pt x="3" y="18"/>
                    <a:pt x="3" y="20"/>
                  </a:cubicBezTo>
                  <a:cubicBezTo>
                    <a:pt x="3" y="21"/>
                    <a:pt x="1" y="26"/>
                    <a:pt x="4" y="24"/>
                  </a:cubicBezTo>
                  <a:cubicBezTo>
                    <a:pt x="6" y="22"/>
                    <a:pt x="10" y="20"/>
                    <a:pt x="12" y="19"/>
                  </a:cubicBezTo>
                  <a:cubicBezTo>
                    <a:pt x="14" y="17"/>
                    <a:pt x="15" y="15"/>
                    <a:pt x="16" y="15"/>
                  </a:cubicBezTo>
                  <a:cubicBezTo>
                    <a:pt x="18" y="15"/>
                    <a:pt x="20" y="13"/>
                    <a:pt x="17" y="11"/>
                  </a:cubicBezTo>
                  <a:cubicBezTo>
                    <a:pt x="14" y="9"/>
                    <a:pt x="10" y="6"/>
                    <a:pt x="7" y="4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" name="Freeform 971"/>
            <p:cNvSpPr>
              <a:spLocks/>
            </p:cNvSpPr>
            <p:nvPr/>
          </p:nvSpPr>
          <p:spPr bwMode="auto">
            <a:xfrm>
              <a:off x="3848100" y="3181350"/>
              <a:ext cx="30163" cy="47625"/>
            </a:xfrm>
            <a:custGeom>
              <a:avLst/>
              <a:gdLst>
                <a:gd name="T0" fmla="*/ 52566068 w 15"/>
                <a:gd name="T1" fmla="*/ 0 h 25"/>
                <a:gd name="T2" fmla="*/ 36392671 w 15"/>
                <a:gd name="T3" fmla="*/ 10887075 h 25"/>
                <a:gd name="T4" fmla="*/ 24261108 w 15"/>
                <a:gd name="T5" fmla="*/ 39919278 h 25"/>
                <a:gd name="T6" fmla="*/ 4043853 w 15"/>
                <a:gd name="T7" fmla="*/ 58064397 h 25"/>
                <a:gd name="T8" fmla="*/ 36392671 w 15"/>
                <a:gd name="T9" fmla="*/ 87096603 h 25"/>
                <a:gd name="T10" fmla="*/ 48522216 w 15"/>
                <a:gd name="T11" fmla="*/ 83467579 h 25"/>
                <a:gd name="T12" fmla="*/ 40436523 w 15"/>
                <a:gd name="T13" fmla="*/ 61693421 h 25"/>
                <a:gd name="T14" fmla="*/ 56609920 w 15"/>
                <a:gd name="T15" fmla="*/ 29032199 h 25"/>
                <a:gd name="T16" fmla="*/ 52566068 w 15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5"/>
                <a:gd name="T29" fmla="*/ 15 w 1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5">
                  <a:moveTo>
                    <a:pt x="13" y="0"/>
                  </a:moveTo>
                  <a:cubicBezTo>
                    <a:pt x="10" y="0"/>
                    <a:pt x="10" y="0"/>
                    <a:pt x="9" y="3"/>
                  </a:cubicBezTo>
                  <a:cubicBezTo>
                    <a:pt x="8" y="5"/>
                    <a:pt x="7" y="8"/>
                    <a:pt x="6" y="11"/>
                  </a:cubicBezTo>
                  <a:cubicBezTo>
                    <a:pt x="5" y="13"/>
                    <a:pt x="0" y="13"/>
                    <a:pt x="1" y="16"/>
                  </a:cubicBezTo>
                  <a:cubicBezTo>
                    <a:pt x="2" y="19"/>
                    <a:pt x="9" y="23"/>
                    <a:pt x="9" y="24"/>
                  </a:cubicBezTo>
                  <a:cubicBezTo>
                    <a:pt x="10" y="25"/>
                    <a:pt x="12" y="25"/>
                    <a:pt x="12" y="23"/>
                  </a:cubicBezTo>
                  <a:cubicBezTo>
                    <a:pt x="12" y="21"/>
                    <a:pt x="10" y="19"/>
                    <a:pt x="10" y="17"/>
                  </a:cubicBezTo>
                  <a:cubicBezTo>
                    <a:pt x="11" y="15"/>
                    <a:pt x="13" y="10"/>
                    <a:pt x="14" y="8"/>
                  </a:cubicBezTo>
                  <a:cubicBezTo>
                    <a:pt x="15" y="6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" name="Freeform 972"/>
            <p:cNvSpPr>
              <a:spLocks/>
            </p:cNvSpPr>
            <p:nvPr/>
          </p:nvSpPr>
          <p:spPr bwMode="auto">
            <a:xfrm>
              <a:off x="3851920" y="3140968"/>
              <a:ext cx="22225" cy="41275"/>
            </a:xfrm>
            <a:custGeom>
              <a:avLst/>
              <a:gdLst>
                <a:gd name="T0" fmla="*/ 30872382 w 12"/>
                <a:gd name="T1" fmla="*/ 3519632 h 22"/>
                <a:gd name="T2" fmla="*/ 3430058 w 12"/>
                <a:gd name="T3" fmla="*/ 73917900 h 22"/>
                <a:gd name="T4" fmla="*/ 37732496 w 12"/>
                <a:gd name="T5" fmla="*/ 31678566 h 22"/>
                <a:gd name="T6" fmla="*/ 30872382 w 12"/>
                <a:gd name="T7" fmla="*/ 351963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9" y="1"/>
                  </a:moveTo>
                  <a:cubicBezTo>
                    <a:pt x="8" y="2"/>
                    <a:pt x="0" y="22"/>
                    <a:pt x="1" y="21"/>
                  </a:cubicBezTo>
                  <a:cubicBezTo>
                    <a:pt x="2" y="19"/>
                    <a:pt x="12" y="12"/>
                    <a:pt x="11" y="9"/>
                  </a:cubicBezTo>
                  <a:cubicBezTo>
                    <a:pt x="11" y="6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" name="Freeform 973"/>
            <p:cNvSpPr>
              <a:spLocks/>
            </p:cNvSpPr>
            <p:nvPr/>
          </p:nvSpPr>
          <p:spPr bwMode="auto">
            <a:xfrm>
              <a:off x="3887788" y="3203575"/>
              <a:ext cx="20637" cy="12700"/>
            </a:xfrm>
            <a:custGeom>
              <a:avLst/>
              <a:gdLst>
                <a:gd name="T0" fmla="*/ 10558640 w 11"/>
                <a:gd name="T1" fmla="*/ 3291114 h 7"/>
                <a:gd name="T2" fmla="*/ 7039092 w 11"/>
                <a:gd name="T3" fmla="*/ 23041429 h 7"/>
                <a:gd name="T4" fmla="*/ 35197344 w 11"/>
                <a:gd name="T5" fmla="*/ 16457388 h 7"/>
                <a:gd name="T6" fmla="*/ 10558640 w 11"/>
                <a:gd name="T7" fmla="*/ 329111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3" y="1"/>
                  </a:moveTo>
                  <a:cubicBezTo>
                    <a:pt x="1" y="3"/>
                    <a:pt x="0" y="7"/>
                    <a:pt x="2" y="7"/>
                  </a:cubicBezTo>
                  <a:cubicBezTo>
                    <a:pt x="4" y="7"/>
                    <a:pt x="11" y="7"/>
                    <a:pt x="10" y="5"/>
                  </a:cubicBezTo>
                  <a:cubicBezTo>
                    <a:pt x="9" y="2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5" name="Freeform 974"/>
            <p:cNvSpPr>
              <a:spLocks/>
            </p:cNvSpPr>
            <p:nvPr/>
          </p:nvSpPr>
          <p:spPr bwMode="auto">
            <a:xfrm>
              <a:off x="3889375" y="3214688"/>
              <a:ext cx="68263" cy="104775"/>
            </a:xfrm>
            <a:custGeom>
              <a:avLst/>
              <a:gdLst>
                <a:gd name="T0" fmla="*/ 82696827 w 36"/>
                <a:gd name="T1" fmla="*/ 3629025 h 55"/>
                <a:gd name="T2" fmla="*/ 75506460 w 36"/>
                <a:gd name="T3" fmla="*/ 14516100 h 55"/>
                <a:gd name="T4" fmla="*/ 71911277 w 36"/>
                <a:gd name="T5" fmla="*/ 32661231 h 55"/>
                <a:gd name="T6" fmla="*/ 43146005 w 36"/>
                <a:gd name="T7" fmla="*/ 47177327 h 55"/>
                <a:gd name="T8" fmla="*/ 21573002 w 36"/>
                <a:gd name="T9" fmla="*/ 61693423 h 55"/>
                <a:gd name="T10" fmla="*/ 7190368 w 36"/>
                <a:gd name="T11" fmla="*/ 76209534 h 55"/>
                <a:gd name="T12" fmla="*/ 0 w 36"/>
                <a:gd name="T13" fmla="*/ 90725630 h 55"/>
                <a:gd name="T14" fmla="*/ 14382632 w 36"/>
                <a:gd name="T15" fmla="*/ 116128798 h 55"/>
                <a:gd name="T16" fmla="*/ 7190368 w 36"/>
                <a:gd name="T17" fmla="*/ 156048091 h 55"/>
                <a:gd name="T18" fmla="*/ 43146005 w 36"/>
                <a:gd name="T19" fmla="*/ 177822235 h 55"/>
                <a:gd name="T20" fmla="*/ 68316094 w 36"/>
                <a:gd name="T21" fmla="*/ 185080283 h 55"/>
                <a:gd name="T22" fmla="*/ 86293906 w 36"/>
                <a:gd name="T23" fmla="*/ 181451259 h 55"/>
                <a:gd name="T24" fmla="*/ 71911277 w 36"/>
                <a:gd name="T25" fmla="*/ 141531995 h 55"/>
                <a:gd name="T26" fmla="*/ 86293906 w 36"/>
                <a:gd name="T27" fmla="*/ 119757822 h 55"/>
                <a:gd name="T28" fmla="*/ 107866901 w 36"/>
                <a:gd name="T29" fmla="*/ 156048091 h 55"/>
                <a:gd name="T30" fmla="*/ 115057267 w 36"/>
                <a:gd name="T31" fmla="*/ 130644923 h 55"/>
                <a:gd name="T32" fmla="*/ 122249530 w 36"/>
                <a:gd name="T33" fmla="*/ 97983678 h 55"/>
                <a:gd name="T34" fmla="*/ 111462084 w 36"/>
                <a:gd name="T35" fmla="*/ 47177327 h 55"/>
                <a:gd name="T36" fmla="*/ 97079455 w 36"/>
                <a:gd name="T37" fmla="*/ 14516100 h 55"/>
                <a:gd name="T38" fmla="*/ 82696827 w 36"/>
                <a:gd name="T39" fmla="*/ 3629025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5"/>
                <a:gd name="T62" fmla="*/ 36 w 36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5">
                  <a:moveTo>
                    <a:pt x="23" y="1"/>
                  </a:moveTo>
                  <a:cubicBezTo>
                    <a:pt x="21" y="0"/>
                    <a:pt x="21" y="2"/>
                    <a:pt x="21" y="4"/>
                  </a:cubicBezTo>
                  <a:cubicBezTo>
                    <a:pt x="21" y="7"/>
                    <a:pt x="23" y="8"/>
                    <a:pt x="20" y="9"/>
                  </a:cubicBezTo>
                  <a:cubicBezTo>
                    <a:pt x="17" y="9"/>
                    <a:pt x="13" y="10"/>
                    <a:pt x="12" y="13"/>
                  </a:cubicBezTo>
                  <a:cubicBezTo>
                    <a:pt x="11" y="15"/>
                    <a:pt x="8" y="15"/>
                    <a:pt x="6" y="17"/>
                  </a:cubicBezTo>
                  <a:cubicBezTo>
                    <a:pt x="4" y="19"/>
                    <a:pt x="4" y="20"/>
                    <a:pt x="2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1" y="27"/>
                    <a:pt x="6" y="31"/>
                    <a:pt x="4" y="32"/>
                  </a:cubicBezTo>
                  <a:cubicBezTo>
                    <a:pt x="3" y="34"/>
                    <a:pt x="1" y="39"/>
                    <a:pt x="2" y="43"/>
                  </a:cubicBezTo>
                  <a:cubicBezTo>
                    <a:pt x="4" y="46"/>
                    <a:pt x="9" y="49"/>
                    <a:pt x="12" y="49"/>
                  </a:cubicBezTo>
                  <a:cubicBezTo>
                    <a:pt x="16" y="50"/>
                    <a:pt x="17" y="51"/>
                    <a:pt x="19" y="51"/>
                  </a:cubicBezTo>
                  <a:cubicBezTo>
                    <a:pt x="21" y="51"/>
                    <a:pt x="25" y="55"/>
                    <a:pt x="24" y="50"/>
                  </a:cubicBezTo>
                  <a:cubicBezTo>
                    <a:pt x="22" y="45"/>
                    <a:pt x="19" y="42"/>
                    <a:pt x="20" y="39"/>
                  </a:cubicBezTo>
                  <a:cubicBezTo>
                    <a:pt x="20" y="36"/>
                    <a:pt x="23" y="30"/>
                    <a:pt x="24" y="33"/>
                  </a:cubicBezTo>
                  <a:cubicBezTo>
                    <a:pt x="25" y="36"/>
                    <a:pt x="29" y="47"/>
                    <a:pt x="30" y="43"/>
                  </a:cubicBezTo>
                  <a:cubicBezTo>
                    <a:pt x="30" y="40"/>
                    <a:pt x="30" y="38"/>
                    <a:pt x="32" y="36"/>
                  </a:cubicBezTo>
                  <a:cubicBezTo>
                    <a:pt x="33" y="34"/>
                    <a:pt x="36" y="30"/>
                    <a:pt x="34" y="27"/>
                  </a:cubicBezTo>
                  <a:cubicBezTo>
                    <a:pt x="32" y="24"/>
                    <a:pt x="32" y="16"/>
                    <a:pt x="31" y="13"/>
                  </a:cubicBezTo>
                  <a:cubicBezTo>
                    <a:pt x="30" y="9"/>
                    <a:pt x="28" y="6"/>
                    <a:pt x="27" y="4"/>
                  </a:cubicBezTo>
                  <a:cubicBezTo>
                    <a:pt x="25" y="2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6" name="Freeform 975"/>
            <p:cNvSpPr>
              <a:spLocks/>
            </p:cNvSpPr>
            <p:nvPr/>
          </p:nvSpPr>
          <p:spPr bwMode="auto">
            <a:xfrm>
              <a:off x="3836988" y="3236913"/>
              <a:ext cx="61912" cy="47625"/>
            </a:xfrm>
            <a:custGeom>
              <a:avLst/>
              <a:gdLst>
                <a:gd name="T0" fmla="*/ 89838169 w 32"/>
                <a:gd name="T1" fmla="*/ 7258050 h 25"/>
                <a:gd name="T2" fmla="*/ 56148368 w 32"/>
                <a:gd name="T3" fmla="*/ 18145127 h 25"/>
                <a:gd name="T4" fmla="*/ 26202314 w 32"/>
                <a:gd name="T5" fmla="*/ 36290254 h 25"/>
                <a:gd name="T6" fmla="*/ 7487481 w 32"/>
                <a:gd name="T7" fmla="*/ 65322460 h 25"/>
                <a:gd name="T8" fmla="*/ 3743740 w 32"/>
                <a:gd name="T9" fmla="*/ 87096603 h 25"/>
                <a:gd name="T10" fmla="*/ 26202314 w 32"/>
                <a:gd name="T11" fmla="*/ 54435373 h 25"/>
                <a:gd name="T12" fmla="*/ 44919084 w 32"/>
                <a:gd name="T13" fmla="*/ 54435373 h 25"/>
                <a:gd name="T14" fmla="*/ 59892108 w 32"/>
                <a:gd name="T15" fmla="*/ 61693421 h 25"/>
                <a:gd name="T16" fmla="*/ 71121406 w 32"/>
                <a:gd name="T17" fmla="*/ 61693421 h 25"/>
                <a:gd name="T18" fmla="*/ 82350690 w 32"/>
                <a:gd name="T19" fmla="*/ 58064397 h 25"/>
                <a:gd name="T20" fmla="*/ 86094429 w 32"/>
                <a:gd name="T21" fmla="*/ 39919278 h 25"/>
                <a:gd name="T22" fmla="*/ 89838169 w 32"/>
                <a:gd name="T23" fmla="*/ 725805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5"/>
                <a:gd name="T38" fmla="*/ 32 w 3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5">
                  <a:moveTo>
                    <a:pt x="24" y="2"/>
                  </a:moveTo>
                  <a:cubicBezTo>
                    <a:pt x="20" y="0"/>
                    <a:pt x="17" y="2"/>
                    <a:pt x="15" y="5"/>
                  </a:cubicBezTo>
                  <a:cubicBezTo>
                    <a:pt x="13" y="7"/>
                    <a:pt x="9" y="9"/>
                    <a:pt x="7" y="10"/>
                  </a:cubicBezTo>
                  <a:cubicBezTo>
                    <a:pt x="5" y="10"/>
                    <a:pt x="4" y="15"/>
                    <a:pt x="2" y="18"/>
                  </a:cubicBezTo>
                  <a:cubicBezTo>
                    <a:pt x="1" y="20"/>
                    <a:pt x="0" y="25"/>
                    <a:pt x="1" y="24"/>
                  </a:cubicBezTo>
                  <a:cubicBezTo>
                    <a:pt x="2" y="23"/>
                    <a:pt x="6" y="17"/>
                    <a:pt x="7" y="15"/>
                  </a:cubicBezTo>
                  <a:cubicBezTo>
                    <a:pt x="8" y="14"/>
                    <a:pt x="12" y="13"/>
                    <a:pt x="12" y="15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20" y="18"/>
                    <a:pt x="22" y="19"/>
                    <a:pt x="22" y="16"/>
                  </a:cubicBezTo>
                  <a:cubicBezTo>
                    <a:pt x="22" y="14"/>
                    <a:pt x="21" y="13"/>
                    <a:pt x="23" y="11"/>
                  </a:cubicBezTo>
                  <a:cubicBezTo>
                    <a:pt x="25" y="9"/>
                    <a:pt x="32" y="5"/>
                    <a:pt x="24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" name="Freeform 976"/>
            <p:cNvSpPr>
              <a:spLocks/>
            </p:cNvSpPr>
            <p:nvPr/>
          </p:nvSpPr>
          <p:spPr bwMode="auto">
            <a:xfrm>
              <a:off x="3719513" y="3181350"/>
              <a:ext cx="58737" cy="65088"/>
            </a:xfrm>
            <a:custGeom>
              <a:avLst/>
              <a:gdLst>
                <a:gd name="T0" fmla="*/ 107700924 w 31"/>
                <a:gd name="T1" fmla="*/ 3664071 h 34"/>
                <a:gd name="T2" fmla="*/ 61031532 w 31"/>
                <a:gd name="T3" fmla="*/ 51306565 h 34"/>
                <a:gd name="T4" fmla="*/ 32311041 w 31"/>
                <a:gd name="T5" fmla="*/ 84288952 h 34"/>
                <a:gd name="T6" fmla="*/ 3590536 w 31"/>
                <a:gd name="T7" fmla="*/ 120937308 h 34"/>
                <a:gd name="T8" fmla="*/ 35899681 w 31"/>
                <a:gd name="T9" fmla="*/ 106277200 h 34"/>
                <a:gd name="T10" fmla="*/ 71801258 w 31"/>
                <a:gd name="T11" fmla="*/ 65964774 h 34"/>
                <a:gd name="T12" fmla="*/ 93340679 w 31"/>
                <a:gd name="T13" fmla="*/ 36648371 h 34"/>
                <a:gd name="T14" fmla="*/ 107700924 w 31"/>
                <a:gd name="T15" fmla="*/ 3664071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4"/>
                <a:gd name="T26" fmla="*/ 31 w 31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4">
                  <a:moveTo>
                    <a:pt x="30" y="1"/>
                  </a:moveTo>
                  <a:cubicBezTo>
                    <a:pt x="28" y="2"/>
                    <a:pt x="19" y="12"/>
                    <a:pt x="17" y="14"/>
                  </a:cubicBezTo>
                  <a:cubicBezTo>
                    <a:pt x="15" y="16"/>
                    <a:pt x="12" y="22"/>
                    <a:pt x="9" y="23"/>
                  </a:cubicBezTo>
                  <a:cubicBezTo>
                    <a:pt x="6" y="24"/>
                    <a:pt x="0" y="34"/>
                    <a:pt x="1" y="33"/>
                  </a:cubicBezTo>
                  <a:cubicBezTo>
                    <a:pt x="3" y="32"/>
                    <a:pt x="7" y="30"/>
                    <a:pt x="10" y="29"/>
                  </a:cubicBezTo>
                  <a:cubicBezTo>
                    <a:pt x="13" y="27"/>
                    <a:pt x="18" y="22"/>
                    <a:pt x="20" y="18"/>
                  </a:cubicBezTo>
                  <a:cubicBezTo>
                    <a:pt x="23" y="14"/>
                    <a:pt x="23" y="12"/>
                    <a:pt x="26" y="10"/>
                  </a:cubicBezTo>
                  <a:cubicBezTo>
                    <a:pt x="29" y="8"/>
                    <a:pt x="31" y="0"/>
                    <a:pt x="30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" name="Freeform 977"/>
            <p:cNvSpPr>
              <a:spLocks/>
            </p:cNvSpPr>
            <p:nvPr/>
          </p:nvSpPr>
          <p:spPr bwMode="auto">
            <a:xfrm>
              <a:off x="3892550" y="3105150"/>
              <a:ext cx="14288" cy="9525"/>
            </a:xfrm>
            <a:custGeom>
              <a:avLst/>
              <a:gdLst>
                <a:gd name="T0" fmla="*/ 8331945 w 7"/>
                <a:gd name="T1" fmla="*/ 18145126 h 5"/>
                <a:gd name="T2" fmla="*/ 16665931 w 7"/>
                <a:gd name="T3" fmla="*/ 3629025 h 5"/>
                <a:gd name="T4" fmla="*/ 8331945 w 7"/>
                <a:gd name="T5" fmla="*/ 1814512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4" y="5"/>
                    <a:pt x="7" y="1"/>
                    <a:pt x="4" y="1"/>
                  </a:cubicBezTo>
                  <a:cubicBezTo>
                    <a:pt x="1" y="0"/>
                    <a:pt x="0" y="5"/>
                    <a:pt x="2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" name="Freeform 978"/>
            <p:cNvSpPr>
              <a:spLocks/>
            </p:cNvSpPr>
            <p:nvPr/>
          </p:nvSpPr>
          <p:spPr bwMode="auto">
            <a:xfrm>
              <a:off x="3513138" y="3281363"/>
              <a:ext cx="261937" cy="282575"/>
            </a:xfrm>
            <a:custGeom>
              <a:avLst/>
              <a:gdLst>
                <a:gd name="T0" fmla="*/ 493498767 w 137"/>
                <a:gd name="T1" fmla="*/ 80197837 h 148"/>
                <a:gd name="T2" fmla="*/ 456944233 w 137"/>
                <a:gd name="T3" fmla="*/ 61971742 h 148"/>
                <a:gd name="T4" fmla="*/ 438666009 w 137"/>
                <a:gd name="T5" fmla="*/ 65616591 h 148"/>
                <a:gd name="T6" fmla="*/ 435010364 w 137"/>
                <a:gd name="T7" fmla="*/ 54680164 h 148"/>
                <a:gd name="T8" fmla="*/ 424043430 w 137"/>
                <a:gd name="T9" fmla="*/ 54680164 h 148"/>
                <a:gd name="T10" fmla="*/ 413076496 w 137"/>
                <a:gd name="T11" fmla="*/ 21872831 h 148"/>
                <a:gd name="T12" fmla="*/ 387488896 w 137"/>
                <a:gd name="T13" fmla="*/ 7291579 h 148"/>
                <a:gd name="T14" fmla="*/ 376521962 w 137"/>
                <a:gd name="T15" fmla="*/ 14581250 h 148"/>
                <a:gd name="T16" fmla="*/ 369210672 w 137"/>
                <a:gd name="T17" fmla="*/ 10936415 h 148"/>
                <a:gd name="T18" fmla="*/ 328998581 w 137"/>
                <a:gd name="T19" fmla="*/ 58326908 h 148"/>
                <a:gd name="T20" fmla="*/ 307066625 w 137"/>
                <a:gd name="T21" fmla="*/ 91134248 h 148"/>
                <a:gd name="T22" fmla="*/ 307066625 w 137"/>
                <a:gd name="T23" fmla="*/ 98425826 h 148"/>
                <a:gd name="T24" fmla="*/ 263198889 w 137"/>
                <a:gd name="T25" fmla="*/ 109362238 h 148"/>
                <a:gd name="T26" fmla="*/ 233955583 w 137"/>
                <a:gd name="T27" fmla="*/ 134879925 h 148"/>
                <a:gd name="T28" fmla="*/ 186432202 w 137"/>
                <a:gd name="T29" fmla="*/ 185915240 h 148"/>
                <a:gd name="T30" fmla="*/ 120632480 w 137"/>
                <a:gd name="T31" fmla="*/ 207788064 h 148"/>
                <a:gd name="T32" fmla="*/ 102356169 w 137"/>
                <a:gd name="T33" fmla="*/ 258823438 h 148"/>
                <a:gd name="T34" fmla="*/ 113321191 w 137"/>
                <a:gd name="T35" fmla="*/ 269759850 h 148"/>
                <a:gd name="T36" fmla="*/ 73111011 w 137"/>
                <a:gd name="T37" fmla="*/ 258823438 h 148"/>
                <a:gd name="T38" fmla="*/ 43865839 w 137"/>
                <a:gd name="T39" fmla="*/ 244240223 h 148"/>
                <a:gd name="T40" fmla="*/ 25589520 w 137"/>
                <a:gd name="T41" fmla="*/ 244240223 h 148"/>
                <a:gd name="T42" fmla="*/ 3655646 w 137"/>
                <a:gd name="T43" fmla="*/ 306212010 h 148"/>
                <a:gd name="T44" fmla="*/ 18278231 w 137"/>
                <a:gd name="T45" fmla="*/ 346312823 h 148"/>
                <a:gd name="T46" fmla="*/ 32900817 w 137"/>
                <a:gd name="T47" fmla="*/ 375475314 h 148"/>
                <a:gd name="T48" fmla="*/ 54832773 w 137"/>
                <a:gd name="T49" fmla="*/ 430155464 h 148"/>
                <a:gd name="T50" fmla="*/ 73111011 w 137"/>
                <a:gd name="T51" fmla="*/ 466609533 h 148"/>
                <a:gd name="T52" fmla="*/ 120632480 w 137"/>
                <a:gd name="T53" fmla="*/ 481190779 h 148"/>
                <a:gd name="T54" fmla="*/ 142566378 w 137"/>
                <a:gd name="T55" fmla="*/ 484837522 h 148"/>
                <a:gd name="T56" fmla="*/ 146222023 w 137"/>
                <a:gd name="T57" fmla="*/ 503063721 h 148"/>
                <a:gd name="T58" fmla="*/ 190087847 w 137"/>
                <a:gd name="T59" fmla="*/ 495773934 h 148"/>
                <a:gd name="T60" fmla="*/ 201054781 w 137"/>
                <a:gd name="T61" fmla="*/ 484837522 h 148"/>
                <a:gd name="T62" fmla="*/ 237611228 w 137"/>
                <a:gd name="T63" fmla="*/ 499418768 h 148"/>
                <a:gd name="T64" fmla="*/ 270510178 w 137"/>
                <a:gd name="T65" fmla="*/ 492127190 h 148"/>
                <a:gd name="T66" fmla="*/ 277821467 w 137"/>
                <a:gd name="T67" fmla="*/ 535872957 h 148"/>
                <a:gd name="T68" fmla="*/ 339965515 w 137"/>
                <a:gd name="T69" fmla="*/ 510355299 h 148"/>
                <a:gd name="T70" fmla="*/ 347276804 w 137"/>
                <a:gd name="T71" fmla="*/ 528581379 h 148"/>
                <a:gd name="T72" fmla="*/ 354588094 w 137"/>
                <a:gd name="T73" fmla="*/ 503063721 h 148"/>
                <a:gd name="T74" fmla="*/ 350932449 w 137"/>
                <a:gd name="T75" fmla="*/ 477545945 h 148"/>
                <a:gd name="T76" fmla="*/ 361899383 w 137"/>
                <a:gd name="T77" fmla="*/ 452028287 h 148"/>
                <a:gd name="T78" fmla="*/ 358243738 w 137"/>
                <a:gd name="T79" fmla="*/ 422865795 h 148"/>
                <a:gd name="T80" fmla="*/ 387488896 w 137"/>
                <a:gd name="T81" fmla="*/ 393701394 h 148"/>
                <a:gd name="T82" fmla="*/ 413076496 w 137"/>
                <a:gd name="T83" fmla="*/ 353602491 h 148"/>
                <a:gd name="T84" fmla="*/ 413076496 w 137"/>
                <a:gd name="T85" fmla="*/ 309858753 h 148"/>
                <a:gd name="T86" fmla="*/ 449632943 w 137"/>
                <a:gd name="T87" fmla="*/ 291630764 h 148"/>
                <a:gd name="T88" fmla="*/ 482531833 w 137"/>
                <a:gd name="T89" fmla="*/ 287985930 h 148"/>
                <a:gd name="T90" fmla="*/ 435010364 w 137"/>
                <a:gd name="T91" fmla="*/ 244240223 h 148"/>
                <a:gd name="T92" fmla="*/ 431354720 w 137"/>
                <a:gd name="T93" fmla="*/ 218722566 h 148"/>
                <a:gd name="T94" fmla="*/ 405765207 w 137"/>
                <a:gd name="T95" fmla="*/ 167687251 h 148"/>
                <a:gd name="T96" fmla="*/ 427699075 w 137"/>
                <a:gd name="T97" fmla="*/ 171333994 h 148"/>
                <a:gd name="T98" fmla="*/ 416732141 w 137"/>
                <a:gd name="T99" fmla="*/ 145816337 h 148"/>
                <a:gd name="T100" fmla="*/ 456944233 w 137"/>
                <a:gd name="T101" fmla="*/ 120298649 h 148"/>
                <a:gd name="T102" fmla="*/ 445977299 w 137"/>
                <a:gd name="T103" fmla="*/ 102070660 h 148"/>
                <a:gd name="T104" fmla="*/ 467909255 w 137"/>
                <a:gd name="T105" fmla="*/ 94780992 h 148"/>
                <a:gd name="T106" fmla="*/ 493498767 w 137"/>
                <a:gd name="T107" fmla="*/ 8019783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7"/>
                <a:gd name="T163" fmla="*/ 0 h 148"/>
                <a:gd name="T164" fmla="*/ 137 w 137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7" h="148">
                  <a:moveTo>
                    <a:pt x="135" y="22"/>
                  </a:moveTo>
                  <a:cubicBezTo>
                    <a:pt x="132" y="21"/>
                    <a:pt x="127" y="16"/>
                    <a:pt x="125" y="17"/>
                  </a:cubicBezTo>
                  <a:cubicBezTo>
                    <a:pt x="122" y="18"/>
                    <a:pt x="120" y="20"/>
                    <a:pt x="120" y="18"/>
                  </a:cubicBezTo>
                  <a:cubicBezTo>
                    <a:pt x="119" y="16"/>
                    <a:pt x="121" y="14"/>
                    <a:pt x="119" y="15"/>
                  </a:cubicBezTo>
                  <a:cubicBezTo>
                    <a:pt x="117" y="15"/>
                    <a:pt x="116" y="17"/>
                    <a:pt x="116" y="15"/>
                  </a:cubicBezTo>
                  <a:cubicBezTo>
                    <a:pt x="116" y="13"/>
                    <a:pt x="116" y="7"/>
                    <a:pt x="113" y="6"/>
                  </a:cubicBezTo>
                  <a:cubicBezTo>
                    <a:pt x="111" y="4"/>
                    <a:pt x="107" y="0"/>
                    <a:pt x="106" y="2"/>
                  </a:cubicBezTo>
                  <a:cubicBezTo>
                    <a:pt x="105" y="5"/>
                    <a:pt x="103" y="5"/>
                    <a:pt x="103" y="4"/>
                  </a:cubicBezTo>
                  <a:cubicBezTo>
                    <a:pt x="103" y="2"/>
                    <a:pt x="104" y="0"/>
                    <a:pt x="101" y="3"/>
                  </a:cubicBezTo>
                  <a:cubicBezTo>
                    <a:pt x="99" y="5"/>
                    <a:pt x="92" y="14"/>
                    <a:pt x="90" y="16"/>
                  </a:cubicBezTo>
                  <a:cubicBezTo>
                    <a:pt x="88" y="18"/>
                    <a:pt x="83" y="23"/>
                    <a:pt x="84" y="25"/>
                  </a:cubicBezTo>
                  <a:cubicBezTo>
                    <a:pt x="85" y="26"/>
                    <a:pt x="87" y="26"/>
                    <a:pt x="84" y="27"/>
                  </a:cubicBezTo>
                  <a:cubicBezTo>
                    <a:pt x="81" y="28"/>
                    <a:pt x="75" y="29"/>
                    <a:pt x="72" y="30"/>
                  </a:cubicBezTo>
                  <a:cubicBezTo>
                    <a:pt x="70" y="32"/>
                    <a:pt x="66" y="35"/>
                    <a:pt x="64" y="37"/>
                  </a:cubicBezTo>
                  <a:cubicBezTo>
                    <a:pt x="62" y="39"/>
                    <a:pt x="54" y="51"/>
                    <a:pt x="51" y="51"/>
                  </a:cubicBezTo>
                  <a:cubicBezTo>
                    <a:pt x="48" y="52"/>
                    <a:pt x="35" y="55"/>
                    <a:pt x="33" y="57"/>
                  </a:cubicBezTo>
                  <a:cubicBezTo>
                    <a:pt x="31" y="60"/>
                    <a:pt x="26" y="70"/>
                    <a:pt x="28" y="71"/>
                  </a:cubicBezTo>
                  <a:cubicBezTo>
                    <a:pt x="30" y="72"/>
                    <a:pt x="33" y="74"/>
                    <a:pt x="31" y="74"/>
                  </a:cubicBezTo>
                  <a:cubicBezTo>
                    <a:pt x="28" y="73"/>
                    <a:pt x="22" y="73"/>
                    <a:pt x="20" y="71"/>
                  </a:cubicBezTo>
                  <a:cubicBezTo>
                    <a:pt x="17" y="70"/>
                    <a:pt x="14" y="69"/>
                    <a:pt x="12" y="67"/>
                  </a:cubicBezTo>
                  <a:cubicBezTo>
                    <a:pt x="10" y="66"/>
                    <a:pt x="8" y="66"/>
                    <a:pt x="7" y="67"/>
                  </a:cubicBezTo>
                  <a:cubicBezTo>
                    <a:pt x="6" y="69"/>
                    <a:pt x="2" y="79"/>
                    <a:pt x="1" y="84"/>
                  </a:cubicBezTo>
                  <a:cubicBezTo>
                    <a:pt x="0" y="88"/>
                    <a:pt x="5" y="91"/>
                    <a:pt x="5" y="95"/>
                  </a:cubicBezTo>
                  <a:cubicBezTo>
                    <a:pt x="5" y="100"/>
                    <a:pt x="6" y="99"/>
                    <a:pt x="9" y="103"/>
                  </a:cubicBezTo>
                  <a:cubicBezTo>
                    <a:pt x="12" y="107"/>
                    <a:pt x="14" y="113"/>
                    <a:pt x="15" y="118"/>
                  </a:cubicBezTo>
                  <a:cubicBezTo>
                    <a:pt x="15" y="124"/>
                    <a:pt x="17" y="125"/>
                    <a:pt x="20" y="128"/>
                  </a:cubicBezTo>
                  <a:cubicBezTo>
                    <a:pt x="23" y="130"/>
                    <a:pt x="30" y="133"/>
                    <a:pt x="33" y="132"/>
                  </a:cubicBezTo>
                  <a:cubicBezTo>
                    <a:pt x="37" y="132"/>
                    <a:pt x="39" y="131"/>
                    <a:pt x="39" y="133"/>
                  </a:cubicBezTo>
                  <a:cubicBezTo>
                    <a:pt x="39" y="135"/>
                    <a:pt x="36" y="138"/>
                    <a:pt x="40" y="138"/>
                  </a:cubicBezTo>
                  <a:cubicBezTo>
                    <a:pt x="45" y="138"/>
                    <a:pt x="50" y="139"/>
                    <a:pt x="52" y="136"/>
                  </a:cubicBezTo>
                  <a:cubicBezTo>
                    <a:pt x="54" y="133"/>
                    <a:pt x="52" y="131"/>
                    <a:pt x="55" y="133"/>
                  </a:cubicBezTo>
                  <a:cubicBezTo>
                    <a:pt x="58" y="135"/>
                    <a:pt x="60" y="137"/>
                    <a:pt x="65" y="137"/>
                  </a:cubicBezTo>
                  <a:cubicBezTo>
                    <a:pt x="69" y="137"/>
                    <a:pt x="72" y="133"/>
                    <a:pt x="74" y="135"/>
                  </a:cubicBezTo>
                  <a:cubicBezTo>
                    <a:pt x="75" y="138"/>
                    <a:pt x="74" y="148"/>
                    <a:pt x="76" y="147"/>
                  </a:cubicBezTo>
                  <a:cubicBezTo>
                    <a:pt x="79" y="145"/>
                    <a:pt x="92" y="140"/>
                    <a:pt x="93" y="140"/>
                  </a:cubicBezTo>
                  <a:cubicBezTo>
                    <a:pt x="93" y="141"/>
                    <a:pt x="95" y="146"/>
                    <a:pt x="95" y="145"/>
                  </a:cubicBezTo>
                  <a:cubicBezTo>
                    <a:pt x="96" y="144"/>
                    <a:pt x="98" y="140"/>
                    <a:pt x="97" y="138"/>
                  </a:cubicBezTo>
                  <a:cubicBezTo>
                    <a:pt x="95" y="136"/>
                    <a:pt x="94" y="135"/>
                    <a:pt x="96" y="131"/>
                  </a:cubicBezTo>
                  <a:cubicBezTo>
                    <a:pt x="97" y="128"/>
                    <a:pt x="99" y="127"/>
                    <a:pt x="99" y="124"/>
                  </a:cubicBezTo>
                  <a:cubicBezTo>
                    <a:pt x="98" y="121"/>
                    <a:pt x="96" y="119"/>
                    <a:pt x="98" y="116"/>
                  </a:cubicBezTo>
                  <a:cubicBezTo>
                    <a:pt x="99" y="114"/>
                    <a:pt x="103" y="111"/>
                    <a:pt x="106" y="108"/>
                  </a:cubicBezTo>
                  <a:cubicBezTo>
                    <a:pt x="109" y="104"/>
                    <a:pt x="113" y="100"/>
                    <a:pt x="113" y="97"/>
                  </a:cubicBezTo>
                  <a:cubicBezTo>
                    <a:pt x="112" y="94"/>
                    <a:pt x="108" y="89"/>
                    <a:pt x="113" y="85"/>
                  </a:cubicBezTo>
                  <a:cubicBezTo>
                    <a:pt x="119" y="82"/>
                    <a:pt x="121" y="79"/>
                    <a:pt x="123" y="80"/>
                  </a:cubicBezTo>
                  <a:cubicBezTo>
                    <a:pt x="125" y="82"/>
                    <a:pt x="133" y="81"/>
                    <a:pt x="132" y="79"/>
                  </a:cubicBezTo>
                  <a:cubicBezTo>
                    <a:pt x="130" y="77"/>
                    <a:pt x="121" y="70"/>
                    <a:pt x="119" y="67"/>
                  </a:cubicBezTo>
                  <a:cubicBezTo>
                    <a:pt x="118" y="64"/>
                    <a:pt x="119" y="62"/>
                    <a:pt x="118" y="60"/>
                  </a:cubicBezTo>
                  <a:cubicBezTo>
                    <a:pt x="116" y="57"/>
                    <a:pt x="109" y="48"/>
                    <a:pt x="111" y="46"/>
                  </a:cubicBezTo>
                  <a:cubicBezTo>
                    <a:pt x="112" y="44"/>
                    <a:pt x="118" y="50"/>
                    <a:pt x="117" y="47"/>
                  </a:cubicBezTo>
                  <a:cubicBezTo>
                    <a:pt x="116" y="43"/>
                    <a:pt x="112" y="44"/>
                    <a:pt x="114" y="40"/>
                  </a:cubicBezTo>
                  <a:cubicBezTo>
                    <a:pt x="117" y="36"/>
                    <a:pt x="127" y="36"/>
                    <a:pt x="125" y="33"/>
                  </a:cubicBezTo>
                  <a:cubicBezTo>
                    <a:pt x="123" y="31"/>
                    <a:pt x="121" y="29"/>
                    <a:pt x="122" y="28"/>
                  </a:cubicBezTo>
                  <a:cubicBezTo>
                    <a:pt x="122" y="26"/>
                    <a:pt x="123" y="26"/>
                    <a:pt x="128" y="26"/>
                  </a:cubicBezTo>
                  <a:cubicBezTo>
                    <a:pt x="132" y="26"/>
                    <a:pt x="137" y="24"/>
                    <a:pt x="135" y="2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" name="Freeform 979"/>
            <p:cNvSpPr>
              <a:spLocks/>
            </p:cNvSpPr>
            <p:nvPr/>
          </p:nvSpPr>
          <p:spPr bwMode="auto">
            <a:xfrm>
              <a:off x="3165475" y="3305175"/>
              <a:ext cx="282575" cy="298450"/>
            </a:xfrm>
            <a:custGeom>
              <a:avLst/>
              <a:gdLst>
                <a:gd name="T0" fmla="*/ 120298649 w 148"/>
                <a:gd name="T1" fmla="*/ 47581727 h 156"/>
                <a:gd name="T2" fmla="*/ 65616591 w 148"/>
                <a:gd name="T3" fmla="*/ 40262052 h 156"/>
                <a:gd name="T4" fmla="*/ 21872831 w 148"/>
                <a:gd name="T5" fmla="*/ 43921889 h 156"/>
                <a:gd name="T6" fmla="*/ 69263334 w 148"/>
                <a:gd name="T7" fmla="*/ 106142966 h 156"/>
                <a:gd name="T8" fmla="*/ 102070660 w 148"/>
                <a:gd name="T9" fmla="*/ 135423607 h 156"/>
                <a:gd name="T10" fmla="*/ 138524759 w 148"/>
                <a:gd name="T11" fmla="*/ 183005319 h 156"/>
                <a:gd name="T12" fmla="*/ 174978828 w 148"/>
                <a:gd name="T13" fmla="*/ 208626094 h 156"/>
                <a:gd name="T14" fmla="*/ 196851652 w 148"/>
                <a:gd name="T15" fmla="*/ 274508965 h 156"/>
                <a:gd name="T16" fmla="*/ 226014143 w 148"/>
                <a:gd name="T17" fmla="*/ 300129740 h 156"/>
                <a:gd name="T18" fmla="*/ 262468272 w 148"/>
                <a:gd name="T19" fmla="*/ 355031126 h 156"/>
                <a:gd name="T20" fmla="*/ 280694352 w 148"/>
                <a:gd name="T21" fmla="*/ 406272676 h 156"/>
                <a:gd name="T22" fmla="*/ 342666079 w 148"/>
                <a:gd name="T23" fmla="*/ 464833900 h 156"/>
                <a:gd name="T24" fmla="*/ 371830480 w 148"/>
                <a:gd name="T25" fmla="*/ 501434186 h 156"/>
                <a:gd name="T26" fmla="*/ 437447041 w 148"/>
                <a:gd name="T27" fmla="*/ 556335692 h 156"/>
                <a:gd name="T28" fmla="*/ 462964699 w 148"/>
                <a:gd name="T29" fmla="*/ 567317117 h 156"/>
                <a:gd name="T30" fmla="*/ 484837522 w 148"/>
                <a:gd name="T31" fmla="*/ 567317117 h 156"/>
                <a:gd name="T32" fmla="*/ 506708556 w 148"/>
                <a:gd name="T33" fmla="*/ 567317117 h 156"/>
                <a:gd name="T34" fmla="*/ 521291711 w 148"/>
                <a:gd name="T35" fmla="*/ 563657280 h 156"/>
                <a:gd name="T36" fmla="*/ 521291711 w 148"/>
                <a:gd name="T37" fmla="*/ 457514225 h 156"/>
                <a:gd name="T38" fmla="*/ 532226213 w 148"/>
                <a:gd name="T39" fmla="*/ 435553288 h 156"/>
                <a:gd name="T40" fmla="*/ 477545945 w 148"/>
                <a:gd name="T41" fmla="*/ 406272676 h 156"/>
                <a:gd name="T42" fmla="*/ 466609533 w 148"/>
                <a:gd name="T43" fmla="*/ 420912025 h 156"/>
                <a:gd name="T44" fmla="*/ 466609533 w 148"/>
                <a:gd name="T45" fmla="*/ 398951088 h 156"/>
                <a:gd name="T46" fmla="*/ 452028287 w 148"/>
                <a:gd name="T47" fmla="*/ 373330313 h 156"/>
                <a:gd name="T48" fmla="*/ 444736709 w 148"/>
                <a:gd name="T49" fmla="*/ 351371289 h 156"/>
                <a:gd name="T50" fmla="*/ 400992972 w 148"/>
                <a:gd name="T51" fmla="*/ 318428927 h 156"/>
                <a:gd name="T52" fmla="*/ 404637806 w 148"/>
                <a:gd name="T53" fmla="*/ 300129740 h 156"/>
                <a:gd name="T54" fmla="*/ 411929384 w 148"/>
                <a:gd name="T55" fmla="*/ 289148315 h 156"/>
                <a:gd name="T56" fmla="*/ 415574218 w 148"/>
                <a:gd name="T57" fmla="*/ 281828640 h 156"/>
                <a:gd name="T58" fmla="*/ 379120148 w 148"/>
                <a:gd name="T59" fmla="*/ 274508965 h 156"/>
                <a:gd name="T60" fmla="*/ 368183737 w 148"/>
                <a:gd name="T61" fmla="*/ 278168803 h 156"/>
                <a:gd name="T62" fmla="*/ 379120148 w 148"/>
                <a:gd name="T63" fmla="*/ 256207865 h 156"/>
                <a:gd name="T64" fmla="*/ 346312823 w 148"/>
                <a:gd name="T65" fmla="*/ 245226381 h 156"/>
                <a:gd name="T66" fmla="*/ 353602491 w 148"/>
                <a:gd name="T67" fmla="*/ 230587031 h 156"/>
                <a:gd name="T68" fmla="*/ 339021245 w 148"/>
                <a:gd name="T69" fmla="*/ 226927194 h 156"/>
                <a:gd name="T70" fmla="*/ 331729667 w 148"/>
                <a:gd name="T71" fmla="*/ 215945769 h 156"/>
                <a:gd name="T72" fmla="*/ 309858753 w 148"/>
                <a:gd name="T73" fmla="*/ 208626094 h 156"/>
                <a:gd name="T74" fmla="*/ 280694352 w 148"/>
                <a:gd name="T75" fmla="*/ 183005319 h 156"/>
                <a:gd name="T76" fmla="*/ 284341096 w 148"/>
                <a:gd name="T77" fmla="*/ 201306419 h 156"/>
                <a:gd name="T78" fmla="*/ 240595389 w 148"/>
                <a:gd name="T79" fmla="*/ 161044382 h 156"/>
                <a:gd name="T80" fmla="*/ 215077732 w 148"/>
                <a:gd name="T81" fmla="*/ 128103933 h 156"/>
                <a:gd name="T82" fmla="*/ 174978828 w 148"/>
                <a:gd name="T83" fmla="*/ 106142966 h 156"/>
                <a:gd name="T84" fmla="*/ 120298649 w 148"/>
                <a:gd name="T85" fmla="*/ 47581727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"/>
                <a:gd name="T130" fmla="*/ 0 h 156"/>
                <a:gd name="T131" fmla="*/ 148 w 148"/>
                <a:gd name="T132" fmla="*/ 156 h 1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" h="156">
                  <a:moveTo>
                    <a:pt x="33" y="13"/>
                  </a:moveTo>
                  <a:cubicBezTo>
                    <a:pt x="30" y="12"/>
                    <a:pt x="24" y="14"/>
                    <a:pt x="18" y="11"/>
                  </a:cubicBezTo>
                  <a:cubicBezTo>
                    <a:pt x="11" y="9"/>
                    <a:pt x="0" y="0"/>
                    <a:pt x="6" y="12"/>
                  </a:cubicBezTo>
                  <a:cubicBezTo>
                    <a:pt x="11" y="23"/>
                    <a:pt x="15" y="28"/>
                    <a:pt x="19" y="29"/>
                  </a:cubicBezTo>
                  <a:cubicBezTo>
                    <a:pt x="23" y="31"/>
                    <a:pt x="24" y="31"/>
                    <a:pt x="28" y="37"/>
                  </a:cubicBezTo>
                  <a:cubicBezTo>
                    <a:pt x="33" y="42"/>
                    <a:pt x="34" y="48"/>
                    <a:pt x="38" y="50"/>
                  </a:cubicBezTo>
                  <a:cubicBezTo>
                    <a:pt x="43" y="52"/>
                    <a:pt x="47" y="54"/>
                    <a:pt x="48" y="57"/>
                  </a:cubicBezTo>
                  <a:cubicBezTo>
                    <a:pt x="49" y="61"/>
                    <a:pt x="52" y="72"/>
                    <a:pt x="54" y="75"/>
                  </a:cubicBezTo>
                  <a:cubicBezTo>
                    <a:pt x="57" y="78"/>
                    <a:pt x="59" y="78"/>
                    <a:pt x="62" y="82"/>
                  </a:cubicBezTo>
                  <a:cubicBezTo>
                    <a:pt x="65" y="85"/>
                    <a:pt x="70" y="91"/>
                    <a:pt x="72" y="97"/>
                  </a:cubicBezTo>
                  <a:cubicBezTo>
                    <a:pt x="74" y="102"/>
                    <a:pt x="73" y="106"/>
                    <a:pt x="77" y="111"/>
                  </a:cubicBezTo>
                  <a:cubicBezTo>
                    <a:pt x="81" y="117"/>
                    <a:pt x="92" y="125"/>
                    <a:pt x="94" y="127"/>
                  </a:cubicBezTo>
                  <a:cubicBezTo>
                    <a:pt x="96" y="130"/>
                    <a:pt x="98" y="134"/>
                    <a:pt x="102" y="137"/>
                  </a:cubicBezTo>
                  <a:cubicBezTo>
                    <a:pt x="106" y="140"/>
                    <a:pt x="118" y="148"/>
                    <a:pt x="120" y="152"/>
                  </a:cubicBezTo>
                  <a:cubicBezTo>
                    <a:pt x="123" y="155"/>
                    <a:pt x="125" y="155"/>
                    <a:pt x="127" y="155"/>
                  </a:cubicBezTo>
                  <a:cubicBezTo>
                    <a:pt x="129" y="154"/>
                    <a:pt x="132" y="154"/>
                    <a:pt x="133" y="155"/>
                  </a:cubicBezTo>
                  <a:cubicBezTo>
                    <a:pt x="134" y="155"/>
                    <a:pt x="137" y="154"/>
                    <a:pt x="139" y="155"/>
                  </a:cubicBezTo>
                  <a:cubicBezTo>
                    <a:pt x="141" y="155"/>
                    <a:pt x="142" y="156"/>
                    <a:pt x="143" y="154"/>
                  </a:cubicBezTo>
                  <a:cubicBezTo>
                    <a:pt x="143" y="151"/>
                    <a:pt x="141" y="127"/>
                    <a:pt x="143" y="125"/>
                  </a:cubicBezTo>
                  <a:cubicBezTo>
                    <a:pt x="145" y="123"/>
                    <a:pt x="148" y="122"/>
                    <a:pt x="146" y="119"/>
                  </a:cubicBezTo>
                  <a:cubicBezTo>
                    <a:pt x="144" y="116"/>
                    <a:pt x="132" y="110"/>
                    <a:pt x="131" y="111"/>
                  </a:cubicBezTo>
                  <a:cubicBezTo>
                    <a:pt x="130" y="112"/>
                    <a:pt x="129" y="118"/>
                    <a:pt x="128" y="115"/>
                  </a:cubicBezTo>
                  <a:cubicBezTo>
                    <a:pt x="127" y="111"/>
                    <a:pt x="128" y="110"/>
                    <a:pt x="128" y="109"/>
                  </a:cubicBezTo>
                  <a:cubicBezTo>
                    <a:pt x="128" y="107"/>
                    <a:pt x="125" y="104"/>
                    <a:pt x="124" y="102"/>
                  </a:cubicBezTo>
                  <a:cubicBezTo>
                    <a:pt x="123" y="100"/>
                    <a:pt x="125" y="98"/>
                    <a:pt x="122" y="96"/>
                  </a:cubicBezTo>
                  <a:cubicBezTo>
                    <a:pt x="118" y="93"/>
                    <a:pt x="111" y="90"/>
                    <a:pt x="110" y="87"/>
                  </a:cubicBezTo>
                  <a:cubicBezTo>
                    <a:pt x="109" y="84"/>
                    <a:pt x="113" y="85"/>
                    <a:pt x="111" y="82"/>
                  </a:cubicBezTo>
                  <a:cubicBezTo>
                    <a:pt x="109" y="80"/>
                    <a:pt x="111" y="79"/>
                    <a:pt x="113" y="79"/>
                  </a:cubicBezTo>
                  <a:cubicBezTo>
                    <a:pt x="114" y="79"/>
                    <a:pt x="117" y="79"/>
                    <a:pt x="114" y="77"/>
                  </a:cubicBezTo>
                  <a:cubicBezTo>
                    <a:pt x="112" y="75"/>
                    <a:pt x="108" y="72"/>
                    <a:pt x="104" y="75"/>
                  </a:cubicBezTo>
                  <a:cubicBezTo>
                    <a:pt x="101" y="77"/>
                    <a:pt x="98" y="78"/>
                    <a:pt x="101" y="76"/>
                  </a:cubicBezTo>
                  <a:cubicBezTo>
                    <a:pt x="104" y="74"/>
                    <a:pt x="108" y="71"/>
                    <a:pt x="104" y="70"/>
                  </a:cubicBezTo>
                  <a:cubicBezTo>
                    <a:pt x="100" y="69"/>
                    <a:pt x="96" y="69"/>
                    <a:pt x="95" y="67"/>
                  </a:cubicBezTo>
                  <a:cubicBezTo>
                    <a:pt x="94" y="64"/>
                    <a:pt x="100" y="64"/>
                    <a:pt x="97" y="63"/>
                  </a:cubicBezTo>
                  <a:cubicBezTo>
                    <a:pt x="94" y="62"/>
                    <a:pt x="92" y="62"/>
                    <a:pt x="93" y="62"/>
                  </a:cubicBezTo>
                  <a:cubicBezTo>
                    <a:pt x="94" y="61"/>
                    <a:pt x="93" y="59"/>
                    <a:pt x="91" y="59"/>
                  </a:cubicBezTo>
                  <a:cubicBezTo>
                    <a:pt x="88" y="58"/>
                    <a:pt x="88" y="60"/>
                    <a:pt x="85" y="57"/>
                  </a:cubicBezTo>
                  <a:cubicBezTo>
                    <a:pt x="82" y="53"/>
                    <a:pt x="77" y="48"/>
                    <a:pt x="77" y="50"/>
                  </a:cubicBezTo>
                  <a:cubicBezTo>
                    <a:pt x="77" y="52"/>
                    <a:pt x="81" y="57"/>
                    <a:pt x="78" y="55"/>
                  </a:cubicBezTo>
                  <a:cubicBezTo>
                    <a:pt x="76" y="53"/>
                    <a:pt x="68" y="48"/>
                    <a:pt x="66" y="44"/>
                  </a:cubicBezTo>
                  <a:cubicBezTo>
                    <a:pt x="64" y="39"/>
                    <a:pt x="63" y="38"/>
                    <a:pt x="59" y="35"/>
                  </a:cubicBezTo>
                  <a:cubicBezTo>
                    <a:pt x="55" y="32"/>
                    <a:pt x="52" y="32"/>
                    <a:pt x="48" y="29"/>
                  </a:cubicBezTo>
                  <a:cubicBezTo>
                    <a:pt x="44" y="26"/>
                    <a:pt x="38" y="13"/>
                    <a:pt x="33" y="1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" name="Freeform 980"/>
            <p:cNvSpPr>
              <a:spLocks/>
            </p:cNvSpPr>
            <p:nvPr/>
          </p:nvSpPr>
          <p:spPr bwMode="auto">
            <a:xfrm>
              <a:off x="3219450" y="3421063"/>
              <a:ext cx="20638" cy="23812"/>
            </a:xfrm>
            <a:custGeom>
              <a:avLst/>
              <a:gdLst>
                <a:gd name="T0" fmla="*/ 31681210 w 11"/>
                <a:gd name="T1" fmla="*/ 36906772 h 13"/>
                <a:gd name="T2" fmla="*/ 7039434 w 11"/>
                <a:gd name="T3" fmla="*/ 3355660 h 13"/>
                <a:gd name="T4" fmla="*/ 31681210 w 11"/>
                <a:gd name="T5" fmla="*/ 36906772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9" y="11"/>
                  </a:moveTo>
                  <a:cubicBezTo>
                    <a:pt x="11" y="9"/>
                    <a:pt x="4" y="0"/>
                    <a:pt x="2" y="1"/>
                  </a:cubicBezTo>
                  <a:cubicBezTo>
                    <a:pt x="0" y="1"/>
                    <a:pt x="6" y="13"/>
                    <a:pt x="9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2" name="Freeform 981"/>
            <p:cNvSpPr>
              <a:spLocks/>
            </p:cNvSpPr>
            <p:nvPr/>
          </p:nvSpPr>
          <p:spPr bwMode="auto">
            <a:xfrm>
              <a:off x="3252788" y="3481388"/>
              <a:ext cx="23812" cy="25400"/>
            </a:xfrm>
            <a:custGeom>
              <a:avLst/>
              <a:gdLst>
                <a:gd name="T0" fmla="*/ 35438213 w 12"/>
                <a:gd name="T1" fmla="*/ 41992064 h 13"/>
                <a:gd name="T2" fmla="*/ 7875818 w 12"/>
                <a:gd name="T3" fmla="*/ 3817815 h 13"/>
                <a:gd name="T4" fmla="*/ 35438213 w 12"/>
                <a:gd name="T5" fmla="*/ 41992064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9" y="11"/>
                  </a:moveTo>
                  <a:cubicBezTo>
                    <a:pt x="12" y="8"/>
                    <a:pt x="5" y="0"/>
                    <a:pt x="2" y="1"/>
                  </a:cubicBezTo>
                  <a:cubicBezTo>
                    <a:pt x="0" y="1"/>
                    <a:pt x="6" y="13"/>
                    <a:pt x="9" y="1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3" name="Freeform 982"/>
            <p:cNvSpPr>
              <a:spLocks/>
            </p:cNvSpPr>
            <p:nvPr/>
          </p:nvSpPr>
          <p:spPr bwMode="auto">
            <a:xfrm>
              <a:off x="3419475" y="3494088"/>
              <a:ext cx="38100" cy="41275"/>
            </a:xfrm>
            <a:custGeom>
              <a:avLst/>
              <a:gdLst>
                <a:gd name="T0" fmla="*/ 72580502 w 20"/>
                <a:gd name="T1" fmla="*/ 77262872 h 21"/>
                <a:gd name="T2" fmla="*/ 61693416 w 20"/>
                <a:gd name="T3" fmla="*/ 50219879 h 21"/>
                <a:gd name="T4" fmla="*/ 50806346 w 20"/>
                <a:gd name="T5" fmla="*/ 30905144 h 21"/>
                <a:gd name="T6" fmla="*/ 43548298 w 20"/>
                <a:gd name="T7" fmla="*/ 11588447 h 21"/>
                <a:gd name="T8" fmla="*/ 18145126 w 20"/>
                <a:gd name="T9" fmla="*/ 7726286 h 21"/>
                <a:gd name="T10" fmla="*/ 10887075 w 20"/>
                <a:gd name="T11" fmla="*/ 27041019 h 21"/>
                <a:gd name="T12" fmla="*/ 32661227 w 20"/>
                <a:gd name="T13" fmla="*/ 38631436 h 21"/>
                <a:gd name="T14" fmla="*/ 36290251 w 20"/>
                <a:gd name="T15" fmla="*/ 57946163 h 21"/>
                <a:gd name="T16" fmla="*/ 72580502 w 20"/>
                <a:gd name="T17" fmla="*/ 7726287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1"/>
                <a:gd name="T29" fmla="*/ 20 w 20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1">
                  <a:moveTo>
                    <a:pt x="20" y="20"/>
                  </a:moveTo>
                  <a:cubicBezTo>
                    <a:pt x="20" y="16"/>
                    <a:pt x="19" y="15"/>
                    <a:pt x="17" y="13"/>
                  </a:cubicBezTo>
                  <a:cubicBezTo>
                    <a:pt x="15" y="10"/>
                    <a:pt x="14" y="10"/>
                    <a:pt x="14" y="8"/>
                  </a:cubicBezTo>
                  <a:cubicBezTo>
                    <a:pt x="14" y="6"/>
                    <a:pt x="14" y="3"/>
                    <a:pt x="12" y="3"/>
                  </a:cubicBezTo>
                  <a:cubicBezTo>
                    <a:pt x="10" y="3"/>
                    <a:pt x="6" y="0"/>
                    <a:pt x="5" y="2"/>
                  </a:cubicBezTo>
                  <a:cubicBezTo>
                    <a:pt x="3" y="4"/>
                    <a:pt x="0" y="6"/>
                    <a:pt x="3" y="7"/>
                  </a:cubicBezTo>
                  <a:cubicBezTo>
                    <a:pt x="6" y="9"/>
                    <a:pt x="8" y="8"/>
                    <a:pt x="9" y="10"/>
                  </a:cubicBezTo>
                  <a:cubicBezTo>
                    <a:pt x="10" y="12"/>
                    <a:pt x="8" y="13"/>
                    <a:pt x="10" y="15"/>
                  </a:cubicBezTo>
                  <a:cubicBezTo>
                    <a:pt x="11" y="17"/>
                    <a:pt x="20" y="21"/>
                    <a:pt x="20" y="2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4" name="Freeform 983"/>
            <p:cNvSpPr>
              <a:spLocks/>
            </p:cNvSpPr>
            <p:nvPr/>
          </p:nvSpPr>
          <p:spPr bwMode="auto">
            <a:xfrm>
              <a:off x="3482975" y="3521075"/>
              <a:ext cx="17463" cy="17463"/>
            </a:xfrm>
            <a:custGeom>
              <a:avLst/>
              <a:gdLst>
                <a:gd name="T0" fmla="*/ 11294679 w 9"/>
                <a:gd name="T1" fmla="*/ 30119789 h 9"/>
                <a:gd name="T2" fmla="*/ 0 w 9"/>
                <a:gd name="T3" fmla="*/ 15058924 h 9"/>
                <a:gd name="T4" fmla="*/ 18825114 w 9"/>
                <a:gd name="T5" fmla="*/ 3764246 h 9"/>
                <a:gd name="T6" fmla="*/ 30119789 w 9"/>
                <a:gd name="T7" fmla="*/ 22589359 h 9"/>
                <a:gd name="T8" fmla="*/ 11294679 w 9"/>
                <a:gd name="T9" fmla="*/ 301197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3" y="8"/>
                  </a:moveTo>
                  <a:cubicBezTo>
                    <a:pt x="0" y="9"/>
                    <a:pt x="0" y="7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6" y="1"/>
                    <a:pt x="9" y="4"/>
                    <a:pt x="8" y="6"/>
                  </a:cubicBezTo>
                  <a:cubicBezTo>
                    <a:pt x="6" y="8"/>
                    <a:pt x="7" y="8"/>
                    <a:pt x="3" y="8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5" name="Freeform 984"/>
            <p:cNvSpPr>
              <a:spLocks/>
            </p:cNvSpPr>
            <p:nvPr/>
          </p:nvSpPr>
          <p:spPr bwMode="auto">
            <a:xfrm>
              <a:off x="3427413" y="3606800"/>
              <a:ext cx="231775" cy="71438"/>
            </a:xfrm>
            <a:custGeom>
              <a:avLst/>
              <a:gdLst>
                <a:gd name="T0" fmla="*/ 86621165 w 122"/>
                <a:gd name="T1" fmla="*/ 0 h 37"/>
                <a:gd name="T2" fmla="*/ 68575016 w 122"/>
                <a:gd name="T3" fmla="*/ 7456581 h 37"/>
                <a:gd name="T4" fmla="*/ 32482703 w 122"/>
                <a:gd name="T5" fmla="*/ 0 h 37"/>
                <a:gd name="T6" fmla="*/ 14436543 w 122"/>
                <a:gd name="T7" fmla="*/ 18639526 h 37"/>
                <a:gd name="T8" fmla="*/ 3609611 w 122"/>
                <a:gd name="T9" fmla="*/ 37279051 h 37"/>
                <a:gd name="T10" fmla="*/ 36092313 w 122"/>
                <a:gd name="T11" fmla="*/ 44733700 h 37"/>
                <a:gd name="T12" fmla="*/ 50528852 w 122"/>
                <a:gd name="T13" fmla="*/ 59644928 h 37"/>
                <a:gd name="T14" fmla="*/ 83011555 w 122"/>
                <a:gd name="T15" fmla="*/ 70827882 h 37"/>
                <a:gd name="T16" fmla="*/ 122713463 w 122"/>
                <a:gd name="T17" fmla="*/ 85739110 h 37"/>
                <a:gd name="T18" fmla="*/ 162415400 w 122"/>
                <a:gd name="T19" fmla="*/ 85739110 h 37"/>
                <a:gd name="T20" fmla="*/ 245426925 w 122"/>
                <a:gd name="T21" fmla="*/ 108106918 h 37"/>
                <a:gd name="T22" fmla="*/ 335657730 w 122"/>
                <a:gd name="T23" fmla="*/ 115561567 h 37"/>
                <a:gd name="T24" fmla="*/ 368140418 w 122"/>
                <a:gd name="T25" fmla="*/ 115561567 h 37"/>
                <a:gd name="T26" fmla="*/ 425888474 w 122"/>
                <a:gd name="T27" fmla="*/ 134201115 h 37"/>
                <a:gd name="T28" fmla="*/ 429498084 w 122"/>
                <a:gd name="T29" fmla="*/ 115561567 h 37"/>
                <a:gd name="T30" fmla="*/ 422278865 w 122"/>
                <a:gd name="T31" fmla="*/ 96923979 h 37"/>
                <a:gd name="T32" fmla="*/ 404232716 w 122"/>
                <a:gd name="T33" fmla="*/ 82012751 h 37"/>
                <a:gd name="T34" fmla="*/ 371750028 w 122"/>
                <a:gd name="T35" fmla="*/ 89467400 h 37"/>
                <a:gd name="T36" fmla="*/ 342876949 w 122"/>
                <a:gd name="T37" fmla="*/ 70827882 h 37"/>
                <a:gd name="T38" fmla="*/ 321221190 w 122"/>
                <a:gd name="T39" fmla="*/ 44733700 h 37"/>
                <a:gd name="T40" fmla="*/ 267082744 w 122"/>
                <a:gd name="T41" fmla="*/ 26094174 h 37"/>
                <a:gd name="T42" fmla="*/ 245426925 w 122"/>
                <a:gd name="T43" fmla="*/ 33550761 h 37"/>
                <a:gd name="T44" fmla="*/ 194898088 w 122"/>
                <a:gd name="T45" fmla="*/ 44733700 h 37"/>
                <a:gd name="T46" fmla="*/ 144369251 w 122"/>
                <a:gd name="T47" fmla="*/ 22367815 h 37"/>
                <a:gd name="T48" fmla="*/ 115494243 w 122"/>
                <a:gd name="T49" fmla="*/ 14911232 h 37"/>
                <a:gd name="T50" fmla="*/ 86621165 w 122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37"/>
                <a:gd name="T80" fmla="*/ 122 w 122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37">
                  <a:moveTo>
                    <a:pt x="24" y="0"/>
                  </a:moveTo>
                  <a:cubicBezTo>
                    <a:pt x="22" y="1"/>
                    <a:pt x="21" y="2"/>
                    <a:pt x="19" y="2"/>
                  </a:cubicBezTo>
                  <a:cubicBezTo>
                    <a:pt x="17" y="2"/>
                    <a:pt x="11" y="0"/>
                    <a:pt x="9" y="0"/>
                  </a:cubicBezTo>
                  <a:cubicBezTo>
                    <a:pt x="7" y="0"/>
                    <a:pt x="5" y="3"/>
                    <a:pt x="4" y="5"/>
                  </a:cubicBezTo>
                  <a:cubicBezTo>
                    <a:pt x="3" y="6"/>
                    <a:pt x="0" y="9"/>
                    <a:pt x="1" y="10"/>
                  </a:cubicBezTo>
                  <a:cubicBezTo>
                    <a:pt x="1" y="11"/>
                    <a:pt x="7" y="10"/>
                    <a:pt x="10" y="12"/>
                  </a:cubicBezTo>
                  <a:cubicBezTo>
                    <a:pt x="13" y="13"/>
                    <a:pt x="13" y="14"/>
                    <a:pt x="14" y="16"/>
                  </a:cubicBezTo>
                  <a:cubicBezTo>
                    <a:pt x="15" y="18"/>
                    <a:pt x="19" y="18"/>
                    <a:pt x="23" y="19"/>
                  </a:cubicBezTo>
                  <a:cubicBezTo>
                    <a:pt x="28" y="20"/>
                    <a:pt x="32" y="23"/>
                    <a:pt x="34" y="23"/>
                  </a:cubicBezTo>
                  <a:cubicBezTo>
                    <a:pt x="37" y="23"/>
                    <a:pt x="37" y="21"/>
                    <a:pt x="45" y="23"/>
                  </a:cubicBezTo>
                  <a:cubicBezTo>
                    <a:pt x="52" y="24"/>
                    <a:pt x="59" y="27"/>
                    <a:pt x="68" y="29"/>
                  </a:cubicBezTo>
                  <a:cubicBezTo>
                    <a:pt x="77" y="31"/>
                    <a:pt x="87" y="30"/>
                    <a:pt x="93" y="31"/>
                  </a:cubicBezTo>
                  <a:cubicBezTo>
                    <a:pt x="98" y="32"/>
                    <a:pt x="96" y="29"/>
                    <a:pt x="102" y="31"/>
                  </a:cubicBezTo>
                  <a:cubicBezTo>
                    <a:pt x="108" y="33"/>
                    <a:pt x="117" y="37"/>
                    <a:pt x="118" y="36"/>
                  </a:cubicBezTo>
                  <a:cubicBezTo>
                    <a:pt x="120" y="35"/>
                    <a:pt x="122" y="33"/>
                    <a:pt x="119" y="31"/>
                  </a:cubicBezTo>
                  <a:cubicBezTo>
                    <a:pt x="116" y="29"/>
                    <a:pt x="118" y="27"/>
                    <a:pt x="117" y="26"/>
                  </a:cubicBezTo>
                  <a:cubicBezTo>
                    <a:pt x="117" y="24"/>
                    <a:pt x="114" y="21"/>
                    <a:pt x="112" y="22"/>
                  </a:cubicBezTo>
                  <a:cubicBezTo>
                    <a:pt x="110" y="22"/>
                    <a:pt x="106" y="25"/>
                    <a:pt x="103" y="24"/>
                  </a:cubicBezTo>
                  <a:cubicBezTo>
                    <a:pt x="99" y="23"/>
                    <a:pt x="96" y="22"/>
                    <a:pt x="95" y="19"/>
                  </a:cubicBezTo>
                  <a:cubicBezTo>
                    <a:pt x="95" y="17"/>
                    <a:pt x="93" y="13"/>
                    <a:pt x="89" y="12"/>
                  </a:cubicBezTo>
                  <a:cubicBezTo>
                    <a:pt x="86" y="11"/>
                    <a:pt x="77" y="8"/>
                    <a:pt x="74" y="7"/>
                  </a:cubicBezTo>
                  <a:cubicBezTo>
                    <a:pt x="71" y="6"/>
                    <a:pt x="70" y="5"/>
                    <a:pt x="68" y="9"/>
                  </a:cubicBezTo>
                  <a:cubicBezTo>
                    <a:pt x="65" y="12"/>
                    <a:pt x="60" y="13"/>
                    <a:pt x="54" y="12"/>
                  </a:cubicBezTo>
                  <a:cubicBezTo>
                    <a:pt x="47" y="10"/>
                    <a:pt x="42" y="7"/>
                    <a:pt x="40" y="6"/>
                  </a:cubicBezTo>
                  <a:cubicBezTo>
                    <a:pt x="38" y="5"/>
                    <a:pt x="36" y="4"/>
                    <a:pt x="32" y="4"/>
                  </a:cubicBezTo>
                  <a:cubicBezTo>
                    <a:pt x="29" y="4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6" name="Freeform 985"/>
            <p:cNvSpPr>
              <a:spLocks/>
            </p:cNvSpPr>
            <p:nvPr/>
          </p:nvSpPr>
          <p:spPr bwMode="auto">
            <a:xfrm>
              <a:off x="3609975" y="3630613"/>
              <a:ext cx="30163" cy="11112"/>
            </a:xfrm>
            <a:custGeom>
              <a:avLst/>
              <a:gdLst>
                <a:gd name="T0" fmla="*/ 10662619 w 16"/>
                <a:gd name="T1" fmla="*/ 17149522 h 6"/>
                <a:gd name="T2" fmla="*/ 3553578 w 16"/>
                <a:gd name="T3" fmla="*/ 6859808 h 6"/>
                <a:gd name="T4" fmla="*/ 53309321 w 16"/>
                <a:gd name="T5" fmla="*/ 3429904 h 6"/>
                <a:gd name="T6" fmla="*/ 35539553 w 16"/>
                <a:gd name="T7" fmla="*/ 13719615 h 6"/>
                <a:gd name="T8" fmla="*/ 10662619 w 16"/>
                <a:gd name="T9" fmla="*/ 1714952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"/>
                <a:gd name="T17" fmla="*/ 16 w 1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">
                  <a:moveTo>
                    <a:pt x="3" y="5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15" y="0"/>
                    <a:pt x="15" y="1"/>
                  </a:cubicBezTo>
                  <a:cubicBezTo>
                    <a:pt x="16" y="2"/>
                    <a:pt x="12" y="4"/>
                    <a:pt x="10" y="4"/>
                  </a:cubicBezTo>
                  <a:cubicBezTo>
                    <a:pt x="8" y="4"/>
                    <a:pt x="5" y="6"/>
                    <a:pt x="3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7" name="Freeform 986"/>
            <p:cNvSpPr>
              <a:spLocks/>
            </p:cNvSpPr>
            <p:nvPr/>
          </p:nvSpPr>
          <p:spPr bwMode="auto">
            <a:xfrm>
              <a:off x="3654425" y="3660775"/>
              <a:ext cx="30163" cy="22225"/>
            </a:xfrm>
            <a:custGeom>
              <a:avLst/>
              <a:gdLst>
                <a:gd name="T0" fmla="*/ 28432392 w 16"/>
                <a:gd name="T1" fmla="*/ 0 h 12"/>
                <a:gd name="T2" fmla="*/ 3553578 w 16"/>
                <a:gd name="T3" fmla="*/ 6860116 h 12"/>
                <a:gd name="T4" fmla="*/ 14216196 w 16"/>
                <a:gd name="T5" fmla="*/ 17150293 h 12"/>
                <a:gd name="T6" fmla="*/ 28432392 w 16"/>
                <a:gd name="T7" fmla="*/ 30872382 h 12"/>
                <a:gd name="T8" fmla="*/ 49755745 w 16"/>
                <a:gd name="T9" fmla="*/ 13720233 h 12"/>
                <a:gd name="T10" fmla="*/ 28432392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8" y="0"/>
                  </a:moveTo>
                  <a:cubicBezTo>
                    <a:pt x="4" y="0"/>
                    <a:pt x="0" y="0"/>
                    <a:pt x="1" y="2"/>
                  </a:cubicBezTo>
                  <a:cubicBezTo>
                    <a:pt x="2" y="3"/>
                    <a:pt x="1" y="3"/>
                    <a:pt x="4" y="5"/>
                  </a:cubicBezTo>
                  <a:cubicBezTo>
                    <a:pt x="8" y="8"/>
                    <a:pt x="5" y="12"/>
                    <a:pt x="8" y="9"/>
                  </a:cubicBezTo>
                  <a:cubicBezTo>
                    <a:pt x="12" y="7"/>
                    <a:pt x="16" y="5"/>
                    <a:pt x="14" y="4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8" name="Freeform 987"/>
            <p:cNvSpPr>
              <a:spLocks/>
            </p:cNvSpPr>
            <p:nvPr/>
          </p:nvSpPr>
          <p:spPr bwMode="auto">
            <a:xfrm>
              <a:off x="3684588" y="3667125"/>
              <a:ext cx="25400" cy="14288"/>
            </a:xfrm>
            <a:custGeom>
              <a:avLst/>
              <a:gdLst>
                <a:gd name="T0" fmla="*/ 41992064 w 13"/>
                <a:gd name="T1" fmla="*/ 9569387 h 8"/>
                <a:gd name="T2" fmla="*/ 19087125 w 13"/>
                <a:gd name="T3" fmla="*/ 3189795 h 8"/>
                <a:gd name="T4" fmla="*/ 3817815 w 13"/>
                <a:gd name="T5" fmla="*/ 19138774 h 8"/>
                <a:gd name="T6" fmla="*/ 22904939 w 13"/>
                <a:gd name="T7" fmla="*/ 19138774 h 8"/>
                <a:gd name="T8" fmla="*/ 41992064 w 13"/>
                <a:gd name="T9" fmla="*/ 956938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1" y="3"/>
                  </a:moveTo>
                  <a:cubicBezTo>
                    <a:pt x="9" y="1"/>
                    <a:pt x="6" y="0"/>
                    <a:pt x="5" y="1"/>
                  </a:cubicBezTo>
                  <a:cubicBezTo>
                    <a:pt x="3" y="2"/>
                    <a:pt x="0" y="6"/>
                    <a:pt x="1" y="6"/>
                  </a:cubicBezTo>
                  <a:cubicBezTo>
                    <a:pt x="3" y="6"/>
                    <a:pt x="4" y="8"/>
                    <a:pt x="6" y="6"/>
                  </a:cubicBezTo>
                  <a:cubicBezTo>
                    <a:pt x="8" y="5"/>
                    <a:pt x="13" y="4"/>
                    <a:pt x="11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9" name="Freeform 988"/>
            <p:cNvSpPr>
              <a:spLocks/>
            </p:cNvSpPr>
            <p:nvPr/>
          </p:nvSpPr>
          <p:spPr bwMode="auto">
            <a:xfrm>
              <a:off x="3708400" y="3667125"/>
              <a:ext cx="31750" cy="20638"/>
            </a:xfrm>
            <a:custGeom>
              <a:avLst/>
              <a:gdLst>
                <a:gd name="T0" fmla="*/ 13953189 w 17"/>
                <a:gd name="T1" fmla="*/ 10561027 h 11"/>
                <a:gd name="T2" fmla="*/ 3488764 w 17"/>
                <a:gd name="T3" fmla="*/ 21120179 h 11"/>
                <a:gd name="T4" fmla="*/ 13953189 w 17"/>
                <a:gd name="T5" fmla="*/ 38720642 h 11"/>
                <a:gd name="T6" fmla="*/ 45344597 w 17"/>
                <a:gd name="T7" fmla="*/ 31681210 h 11"/>
                <a:gd name="T8" fmla="*/ 48833360 w 17"/>
                <a:gd name="T9" fmla="*/ 21120179 h 11"/>
                <a:gd name="T10" fmla="*/ 38368939 w 17"/>
                <a:gd name="T11" fmla="*/ 7039434 h 11"/>
                <a:gd name="T12" fmla="*/ 27904509 w 17"/>
                <a:gd name="T13" fmla="*/ 3519717 h 11"/>
                <a:gd name="T14" fmla="*/ 13953189 w 17"/>
                <a:gd name="T15" fmla="*/ 1056102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4" y="3"/>
                  </a:moveTo>
                  <a:cubicBezTo>
                    <a:pt x="2" y="3"/>
                    <a:pt x="1" y="4"/>
                    <a:pt x="1" y="6"/>
                  </a:cubicBezTo>
                  <a:cubicBezTo>
                    <a:pt x="1" y="8"/>
                    <a:pt x="0" y="11"/>
                    <a:pt x="4" y="11"/>
                  </a:cubicBezTo>
                  <a:cubicBezTo>
                    <a:pt x="7" y="11"/>
                    <a:pt x="12" y="10"/>
                    <a:pt x="13" y="9"/>
                  </a:cubicBezTo>
                  <a:cubicBezTo>
                    <a:pt x="15" y="7"/>
                    <a:pt x="17" y="9"/>
                    <a:pt x="14" y="6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1"/>
                    <a:pt x="10" y="0"/>
                    <a:pt x="8" y="1"/>
                  </a:cubicBezTo>
                  <a:cubicBezTo>
                    <a:pt x="5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0" name="Freeform 989"/>
            <p:cNvSpPr>
              <a:spLocks/>
            </p:cNvSpPr>
            <p:nvPr/>
          </p:nvSpPr>
          <p:spPr bwMode="auto">
            <a:xfrm>
              <a:off x="3727450" y="3662363"/>
              <a:ext cx="49213" cy="23812"/>
            </a:xfrm>
            <a:custGeom>
              <a:avLst/>
              <a:gdLst>
                <a:gd name="T0" fmla="*/ 14330447 w 26"/>
                <a:gd name="T1" fmla="*/ 0 h 12"/>
                <a:gd name="T2" fmla="*/ 7166170 w 26"/>
                <a:gd name="T3" fmla="*/ 7875818 h 12"/>
                <a:gd name="T4" fmla="*/ 25079702 w 26"/>
                <a:gd name="T5" fmla="*/ 19688557 h 12"/>
                <a:gd name="T6" fmla="*/ 39410152 w 26"/>
                <a:gd name="T7" fmla="*/ 39375129 h 12"/>
                <a:gd name="T8" fmla="*/ 71654137 w 26"/>
                <a:gd name="T9" fmla="*/ 35438213 h 12"/>
                <a:gd name="T10" fmla="*/ 68071053 w 26"/>
                <a:gd name="T11" fmla="*/ 11812736 h 12"/>
                <a:gd name="T12" fmla="*/ 14330447 w 2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2"/>
                <a:gd name="T23" fmla="*/ 26 w 2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2">
                  <a:moveTo>
                    <a:pt x="4" y="0"/>
                  </a:moveTo>
                  <a:cubicBezTo>
                    <a:pt x="2" y="0"/>
                    <a:pt x="0" y="2"/>
                    <a:pt x="2" y="2"/>
                  </a:cubicBezTo>
                  <a:cubicBezTo>
                    <a:pt x="4" y="2"/>
                    <a:pt x="7" y="3"/>
                    <a:pt x="7" y="5"/>
                  </a:cubicBezTo>
                  <a:cubicBezTo>
                    <a:pt x="7" y="7"/>
                    <a:pt x="5" y="10"/>
                    <a:pt x="11" y="10"/>
                  </a:cubicBezTo>
                  <a:cubicBezTo>
                    <a:pt x="16" y="10"/>
                    <a:pt x="20" y="12"/>
                    <a:pt x="20" y="9"/>
                  </a:cubicBezTo>
                  <a:cubicBezTo>
                    <a:pt x="20" y="5"/>
                    <a:pt x="26" y="5"/>
                    <a:pt x="19" y="3"/>
                  </a:cubicBezTo>
                  <a:cubicBezTo>
                    <a:pt x="1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1" name="Freeform 990"/>
            <p:cNvSpPr>
              <a:spLocks/>
            </p:cNvSpPr>
            <p:nvPr/>
          </p:nvSpPr>
          <p:spPr bwMode="auto">
            <a:xfrm>
              <a:off x="3784600" y="3663950"/>
              <a:ext cx="60325" cy="17463"/>
            </a:xfrm>
            <a:custGeom>
              <a:avLst/>
              <a:gdLst>
                <a:gd name="T0" fmla="*/ 21323000 w 32"/>
                <a:gd name="T1" fmla="*/ 3764246 h 9"/>
                <a:gd name="T2" fmla="*/ 0 w 32"/>
                <a:gd name="T3" fmla="*/ 18825114 h 9"/>
                <a:gd name="T4" fmla="*/ 10660557 w 32"/>
                <a:gd name="T5" fmla="*/ 22589359 h 9"/>
                <a:gd name="T6" fmla="*/ 53306553 w 32"/>
                <a:gd name="T7" fmla="*/ 26353604 h 9"/>
                <a:gd name="T8" fmla="*/ 106614990 w 32"/>
                <a:gd name="T9" fmla="*/ 26353604 h 9"/>
                <a:gd name="T10" fmla="*/ 103061472 w 32"/>
                <a:gd name="T11" fmla="*/ 15058924 h 9"/>
                <a:gd name="T12" fmla="*/ 85291998 w 32"/>
                <a:gd name="T13" fmla="*/ 22589359 h 9"/>
                <a:gd name="T14" fmla="*/ 46199517 w 32"/>
                <a:gd name="T15" fmla="*/ 11294679 h 9"/>
                <a:gd name="T16" fmla="*/ 21323000 w 32"/>
                <a:gd name="T17" fmla="*/ 376424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9"/>
                <a:gd name="T29" fmla="*/ 32 w 3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9">
                  <a:moveTo>
                    <a:pt x="6" y="1"/>
                  </a:moveTo>
                  <a:cubicBezTo>
                    <a:pt x="5" y="0"/>
                    <a:pt x="1" y="3"/>
                    <a:pt x="0" y="5"/>
                  </a:cubicBezTo>
                  <a:cubicBezTo>
                    <a:pt x="0" y="6"/>
                    <a:pt x="0" y="6"/>
                    <a:pt x="3" y="6"/>
                  </a:cubicBezTo>
                  <a:cubicBezTo>
                    <a:pt x="7" y="6"/>
                    <a:pt x="10" y="7"/>
                    <a:pt x="15" y="7"/>
                  </a:cubicBezTo>
                  <a:cubicBezTo>
                    <a:pt x="20" y="8"/>
                    <a:pt x="28" y="9"/>
                    <a:pt x="30" y="7"/>
                  </a:cubicBezTo>
                  <a:cubicBezTo>
                    <a:pt x="32" y="5"/>
                    <a:pt x="31" y="4"/>
                    <a:pt x="29" y="4"/>
                  </a:cubicBezTo>
                  <a:cubicBezTo>
                    <a:pt x="27" y="5"/>
                    <a:pt x="29" y="6"/>
                    <a:pt x="24" y="6"/>
                  </a:cubicBezTo>
                  <a:cubicBezTo>
                    <a:pt x="19" y="5"/>
                    <a:pt x="16" y="4"/>
                    <a:pt x="13" y="3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2" name="Freeform 991"/>
            <p:cNvSpPr>
              <a:spLocks/>
            </p:cNvSpPr>
            <p:nvPr/>
          </p:nvSpPr>
          <p:spPr bwMode="auto">
            <a:xfrm>
              <a:off x="3759200" y="3697288"/>
              <a:ext cx="57150" cy="20637"/>
            </a:xfrm>
            <a:custGeom>
              <a:avLst/>
              <a:gdLst>
                <a:gd name="T0" fmla="*/ 10887076 w 30"/>
                <a:gd name="T1" fmla="*/ 0 h 11"/>
                <a:gd name="T2" fmla="*/ 36290256 w 30"/>
                <a:gd name="T3" fmla="*/ 14078185 h 11"/>
                <a:gd name="T4" fmla="*/ 83467584 w 30"/>
                <a:gd name="T5" fmla="*/ 35197344 h 11"/>
                <a:gd name="T6" fmla="*/ 61693424 w 30"/>
                <a:gd name="T7" fmla="*/ 7039092 h 11"/>
                <a:gd name="T8" fmla="*/ 10887076 w 3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1"/>
                <a:gd name="T17" fmla="*/ 30 w 3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1">
                  <a:moveTo>
                    <a:pt x="3" y="0"/>
                  </a:moveTo>
                  <a:cubicBezTo>
                    <a:pt x="0" y="0"/>
                    <a:pt x="6" y="1"/>
                    <a:pt x="10" y="4"/>
                  </a:cubicBezTo>
                  <a:cubicBezTo>
                    <a:pt x="15" y="7"/>
                    <a:pt x="21" y="11"/>
                    <a:pt x="23" y="10"/>
                  </a:cubicBezTo>
                  <a:cubicBezTo>
                    <a:pt x="30" y="7"/>
                    <a:pt x="22" y="3"/>
                    <a:pt x="17" y="2"/>
                  </a:cubicBezTo>
                  <a:cubicBezTo>
                    <a:pt x="12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3" name="Freeform 992"/>
            <p:cNvSpPr>
              <a:spLocks/>
            </p:cNvSpPr>
            <p:nvPr/>
          </p:nvSpPr>
          <p:spPr bwMode="auto">
            <a:xfrm>
              <a:off x="3878263" y="3667125"/>
              <a:ext cx="98425" cy="50800"/>
            </a:xfrm>
            <a:custGeom>
              <a:avLst/>
              <a:gdLst>
                <a:gd name="T0" fmla="*/ 10747253 w 52"/>
                <a:gd name="T1" fmla="*/ 95579262 h 27"/>
                <a:gd name="T2" fmla="*/ 7166097 w 52"/>
                <a:gd name="T3" fmla="*/ 63720145 h 27"/>
                <a:gd name="T4" fmla="*/ 50157002 w 52"/>
                <a:gd name="T5" fmla="*/ 42480092 h 27"/>
                <a:gd name="T6" fmla="*/ 75236456 w 52"/>
                <a:gd name="T7" fmla="*/ 24779111 h 27"/>
                <a:gd name="T8" fmla="*/ 107480098 w 52"/>
                <a:gd name="T9" fmla="*/ 7080015 h 27"/>
                <a:gd name="T10" fmla="*/ 154054067 w 52"/>
                <a:gd name="T11" fmla="*/ 3539067 h 27"/>
                <a:gd name="T12" fmla="*/ 179131614 w 52"/>
                <a:gd name="T13" fmla="*/ 10619082 h 27"/>
                <a:gd name="T14" fmla="*/ 139723770 w 52"/>
                <a:gd name="T15" fmla="*/ 28320059 h 27"/>
                <a:gd name="T16" fmla="*/ 75236456 w 52"/>
                <a:gd name="T17" fmla="*/ 56640117 h 27"/>
                <a:gd name="T18" fmla="*/ 39409752 w 52"/>
                <a:gd name="T19" fmla="*/ 88499249 h 27"/>
                <a:gd name="T20" fmla="*/ 10747253 w 52"/>
                <a:gd name="T21" fmla="*/ 95579262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27"/>
                <a:gd name="T35" fmla="*/ 52 w 52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27">
                  <a:moveTo>
                    <a:pt x="3" y="27"/>
                  </a:moveTo>
                  <a:cubicBezTo>
                    <a:pt x="0" y="27"/>
                    <a:pt x="1" y="20"/>
                    <a:pt x="2" y="18"/>
                  </a:cubicBezTo>
                  <a:cubicBezTo>
                    <a:pt x="3" y="16"/>
                    <a:pt x="11" y="14"/>
                    <a:pt x="14" y="12"/>
                  </a:cubicBezTo>
                  <a:cubicBezTo>
                    <a:pt x="16" y="10"/>
                    <a:pt x="19" y="9"/>
                    <a:pt x="21" y="7"/>
                  </a:cubicBezTo>
                  <a:cubicBezTo>
                    <a:pt x="22" y="5"/>
                    <a:pt x="26" y="2"/>
                    <a:pt x="30" y="2"/>
                  </a:cubicBezTo>
                  <a:cubicBezTo>
                    <a:pt x="34" y="2"/>
                    <a:pt x="40" y="2"/>
                    <a:pt x="43" y="1"/>
                  </a:cubicBezTo>
                  <a:cubicBezTo>
                    <a:pt x="46" y="0"/>
                    <a:pt x="52" y="2"/>
                    <a:pt x="50" y="3"/>
                  </a:cubicBezTo>
                  <a:cubicBezTo>
                    <a:pt x="48" y="4"/>
                    <a:pt x="43" y="7"/>
                    <a:pt x="39" y="8"/>
                  </a:cubicBezTo>
                  <a:cubicBezTo>
                    <a:pt x="36" y="9"/>
                    <a:pt x="24" y="14"/>
                    <a:pt x="21" y="16"/>
                  </a:cubicBezTo>
                  <a:cubicBezTo>
                    <a:pt x="18" y="18"/>
                    <a:pt x="13" y="25"/>
                    <a:pt x="11" y="25"/>
                  </a:cubicBezTo>
                  <a:cubicBezTo>
                    <a:pt x="9" y="26"/>
                    <a:pt x="6" y="26"/>
                    <a:pt x="3" y="27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4" name="Freeform 993"/>
            <p:cNvSpPr>
              <a:spLocks/>
            </p:cNvSpPr>
            <p:nvPr/>
          </p:nvSpPr>
          <p:spPr bwMode="auto">
            <a:xfrm>
              <a:off x="3941763" y="3535363"/>
              <a:ext cx="25400" cy="19050"/>
            </a:xfrm>
            <a:custGeom>
              <a:avLst/>
              <a:gdLst>
                <a:gd name="T0" fmla="*/ 30540568 w 13"/>
                <a:gd name="T1" fmla="*/ 32661227 h 10"/>
                <a:gd name="T2" fmla="*/ 7635630 w 13"/>
                <a:gd name="T3" fmla="*/ 10887075 h 10"/>
                <a:gd name="T4" fmla="*/ 45809879 w 13"/>
                <a:gd name="T5" fmla="*/ 7258049 h 10"/>
                <a:gd name="T6" fmla="*/ 30540568 w 13"/>
                <a:gd name="T7" fmla="*/ 3266122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8" y="9"/>
                  </a:moveTo>
                  <a:cubicBezTo>
                    <a:pt x="3" y="10"/>
                    <a:pt x="0" y="6"/>
                    <a:pt x="2" y="3"/>
                  </a:cubicBezTo>
                  <a:cubicBezTo>
                    <a:pt x="4" y="0"/>
                    <a:pt x="10" y="1"/>
                    <a:pt x="12" y="2"/>
                  </a:cubicBezTo>
                  <a:cubicBezTo>
                    <a:pt x="13" y="3"/>
                    <a:pt x="12" y="9"/>
                    <a:pt x="8" y="9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5" name="Freeform 994"/>
            <p:cNvSpPr>
              <a:spLocks/>
            </p:cNvSpPr>
            <p:nvPr/>
          </p:nvSpPr>
          <p:spPr bwMode="auto">
            <a:xfrm>
              <a:off x="3989388" y="3529013"/>
              <a:ext cx="74612" cy="28575"/>
            </a:xfrm>
            <a:custGeom>
              <a:avLst/>
              <a:gdLst>
                <a:gd name="T0" fmla="*/ 21960798 w 39"/>
                <a:gd name="T1" fmla="*/ 29032200 h 15"/>
                <a:gd name="T2" fmla="*/ 7319628 w 39"/>
                <a:gd name="T3" fmla="*/ 14516100 h 15"/>
                <a:gd name="T4" fmla="*/ 40259869 w 39"/>
                <a:gd name="T5" fmla="*/ 3629025 h 15"/>
                <a:gd name="T6" fmla="*/ 84181464 w 39"/>
                <a:gd name="T7" fmla="*/ 3629025 h 15"/>
                <a:gd name="T8" fmla="*/ 135422700 w 39"/>
                <a:gd name="T9" fmla="*/ 32661232 h 15"/>
                <a:gd name="T10" fmla="*/ 131762887 w 39"/>
                <a:gd name="T11" fmla="*/ 47177328 h 15"/>
                <a:gd name="T12" fmla="*/ 69540300 w 39"/>
                <a:gd name="T13" fmla="*/ 25403176 h 15"/>
                <a:gd name="T14" fmla="*/ 21960798 w 39"/>
                <a:gd name="T15" fmla="*/ 2903220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5"/>
                <a:gd name="T26" fmla="*/ 39 w 3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5">
                  <a:moveTo>
                    <a:pt x="6" y="8"/>
                  </a:moveTo>
                  <a:cubicBezTo>
                    <a:pt x="3" y="9"/>
                    <a:pt x="0" y="6"/>
                    <a:pt x="2" y="4"/>
                  </a:cubicBezTo>
                  <a:cubicBezTo>
                    <a:pt x="5" y="2"/>
                    <a:pt x="6" y="0"/>
                    <a:pt x="11" y="1"/>
                  </a:cubicBezTo>
                  <a:cubicBezTo>
                    <a:pt x="16" y="2"/>
                    <a:pt x="18" y="0"/>
                    <a:pt x="23" y="1"/>
                  </a:cubicBezTo>
                  <a:cubicBezTo>
                    <a:pt x="28" y="2"/>
                    <a:pt x="36" y="6"/>
                    <a:pt x="37" y="9"/>
                  </a:cubicBezTo>
                  <a:cubicBezTo>
                    <a:pt x="39" y="12"/>
                    <a:pt x="39" y="15"/>
                    <a:pt x="36" y="13"/>
                  </a:cubicBezTo>
                  <a:cubicBezTo>
                    <a:pt x="32" y="11"/>
                    <a:pt x="26" y="7"/>
                    <a:pt x="19" y="7"/>
                  </a:cubicBezTo>
                  <a:cubicBezTo>
                    <a:pt x="12" y="7"/>
                    <a:pt x="9" y="8"/>
                    <a:pt x="6" y="8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6" name="Freeform 995"/>
            <p:cNvSpPr>
              <a:spLocks/>
            </p:cNvSpPr>
            <p:nvPr/>
          </p:nvSpPr>
          <p:spPr bwMode="auto">
            <a:xfrm>
              <a:off x="3760788" y="3416300"/>
              <a:ext cx="165100" cy="180975"/>
            </a:xfrm>
            <a:custGeom>
              <a:avLst/>
              <a:gdLst>
                <a:gd name="T0" fmla="*/ 128993028 w 86"/>
                <a:gd name="T1" fmla="*/ 304838121 h 95"/>
                <a:gd name="T2" fmla="*/ 128993028 w 86"/>
                <a:gd name="T3" fmla="*/ 279434954 h 95"/>
                <a:gd name="T4" fmla="*/ 103193253 w 86"/>
                <a:gd name="T5" fmla="*/ 250402764 h 95"/>
                <a:gd name="T6" fmla="*/ 110565157 w 86"/>
                <a:gd name="T7" fmla="*/ 210483442 h 95"/>
                <a:gd name="T8" fmla="*/ 73709475 w 86"/>
                <a:gd name="T9" fmla="*/ 217741490 h 95"/>
                <a:gd name="T10" fmla="*/ 73709475 w 86"/>
                <a:gd name="T11" fmla="*/ 250402764 h 95"/>
                <a:gd name="T12" fmla="*/ 70025442 w 86"/>
                <a:gd name="T13" fmla="*/ 275805930 h 95"/>
                <a:gd name="T14" fmla="*/ 73709475 w 86"/>
                <a:gd name="T15" fmla="*/ 301209097 h 95"/>
                <a:gd name="T16" fmla="*/ 62653523 w 86"/>
                <a:gd name="T17" fmla="*/ 326612264 h 95"/>
                <a:gd name="T18" fmla="*/ 51597586 w 86"/>
                <a:gd name="T19" fmla="*/ 341128359 h 95"/>
                <a:gd name="T20" fmla="*/ 25797833 w 86"/>
                <a:gd name="T21" fmla="*/ 326612264 h 95"/>
                <a:gd name="T22" fmla="*/ 36855697 w 86"/>
                <a:gd name="T23" fmla="*/ 275805930 h 95"/>
                <a:gd name="T24" fmla="*/ 18427849 w 86"/>
                <a:gd name="T25" fmla="*/ 246773680 h 95"/>
                <a:gd name="T26" fmla="*/ 0 w 86"/>
                <a:gd name="T27" fmla="*/ 224999537 h 95"/>
                <a:gd name="T28" fmla="*/ 7371906 w 86"/>
                <a:gd name="T29" fmla="*/ 195967347 h 95"/>
                <a:gd name="T30" fmla="*/ 18427849 w 86"/>
                <a:gd name="T31" fmla="*/ 148790037 h 95"/>
                <a:gd name="T32" fmla="*/ 40539730 w 86"/>
                <a:gd name="T33" fmla="*/ 108870745 h 95"/>
                <a:gd name="T34" fmla="*/ 44225682 w 86"/>
                <a:gd name="T35" fmla="*/ 72580506 h 95"/>
                <a:gd name="T36" fmla="*/ 62653523 w 86"/>
                <a:gd name="T37" fmla="*/ 43548301 h 95"/>
                <a:gd name="T38" fmla="*/ 92137316 w 86"/>
                <a:gd name="T39" fmla="*/ 39919277 h 95"/>
                <a:gd name="T40" fmla="*/ 106879205 w 86"/>
                <a:gd name="T41" fmla="*/ 18145127 h 95"/>
                <a:gd name="T42" fmla="*/ 154790854 w 86"/>
                <a:gd name="T43" fmla="*/ 36290253 h 95"/>
                <a:gd name="T44" fmla="*/ 221130314 w 86"/>
                <a:gd name="T45" fmla="*/ 36290253 h 95"/>
                <a:gd name="T46" fmla="*/ 276413897 w 86"/>
                <a:gd name="T47" fmla="*/ 18145127 h 95"/>
                <a:gd name="T48" fmla="*/ 305897675 w 86"/>
                <a:gd name="T49" fmla="*/ 10887075 h 95"/>
                <a:gd name="T50" fmla="*/ 276413897 w 86"/>
                <a:gd name="T51" fmla="*/ 50806349 h 95"/>
                <a:gd name="T52" fmla="*/ 243244107 w 86"/>
                <a:gd name="T53" fmla="*/ 65322459 h 95"/>
                <a:gd name="T54" fmla="*/ 184274632 w 86"/>
                <a:gd name="T55" fmla="*/ 58064396 h 95"/>
                <a:gd name="T56" fmla="*/ 106879205 w 86"/>
                <a:gd name="T57" fmla="*/ 61693420 h 95"/>
                <a:gd name="T58" fmla="*/ 66339490 w 86"/>
                <a:gd name="T59" fmla="*/ 61693420 h 95"/>
                <a:gd name="T60" fmla="*/ 58967571 w 86"/>
                <a:gd name="T61" fmla="*/ 94354649 h 95"/>
                <a:gd name="T62" fmla="*/ 77395427 w 86"/>
                <a:gd name="T63" fmla="*/ 123386840 h 95"/>
                <a:gd name="T64" fmla="*/ 106879205 w 86"/>
                <a:gd name="T65" fmla="*/ 145161013 h 95"/>
                <a:gd name="T66" fmla="*/ 128993028 w 86"/>
                <a:gd name="T67" fmla="*/ 123386840 h 95"/>
                <a:gd name="T68" fmla="*/ 173218695 w 86"/>
                <a:gd name="T69" fmla="*/ 119757816 h 95"/>
                <a:gd name="T70" fmla="*/ 195332488 w 86"/>
                <a:gd name="T71" fmla="*/ 119757816 h 95"/>
                <a:gd name="T72" fmla="*/ 173218695 w 86"/>
                <a:gd name="T73" fmla="*/ 145161013 h 95"/>
                <a:gd name="T74" fmla="*/ 132678980 w 86"/>
                <a:gd name="T75" fmla="*/ 170564180 h 95"/>
                <a:gd name="T76" fmla="*/ 121621094 w 86"/>
                <a:gd name="T77" fmla="*/ 166935156 h 95"/>
                <a:gd name="T78" fmla="*/ 143734917 w 86"/>
                <a:gd name="T79" fmla="*/ 195967347 h 95"/>
                <a:gd name="T80" fmla="*/ 169532743 w 86"/>
                <a:gd name="T81" fmla="*/ 232257585 h 95"/>
                <a:gd name="T82" fmla="*/ 173218695 w 86"/>
                <a:gd name="T83" fmla="*/ 261289835 h 95"/>
                <a:gd name="T84" fmla="*/ 191646536 w 86"/>
                <a:gd name="T85" fmla="*/ 272176907 h 95"/>
                <a:gd name="T86" fmla="*/ 199016521 w 86"/>
                <a:gd name="T87" fmla="*/ 279434954 h 95"/>
                <a:gd name="T88" fmla="*/ 173218695 w 86"/>
                <a:gd name="T89" fmla="*/ 297580073 h 95"/>
                <a:gd name="T90" fmla="*/ 158476806 w 86"/>
                <a:gd name="T91" fmla="*/ 301209097 h 95"/>
                <a:gd name="T92" fmla="*/ 128993028 w 86"/>
                <a:gd name="T93" fmla="*/ 304838121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95"/>
                <a:gd name="T143" fmla="*/ 86 w 86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95">
                  <a:moveTo>
                    <a:pt x="35" y="84"/>
                  </a:moveTo>
                  <a:cubicBezTo>
                    <a:pt x="33" y="81"/>
                    <a:pt x="37" y="79"/>
                    <a:pt x="35" y="77"/>
                  </a:cubicBezTo>
                  <a:cubicBezTo>
                    <a:pt x="32" y="75"/>
                    <a:pt x="27" y="72"/>
                    <a:pt x="28" y="69"/>
                  </a:cubicBezTo>
                  <a:cubicBezTo>
                    <a:pt x="29" y="65"/>
                    <a:pt x="34" y="58"/>
                    <a:pt x="30" y="58"/>
                  </a:cubicBezTo>
                  <a:cubicBezTo>
                    <a:pt x="25" y="58"/>
                    <a:pt x="20" y="56"/>
                    <a:pt x="20" y="60"/>
                  </a:cubicBezTo>
                  <a:cubicBezTo>
                    <a:pt x="19" y="64"/>
                    <a:pt x="20" y="67"/>
                    <a:pt x="20" y="69"/>
                  </a:cubicBezTo>
                  <a:cubicBezTo>
                    <a:pt x="20" y="70"/>
                    <a:pt x="19" y="75"/>
                    <a:pt x="19" y="76"/>
                  </a:cubicBezTo>
                  <a:cubicBezTo>
                    <a:pt x="19" y="77"/>
                    <a:pt x="22" y="80"/>
                    <a:pt x="20" y="83"/>
                  </a:cubicBezTo>
                  <a:cubicBezTo>
                    <a:pt x="18" y="86"/>
                    <a:pt x="17" y="88"/>
                    <a:pt x="17" y="90"/>
                  </a:cubicBezTo>
                  <a:cubicBezTo>
                    <a:pt x="17" y="92"/>
                    <a:pt x="18" y="94"/>
                    <a:pt x="14" y="94"/>
                  </a:cubicBezTo>
                  <a:cubicBezTo>
                    <a:pt x="11" y="94"/>
                    <a:pt x="5" y="95"/>
                    <a:pt x="7" y="90"/>
                  </a:cubicBezTo>
                  <a:cubicBezTo>
                    <a:pt x="8" y="86"/>
                    <a:pt x="13" y="81"/>
                    <a:pt x="10" y="76"/>
                  </a:cubicBezTo>
                  <a:cubicBezTo>
                    <a:pt x="8" y="71"/>
                    <a:pt x="8" y="69"/>
                    <a:pt x="5" y="68"/>
                  </a:cubicBezTo>
                  <a:cubicBezTo>
                    <a:pt x="2" y="67"/>
                    <a:pt x="0" y="65"/>
                    <a:pt x="0" y="62"/>
                  </a:cubicBezTo>
                  <a:cubicBezTo>
                    <a:pt x="0" y="59"/>
                    <a:pt x="0" y="56"/>
                    <a:pt x="2" y="54"/>
                  </a:cubicBezTo>
                  <a:cubicBezTo>
                    <a:pt x="3" y="52"/>
                    <a:pt x="4" y="47"/>
                    <a:pt x="5" y="41"/>
                  </a:cubicBezTo>
                  <a:cubicBezTo>
                    <a:pt x="7" y="35"/>
                    <a:pt x="10" y="34"/>
                    <a:pt x="11" y="30"/>
                  </a:cubicBezTo>
                  <a:cubicBezTo>
                    <a:pt x="12" y="25"/>
                    <a:pt x="10" y="24"/>
                    <a:pt x="12" y="20"/>
                  </a:cubicBezTo>
                  <a:cubicBezTo>
                    <a:pt x="13" y="16"/>
                    <a:pt x="16" y="12"/>
                    <a:pt x="17" y="12"/>
                  </a:cubicBezTo>
                  <a:cubicBezTo>
                    <a:pt x="18" y="11"/>
                    <a:pt x="24" y="12"/>
                    <a:pt x="25" y="11"/>
                  </a:cubicBezTo>
                  <a:cubicBezTo>
                    <a:pt x="26" y="9"/>
                    <a:pt x="25" y="5"/>
                    <a:pt x="29" y="5"/>
                  </a:cubicBezTo>
                  <a:cubicBezTo>
                    <a:pt x="34" y="6"/>
                    <a:pt x="36" y="9"/>
                    <a:pt x="42" y="10"/>
                  </a:cubicBezTo>
                  <a:cubicBezTo>
                    <a:pt x="48" y="10"/>
                    <a:pt x="56" y="10"/>
                    <a:pt x="60" y="10"/>
                  </a:cubicBezTo>
                  <a:cubicBezTo>
                    <a:pt x="64" y="10"/>
                    <a:pt x="70" y="9"/>
                    <a:pt x="75" y="5"/>
                  </a:cubicBezTo>
                  <a:cubicBezTo>
                    <a:pt x="81" y="1"/>
                    <a:pt x="86" y="0"/>
                    <a:pt x="83" y="3"/>
                  </a:cubicBezTo>
                  <a:cubicBezTo>
                    <a:pt x="80" y="5"/>
                    <a:pt x="77" y="12"/>
                    <a:pt x="75" y="14"/>
                  </a:cubicBezTo>
                  <a:cubicBezTo>
                    <a:pt x="73" y="16"/>
                    <a:pt x="72" y="18"/>
                    <a:pt x="66" y="18"/>
                  </a:cubicBezTo>
                  <a:cubicBezTo>
                    <a:pt x="59" y="18"/>
                    <a:pt x="55" y="16"/>
                    <a:pt x="50" y="16"/>
                  </a:cubicBezTo>
                  <a:cubicBezTo>
                    <a:pt x="45" y="16"/>
                    <a:pt x="32" y="17"/>
                    <a:pt x="29" y="17"/>
                  </a:cubicBezTo>
                  <a:cubicBezTo>
                    <a:pt x="25" y="17"/>
                    <a:pt x="20" y="16"/>
                    <a:pt x="18" y="17"/>
                  </a:cubicBezTo>
                  <a:cubicBezTo>
                    <a:pt x="17" y="19"/>
                    <a:pt x="16" y="22"/>
                    <a:pt x="16" y="26"/>
                  </a:cubicBezTo>
                  <a:cubicBezTo>
                    <a:pt x="16" y="30"/>
                    <a:pt x="17" y="32"/>
                    <a:pt x="21" y="34"/>
                  </a:cubicBezTo>
                  <a:cubicBezTo>
                    <a:pt x="25" y="35"/>
                    <a:pt x="25" y="41"/>
                    <a:pt x="29" y="40"/>
                  </a:cubicBezTo>
                  <a:cubicBezTo>
                    <a:pt x="33" y="40"/>
                    <a:pt x="32" y="35"/>
                    <a:pt x="35" y="34"/>
                  </a:cubicBezTo>
                  <a:cubicBezTo>
                    <a:pt x="39" y="34"/>
                    <a:pt x="44" y="34"/>
                    <a:pt x="47" y="33"/>
                  </a:cubicBezTo>
                  <a:cubicBezTo>
                    <a:pt x="50" y="32"/>
                    <a:pt x="54" y="31"/>
                    <a:pt x="53" y="33"/>
                  </a:cubicBezTo>
                  <a:cubicBezTo>
                    <a:pt x="52" y="36"/>
                    <a:pt x="49" y="38"/>
                    <a:pt x="47" y="40"/>
                  </a:cubicBezTo>
                  <a:cubicBezTo>
                    <a:pt x="45" y="41"/>
                    <a:pt x="38" y="47"/>
                    <a:pt x="36" y="47"/>
                  </a:cubicBezTo>
                  <a:cubicBezTo>
                    <a:pt x="35" y="47"/>
                    <a:pt x="33" y="44"/>
                    <a:pt x="33" y="46"/>
                  </a:cubicBezTo>
                  <a:cubicBezTo>
                    <a:pt x="33" y="48"/>
                    <a:pt x="35" y="51"/>
                    <a:pt x="39" y="54"/>
                  </a:cubicBezTo>
                  <a:cubicBezTo>
                    <a:pt x="43" y="58"/>
                    <a:pt x="46" y="61"/>
                    <a:pt x="46" y="64"/>
                  </a:cubicBezTo>
                  <a:cubicBezTo>
                    <a:pt x="46" y="67"/>
                    <a:pt x="46" y="72"/>
                    <a:pt x="47" y="72"/>
                  </a:cubicBezTo>
                  <a:cubicBezTo>
                    <a:pt x="49" y="72"/>
                    <a:pt x="49" y="75"/>
                    <a:pt x="52" y="75"/>
                  </a:cubicBezTo>
                  <a:cubicBezTo>
                    <a:pt x="55" y="76"/>
                    <a:pt x="58" y="77"/>
                    <a:pt x="54" y="77"/>
                  </a:cubicBezTo>
                  <a:cubicBezTo>
                    <a:pt x="51" y="78"/>
                    <a:pt x="49" y="82"/>
                    <a:pt x="47" y="82"/>
                  </a:cubicBezTo>
                  <a:cubicBezTo>
                    <a:pt x="45" y="82"/>
                    <a:pt x="45" y="81"/>
                    <a:pt x="43" y="83"/>
                  </a:cubicBezTo>
                  <a:cubicBezTo>
                    <a:pt x="41" y="85"/>
                    <a:pt x="37" y="85"/>
                    <a:pt x="35" y="8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7" name="Freeform 996"/>
            <p:cNvSpPr>
              <a:spLocks/>
            </p:cNvSpPr>
            <p:nvPr/>
          </p:nvSpPr>
          <p:spPr bwMode="auto">
            <a:xfrm>
              <a:off x="3975100" y="3402013"/>
              <a:ext cx="41275" cy="79375"/>
            </a:xfrm>
            <a:custGeom>
              <a:avLst/>
              <a:gdLst>
                <a:gd name="T0" fmla="*/ 31678566 w 22"/>
                <a:gd name="T1" fmla="*/ 28573107 h 42"/>
                <a:gd name="T2" fmla="*/ 24639298 w 22"/>
                <a:gd name="T3" fmla="*/ 10715625 h 42"/>
                <a:gd name="T4" fmla="*/ 17600036 w 22"/>
                <a:gd name="T5" fmla="*/ 14287499 h 42"/>
                <a:gd name="T6" fmla="*/ 3519632 w 22"/>
                <a:gd name="T7" fmla="*/ 53574341 h 42"/>
                <a:gd name="T8" fmla="*/ 7039263 w 22"/>
                <a:gd name="T9" fmla="*/ 78575581 h 42"/>
                <a:gd name="T10" fmla="*/ 24639298 w 22"/>
                <a:gd name="T11" fmla="*/ 132151827 h 42"/>
                <a:gd name="T12" fmla="*/ 45758965 w 22"/>
                <a:gd name="T13" fmla="*/ 142865558 h 42"/>
                <a:gd name="T14" fmla="*/ 28158928 w 22"/>
                <a:gd name="T15" fmla="*/ 100006824 h 42"/>
                <a:gd name="T16" fmla="*/ 45758965 w 22"/>
                <a:gd name="T17" fmla="*/ 89291202 h 42"/>
                <a:gd name="T18" fmla="*/ 66878639 w 22"/>
                <a:gd name="T19" fmla="*/ 89291202 h 42"/>
                <a:gd name="T20" fmla="*/ 49278595 w 22"/>
                <a:gd name="T21" fmla="*/ 67861850 h 42"/>
                <a:gd name="T22" fmla="*/ 59837487 w 22"/>
                <a:gd name="T23" fmla="*/ 50002467 h 42"/>
                <a:gd name="T24" fmla="*/ 38719704 w 22"/>
                <a:gd name="T25" fmla="*/ 42860609 h 42"/>
                <a:gd name="T26" fmla="*/ 17600036 w 22"/>
                <a:gd name="T27" fmla="*/ 60718088 h 42"/>
                <a:gd name="T28" fmla="*/ 31678566 w 22"/>
                <a:gd name="T29" fmla="*/ 28573107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42"/>
                <a:gd name="T47" fmla="*/ 22 w 22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42">
                  <a:moveTo>
                    <a:pt x="9" y="8"/>
                  </a:moveTo>
                  <a:cubicBezTo>
                    <a:pt x="7" y="5"/>
                    <a:pt x="7" y="5"/>
                    <a:pt x="7" y="3"/>
                  </a:cubicBezTo>
                  <a:cubicBezTo>
                    <a:pt x="7" y="2"/>
                    <a:pt x="7" y="0"/>
                    <a:pt x="5" y="4"/>
                  </a:cubicBezTo>
                  <a:cubicBezTo>
                    <a:pt x="3" y="7"/>
                    <a:pt x="0" y="11"/>
                    <a:pt x="1" y="15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2" y="25"/>
                    <a:pt x="4" y="34"/>
                    <a:pt x="7" y="37"/>
                  </a:cubicBezTo>
                  <a:cubicBezTo>
                    <a:pt x="10" y="40"/>
                    <a:pt x="16" y="42"/>
                    <a:pt x="13" y="40"/>
                  </a:cubicBezTo>
                  <a:cubicBezTo>
                    <a:pt x="10" y="38"/>
                    <a:pt x="7" y="32"/>
                    <a:pt x="8" y="28"/>
                  </a:cubicBezTo>
                  <a:cubicBezTo>
                    <a:pt x="9" y="24"/>
                    <a:pt x="8" y="25"/>
                    <a:pt x="13" y="25"/>
                  </a:cubicBezTo>
                  <a:cubicBezTo>
                    <a:pt x="17" y="25"/>
                    <a:pt x="22" y="28"/>
                    <a:pt x="19" y="25"/>
                  </a:cubicBezTo>
                  <a:cubicBezTo>
                    <a:pt x="17" y="22"/>
                    <a:pt x="12" y="21"/>
                    <a:pt x="14" y="19"/>
                  </a:cubicBezTo>
                  <a:cubicBezTo>
                    <a:pt x="17" y="17"/>
                    <a:pt x="16" y="17"/>
                    <a:pt x="17" y="14"/>
                  </a:cubicBezTo>
                  <a:cubicBezTo>
                    <a:pt x="17" y="11"/>
                    <a:pt x="13" y="10"/>
                    <a:pt x="11" y="12"/>
                  </a:cubicBezTo>
                  <a:cubicBezTo>
                    <a:pt x="9" y="15"/>
                    <a:pt x="4" y="19"/>
                    <a:pt x="5" y="17"/>
                  </a:cubicBezTo>
                  <a:cubicBezTo>
                    <a:pt x="6" y="15"/>
                    <a:pt x="11" y="10"/>
                    <a:pt x="9" y="8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8" name="Freeform 997"/>
            <p:cNvSpPr>
              <a:spLocks/>
            </p:cNvSpPr>
            <p:nvPr/>
          </p:nvSpPr>
          <p:spPr bwMode="auto">
            <a:xfrm>
              <a:off x="3997325" y="3394075"/>
              <a:ext cx="14288" cy="12700"/>
            </a:xfrm>
            <a:custGeom>
              <a:avLst/>
              <a:gdLst>
                <a:gd name="T0" fmla="*/ 8331945 w 7"/>
                <a:gd name="T1" fmla="*/ 23041429 h 7"/>
                <a:gd name="T2" fmla="*/ 12497918 w 7"/>
                <a:gd name="T3" fmla="*/ 3291114 h 7"/>
                <a:gd name="T4" fmla="*/ 24997878 w 7"/>
                <a:gd name="T5" fmla="*/ 6584043 h 7"/>
                <a:gd name="T6" fmla="*/ 8331945 w 7"/>
                <a:gd name="T7" fmla="*/ 23041429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2" y="7"/>
                  </a:moveTo>
                  <a:cubicBezTo>
                    <a:pt x="0" y="7"/>
                    <a:pt x="1" y="3"/>
                    <a:pt x="3" y="1"/>
                  </a:cubicBezTo>
                  <a:cubicBezTo>
                    <a:pt x="4" y="0"/>
                    <a:pt x="4" y="1"/>
                    <a:pt x="6" y="2"/>
                  </a:cubicBezTo>
                  <a:cubicBezTo>
                    <a:pt x="7" y="4"/>
                    <a:pt x="4" y="7"/>
                    <a:pt x="2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9" name="Freeform 998"/>
            <p:cNvSpPr>
              <a:spLocks/>
            </p:cNvSpPr>
            <p:nvPr/>
          </p:nvSpPr>
          <p:spPr bwMode="auto">
            <a:xfrm>
              <a:off x="4052888" y="3459163"/>
              <a:ext cx="23812" cy="11112"/>
            </a:xfrm>
            <a:custGeom>
              <a:avLst/>
              <a:gdLst>
                <a:gd name="T0" fmla="*/ 47250946 w 12"/>
                <a:gd name="T1" fmla="*/ 13719615 h 6"/>
                <a:gd name="T2" fmla="*/ 0 w 12"/>
                <a:gd name="T3" fmla="*/ 10289712 h 6"/>
                <a:gd name="T4" fmla="*/ 47250946 w 12"/>
                <a:gd name="T5" fmla="*/ 13719615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12" y="4"/>
                  </a:moveTo>
                  <a:cubicBezTo>
                    <a:pt x="12" y="2"/>
                    <a:pt x="0" y="0"/>
                    <a:pt x="0" y="3"/>
                  </a:cubicBezTo>
                  <a:cubicBezTo>
                    <a:pt x="0" y="5"/>
                    <a:pt x="11" y="6"/>
                    <a:pt x="12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0" name="Freeform 999"/>
            <p:cNvSpPr>
              <a:spLocks/>
            </p:cNvSpPr>
            <p:nvPr/>
          </p:nvSpPr>
          <p:spPr bwMode="auto">
            <a:xfrm>
              <a:off x="4059238" y="3468688"/>
              <a:ext cx="90487" cy="47625"/>
            </a:xfrm>
            <a:custGeom>
              <a:avLst/>
              <a:gdLst>
                <a:gd name="T0" fmla="*/ 88845039 w 48"/>
                <a:gd name="T1" fmla="*/ 0 h 25"/>
                <a:gd name="T2" fmla="*/ 60413264 w 48"/>
                <a:gd name="T3" fmla="*/ 10887075 h 25"/>
                <a:gd name="T4" fmla="*/ 28429883 w 48"/>
                <a:gd name="T5" fmla="*/ 29032199 h 25"/>
                <a:gd name="T6" fmla="*/ 17769386 w 48"/>
                <a:gd name="T7" fmla="*/ 32661230 h 25"/>
                <a:gd name="T8" fmla="*/ 3553500 w 48"/>
                <a:gd name="T9" fmla="*/ 25403175 h 25"/>
                <a:gd name="T10" fmla="*/ 17769386 w 48"/>
                <a:gd name="T11" fmla="*/ 50806349 h 25"/>
                <a:gd name="T12" fmla="*/ 31983389 w 48"/>
                <a:gd name="T13" fmla="*/ 58064397 h 25"/>
                <a:gd name="T14" fmla="*/ 63968663 w 48"/>
                <a:gd name="T15" fmla="*/ 65322460 h 25"/>
                <a:gd name="T16" fmla="*/ 88845039 w 48"/>
                <a:gd name="T17" fmla="*/ 90725627 h 25"/>
                <a:gd name="T18" fmla="*/ 149258318 w 48"/>
                <a:gd name="T19" fmla="*/ 90725627 h 25"/>
                <a:gd name="T20" fmla="*/ 159920699 w 48"/>
                <a:gd name="T21" fmla="*/ 68951484 h 25"/>
                <a:gd name="T22" fmla="*/ 167027697 w 48"/>
                <a:gd name="T23" fmla="*/ 47177325 h 25"/>
                <a:gd name="T24" fmla="*/ 156365315 w 48"/>
                <a:gd name="T25" fmla="*/ 18145127 h 25"/>
                <a:gd name="T26" fmla="*/ 120828413 w 48"/>
                <a:gd name="T27" fmla="*/ 10887075 h 25"/>
                <a:gd name="T28" fmla="*/ 88845039 w 4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5"/>
                <a:gd name="T47" fmla="*/ 48 w 48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5">
                  <a:moveTo>
                    <a:pt x="25" y="0"/>
                  </a:moveTo>
                  <a:cubicBezTo>
                    <a:pt x="24" y="0"/>
                    <a:pt x="22" y="1"/>
                    <a:pt x="17" y="3"/>
                  </a:cubicBezTo>
                  <a:cubicBezTo>
                    <a:pt x="13" y="4"/>
                    <a:pt x="8" y="7"/>
                    <a:pt x="8" y="8"/>
                  </a:cubicBezTo>
                  <a:cubicBezTo>
                    <a:pt x="8" y="10"/>
                    <a:pt x="7" y="11"/>
                    <a:pt x="5" y="9"/>
                  </a:cubicBezTo>
                  <a:cubicBezTo>
                    <a:pt x="3" y="8"/>
                    <a:pt x="1" y="5"/>
                    <a:pt x="1" y="7"/>
                  </a:cubicBezTo>
                  <a:cubicBezTo>
                    <a:pt x="0" y="9"/>
                    <a:pt x="3" y="12"/>
                    <a:pt x="5" y="14"/>
                  </a:cubicBezTo>
                  <a:cubicBezTo>
                    <a:pt x="6" y="16"/>
                    <a:pt x="5" y="16"/>
                    <a:pt x="9" y="16"/>
                  </a:cubicBezTo>
                  <a:cubicBezTo>
                    <a:pt x="13" y="16"/>
                    <a:pt x="16" y="16"/>
                    <a:pt x="18" y="18"/>
                  </a:cubicBezTo>
                  <a:cubicBezTo>
                    <a:pt x="19" y="21"/>
                    <a:pt x="21" y="25"/>
                    <a:pt x="25" y="25"/>
                  </a:cubicBezTo>
                  <a:cubicBezTo>
                    <a:pt x="29" y="25"/>
                    <a:pt x="39" y="25"/>
                    <a:pt x="42" y="25"/>
                  </a:cubicBezTo>
                  <a:cubicBezTo>
                    <a:pt x="45" y="24"/>
                    <a:pt x="45" y="21"/>
                    <a:pt x="45" y="19"/>
                  </a:cubicBezTo>
                  <a:cubicBezTo>
                    <a:pt x="45" y="16"/>
                    <a:pt x="48" y="16"/>
                    <a:pt x="47" y="13"/>
                  </a:cubicBezTo>
                  <a:cubicBezTo>
                    <a:pt x="46" y="11"/>
                    <a:pt x="47" y="8"/>
                    <a:pt x="44" y="5"/>
                  </a:cubicBezTo>
                  <a:cubicBezTo>
                    <a:pt x="41" y="3"/>
                    <a:pt x="37" y="6"/>
                    <a:pt x="34" y="3"/>
                  </a:cubicBezTo>
                  <a:cubicBezTo>
                    <a:pt x="30" y="0"/>
                    <a:pt x="27" y="0"/>
                    <a:pt x="25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1" name="Freeform 1000"/>
            <p:cNvSpPr>
              <a:spLocks/>
            </p:cNvSpPr>
            <p:nvPr/>
          </p:nvSpPr>
          <p:spPr bwMode="auto">
            <a:xfrm>
              <a:off x="4089400" y="3497263"/>
              <a:ext cx="476250" cy="231775"/>
            </a:xfrm>
            <a:custGeom>
              <a:avLst/>
              <a:gdLst>
                <a:gd name="T0" fmla="*/ 134273952 w 250"/>
                <a:gd name="T1" fmla="*/ 79401945 h 122"/>
                <a:gd name="T2" fmla="*/ 105241729 w 250"/>
                <a:gd name="T3" fmla="*/ 36092313 h 122"/>
                <a:gd name="T4" fmla="*/ 61693425 w 250"/>
                <a:gd name="T5" fmla="*/ 46919242 h 122"/>
                <a:gd name="T6" fmla="*/ 10887076 w 250"/>
                <a:gd name="T7" fmla="*/ 57748072 h 122"/>
                <a:gd name="T8" fmla="*/ 39919280 w 250"/>
                <a:gd name="T9" fmla="*/ 86621165 h 122"/>
                <a:gd name="T10" fmla="*/ 72580512 w 250"/>
                <a:gd name="T11" fmla="*/ 129932712 h 122"/>
                <a:gd name="T12" fmla="*/ 76209536 w 250"/>
                <a:gd name="T13" fmla="*/ 90230775 h 122"/>
                <a:gd name="T14" fmla="*/ 87096609 w 250"/>
                <a:gd name="T15" fmla="*/ 101057704 h 122"/>
                <a:gd name="T16" fmla="*/ 141532000 w 250"/>
                <a:gd name="T17" fmla="*/ 115494243 h 122"/>
                <a:gd name="T18" fmla="*/ 214112482 w 250"/>
                <a:gd name="T19" fmla="*/ 155196181 h 122"/>
                <a:gd name="T20" fmla="*/ 308467169 w 250"/>
                <a:gd name="T21" fmla="*/ 209334627 h 122"/>
                <a:gd name="T22" fmla="*/ 344757410 w 250"/>
                <a:gd name="T23" fmla="*/ 256253914 h 122"/>
                <a:gd name="T24" fmla="*/ 341128386 w 250"/>
                <a:gd name="T25" fmla="*/ 270692353 h 122"/>
                <a:gd name="T26" fmla="*/ 312096193 w 250"/>
                <a:gd name="T27" fmla="*/ 285128892 h 122"/>
                <a:gd name="T28" fmla="*/ 283064000 w 250"/>
                <a:gd name="T29" fmla="*/ 324830800 h 122"/>
                <a:gd name="T30" fmla="*/ 333870338 w 250"/>
                <a:gd name="T31" fmla="*/ 292346212 h 122"/>
                <a:gd name="T32" fmla="*/ 337499362 w 250"/>
                <a:gd name="T33" fmla="*/ 310392361 h 122"/>
                <a:gd name="T34" fmla="*/ 388305699 w 250"/>
                <a:gd name="T35" fmla="*/ 306784651 h 122"/>
                <a:gd name="T36" fmla="*/ 435483013 w 250"/>
                <a:gd name="T37" fmla="*/ 360923098 h 122"/>
                <a:gd name="T38" fmla="*/ 547982879 w 250"/>
                <a:gd name="T39" fmla="*/ 350094269 h 122"/>
                <a:gd name="T40" fmla="*/ 533466783 w 250"/>
                <a:gd name="T41" fmla="*/ 332048120 h 122"/>
                <a:gd name="T42" fmla="*/ 551611903 w 250"/>
                <a:gd name="T43" fmla="*/ 306784651 h 122"/>
                <a:gd name="T44" fmla="*/ 573386048 w 250"/>
                <a:gd name="T45" fmla="*/ 295955822 h 122"/>
                <a:gd name="T46" fmla="*/ 627821410 w 250"/>
                <a:gd name="T47" fmla="*/ 303175041 h 122"/>
                <a:gd name="T48" fmla="*/ 678627747 w 250"/>
                <a:gd name="T49" fmla="*/ 321221190 h 122"/>
                <a:gd name="T50" fmla="*/ 718547013 w 250"/>
                <a:gd name="T51" fmla="*/ 368140418 h 122"/>
                <a:gd name="T52" fmla="*/ 827417736 w 250"/>
                <a:gd name="T53" fmla="*/ 422278865 h 122"/>
                <a:gd name="T54" fmla="*/ 889111146 w 250"/>
                <a:gd name="T55" fmla="*/ 429498084 h 122"/>
                <a:gd name="T56" fmla="*/ 852820905 w 250"/>
                <a:gd name="T57" fmla="*/ 397013496 h 122"/>
                <a:gd name="T58" fmla="*/ 841933833 w 250"/>
                <a:gd name="T59" fmla="*/ 386186567 h 122"/>
                <a:gd name="T60" fmla="*/ 812901640 w 250"/>
                <a:gd name="T61" fmla="*/ 364530808 h 122"/>
                <a:gd name="T62" fmla="*/ 776611399 w 250"/>
                <a:gd name="T63" fmla="*/ 321221190 h 122"/>
                <a:gd name="T64" fmla="*/ 711288964 w 250"/>
                <a:gd name="T65" fmla="*/ 256253914 h 122"/>
                <a:gd name="T66" fmla="*/ 743950181 w 250"/>
                <a:gd name="T67" fmla="*/ 220163457 h 122"/>
                <a:gd name="T68" fmla="*/ 678627747 w 250"/>
                <a:gd name="T69" fmla="*/ 191288479 h 122"/>
                <a:gd name="T70" fmla="*/ 609676289 w 250"/>
                <a:gd name="T71" fmla="*/ 119103853 h 122"/>
                <a:gd name="T72" fmla="*/ 544353855 w 250"/>
                <a:gd name="T73" fmla="*/ 86621165 h 122"/>
                <a:gd name="T74" fmla="*/ 406450820 w 250"/>
                <a:gd name="T75" fmla="*/ 46919242 h 122"/>
                <a:gd name="T76" fmla="*/ 283064000 w 250"/>
                <a:gd name="T77" fmla="*/ 0 h 122"/>
                <a:gd name="T78" fmla="*/ 250402783 w 250"/>
                <a:gd name="T79" fmla="*/ 32482703 h 122"/>
                <a:gd name="T80" fmla="*/ 163306145 w 250"/>
                <a:gd name="T81" fmla="*/ 90230775 h 1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122"/>
                <a:gd name="T125" fmla="*/ 250 w 250"/>
                <a:gd name="T126" fmla="*/ 122 h 1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122">
                  <a:moveTo>
                    <a:pt x="45" y="25"/>
                  </a:moveTo>
                  <a:cubicBezTo>
                    <a:pt x="42" y="25"/>
                    <a:pt x="38" y="24"/>
                    <a:pt x="37" y="22"/>
                  </a:cubicBezTo>
                  <a:cubicBezTo>
                    <a:pt x="37" y="20"/>
                    <a:pt x="36" y="17"/>
                    <a:pt x="33" y="14"/>
                  </a:cubicBezTo>
                  <a:cubicBezTo>
                    <a:pt x="31" y="11"/>
                    <a:pt x="30" y="9"/>
                    <a:pt x="29" y="10"/>
                  </a:cubicBezTo>
                  <a:cubicBezTo>
                    <a:pt x="27" y="12"/>
                    <a:pt x="25" y="15"/>
                    <a:pt x="24" y="14"/>
                  </a:cubicBezTo>
                  <a:cubicBezTo>
                    <a:pt x="22" y="14"/>
                    <a:pt x="18" y="12"/>
                    <a:pt x="17" y="13"/>
                  </a:cubicBezTo>
                  <a:cubicBezTo>
                    <a:pt x="15" y="13"/>
                    <a:pt x="12" y="18"/>
                    <a:pt x="8" y="18"/>
                  </a:cubicBezTo>
                  <a:cubicBezTo>
                    <a:pt x="5" y="18"/>
                    <a:pt x="4" y="16"/>
                    <a:pt x="3" y="16"/>
                  </a:cubicBezTo>
                  <a:cubicBezTo>
                    <a:pt x="2" y="17"/>
                    <a:pt x="0" y="19"/>
                    <a:pt x="3" y="19"/>
                  </a:cubicBezTo>
                  <a:cubicBezTo>
                    <a:pt x="6" y="19"/>
                    <a:pt x="10" y="23"/>
                    <a:pt x="11" y="24"/>
                  </a:cubicBezTo>
                  <a:cubicBezTo>
                    <a:pt x="11" y="26"/>
                    <a:pt x="10" y="31"/>
                    <a:pt x="12" y="32"/>
                  </a:cubicBezTo>
                  <a:cubicBezTo>
                    <a:pt x="14" y="33"/>
                    <a:pt x="18" y="36"/>
                    <a:pt x="20" y="36"/>
                  </a:cubicBezTo>
                  <a:cubicBezTo>
                    <a:pt x="21" y="36"/>
                    <a:pt x="19" y="35"/>
                    <a:pt x="19" y="33"/>
                  </a:cubicBezTo>
                  <a:cubicBezTo>
                    <a:pt x="19" y="31"/>
                    <a:pt x="20" y="28"/>
                    <a:pt x="21" y="25"/>
                  </a:cubicBezTo>
                  <a:cubicBezTo>
                    <a:pt x="23" y="22"/>
                    <a:pt x="26" y="18"/>
                    <a:pt x="25" y="20"/>
                  </a:cubicBezTo>
                  <a:cubicBezTo>
                    <a:pt x="24" y="22"/>
                    <a:pt x="21" y="26"/>
                    <a:pt x="24" y="28"/>
                  </a:cubicBezTo>
                  <a:cubicBezTo>
                    <a:pt x="26" y="31"/>
                    <a:pt x="34" y="35"/>
                    <a:pt x="37" y="34"/>
                  </a:cubicBezTo>
                  <a:cubicBezTo>
                    <a:pt x="39" y="32"/>
                    <a:pt x="40" y="30"/>
                    <a:pt x="39" y="32"/>
                  </a:cubicBezTo>
                  <a:cubicBezTo>
                    <a:pt x="38" y="35"/>
                    <a:pt x="37" y="35"/>
                    <a:pt x="41" y="37"/>
                  </a:cubicBezTo>
                  <a:cubicBezTo>
                    <a:pt x="45" y="39"/>
                    <a:pt x="52" y="38"/>
                    <a:pt x="59" y="43"/>
                  </a:cubicBezTo>
                  <a:cubicBezTo>
                    <a:pt x="66" y="47"/>
                    <a:pt x="77" y="50"/>
                    <a:pt x="81" y="53"/>
                  </a:cubicBezTo>
                  <a:cubicBezTo>
                    <a:pt x="84" y="56"/>
                    <a:pt x="84" y="55"/>
                    <a:pt x="85" y="58"/>
                  </a:cubicBezTo>
                  <a:cubicBezTo>
                    <a:pt x="86" y="62"/>
                    <a:pt x="87" y="64"/>
                    <a:pt x="89" y="67"/>
                  </a:cubicBezTo>
                  <a:cubicBezTo>
                    <a:pt x="92" y="69"/>
                    <a:pt x="99" y="71"/>
                    <a:pt x="95" y="71"/>
                  </a:cubicBezTo>
                  <a:cubicBezTo>
                    <a:pt x="92" y="72"/>
                    <a:pt x="89" y="73"/>
                    <a:pt x="92" y="73"/>
                  </a:cubicBezTo>
                  <a:cubicBezTo>
                    <a:pt x="95" y="73"/>
                    <a:pt x="97" y="75"/>
                    <a:pt x="94" y="75"/>
                  </a:cubicBezTo>
                  <a:cubicBezTo>
                    <a:pt x="92" y="75"/>
                    <a:pt x="93" y="78"/>
                    <a:pt x="91" y="78"/>
                  </a:cubicBezTo>
                  <a:cubicBezTo>
                    <a:pt x="90" y="79"/>
                    <a:pt x="89" y="79"/>
                    <a:pt x="86" y="79"/>
                  </a:cubicBezTo>
                  <a:cubicBezTo>
                    <a:pt x="84" y="79"/>
                    <a:pt x="84" y="81"/>
                    <a:pt x="82" y="83"/>
                  </a:cubicBezTo>
                  <a:cubicBezTo>
                    <a:pt x="79" y="84"/>
                    <a:pt x="75" y="89"/>
                    <a:pt x="78" y="90"/>
                  </a:cubicBezTo>
                  <a:cubicBezTo>
                    <a:pt x="80" y="91"/>
                    <a:pt x="90" y="91"/>
                    <a:pt x="91" y="90"/>
                  </a:cubicBezTo>
                  <a:cubicBezTo>
                    <a:pt x="91" y="88"/>
                    <a:pt x="92" y="83"/>
                    <a:pt x="92" y="81"/>
                  </a:cubicBezTo>
                  <a:cubicBezTo>
                    <a:pt x="92" y="80"/>
                    <a:pt x="96" y="79"/>
                    <a:pt x="95" y="81"/>
                  </a:cubicBezTo>
                  <a:cubicBezTo>
                    <a:pt x="93" y="83"/>
                    <a:pt x="91" y="85"/>
                    <a:pt x="93" y="86"/>
                  </a:cubicBezTo>
                  <a:cubicBezTo>
                    <a:pt x="95" y="87"/>
                    <a:pt x="103" y="89"/>
                    <a:pt x="105" y="88"/>
                  </a:cubicBezTo>
                  <a:cubicBezTo>
                    <a:pt x="107" y="86"/>
                    <a:pt x="107" y="83"/>
                    <a:pt x="107" y="85"/>
                  </a:cubicBezTo>
                  <a:cubicBezTo>
                    <a:pt x="108" y="87"/>
                    <a:pt x="104" y="86"/>
                    <a:pt x="109" y="91"/>
                  </a:cubicBezTo>
                  <a:cubicBezTo>
                    <a:pt x="114" y="97"/>
                    <a:pt x="117" y="98"/>
                    <a:pt x="120" y="100"/>
                  </a:cubicBezTo>
                  <a:cubicBezTo>
                    <a:pt x="122" y="101"/>
                    <a:pt x="131" y="102"/>
                    <a:pt x="136" y="102"/>
                  </a:cubicBezTo>
                  <a:cubicBezTo>
                    <a:pt x="141" y="102"/>
                    <a:pt x="149" y="98"/>
                    <a:pt x="151" y="97"/>
                  </a:cubicBezTo>
                  <a:cubicBezTo>
                    <a:pt x="152" y="95"/>
                    <a:pt x="148" y="94"/>
                    <a:pt x="144" y="92"/>
                  </a:cubicBezTo>
                  <a:cubicBezTo>
                    <a:pt x="140" y="90"/>
                    <a:pt x="137" y="87"/>
                    <a:pt x="147" y="92"/>
                  </a:cubicBezTo>
                  <a:cubicBezTo>
                    <a:pt x="157" y="98"/>
                    <a:pt x="153" y="90"/>
                    <a:pt x="152" y="89"/>
                  </a:cubicBezTo>
                  <a:cubicBezTo>
                    <a:pt x="152" y="88"/>
                    <a:pt x="150" y="83"/>
                    <a:pt x="152" y="85"/>
                  </a:cubicBezTo>
                  <a:cubicBezTo>
                    <a:pt x="153" y="86"/>
                    <a:pt x="157" y="88"/>
                    <a:pt x="157" y="86"/>
                  </a:cubicBezTo>
                  <a:cubicBezTo>
                    <a:pt x="158" y="85"/>
                    <a:pt x="156" y="81"/>
                    <a:pt x="158" y="82"/>
                  </a:cubicBezTo>
                  <a:cubicBezTo>
                    <a:pt x="160" y="83"/>
                    <a:pt x="163" y="81"/>
                    <a:pt x="165" y="81"/>
                  </a:cubicBezTo>
                  <a:cubicBezTo>
                    <a:pt x="167" y="80"/>
                    <a:pt x="167" y="81"/>
                    <a:pt x="173" y="84"/>
                  </a:cubicBezTo>
                  <a:cubicBezTo>
                    <a:pt x="179" y="87"/>
                    <a:pt x="184" y="87"/>
                    <a:pt x="185" y="86"/>
                  </a:cubicBezTo>
                  <a:cubicBezTo>
                    <a:pt x="185" y="85"/>
                    <a:pt x="184" y="87"/>
                    <a:pt x="187" y="89"/>
                  </a:cubicBezTo>
                  <a:cubicBezTo>
                    <a:pt x="191" y="92"/>
                    <a:pt x="192" y="94"/>
                    <a:pt x="194" y="97"/>
                  </a:cubicBezTo>
                  <a:cubicBezTo>
                    <a:pt x="196" y="99"/>
                    <a:pt x="197" y="99"/>
                    <a:pt x="198" y="102"/>
                  </a:cubicBezTo>
                  <a:cubicBezTo>
                    <a:pt x="200" y="106"/>
                    <a:pt x="207" y="115"/>
                    <a:pt x="211" y="115"/>
                  </a:cubicBezTo>
                  <a:cubicBezTo>
                    <a:pt x="215" y="115"/>
                    <a:pt x="221" y="114"/>
                    <a:pt x="228" y="117"/>
                  </a:cubicBezTo>
                  <a:cubicBezTo>
                    <a:pt x="234" y="119"/>
                    <a:pt x="239" y="122"/>
                    <a:pt x="241" y="121"/>
                  </a:cubicBezTo>
                  <a:cubicBezTo>
                    <a:pt x="244" y="121"/>
                    <a:pt x="243" y="119"/>
                    <a:pt x="245" y="119"/>
                  </a:cubicBezTo>
                  <a:cubicBezTo>
                    <a:pt x="246" y="118"/>
                    <a:pt x="250" y="118"/>
                    <a:pt x="247" y="117"/>
                  </a:cubicBezTo>
                  <a:cubicBezTo>
                    <a:pt x="245" y="116"/>
                    <a:pt x="235" y="113"/>
                    <a:pt x="235" y="110"/>
                  </a:cubicBezTo>
                  <a:cubicBezTo>
                    <a:pt x="235" y="108"/>
                    <a:pt x="243" y="110"/>
                    <a:pt x="239" y="109"/>
                  </a:cubicBezTo>
                  <a:cubicBezTo>
                    <a:pt x="235" y="107"/>
                    <a:pt x="235" y="108"/>
                    <a:pt x="232" y="107"/>
                  </a:cubicBezTo>
                  <a:cubicBezTo>
                    <a:pt x="228" y="107"/>
                    <a:pt x="227" y="106"/>
                    <a:pt x="227" y="104"/>
                  </a:cubicBezTo>
                  <a:cubicBezTo>
                    <a:pt x="226" y="101"/>
                    <a:pt x="227" y="101"/>
                    <a:pt x="224" y="101"/>
                  </a:cubicBezTo>
                  <a:cubicBezTo>
                    <a:pt x="221" y="101"/>
                    <a:pt x="215" y="95"/>
                    <a:pt x="215" y="93"/>
                  </a:cubicBezTo>
                  <a:cubicBezTo>
                    <a:pt x="215" y="91"/>
                    <a:pt x="216" y="90"/>
                    <a:pt x="214" y="89"/>
                  </a:cubicBezTo>
                  <a:cubicBezTo>
                    <a:pt x="211" y="87"/>
                    <a:pt x="202" y="79"/>
                    <a:pt x="199" y="75"/>
                  </a:cubicBezTo>
                  <a:cubicBezTo>
                    <a:pt x="196" y="71"/>
                    <a:pt x="192" y="71"/>
                    <a:pt x="196" y="71"/>
                  </a:cubicBezTo>
                  <a:cubicBezTo>
                    <a:pt x="200" y="70"/>
                    <a:pt x="213" y="72"/>
                    <a:pt x="210" y="68"/>
                  </a:cubicBezTo>
                  <a:cubicBezTo>
                    <a:pt x="206" y="63"/>
                    <a:pt x="208" y="63"/>
                    <a:pt x="205" y="61"/>
                  </a:cubicBezTo>
                  <a:cubicBezTo>
                    <a:pt x="202" y="60"/>
                    <a:pt x="202" y="62"/>
                    <a:pt x="198" y="59"/>
                  </a:cubicBezTo>
                  <a:cubicBezTo>
                    <a:pt x="193" y="56"/>
                    <a:pt x="191" y="55"/>
                    <a:pt x="187" y="53"/>
                  </a:cubicBezTo>
                  <a:cubicBezTo>
                    <a:pt x="184" y="50"/>
                    <a:pt x="182" y="45"/>
                    <a:pt x="179" y="42"/>
                  </a:cubicBezTo>
                  <a:cubicBezTo>
                    <a:pt x="176" y="39"/>
                    <a:pt x="171" y="36"/>
                    <a:pt x="168" y="33"/>
                  </a:cubicBezTo>
                  <a:cubicBezTo>
                    <a:pt x="164" y="31"/>
                    <a:pt x="161" y="32"/>
                    <a:pt x="158" y="30"/>
                  </a:cubicBezTo>
                  <a:cubicBezTo>
                    <a:pt x="154" y="27"/>
                    <a:pt x="152" y="24"/>
                    <a:pt x="150" y="24"/>
                  </a:cubicBezTo>
                  <a:cubicBezTo>
                    <a:pt x="148" y="24"/>
                    <a:pt x="134" y="21"/>
                    <a:pt x="130" y="18"/>
                  </a:cubicBezTo>
                  <a:cubicBezTo>
                    <a:pt x="125" y="15"/>
                    <a:pt x="117" y="14"/>
                    <a:pt x="112" y="13"/>
                  </a:cubicBezTo>
                  <a:cubicBezTo>
                    <a:pt x="107" y="13"/>
                    <a:pt x="105" y="11"/>
                    <a:pt x="99" y="9"/>
                  </a:cubicBezTo>
                  <a:cubicBezTo>
                    <a:pt x="93" y="7"/>
                    <a:pt x="82" y="1"/>
                    <a:pt x="78" y="0"/>
                  </a:cubicBezTo>
                  <a:cubicBezTo>
                    <a:pt x="75" y="0"/>
                    <a:pt x="72" y="3"/>
                    <a:pt x="71" y="4"/>
                  </a:cubicBezTo>
                  <a:cubicBezTo>
                    <a:pt x="70" y="6"/>
                    <a:pt x="72" y="9"/>
                    <a:pt x="69" y="9"/>
                  </a:cubicBezTo>
                  <a:cubicBezTo>
                    <a:pt x="67" y="9"/>
                    <a:pt x="62" y="9"/>
                    <a:pt x="60" y="11"/>
                  </a:cubicBezTo>
                  <a:cubicBezTo>
                    <a:pt x="57" y="13"/>
                    <a:pt x="52" y="26"/>
                    <a:pt x="45" y="2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2" name="Freeform 1001"/>
            <p:cNvSpPr>
              <a:spLocks/>
            </p:cNvSpPr>
            <p:nvPr/>
          </p:nvSpPr>
          <p:spPr bwMode="auto">
            <a:xfrm>
              <a:off x="4505325" y="3567113"/>
              <a:ext cx="96838" cy="53975"/>
            </a:xfrm>
            <a:custGeom>
              <a:avLst/>
              <a:gdLst>
                <a:gd name="T0" fmla="*/ 0 w 51"/>
                <a:gd name="T1" fmla="*/ 63171967 h 28"/>
                <a:gd name="T2" fmla="*/ 18027060 w 51"/>
                <a:gd name="T3" fmla="*/ 59455389 h 28"/>
                <a:gd name="T4" fmla="*/ 61290855 w 51"/>
                <a:gd name="T5" fmla="*/ 63171967 h 28"/>
                <a:gd name="T6" fmla="*/ 79317923 w 51"/>
                <a:gd name="T7" fmla="*/ 52024190 h 28"/>
                <a:gd name="T8" fmla="*/ 118977819 w 51"/>
                <a:gd name="T9" fmla="*/ 52024190 h 28"/>
                <a:gd name="T10" fmla="*/ 140610692 w 51"/>
                <a:gd name="T11" fmla="*/ 33443301 h 28"/>
                <a:gd name="T12" fmla="*/ 155031955 w 51"/>
                <a:gd name="T13" fmla="*/ 11147766 h 28"/>
                <a:gd name="T14" fmla="*/ 169453217 w 51"/>
                <a:gd name="T15" fmla="*/ 0 h 28"/>
                <a:gd name="T16" fmla="*/ 183874480 w 51"/>
                <a:gd name="T17" fmla="*/ 18578969 h 28"/>
                <a:gd name="T18" fmla="*/ 169453217 w 51"/>
                <a:gd name="T19" fmla="*/ 44591064 h 28"/>
                <a:gd name="T20" fmla="*/ 165847427 w 51"/>
                <a:gd name="T21" fmla="*/ 59455389 h 28"/>
                <a:gd name="T22" fmla="*/ 133399111 w 51"/>
                <a:gd name="T23" fmla="*/ 74319730 h 28"/>
                <a:gd name="T24" fmla="*/ 82923713 w 51"/>
                <a:gd name="T25" fmla="*/ 100329889 h 28"/>
                <a:gd name="T26" fmla="*/ 0 w 51"/>
                <a:gd name="T27" fmla="*/ 6317196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28"/>
                <a:gd name="T44" fmla="*/ 51 w 51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28">
                  <a:moveTo>
                    <a:pt x="0" y="17"/>
                  </a:moveTo>
                  <a:cubicBezTo>
                    <a:pt x="0" y="16"/>
                    <a:pt x="2" y="15"/>
                    <a:pt x="5" y="16"/>
                  </a:cubicBezTo>
                  <a:cubicBezTo>
                    <a:pt x="8" y="17"/>
                    <a:pt x="15" y="18"/>
                    <a:pt x="17" y="17"/>
                  </a:cubicBezTo>
                  <a:cubicBezTo>
                    <a:pt x="20" y="15"/>
                    <a:pt x="19" y="13"/>
                    <a:pt x="22" y="14"/>
                  </a:cubicBezTo>
                  <a:cubicBezTo>
                    <a:pt x="25" y="16"/>
                    <a:pt x="30" y="17"/>
                    <a:pt x="33" y="14"/>
                  </a:cubicBezTo>
                  <a:cubicBezTo>
                    <a:pt x="36" y="12"/>
                    <a:pt x="35" y="10"/>
                    <a:pt x="39" y="9"/>
                  </a:cubicBezTo>
                  <a:cubicBezTo>
                    <a:pt x="43" y="9"/>
                    <a:pt x="43" y="6"/>
                    <a:pt x="43" y="3"/>
                  </a:cubicBezTo>
                  <a:cubicBezTo>
                    <a:pt x="43" y="0"/>
                    <a:pt x="45" y="0"/>
                    <a:pt x="47" y="0"/>
                  </a:cubicBezTo>
                  <a:cubicBezTo>
                    <a:pt x="50" y="0"/>
                    <a:pt x="51" y="3"/>
                    <a:pt x="51" y="5"/>
                  </a:cubicBezTo>
                  <a:cubicBezTo>
                    <a:pt x="51" y="7"/>
                    <a:pt x="47" y="10"/>
                    <a:pt x="47" y="12"/>
                  </a:cubicBezTo>
                  <a:cubicBezTo>
                    <a:pt x="47" y="13"/>
                    <a:pt x="49" y="15"/>
                    <a:pt x="46" y="16"/>
                  </a:cubicBezTo>
                  <a:cubicBezTo>
                    <a:pt x="42" y="16"/>
                    <a:pt x="39" y="17"/>
                    <a:pt x="37" y="20"/>
                  </a:cubicBezTo>
                  <a:cubicBezTo>
                    <a:pt x="36" y="23"/>
                    <a:pt x="29" y="28"/>
                    <a:pt x="23" y="27"/>
                  </a:cubicBezTo>
                  <a:cubicBezTo>
                    <a:pt x="16" y="27"/>
                    <a:pt x="0" y="24"/>
                    <a:pt x="0" y="1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3" name="Freeform 1002"/>
            <p:cNvSpPr>
              <a:spLocks/>
            </p:cNvSpPr>
            <p:nvPr/>
          </p:nvSpPr>
          <p:spPr bwMode="auto">
            <a:xfrm>
              <a:off x="4656138" y="3590925"/>
              <a:ext cx="38100" cy="42863"/>
            </a:xfrm>
            <a:custGeom>
              <a:avLst/>
              <a:gdLst>
                <a:gd name="T0" fmla="*/ 7258049 w 20"/>
                <a:gd name="T1" fmla="*/ 3473766 h 23"/>
                <a:gd name="T2" fmla="*/ 18145126 w 20"/>
                <a:gd name="T3" fmla="*/ 38203980 h 23"/>
                <a:gd name="T4" fmla="*/ 54435369 w 20"/>
                <a:gd name="T5" fmla="*/ 76406097 h 23"/>
                <a:gd name="T6" fmla="*/ 72580502 w 20"/>
                <a:gd name="T7" fmla="*/ 69460429 h 23"/>
                <a:gd name="T8" fmla="*/ 50806346 w 20"/>
                <a:gd name="T9" fmla="*/ 38203980 h 23"/>
                <a:gd name="T10" fmla="*/ 21774149 w 20"/>
                <a:gd name="T11" fmla="*/ 17365107 h 23"/>
                <a:gd name="T12" fmla="*/ 7258049 w 20"/>
                <a:gd name="T13" fmla="*/ 347376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3"/>
                <a:gd name="T23" fmla="*/ 20 w 2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3">
                  <a:moveTo>
                    <a:pt x="2" y="1"/>
                  </a:moveTo>
                  <a:cubicBezTo>
                    <a:pt x="0" y="2"/>
                    <a:pt x="3" y="7"/>
                    <a:pt x="5" y="11"/>
                  </a:cubicBezTo>
                  <a:cubicBezTo>
                    <a:pt x="7" y="15"/>
                    <a:pt x="12" y="22"/>
                    <a:pt x="15" y="22"/>
                  </a:cubicBezTo>
                  <a:cubicBezTo>
                    <a:pt x="18" y="23"/>
                    <a:pt x="20" y="22"/>
                    <a:pt x="20" y="20"/>
                  </a:cubicBezTo>
                  <a:cubicBezTo>
                    <a:pt x="20" y="17"/>
                    <a:pt x="19" y="15"/>
                    <a:pt x="14" y="11"/>
                  </a:cubicBezTo>
                  <a:cubicBezTo>
                    <a:pt x="9" y="8"/>
                    <a:pt x="8" y="7"/>
                    <a:pt x="6" y="5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4" name="Freeform 1003"/>
            <p:cNvSpPr>
              <a:spLocks/>
            </p:cNvSpPr>
            <p:nvPr/>
          </p:nvSpPr>
          <p:spPr bwMode="auto">
            <a:xfrm>
              <a:off x="4787900" y="3695700"/>
              <a:ext cx="26988" cy="23813"/>
            </a:xfrm>
            <a:custGeom>
              <a:avLst/>
              <a:gdLst>
                <a:gd name="T0" fmla="*/ 52025154 w 14"/>
                <a:gd name="T1" fmla="*/ 26842746 h 13"/>
                <a:gd name="T2" fmla="*/ 26012577 w 14"/>
                <a:gd name="T3" fmla="*/ 6711602 h 13"/>
                <a:gd name="T4" fmla="*/ 0 w 14"/>
                <a:gd name="T5" fmla="*/ 3355801 h 13"/>
                <a:gd name="T6" fmla="*/ 14864605 w 14"/>
                <a:gd name="T7" fmla="*/ 20132977 h 13"/>
                <a:gd name="T8" fmla="*/ 52025154 w 14"/>
                <a:gd name="T9" fmla="*/ 268427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4" y="8"/>
                  </a:moveTo>
                  <a:cubicBezTo>
                    <a:pt x="14" y="5"/>
                    <a:pt x="10" y="2"/>
                    <a:pt x="7" y="2"/>
                  </a:cubicBezTo>
                  <a:cubicBezTo>
                    <a:pt x="4" y="2"/>
                    <a:pt x="0" y="0"/>
                    <a:pt x="0" y="1"/>
                  </a:cubicBezTo>
                  <a:cubicBezTo>
                    <a:pt x="0" y="2"/>
                    <a:pt x="0" y="6"/>
                    <a:pt x="4" y="6"/>
                  </a:cubicBezTo>
                  <a:cubicBezTo>
                    <a:pt x="9" y="7"/>
                    <a:pt x="14" y="13"/>
                    <a:pt x="14" y="8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5" name="Freeform 1004"/>
            <p:cNvSpPr>
              <a:spLocks/>
            </p:cNvSpPr>
            <p:nvPr/>
          </p:nvSpPr>
          <p:spPr bwMode="auto">
            <a:xfrm>
              <a:off x="4748213" y="3651250"/>
              <a:ext cx="50800" cy="26988"/>
            </a:xfrm>
            <a:custGeom>
              <a:avLst/>
              <a:gdLst>
                <a:gd name="T0" fmla="*/ 84960183 w 27"/>
                <a:gd name="T1" fmla="*/ 48308522 h 14"/>
                <a:gd name="T2" fmla="*/ 17699099 w 27"/>
                <a:gd name="T3" fmla="*/ 3716633 h 14"/>
                <a:gd name="T4" fmla="*/ 24779111 w 27"/>
                <a:gd name="T5" fmla="*/ 14864605 h 14"/>
                <a:gd name="T6" fmla="*/ 84960183 w 27"/>
                <a:gd name="T7" fmla="*/ 4830852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4"/>
                <a:gd name="T14" fmla="*/ 27 w 2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4">
                  <a:moveTo>
                    <a:pt x="24" y="13"/>
                  </a:moveTo>
                  <a:cubicBezTo>
                    <a:pt x="27" y="14"/>
                    <a:pt x="10" y="2"/>
                    <a:pt x="5" y="1"/>
                  </a:cubicBezTo>
                  <a:cubicBezTo>
                    <a:pt x="0" y="0"/>
                    <a:pt x="5" y="3"/>
                    <a:pt x="7" y="4"/>
                  </a:cubicBezTo>
                  <a:cubicBezTo>
                    <a:pt x="9" y="6"/>
                    <a:pt x="21" y="12"/>
                    <a:pt x="24" y="13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6" name="Freeform 1005"/>
            <p:cNvSpPr>
              <a:spLocks/>
            </p:cNvSpPr>
            <p:nvPr/>
          </p:nvSpPr>
          <p:spPr bwMode="auto">
            <a:xfrm>
              <a:off x="4706938" y="3624263"/>
              <a:ext cx="23812" cy="25400"/>
            </a:xfrm>
            <a:custGeom>
              <a:avLst/>
              <a:gdLst>
                <a:gd name="T0" fmla="*/ 43314030 w 12"/>
                <a:gd name="T1" fmla="*/ 41992064 h 13"/>
                <a:gd name="T2" fmla="*/ 3936917 w 12"/>
                <a:gd name="T3" fmla="*/ 7635630 h 13"/>
                <a:gd name="T4" fmla="*/ 43314030 w 12"/>
                <a:gd name="T5" fmla="*/ 41992064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11" y="11"/>
                  </a:moveTo>
                  <a:cubicBezTo>
                    <a:pt x="11" y="6"/>
                    <a:pt x="0" y="0"/>
                    <a:pt x="1" y="2"/>
                  </a:cubicBezTo>
                  <a:cubicBezTo>
                    <a:pt x="2" y="4"/>
                    <a:pt x="12" y="13"/>
                    <a:pt x="11" y="11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7" name="Freeform 1006"/>
            <p:cNvSpPr>
              <a:spLocks/>
            </p:cNvSpPr>
            <p:nvPr/>
          </p:nvSpPr>
          <p:spPr bwMode="auto">
            <a:xfrm>
              <a:off x="4894263" y="3979863"/>
              <a:ext cx="82550" cy="57150"/>
            </a:xfrm>
            <a:custGeom>
              <a:avLst/>
              <a:gdLst>
                <a:gd name="T0" fmla="*/ 143734917 w 43"/>
                <a:gd name="T1" fmla="*/ 101612704 h 30"/>
                <a:gd name="T2" fmla="*/ 14741893 w 43"/>
                <a:gd name="T3" fmla="*/ 0 h 30"/>
                <a:gd name="T4" fmla="*/ 143734917 w 43"/>
                <a:gd name="T5" fmla="*/ 101612704 h 30"/>
                <a:gd name="T6" fmla="*/ 0 60000 65536"/>
                <a:gd name="T7" fmla="*/ 0 60000 65536"/>
                <a:gd name="T8" fmla="*/ 0 60000 65536"/>
                <a:gd name="T9" fmla="*/ 0 w 43"/>
                <a:gd name="T10" fmla="*/ 0 h 30"/>
                <a:gd name="T11" fmla="*/ 43 w 4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30">
                  <a:moveTo>
                    <a:pt x="39" y="28"/>
                  </a:moveTo>
                  <a:cubicBezTo>
                    <a:pt x="43" y="30"/>
                    <a:pt x="9" y="0"/>
                    <a:pt x="4" y="0"/>
                  </a:cubicBezTo>
                  <a:cubicBezTo>
                    <a:pt x="0" y="0"/>
                    <a:pt x="19" y="22"/>
                    <a:pt x="39" y="28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8" name="Freeform 1007"/>
            <p:cNvSpPr>
              <a:spLocks/>
            </p:cNvSpPr>
            <p:nvPr/>
          </p:nvSpPr>
          <p:spPr bwMode="auto">
            <a:xfrm>
              <a:off x="5110163" y="4354513"/>
              <a:ext cx="57150" cy="73025"/>
            </a:xfrm>
            <a:custGeom>
              <a:avLst/>
              <a:gdLst>
                <a:gd name="T0" fmla="*/ 105241728 w 30"/>
                <a:gd name="T1" fmla="*/ 140332915 h 38"/>
                <a:gd name="T2" fmla="*/ 94354656 w 30"/>
                <a:gd name="T3" fmla="*/ 107096915 h 38"/>
                <a:gd name="T4" fmla="*/ 79838559 w 30"/>
                <a:gd name="T5" fmla="*/ 88631206 h 38"/>
                <a:gd name="T6" fmla="*/ 79838559 w 30"/>
                <a:gd name="T7" fmla="*/ 66473892 h 38"/>
                <a:gd name="T8" fmla="*/ 39919280 w 30"/>
                <a:gd name="T9" fmla="*/ 40623038 h 38"/>
                <a:gd name="T10" fmla="*/ 7258050 w 30"/>
                <a:gd name="T11" fmla="*/ 14772187 h 38"/>
                <a:gd name="T12" fmla="*/ 36290256 w 30"/>
                <a:gd name="T13" fmla="*/ 55395220 h 38"/>
                <a:gd name="T14" fmla="*/ 47177328 w 30"/>
                <a:gd name="T15" fmla="*/ 81246075 h 38"/>
                <a:gd name="T16" fmla="*/ 76209535 w 30"/>
                <a:gd name="T17" fmla="*/ 107096915 h 38"/>
                <a:gd name="T18" fmla="*/ 79838559 w 30"/>
                <a:gd name="T19" fmla="*/ 121867176 h 38"/>
                <a:gd name="T20" fmla="*/ 105241728 w 30"/>
                <a:gd name="T21" fmla="*/ 14033291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8"/>
                <a:gd name="T35" fmla="*/ 30 w 30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8">
                  <a:moveTo>
                    <a:pt x="29" y="38"/>
                  </a:moveTo>
                  <a:cubicBezTo>
                    <a:pt x="28" y="33"/>
                    <a:pt x="30" y="33"/>
                    <a:pt x="26" y="29"/>
                  </a:cubicBezTo>
                  <a:cubicBezTo>
                    <a:pt x="23" y="26"/>
                    <a:pt x="22" y="27"/>
                    <a:pt x="22" y="24"/>
                  </a:cubicBezTo>
                  <a:cubicBezTo>
                    <a:pt x="23" y="22"/>
                    <a:pt x="26" y="21"/>
                    <a:pt x="22" y="18"/>
                  </a:cubicBezTo>
                  <a:cubicBezTo>
                    <a:pt x="19" y="15"/>
                    <a:pt x="16" y="15"/>
                    <a:pt x="11" y="11"/>
                  </a:cubicBezTo>
                  <a:cubicBezTo>
                    <a:pt x="6" y="7"/>
                    <a:pt x="0" y="0"/>
                    <a:pt x="2" y="4"/>
                  </a:cubicBezTo>
                  <a:cubicBezTo>
                    <a:pt x="3" y="7"/>
                    <a:pt x="10" y="11"/>
                    <a:pt x="10" y="15"/>
                  </a:cubicBezTo>
                  <a:cubicBezTo>
                    <a:pt x="10" y="18"/>
                    <a:pt x="9" y="17"/>
                    <a:pt x="13" y="22"/>
                  </a:cubicBezTo>
                  <a:cubicBezTo>
                    <a:pt x="16" y="26"/>
                    <a:pt x="18" y="28"/>
                    <a:pt x="21" y="29"/>
                  </a:cubicBezTo>
                  <a:cubicBezTo>
                    <a:pt x="24" y="30"/>
                    <a:pt x="22" y="30"/>
                    <a:pt x="22" y="33"/>
                  </a:cubicBezTo>
                  <a:cubicBezTo>
                    <a:pt x="22" y="37"/>
                    <a:pt x="29" y="38"/>
                    <a:pt x="29" y="3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1008"/>
            <p:cNvSpPr>
              <a:spLocks/>
            </p:cNvSpPr>
            <p:nvPr/>
          </p:nvSpPr>
          <p:spPr bwMode="auto">
            <a:xfrm>
              <a:off x="5137657" y="4422817"/>
              <a:ext cx="119339" cy="145775"/>
            </a:xfrm>
            <a:custGeom>
              <a:avLst/>
              <a:gdLst>
                <a:gd name="T0" fmla="*/ 28726 w 63"/>
                <a:gd name="T1" fmla="*/ 7603 h 76"/>
                <a:gd name="T2" fmla="*/ 26811 w 63"/>
                <a:gd name="T3" fmla="*/ 41818 h 76"/>
                <a:gd name="T4" fmla="*/ 21066 w 63"/>
                <a:gd name="T5" fmla="*/ 62727 h 76"/>
                <a:gd name="T6" fmla="*/ 7660 w 63"/>
                <a:gd name="T7" fmla="*/ 70330 h 76"/>
                <a:gd name="T8" fmla="*/ 5745 w 63"/>
                <a:gd name="T9" fmla="*/ 85537 h 76"/>
                <a:gd name="T10" fmla="*/ 36387 w 63"/>
                <a:gd name="T11" fmla="*/ 102644 h 76"/>
                <a:gd name="T12" fmla="*/ 30641 w 63"/>
                <a:gd name="T13" fmla="*/ 127355 h 76"/>
                <a:gd name="T14" fmla="*/ 30641 w 63"/>
                <a:gd name="T15" fmla="*/ 140660 h 76"/>
                <a:gd name="T16" fmla="*/ 47877 w 63"/>
                <a:gd name="T17" fmla="*/ 140660 h 76"/>
                <a:gd name="T18" fmla="*/ 74688 w 63"/>
                <a:gd name="T19" fmla="*/ 108346 h 76"/>
                <a:gd name="T20" fmla="*/ 82348 w 63"/>
                <a:gd name="T21" fmla="*/ 91239 h 76"/>
                <a:gd name="T22" fmla="*/ 82348 w 63"/>
                <a:gd name="T23" fmla="*/ 77933 h 76"/>
                <a:gd name="T24" fmla="*/ 95754 w 63"/>
                <a:gd name="T25" fmla="*/ 70330 h 76"/>
                <a:gd name="T26" fmla="*/ 105329 w 63"/>
                <a:gd name="T27" fmla="*/ 70330 h 76"/>
                <a:gd name="T28" fmla="*/ 116820 w 63"/>
                <a:gd name="T29" fmla="*/ 53223 h 76"/>
                <a:gd name="T30" fmla="*/ 118735 w 63"/>
                <a:gd name="T31" fmla="*/ 34215 h 76"/>
                <a:gd name="T32" fmla="*/ 116820 w 63"/>
                <a:gd name="T33" fmla="*/ 28512 h 76"/>
                <a:gd name="T34" fmla="*/ 95754 w 63"/>
                <a:gd name="T35" fmla="*/ 36116 h 76"/>
                <a:gd name="T36" fmla="*/ 82348 w 63"/>
                <a:gd name="T37" fmla="*/ 38016 h 76"/>
                <a:gd name="T38" fmla="*/ 57452 w 63"/>
                <a:gd name="T39" fmla="*/ 24711 h 76"/>
                <a:gd name="T40" fmla="*/ 47877 w 63"/>
                <a:gd name="T41" fmla="*/ 3802 h 76"/>
                <a:gd name="T42" fmla="*/ 44047 w 63"/>
                <a:gd name="T43" fmla="*/ 5702 h 76"/>
                <a:gd name="T44" fmla="*/ 40217 w 63"/>
                <a:gd name="T45" fmla="*/ 13306 h 76"/>
                <a:gd name="T46" fmla="*/ 28726 w 63"/>
                <a:gd name="T47" fmla="*/ 7603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76"/>
                <a:gd name="T74" fmla="*/ 63 w 63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76">
                  <a:moveTo>
                    <a:pt x="15" y="4"/>
                  </a:moveTo>
                  <a:cubicBezTo>
                    <a:pt x="13" y="5"/>
                    <a:pt x="14" y="19"/>
                    <a:pt x="14" y="22"/>
                  </a:cubicBezTo>
                  <a:cubicBezTo>
                    <a:pt x="14" y="26"/>
                    <a:pt x="11" y="31"/>
                    <a:pt x="11" y="33"/>
                  </a:cubicBezTo>
                  <a:cubicBezTo>
                    <a:pt x="10" y="35"/>
                    <a:pt x="5" y="35"/>
                    <a:pt x="4" y="37"/>
                  </a:cubicBezTo>
                  <a:cubicBezTo>
                    <a:pt x="2" y="40"/>
                    <a:pt x="0" y="45"/>
                    <a:pt x="3" y="45"/>
                  </a:cubicBezTo>
                  <a:cubicBezTo>
                    <a:pt x="5" y="45"/>
                    <a:pt x="19" y="51"/>
                    <a:pt x="19" y="54"/>
                  </a:cubicBezTo>
                  <a:cubicBezTo>
                    <a:pt x="19" y="58"/>
                    <a:pt x="18" y="64"/>
                    <a:pt x="16" y="67"/>
                  </a:cubicBezTo>
                  <a:cubicBezTo>
                    <a:pt x="14" y="70"/>
                    <a:pt x="14" y="74"/>
                    <a:pt x="16" y="74"/>
                  </a:cubicBezTo>
                  <a:cubicBezTo>
                    <a:pt x="18" y="74"/>
                    <a:pt x="23" y="76"/>
                    <a:pt x="25" y="74"/>
                  </a:cubicBezTo>
                  <a:cubicBezTo>
                    <a:pt x="28" y="72"/>
                    <a:pt x="36" y="59"/>
                    <a:pt x="39" y="57"/>
                  </a:cubicBezTo>
                  <a:cubicBezTo>
                    <a:pt x="42" y="54"/>
                    <a:pt x="44" y="51"/>
                    <a:pt x="43" y="48"/>
                  </a:cubicBezTo>
                  <a:cubicBezTo>
                    <a:pt x="43" y="44"/>
                    <a:pt x="42" y="44"/>
                    <a:pt x="43" y="41"/>
                  </a:cubicBezTo>
                  <a:cubicBezTo>
                    <a:pt x="45" y="39"/>
                    <a:pt x="46" y="37"/>
                    <a:pt x="50" y="37"/>
                  </a:cubicBezTo>
                  <a:cubicBezTo>
                    <a:pt x="53" y="38"/>
                    <a:pt x="54" y="39"/>
                    <a:pt x="55" y="37"/>
                  </a:cubicBezTo>
                  <a:cubicBezTo>
                    <a:pt x="56" y="35"/>
                    <a:pt x="58" y="32"/>
                    <a:pt x="61" y="28"/>
                  </a:cubicBezTo>
                  <a:cubicBezTo>
                    <a:pt x="63" y="24"/>
                    <a:pt x="60" y="21"/>
                    <a:pt x="62" y="18"/>
                  </a:cubicBezTo>
                  <a:cubicBezTo>
                    <a:pt x="63" y="16"/>
                    <a:pt x="63" y="15"/>
                    <a:pt x="61" y="15"/>
                  </a:cubicBezTo>
                  <a:cubicBezTo>
                    <a:pt x="58" y="15"/>
                    <a:pt x="54" y="17"/>
                    <a:pt x="50" y="19"/>
                  </a:cubicBezTo>
                  <a:cubicBezTo>
                    <a:pt x="47" y="21"/>
                    <a:pt x="48" y="22"/>
                    <a:pt x="43" y="20"/>
                  </a:cubicBezTo>
                  <a:cubicBezTo>
                    <a:pt x="38" y="18"/>
                    <a:pt x="30" y="16"/>
                    <a:pt x="30" y="13"/>
                  </a:cubicBezTo>
                  <a:cubicBezTo>
                    <a:pt x="30" y="9"/>
                    <a:pt x="28" y="5"/>
                    <a:pt x="25" y="2"/>
                  </a:cubicBezTo>
                  <a:cubicBezTo>
                    <a:pt x="22" y="0"/>
                    <a:pt x="22" y="0"/>
                    <a:pt x="23" y="3"/>
                  </a:cubicBezTo>
                  <a:cubicBezTo>
                    <a:pt x="24" y="7"/>
                    <a:pt x="23" y="9"/>
                    <a:pt x="21" y="7"/>
                  </a:cubicBezTo>
                  <a:cubicBezTo>
                    <a:pt x="19" y="6"/>
                    <a:pt x="18" y="4"/>
                    <a:pt x="15" y="4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90" name="Freeform 1009"/>
            <p:cNvSpPr>
              <a:spLocks/>
            </p:cNvSpPr>
            <p:nvPr/>
          </p:nvSpPr>
          <p:spPr bwMode="auto">
            <a:xfrm>
              <a:off x="4956175" y="4537075"/>
              <a:ext cx="193675" cy="185738"/>
            </a:xfrm>
            <a:custGeom>
              <a:avLst/>
              <a:gdLst>
                <a:gd name="T0" fmla="*/ 317270054 w 102"/>
                <a:gd name="T1" fmla="*/ 39512919 h 98"/>
                <a:gd name="T2" fmla="*/ 306454638 w 102"/>
                <a:gd name="T3" fmla="*/ 21553190 h 98"/>
                <a:gd name="T4" fmla="*/ 288427678 w 102"/>
                <a:gd name="T5" fmla="*/ 7185028 h 98"/>
                <a:gd name="T6" fmla="*/ 259585302 w 102"/>
                <a:gd name="T7" fmla="*/ 39512919 h 98"/>
                <a:gd name="T8" fmla="*/ 255979530 w 102"/>
                <a:gd name="T9" fmla="*/ 61066102 h 98"/>
                <a:gd name="T10" fmla="*/ 223531323 w 102"/>
                <a:gd name="T11" fmla="*/ 111355612 h 98"/>
                <a:gd name="T12" fmla="*/ 169450443 w 102"/>
                <a:gd name="T13" fmla="*/ 158053572 h 98"/>
                <a:gd name="T14" fmla="*/ 118977205 w 102"/>
                <a:gd name="T15" fmla="*/ 186789885 h 98"/>
                <a:gd name="T16" fmla="*/ 86529057 w 102"/>
                <a:gd name="T17" fmla="*/ 204749606 h 98"/>
                <a:gd name="T18" fmla="*/ 50475123 w 102"/>
                <a:gd name="T19" fmla="*/ 251447596 h 98"/>
                <a:gd name="T20" fmla="*/ 21632739 w 102"/>
                <a:gd name="T21" fmla="*/ 258632622 h 98"/>
                <a:gd name="T22" fmla="*/ 18026967 w 102"/>
                <a:gd name="T23" fmla="*/ 294552065 h 98"/>
                <a:gd name="T24" fmla="*/ 10815420 w 102"/>
                <a:gd name="T25" fmla="*/ 308922117 h 98"/>
                <a:gd name="T26" fmla="*/ 7211545 w 102"/>
                <a:gd name="T27" fmla="*/ 326881839 h 98"/>
                <a:gd name="T28" fmla="*/ 46869351 w 102"/>
                <a:gd name="T29" fmla="*/ 330473404 h 98"/>
                <a:gd name="T30" fmla="*/ 90132930 w 102"/>
                <a:gd name="T31" fmla="*/ 348435022 h 98"/>
                <a:gd name="T32" fmla="*/ 162240799 w 102"/>
                <a:gd name="T33" fmla="*/ 330473404 h 98"/>
                <a:gd name="T34" fmla="*/ 209110135 w 102"/>
                <a:gd name="T35" fmla="*/ 269407318 h 98"/>
                <a:gd name="T36" fmla="*/ 245164054 w 102"/>
                <a:gd name="T37" fmla="*/ 211934632 h 98"/>
                <a:gd name="T38" fmla="*/ 281216135 w 102"/>
                <a:gd name="T39" fmla="*/ 193973015 h 98"/>
                <a:gd name="T40" fmla="*/ 313664282 w 102"/>
                <a:gd name="T41" fmla="*/ 179604859 h 98"/>
                <a:gd name="T42" fmla="*/ 299243094 w 102"/>
                <a:gd name="T43" fmla="*/ 161645137 h 98"/>
                <a:gd name="T44" fmla="*/ 338902786 w 102"/>
                <a:gd name="T45" fmla="*/ 111355612 h 98"/>
                <a:gd name="T46" fmla="*/ 360533618 w 102"/>
                <a:gd name="T47" fmla="*/ 64657682 h 98"/>
                <a:gd name="T48" fmla="*/ 360533618 w 102"/>
                <a:gd name="T49" fmla="*/ 43104484 h 98"/>
                <a:gd name="T50" fmla="*/ 356929745 w 102"/>
                <a:gd name="T51" fmla="*/ 32329788 h 98"/>
                <a:gd name="T52" fmla="*/ 353323974 w 102"/>
                <a:gd name="T53" fmla="*/ 21553190 h 98"/>
                <a:gd name="T54" fmla="*/ 331691242 w 102"/>
                <a:gd name="T55" fmla="*/ 35921354 h 98"/>
                <a:gd name="T56" fmla="*/ 317270054 w 102"/>
                <a:gd name="T57" fmla="*/ 39512919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98"/>
                <a:gd name="T89" fmla="*/ 102 w 102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98">
                  <a:moveTo>
                    <a:pt x="88" y="11"/>
                  </a:moveTo>
                  <a:cubicBezTo>
                    <a:pt x="86" y="9"/>
                    <a:pt x="88" y="8"/>
                    <a:pt x="85" y="6"/>
                  </a:cubicBezTo>
                  <a:cubicBezTo>
                    <a:pt x="82" y="4"/>
                    <a:pt x="84" y="0"/>
                    <a:pt x="80" y="2"/>
                  </a:cubicBezTo>
                  <a:cubicBezTo>
                    <a:pt x="75" y="5"/>
                    <a:pt x="72" y="8"/>
                    <a:pt x="72" y="11"/>
                  </a:cubicBezTo>
                  <a:cubicBezTo>
                    <a:pt x="72" y="14"/>
                    <a:pt x="74" y="15"/>
                    <a:pt x="71" y="17"/>
                  </a:cubicBezTo>
                  <a:cubicBezTo>
                    <a:pt x="67" y="20"/>
                    <a:pt x="65" y="28"/>
                    <a:pt x="62" y="31"/>
                  </a:cubicBezTo>
                  <a:cubicBezTo>
                    <a:pt x="59" y="34"/>
                    <a:pt x="51" y="42"/>
                    <a:pt x="47" y="44"/>
                  </a:cubicBezTo>
                  <a:cubicBezTo>
                    <a:pt x="43" y="46"/>
                    <a:pt x="35" y="50"/>
                    <a:pt x="33" y="52"/>
                  </a:cubicBezTo>
                  <a:cubicBezTo>
                    <a:pt x="31" y="55"/>
                    <a:pt x="29" y="56"/>
                    <a:pt x="24" y="57"/>
                  </a:cubicBezTo>
                  <a:cubicBezTo>
                    <a:pt x="20" y="59"/>
                    <a:pt x="17" y="68"/>
                    <a:pt x="14" y="70"/>
                  </a:cubicBezTo>
                  <a:cubicBezTo>
                    <a:pt x="11" y="71"/>
                    <a:pt x="8" y="71"/>
                    <a:pt x="6" y="72"/>
                  </a:cubicBezTo>
                  <a:cubicBezTo>
                    <a:pt x="5" y="74"/>
                    <a:pt x="5" y="80"/>
                    <a:pt x="5" y="82"/>
                  </a:cubicBezTo>
                  <a:cubicBezTo>
                    <a:pt x="5" y="84"/>
                    <a:pt x="6" y="86"/>
                    <a:pt x="3" y="86"/>
                  </a:cubicBezTo>
                  <a:cubicBezTo>
                    <a:pt x="0" y="85"/>
                    <a:pt x="2" y="91"/>
                    <a:pt x="2" y="91"/>
                  </a:cubicBezTo>
                  <a:cubicBezTo>
                    <a:pt x="2" y="91"/>
                    <a:pt x="7" y="91"/>
                    <a:pt x="13" y="92"/>
                  </a:cubicBezTo>
                  <a:cubicBezTo>
                    <a:pt x="19" y="93"/>
                    <a:pt x="21" y="96"/>
                    <a:pt x="25" y="97"/>
                  </a:cubicBezTo>
                  <a:cubicBezTo>
                    <a:pt x="29" y="98"/>
                    <a:pt x="39" y="97"/>
                    <a:pt x="45" y="92"/>
                  </a:cubicBezTo>
                  <a:cubicBezTo>
                    <a:pt x="52" y="87"/>
                    <a:pt x="56" y="85"/>
                    <a:pt x="58" y="75"/>
                  </a:cubicBezTo>
                  <a:cubicBezTo>
                    <a:pt x="60" y="64"/>
                    <a:pt x="61" y="60"/>
                    <a:pt x="68" y="59"/>
                  </a:cubicBezTo>
                  <a:cubicBezTo>
                    <a:pt x="74" y="57"/>
                    <a:pt x="73" y="53"/>
                    <a:pt x="78" y="54"/>
                  </a:cubicBezTo>
                  <a:cubicBezTo>
                    <a:pt x="83" y="54"/>
                    <a:pt x="90" y="53"/>
                    <a:pt x="87" y="50"/>
                  </a:cubicBezTo>
                  <a:cubicBezTo>
                    <a:pt x="83" y="47"/>
                    <a:pt x="81" y="50"/>
                    <a:pt x="83" y="45"/>
                  </a:cubicBezTo>
                  <a:cubicBezTo>
                    <a:pt x="85" y="40"/>
                    <a:pt x="92" y="36"/>
                    <a:pt x="94" y="31"/>
                  </a:cubicBezTo>
                  <a:cubicBezTo>
                    <a:pt x="96" y="25"/>
                    <a:pt x="100" y="21"/>
                    <a:pt x="100" y="18"/>
                  </a:cubicBezTo>
                  <a:cubicBezTo>
                    <a:pt x="100" y="14"/>
                    <a:pt x="99" y="14"/>
                    <a:pt x="100" y="12"/>
                  </a:cubicBezTo>
                  <a:cubicBezTo>
                    <a:pt x="102" y="9"/>
                    <a:pt x="101" y="9"/>
                    <a:pt x="99" y="9"/>
                  </a:cubicBezTo>
                  <a:cubicBezTo>
                    <a:pt x="96" y="9"/>
                    <a:pt x="96" y="8"/>
                    <a:pt x="98" y="6"/>
                  </a:cubicBezTo>
                  <a:cubicBezTo>
                    <a:pt x="99" y="4"/>
                    <a:pt x="95" y="8"/>
                    <a:pt x="92" y="10"/>
                  </a:cubicBezTo>
                  <a:cubicBezTo>
                    <a:pt x="90" y="12"/>
                    <a:pt x="88" y="11"/>
                    <a:pt x="88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1" name="Freeform 1010"/>
            <p:cNvSpPr>
              <a:spLocks/>
            </p:cNvSpPr>
            <p:nvPr/>
          </p:nvSpPr>
          <p:spPr bwMode="auto">
            <a:xfrm>
              <a:off x="4986338" y="4722813"/>
              <a:ext cx="11112" cy="14287"/>
            </a:xfrm>
            <a:custGeom>
              <a:avLst/>
              <a:gdLst>
                <a:gd name="T0" fmla="*/ 20579425 w 6"/>
                <a:gd name="T1" fmla="*/ 29159767 h 7"/>
                <a:gd name="T2" fmla="*/ 3429904 w 6"/>
                <a:gd name="T3" fmla="*/ 0 h 7"/>
                <a:gd name="T4" fmla="*/ 0 w 6"/>
                <a:gd name="T5" fmla="*/ 29159767 h 7"/>
                <a:gd name="T6" fmla="*/ 20579425 w 6"/>
                <a:gd name="T7" fmla="*/ 2915976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cubicBezTo>
                    <a:pt x="2" y="4"/>
                    <a:pt x="1" y="0"/>
                    <a:pt x="1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6" y="7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1011"/>
            <p:cNvSpPr>
              <a:spLocks/>
            </p:cNvSpPr>
            <p:nvPr/>
          </p:nvSpPr>
          <p:spPr bwMode="auto">
            <a:xfrm>
              <a:off x="4407316" y="4542562"/>
              <a:ext cx="95470" cy="88504"/>
            </a:xfrm>
            <a:custGeom>
              <a:avLst/>
              <a:gdLst>
                <a:gd name="T0" fmla="*/ 1937 w 50"/>
                <a:gd name="T1" fmla="*/ 7566 h 47"/>
                <a:gd name="T2" fmla="*/ 21304 w 50"/>
                <a:gd name="T3" fmla="*/ 49179 h 47"/>
                <a:gd name="T4" fmla="*/ 17431 w 50"/>
                <a:gd name="T5" fmla="*/ 54853 h 47"/>
                <a:gd name="T6" fmla="*/ 25178 w 50"/>
                <a:gd name="T7" fmla="*/ 73768 h 47"/>
                <a:gd name="T8" fmla="*/ 52292 w 50"/>
                <a:gd name="T9" fmla="*/ 88900 h 47"/>
                <a:gd name="T10" fmla="*/ 60039 w 50"/>
                <a:gd name="T11" fmla="*/ 75660 h 47"/>
                <a:gd name="T12" fmla="*/ 67786 w 50"/>
                <a:gd name="T13" fmla="*/ 83226 h 47"/>
                <a:gd name="T14" fmla="*/ 69723 w 50"/>
                <a:gd name="T15" fmla="*/ 69985 h 47"/>
                <a:gd name="T16" fmla="*/ 79406 w 50"/>
                <a:gd name="T17" fmla="*/ 71877 h 47"/>
                <a:gd name="T18" fmla="*/ 85217 w 50"/>
                <a:gd name="T19" fmla="*/ 68094 h 47"/>
                <a:gd name="T20" fmla="*/ 89090 w 50"/>
                <a:gd name="T21" fmla="*/ 43504 h 47"/>
                <a:gd name="T22" fmla="*/ 91027 w 50"/>
                <a:gd name="T23" fmla="*/ 35938 h 47"/>
                <a:gd name="T24" fmla="*/ 91027 w 50"/>
                <a:gd name="T25" fmla="*/ 7566 h 47"/>
                <a:gd name="T26" fmla="*/ 77470 w 50"/>
                <a:gd name="T27" fmla="*/ 7566 h 47"/>
                <a:gd name="T28" fmla="*/ 42608 w 50"/>
                <a:gd name="T29" fmla="*/ 15132 h 47"/>
                <a:gd name="T30" fmla="*/ 1937 w 50"/>
                <a:gd name="T31" fmla="*/ 7566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47"/>
                <a:gd name="T50" fmla="*/ 50 w 50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47">
                  <a:moveTo>
                    <a:pt x="1" y="4"/>
                  </a:moveTo>
                  <a:cubicBezTo>
                    <a:pt x="0" y="7"/>
                    <a:pt x="10" y="24"/>
                    <a:pt x="11" y="26"/>
                  </a:cubicBezTo>
                  <a:cubicBezTo>
                    <a:pt x="12" y="29"/>
                    <a:pt x="10" y="27"/>
                    <a:pt x="9" y="29"/>
                  </a:cubicBezTo>
                  <a:cubicBezTo>
                    <a:pt x="8" y="30"/>
                    <a:pt x="10" y="37"/>
                    <a:pt x="13" y="39"/>
                  </a:cubicBezTo>
                  <a:cubicBezTo>
                    <a:pt x="16" y="42"/>
                    <a:pt x="24" y="47"/>
                    <a:pt x="27" y="47"/>
                  </a:cubicBezTo>
                  <a:cubicBezTo>
                    <a:pt x="31" y="46"/>
                    <a:pt x="30" y="42"/>
                    <a:pt x="31" y="40"/>
                  </a:cubicBezTo>
                  <a:cubicBezTo>
                    <a:pt x="33" y="39"/>
                    <a:pt x="35" y="45"/>
                    <a:pt x="35" y="44"/>
                  </a:cubicBezTo>
                  <a:cubicBezTo>
                    <a:pt x="36" y="43"/>
                    <a:pt x="36" y="40"/>
                    <a:pt x="36" y="37"/>
                  </a:cubicBezTo>
                  <a:cubicBezTo>
                    <a:pt x="36" y="34"/>
                    <a:pt x="40" y="37"/>
                    <a:pt x="41" y="38"/>
                  </a:cubicBezTo>
                  <a:cubicBezTo>
                    <a:pt x="43" y="39"/>
                    <a:pt x="44" y="41"/>
                    <a:pt x="44" y="36"/>
                  </a:cubicBezTo>
                  <a:cubicBezTo>
                    <a:pt x="44" y="31"/>
                    <a:pt x="44" y="25"/>
                    <a:pt x="46" y="23"/>
                  </a:cubicBezTo>
                  <a:cubicBezTo>
                    <a:pt x="47" y="21"/>
                    <a:pt x="47" y="23"/>
                    <a:pt x="47" y="19"/>
                  </a:cubicBezTo>
                  <a:cubicBezTo>
                    <a:pt x="47" y="15"/>
                    <a:pt x="50" y="6"/>
                    <a:pt x="47" y="4"/>
                  </a:cubicBezTo>
                  <a:cubicBezTo>
                    <a:pt x="44" y="2"/>
                    <a:pt x="43" y="3"/>
                    <a:pt x="40" y="4"/>
                  </a:cubicBezTo>
                  <a:cubicBezTo>
                    <a:pt x="37" y="5"/>
                    <a:pt x="27" y="9"/>
                    <a:pt x="22" y="8"/>
                  </a:cubicBezTo>
                  <a:cubicBezTo>
                    <a:pt x="17" y="7"/>
                    <a:pt x="3" y="0"/>
                    <a:pt x="1" y="4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893" name="Freeform 1012"/>
            <p:cNvSpPr>
              <a:spLocks/>
            </p:cNvSpPr>
            <p:nvPr/>
          </p:nvSpPr>
          <p:spPr bwMode="auto">
            <a:xfrm>
              <a:off x="4484688" y="4513263"/>
              <a:ext cx="17462" cy="26987"/>
            </a:xfrm>
            <a:custGeom>
              <a:avLst/>
              <a:gdLst>
                <a:gd name="T0" fmla="*/ 26352095 w 9"/>
                <a:gd name="T1" fmla="*/ 44590237 h 14"/>
                <a:gd name="T2" fmla="*/ 7528061 w 9"/>
                <a:gd name="T3" fmla="*/ 3716495 h 14"/>
                <a:gd name="T4" fmla="*/ 26352095 w 9"/>
                <a:gd name="T5" fmla="*/ 44590237 h 14"/>
                <a:gd name="T6" fmla="*/ 0 60000 65536"/>
                <a:gd name="T7" fmla="*/ 0 60000 65536"/>
                <a:gd name="T8" fmla="*/ 0 60000 65536"/>
                <a:gd name="T9" fmla="*/ 0 w 9"/>
                <a:gd name="T10" fmla="*/ 0 h 14"/>
                <a:gd name="T11" fmla="*/ 9 w 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4">
                  <a:moveTo>
                    <a:pt x="7" y="12"/>
                  </a:moveTo>
                  <a:cubicBezTo>
                    <a:pt x="6" y="14"/>
                    <a:pt x="0" y="2"/>
                    <a:pt x="2" y="1"/>
                  </a:cubicBezTo>
                  <a:cubicBezTo>
                    <a:pt x="4" y="0"/>
                    <a:pt x="9" y="4"/>
                    <a:pt x="7" y="1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4" name="Freeform 1013"/>
            <p:cNvSpPr>
              <a:spLocks/>
            </p:cNvSpPr>
            <p:nvPr/>
          </p:nvSpPr>
          <p:spPr bwMode="auto">
            <a:xfrm>
              <a:off x="4381500" y="4513263"/>
              <a:ext cx="11113" cy="11112"/>
            </a:xfrm>
            <a:custGeom>
              <a:avLst/>
              <a:gdLst>
                <a:gd name="T0" fmla="*/ 10292491 w 6"/>
                <a:gd name="T1" fmla="*/ 20579425 h 6"/>
                <a:gd name="T2" fmla="*/ 10292491 w 6"/>
                <a:gd name="T3" fmla="*/ 3429904 h 6"/>
                <a:gd name="T4" fmla="*/ 10292491 w 6"/>
                <a:gd name="T5" fmla="*/ 20579425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3" y="6"/>
                  </a:moveTo>
                  <a:cubicBezTo>
                    <a:pt x="1" y="6"/>
                    <a:pt x="0" y="1"/>
                    <a:pt x="3" y="1"/>
                  </a:cubicBezTo>
                  <a:cubicBezTo>
                    <a:pt x="6" y="0"/>
                    <a:pt x="5" y="6"/>
                    <a:pt x="3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5" name="Freeform 1014"/>
            <p:cNvSpPr>
              <a:spLocks/>
            </p:cNvSpPr>
            <p:nvPr/>
          </p:nvSpPr>
          <p:spPr bwMode="auto">
            <a:xfrm>
              <a:off x="2816225" y="3213100"/>
              <a:ext cx="49213" cy="95250"/>
            </a:xfrm>
            <a:custGeom>
              <a:avLst/>
              <a:gdLst>
                <a:gd name="T0" fmla="*/ 17913534 w 26"/>
                <a:gd name="T1" fmla="*/ 0 h 50"/>
                <a:gd name="T2" fmla="*/ 14330447 w 26"/>
                <a:gd name="T3" fmla="*/ 10887075 h 50"/>
                <a:gd name="T4" fmla="*/ 7166170 w 26"/>
                <a:gd name="T5" fmla="*/ 54435373 h 50"/>
                <a:gd name="T6" fmla="*/ 0 w 26"/>
                <a:gd name="T7" fmla="*/ 101612699 h 50"/>
                <a:gd name="T8" fmla="*/ 14330447 w 26"/>
                <a:gd name="T9" fmla="*/ 159677111 h 50"/>
                <a:gd name="T10" fmla="*/ 57323679 w 26"/>
                <a:gd name="T11" fmla="*/ 170564182 h 50"/>
                <a:gd name="T12" fmla="*/ 89567663 w 26"/>
                <a:gd name="T13" fmla="*/ 137902967 h 50"/>
                <a:gd name="T14" fmla="*/ 82403388 w 26"/>
                <a:gd name="T15" fmla="*/ 90725627 h 50"/>
                <a:gd name="T16" fmla="*/ 50157511 w 26"/>
                <a:gd name="T17" fmla="*/ 29032199 h 50"/>
                <a:gd name="T18" fmla="*/ 17913534 w 26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0"/>
                <a:gd name="T32" fmla="*/ 26 w 2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0">
                  <a:moveTo>
                    <a:pt x="5" y="0"/>
                  </a:moveTo>
                  <a:cubicBezTo>
                    <a:pt x="2" y="0"/>
                    <a:pt x="4" y="1"/>
                    <a:pt x="4" y="3"/>
                  </a:cubicBezTo>
                  <a:cubicBezTo>
                    <a:pt x="4" y="5"/>
                    <a:pt x="3" y="13"/>
                    <a:pt x="2" y="15"/>
                  </a:cubicBezTo>
                  <a:cubicBezTo>
                    <a:pt x="0" y="18"/>
                    <a:pt x="0" y="24"/>
                    <a:pt x="0" y="28"/>
                  </a:cubicBezTo>
                  <a:cubicBezTo>
                    <a:pt x="0" y="31"/>
                    <a:pt x="0" y="40"/>
                    <a:pt x="4" y="44"/>
                  </a:cubicBezTo>
                  <a:cubicBezTo>
                    <a:pt x="7" y="49"/>
                    <a:pt x="10" y="50"/>
                    <a:pt x="16" y="47"/>
                  </a:cubicBezTo>
                  <a:cubicBezTo>
                    <a:pt x="21" y="45"/>
                    <a:pt x="24" y="42"/>
                    <a:pt x="25" y="38"/>
                  </a:cubicBezTo>
                  <a:cubicBezTo>
                    <a:pt x="26" y="34"/>
                    <a:pt x="25" y="30"/>
                    <a:pt x="23" y="25"/>
                  </a:cubicBezTo>
                  <a:cubicBezTo>
                    <a:pt x="21" y="20"/>
                    <a:pt x="16" y="11"/>
                    <a:pt x="14" y="8"/>
                  </a:cubicBezTo>
                  <a:cubicBezTo>
                    <a:pt x="12" y="5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92D05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6" name="Freeform 1015"/>
            <p:cNvSpPr>
              <a:spLocks/>
            </p:cNvSpPr>
            <p:nvPr/>
          </p:nvSpPr>
          <p:spPr bwMode="auto">
            <a:xfrm>
              <a:off x="1889125" y="3754438"/>
              <a:ext cx="182563" cy="354012"/>
            </a:xfrm>
            <a:custGeom>
              <a:avLst/>
              <a:gdLst>
                <a:gd name="T0" fmla="*/ 300165924 w 96"/>
                <a:gd name="T1" fmla="*/ 18111712 h 186"/>
                <a:gd name="T2" fmla="*/ 282082685 w 96"/>
                <a:gd name="T3" fmla="*/ 7245826 h 186"/>
                <a:gd name="T4" fmla="*/ 271233501 w 96"/>
                <a:gd name="T5" fmla="*/ 28979496 h 186"/>
                <a:gd name="T6" fmla="*/ 260384318 w 96"/>
                <a:gd name="T7" fmla="*/ 72450655 h 186"/>
                <a:gd name="T8" fmla="*/ 242302921 w 96"/>
                <a:gd name="T9" fmla="*/ 83318440 h 186"/>
                <a:gd name="T10" fmla="*/ 224219681 w 96"/>
                <a:gd name="T11" fmla="*/ 79694576 h 186"/>
                <a:gd name="T12" fmla="*/ 227836709 w 96"/>
                <a:gd name="T13" fmla="*/ 94186224 h 186"/>
                <a:gd name="T14" fmla="*/ 216987526 w 96"/>
                <a:gd name="T15" fmla="*/ 112297929 h 186"/>
                <a:gd name="T16" fmla="*/ 216987526 w 96"/>
                <a:gd name="T17" fmla="*/ 126787703 h 186"/>
                <a:gd name="T18" fmla="*/ 220604554 w 96"/>
                <a:gd name="T19" fmla="*/ 130409663 h 186"/>
                <a:gd name="T20" fmla="*/ 195289160 w 96"/>
                <a:gd name="T21" fmla="*/ 144901311 h 186"/>
                <a:gd name="T22" fmla="*/ 173590793 w 96"/>
                <a:gd name="T23" fmla="*/ 163013016 h 186"/>
                <a:gd name="T24" fmla="*/ 144658371 w 96"/>
                <a:gd name="T25" fmla="*/ 177502760 h 186"/>
                <a:gd name="T26" fmla="*/ 144658371 w 96"/>
                <a:gd name="T27" fmla="*/ 188370544 h 186"/>
                <a:gd name="T28" fmla="*/ 122959975 w 96"/>
                <a:gd name="T29" fmla="*/ 184748584 h 186"/>
                <a:gd name="T30" fmla="*/ 75946214 w 96"/>
                <a:gd name="T31" fmla="*/ 202860289 h 186"/>
                <a:gd name="T32" fmla="*/ 57862959 w 96"/>
                <a:gd name="T33" fmla="*/ 202860289 h 186"/>
                <a:gd name="T34" fmla="*/ 39781621 w 96"/>
                <a:gd name="T35" fmla="*/ 271689013 h 186"/>
                <a:gd name="T36" fmla="*/ 54245931 w 96"/>
                <a:gd name="T37" fmla="*/ 362251344 h 186"/>
                <a:gd name="T38" fmla="*/ 47013776 w 96"/>
                <a:gd name="T39" fmla="*/ 416588361 h 186"/>
                <a:gd name="T40" fmla="*/ 10849187 w 96"/>
                <a:gd name="T41" fmla="*/ 474549243 h 186"/>
                <a:gd name="T42" fmla="*/ 7232157 w 96"/>
                <a:gd name="T43" fmla="*/ 532510243 h 186"/>
                <a:gd name="T44" fmla="*/ 25315402 w 96"/>
                <a:gd name="T45" fmla="*/ 568735556 h 186"/>
                <a:gd name="T46" fmla="*/ 18081345 w 96"/>
                <a:gd name="T47" fmla="*/ 590469221 h 186"/>
                <a:gd name="T48" fmla="*/ 50630804 w 96"/>
                <a:gd name="T49" fmla="*/ 648430102 h 186"/>
                <a:gd name="T50" fmla="*/ 101261608 w 96"/>
                <a:gd name="T51" fmla="*/ 670165670 h 186"/>
                <a:gd name="T52" fmla="*/ 159124582 w 96"/>
                <a:gd name="T53" fmla="*/ 652052062 h 186"/>
                <a:gd name="T54" fmla="*/ 213370498 w 96"/>
                <a:gd name="T55" fmla="*/ 554243908 h 186"/>
                <a:gd name="T56" fmla="*/ 264001347 w 96"/>
                <a:gd name="T57" fmla="*/ 383986912 h 186"/>
                <a:gd name="T58" fmla="*/ 303782953 w 96"/>
                <a:gd name="T59" fmla="*/ 253575405 h 186"/>
                <a:gd name="T60" fmla="*/ 314632136 w 96"/>
                <a:gd name="T61" fmla="*/ 220973897 h 186"/>
                <a:gd name="T62" fmla="*/ 307398079 w 96"/>
                <a:gd name="T63" fmla="*/ 181126624 h 186"/>
                <a:gd name="T64" fmla="*/ 321864291 w 96"/>
                <a:gd name="T65" fmla="*/ 170258839 h 186"/>
                <a:gd name="T66" fmla="*/ 336330502 w 96"/>
                <a:gd name="T67" fmla="*/ 188370544 h 186"/>
                <a:gd name="T68" fmla="*/ 339947530 w 96"/>
                <a:gd name="T69" fmla="*/ 148523271 h 186"/>
                <a:gd name="T70" fmla="*/ 325481319 w 96"/>
                <a:gd name="T71" fmla="*/ 76072616 h 186"/>
                <a:gd name="T72" fmla="*/ 300165924 w 96"/>
                <a:gd name="T73" fmla="*/ 18111712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"/>
                <a:gd name="T112" fmla="*/ 0 h 186"/>
                <a:gd name="T113" fmla="*/ 96 w 96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" h="186">
                  <a:moveTo>
                    <a:pt x="83" y="5"/>
                  </a:moveTo>
                  <a:cubicBezTo>
                    <a:pt x="80" y="3"/>
                    <a:pt x="79" y="0"/>
                    <a:pt x="78" y="2"/>
                  </a:cubicBezTo>
                  <a:cubicBezTo>
                    <a:pt x="77" y="3"/>
                    <a:pt x="76" y="6"/>
                    <a:pt x="75" y="8"/>
                  </a:cubicBezTo>
                  <a:cubicBezTo>
                    <a:pt x="74" y="10"/>
                    <a:pt x="73" y="19"/>
                    <a:pt x="72" y="20"/>
                  </a:cubicBezTo>
                  <a:cubicBezTo>
                    <a:pt x="71" y="20"/>
                    <a:pt x="70" y="24"/>
                    <a:pt x="67" y="23"/>
                  </a:cubicBezTo>
                  <a:cubicBezTo>
                    <a:pt x="65" y="22"/>
                    <a:pt x="62" y="20"/>
                    <a:pt x="62" y="22"/>
                  </a:cubicBezTo>
                  <a:cubicBezTo>
                    <a:pt x="62" y="25"/>
                    <a:pt x="64" y="24"/>
                    <a:pt x="63" y="26"/>
                  </a:cubicBezTo>
                  <a:cubicBezTo>
                    <a:pt x="62" y="29"/>
                    <a:pt x="61" y="29"/>
                    <a:pt x="60" y="31"/>
                  </a:cubicBezTo>
                  <a:cubicBezTo>
                    <a:pt x="59" y="33"/>
                    <a:pt x="59" y="34"/>
                    <a:pt x="60" y="35"/>
                  </a:cubicBezTo>
                  <a:cubicBezTo>
                    <a:pt x="62" y="35"/>
                    <a:pt x="65" y="36"/>
                    <a:pt x="61" y="36"/>
                  </a:cubicBezTo>
                  <a:cubicBezTo>
                    <a:pt x="57" y="36"/>
                    <a:pt x="55" y="38"/>
                    <a:pt x="54" y="40"/>
                  </a:cubicBezTo>
                  <a:cubicBezTo>
                    <a:pt x="53" y="42"/>
                    <a:pt x="52" y="42"/>
                    <a:pt x="48" y="45"/>
                  </a:cubicBezTo>
                  <a:cubicBezTo>
                    <a:pt x="45" y="47"/>
                    <a:pt x="39" y="47"/>
                    <a:pt x="40" y="49"/>
                  </a:cubicBezTo>
                  <a:cubicBezTo>
                    <a:pt x="42" y="51"/>
                    <a:pt x="42" y="53"/>
                    <a:pt x="40" y="52"/>
                  </a:cubicBezTo>
                  <a:cubicBezTo>
                    <a:pt x="38" y="51"/>
                    <a:pt x="38" y="49"/>
                    <a:pt x="34" y="51"/>
                  </a:cubicBezTo>
                  <a:cubicBezTo>
                    <a:pt x="30" y="53"/>
                    <a:pt x="24" y="56"/>
                    <a:pt x="21" y="56"/>
                  </a:cubicBezTo>
                  <a:cubicBezTo>
                    <a:pt x="19" y="56"/>
                    <a:pt x="17" y="54"/>
                    <a:pt x="16" y="56"/>
                  </a:cubicBezTo>
                  <a:cubicBezTo>
                    <a:pt x="16" y="58"/>
                    <a:pt x="12" y="70"/>
                    <a:pt x="11" y="75"/>
                  </a:cubicBezTo>
                  <a:cubicBezTo>
                    <a:pt x="9" y="80"/>
                    <a:pt x="14" y="96"/>
                    <a:pt x="15" y="100"/>
                  </a:cubicBezTo>
                  <a:cubicBezTo>
                    <a:pt x="16" y="103"/>
                    <a:pt x="15" y="113"/>
                    <a:pt x="13" y="115"/>
                  </a:cubicBezTo>
                  <a:cubicBezTo>
                    <a:pt x="11" y="117"/>
                    <a:pt x="4" y="127"/>
                    <a:pt x="3" y="131"/>
                  </a:cubicBezTo>
                  <a:cubicBezTo>
                    <a:pt x="2" y="135"/>
                    <a:pt x="0" y="145"/>
                    <a:pt x="2" y="147"/>
                  </a:cubicBezTo>
                  <a:cubicBezTo>
                    <a:pt x="4" y="149"/>
                    <a:pt x="9" y="154"/>
                    <a:pt x="7" y="157"/>
                  </a:cubicBezTo>
                  <a:cubicBezTo>
                    <a:pt x="6" y="161"/>
                    <a:pt x="5" y="161"/>
                    <a:pt x="5" y="163"/>
                  </a:cubicBezTo>
                  <a:cubicBezTo>
                    <a:pt x="6" y="166"/>
                    <a:pt x="9" y="176"/>
                    <a:pt x="14" y="179"/>
                  </a:cubicBezTo>
                  <a:cubicBezTo>
                    <a:pt x="18" y="182"/>
                    <a:pt x="21" y="186"/>
                    <a:pt x="28" y="185"/>
                  </a:cubicBezTo>
                  <a:cubicBezTo>
                    <a:pt x="35" y="183"/>
                    <a:pt x="41" y="181"/>
                    <a:pt x="44" y="180"/>
                  </a:cubicBezTo>
                  <a:cubicBezTo>
                    <a:pt x="47" y="179"/>
                    <a:pt x="56" y="168"/>
                    <a:pt x="59" y="153"/>
                  </a:cubicBezTo>
                  <a:cubicBezTo>
                    <a:pt x="62" y="139"/>
                    <a:pt x="69" y="115"/>
                    <a:pt x="73" y="106"/>
                  </a:cubicBezTo>
                  <a:cubicBezTo>
                    <a:pt x="77" y="97"/>
                    <a:pt x="84" y="77"/>
                    <a:pt x="84" y="70"/>
                  </a:cubicBezTo>
                  <a:cubicBezTo>
                    <a:pt x="84" y="63"/>
                    <a:pt x="87" y="63"/>
                    <a:pt x="87" y="61"/>
                  </a:cubicBezTo>
                  <a:cubicBezTo>
                    <a:pt x="87" y="58"/>
                    <a:pt x="85" y="52"/>
                    <a:pt x="85" y="50"/>
                  </a:cubicBezTo>
                  <a:cubicBezTo>
                    <a:pt x="85" y="47"/>
                    <a:pt x="87" y="45"/>
                    <a:pt x="89" y="47"/>
                  </a:cubicBezTo>
                  <a:cubicBezTo>
                    <a:pt x="90" y="49"/>
                    <a:pt x="92" y="54"/>
                    <a:pt x="93" y="52"/>
                  </a:cubicBezTo>
                  <a:cubicBezTo>
                    <a:pt x="94" y="50"/>
                    <a:pt x="96" y="45"/>
                    <a:pt x="94" y="41"/>
                  </a:cubicBezTo>
                  <a:cubicBezTo>
                    <a:pt x="93" y="37"/>
                    <a:pt x="93" y="26"/>
                    <a:pt x="90" y="21"/>
                  </a:cubicBezTo>
                  <a:cubicBezTo>
                    <a:pt x="88" y="15"/>
                    <a:pt x="84" y="7"/>
                    <a:pt x="83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7" name="Freeform 1016"/>
            <p:cNvSpPr>
              <a:spLocks/>
            </p:cNvSpPr>
            <p:nvPr/>
          </p:nvSpPr>
          <p:spPr bwMode="auto">
            <a:xfrm>
              <a:off x="2292350" y="1301750"/>
              <a:ext cx="55563" cy="38100"/>
            </a:xfrm>
            <a:custGeom>
              <a:avLst/>
              <a:gdLst>
                <a:gd name="T0" fmla="*/ 88101849 w 29"/>
                <a:gd name="T1" fmla="*/ 68951478 h 20"/>
                <a:gd name="T2" fmla="*/ 95443827 w 29"/>
                <a:gd name="T3" fmla="*/ 47177322 h 20"/>
                <a:gd name="T4" fmla="*/ 47722872 w 29"/>
                <a:gd name="T5" fmla="*/ 14516098 h 20"/>
                <a:gd name="T6" fmla="*/ 22025941 w 29"/>
                <a:gd name="T7" fmla="*/ 7258049 h 20"/>
                <a:gd name="T8" fmla="*/ 22025941 w 29"/>
                <a:gd name="T9" fmla="*/ 39919275 h 20"/>
                <a:gd name="T10" fmla="*/ 55062933 w 29"/>
                <a:gd name="T11" fmla="*/ 58064393 h 20"/>
                <a:gd name="T12" fmla="*/ 88101849 w 29"/>
                <a:gd name="T13" fmla="*/ 6895147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4" y="19"/>
                  </a:moveTo>
                  <a:cubicBezTo>
                    <a:pt x="26" y="20"/>
                    <a:pt x="29" y="15"/>
                    <a:pt x="26" y="13"/>
                  </a:cubicBezTo>
                  <a:cubicBezTo>
                    <a:pt x="23" y="12"/>
                    <a:pt x="15" y="7"/>
                    <a:pt x="13" y="4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4"/>
                    <a:pt x="0" y="8"/>
                    <a:pt x="6" y="11"/>
                  </a:cubicBezTo>
                  <a:cubicBezTo>
                    <a:pt x="11" y="15"/>
                    <a:pt x="14" y="15"/>
                    <a:pt x="15" y="16"/>
                  </a:cubicBezTo>
                  <a:cubicBezTo>
                    <a:pt x="17" y="18"/>
                    <a:pt x="20" y="19"/>
                    <a:pt x="24" y="1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8" name="Freeform 1017"/>
            <p:cNvSpPr>
              <a:spLocks/>
            </p:cNvSpPr>
            <p:nvPr/>
          </p:nvSpPr>
          <p:spPr bwMode="auto">
            <a:xfrm>
              <a:off x="2032000" y="1346200"/>
              <a:ext cx="55563" cy="38100"/>
            </a:xfrm>
            <a:custGeom>
              <a:avLst/>
              <a:gdLst>
                <a:gd name="T0" fmla="*/ 99114816 w 29"/>
                <a:gd name="T1" fmla="*/ 29032196 h 20"/>
                <a:gd name="T2" fmla="*/ 33038916 w 29"/>
                <a:gd name="T3" fmla="*/ 65322455 h 20"/>
                <a:gd name="T4" fmla="*/ 3670990 w 29"/>
                <a:gd name="T5" fmla="*/ 29032196 h 20"/>
                <a:gd name="T6" fmla="*/ 36709905 w 29"/>
                <a:gd name="T7" fmla="*/ 0 h 20"/>
                <a:gd name="T8" fmla="*/ 99114816 w 29"/>
                <a:gd name="T9" fmla="*/ 2903219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27" y="8"/>
                  </a:moveTo>
                  <a:cubicBezTo>
                    <a:pt x="26" y="11"/>
                    <a:pt x="14" y="20"/>
                    <a:pt x="9" y="18"/>
                  </a:cubicBezTo>
                  <a:cubicBezTo>
                    <a:pt x="4" y="15"/>
                    <a:pt x="0" y="11"/>
                    <a:pt x="1" y="8"/>
                  </a:cubicBezTo>
                  <a:cubicBezTo>
                    <a:pt x="1" y="5"/>
                    <a:pt x="2" y="0"/>
                    <a:pt x="10" y="0"/>
                  </a:cubicBezTo>
                  <a:cubicBezTo>
                    <a:pt x="17" y="1"/>
                    <a:pt x="29" y="6"/>
                    <a:pt x="27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1018"/>
            <p:cNvSpPr>
              <a:spLocks/>
            </p:cNvSpPr>
            <p:nvPr/>
          </p:nvSpPr>
          <p:spPr bwMode="auto">
            <a:xfrm>
              <a:off x="2579071" y="1163711"/>
              <a:ext cx="47735" cy="20825"/>
            </a:xfrm>
            <a:custGeom>
              <a:avLst/>
              <a:gdLst>
                <a:gd name="T0" fmla="*/ 44450 w 23"/>
                <a:gd name="T1" fmla="*/ 14654 h 13"/>
                <a:gd name="T2" fmla="*/ 7730 w 23"/>
                <a:gd name="T3" fmla="*/ 20149 h 13"/>
                <a:gd name="T4" fmla="*/ 5798 w 23"/>
                <a:gd name="T5" fmla="*/ 1832 h 13"/>
                <a:gd name="T6" fmla="*/ 28989 w 23"/>
                <a:gd name="T7" fmla="*/ 1832 h 13"/>
                <a:gd name="T8" fmla="*/ 44450 w 23"/>
                <a:gd name="T9" fmla="*/ 1465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3"/>
                <a:gd name="T17" fmla="*/ 23 w 2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3">
                  <a:moveTo>
                    <a:pt x="23" y="8"/>
                  </a:moveTo>
                  <a:cubicBezTo>
                    <a:pt x="19" y="9"/>
                    <a:pt x="5" y="13"/>
                    <a:pt x="4" y="11"/>
                  </a:cubicBezTo>
                  <a:cubicBezTo>
                    <a:pt x="2" y="8"/>
                    <a:pt x="0" y="2"/>
                    <a:pt x="3" y="1"/>
                  </a:cubicBezTo>
                  <a:cubicBezTo>
                    <a:pt x="6" y="0"/>
                    <a:pt x="14" y="0"/>
                    <a:pt x="15" y="1"/>
                  </a:cubicBezTo>
                  <a:cubicBezTo>
                    <a:pt x="17" y="2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00" name="Freeform 1019"/>
            <p:cNvSpPr>
              <a:spLocks/>
            </p:cNvSpPr>
            <p:nvPr/>
          </p:nvSpPr>
          <p:spPr bwMode="auto">
            <a:xfrm>
              <a:off x="3579813" y="1112838"/>
              <a:ext cx="53975" cy="23812"/>
            </a:xfrm>
            <a:custGeom>
              <a:avLst/>
              <a:gdLst>
                <a:gd name="T0" fmla="*/ 63171967 w 28"/>
                <a:gd name="T1" fmla="*/ 40260599 h 13"/>
                <a:gd name="T2" fmla="*/ 14864329 w 28"/>
                <a:gd name="T3" fmla="*/ 20130300 h 13"/>
                <a:gd name="T4" fmla="*/ 44591064 w 28"/>
                <a:gd name="T5" fmla="*/ 0 h 13"/>
                <a:gd name="T6" fmla="*/ 74319730 w 28"/>
                <a:gd name="T7" fmla="*/ 0 h 13"/>
                <a:gd name="T8" fmla="*/ 96615254 w 28"/>
                <a:gd name="T9" fmla="*/ 13420809 h 13"/>
                <a:gd name="T10" fmla="*/ 63171967 w 28"/>
                <a:gd name="T11" fmla="*/ 4026059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3"/>
                <a:gd name="T20" fmla="*/ 28 w 2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3">
                  <a:moveTo>
                    <a:pt x="17" y="12"/>
                  </a:moveTo>
                  <a:cubicBezTo>
                    <a:pt x="12" y="13"/>
                    <a:pt x="0" y="8"/>
                    <a:pt x="4" y="6"/>
                  </a:cubicBezTo>
                  <a:cubicBezTo>
                    <a:pt x="8" y="4"/>
                    <a:pt x="8" y="1"/>
                    <a:pt x="12" y="0"/>
                  </a:cubicBezTo>
                  <a:cubicBezTo>
                    <a:pt x="15" y="0"/>
                    <a:pt x="15" y="0"/>
                    <a:pt x="20" y="0"/>
                  </a:cubicBezTo>
                  <a:cubicBezTo>
                    <a:pt x="25" y="0"/>
                    <a:pt x="28" y="0"/>
                    <a:pt x="26" y="4"/>
                  </a:cubicBezTo>
                  <a:cubicBezTo>
                    <a:pt x="23" y="8"/>
                    <a:pt x="19" y="11"/>
                    <a:pt x="17" y="1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1020"/>
            <p:cNvSpPr>
              <a:spLocks/>
            </p:cNvSpPr>
            <p:nvPr/>
          </p:nvSpPr>
          <p:spPr bwMode="auto">
            <a:xfrm>
              <a:off x="2402453" y="747212"/>
              <a:ext cx="71601" cy="31237"/>
            </a:xfrm>
            <a:custGeom>
              <a:avLst/>
              <a:gdLst>
                <a:gd name="T0" fmla="*/ 71437 w 37"/>
                <a:gd name="T1" fmla="*/ 11906 h 16"/>
                <a:gd name="T2" fmla="*/ 57922 w 37"/>
                <a:gd name="T3" fmla="*/ 3969 h 16"/>
                <a:gd name="T4" fmla="*/ 42476 w 37"/>
                <a:gd name="T5" fmla="*/ 3969 h 16"/>
                <a:gd name="T6" fmla="*/ 23169 w 37"/>
                <a:gd name="T7" fmla="*/ 11906 h 16"/>
                <a:gd name="T8" fmla="*/ 3861 w 37"/>
                <a:gd name="T9" fmla="*/ 23812 h 16"/>
                <a:gd name="T10" fmla="*/ 15446 w 37"/>
                <a:gd name="T11" fmla="*/ 29766 h 16"/>
                <a:gd name="T12" fmla="*/ 54060 w 37"/>
                <a:gd name="T13" fmla="*/ 23812 h 16"/>
                <a:gd name="T14" fmla="*/ 71437 w 37"/>
                <a:gd name="T15" fmla="*/ 1190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6"/>
                <a:gd name="T26" fmla="*/ 37 w 3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6">
                  <a:moveTo>
                    <a:pt x="37" y="6"/>
                  </a:moveTo>
                  <a:cubicBezTo>
                    <a:pt x="37" y="2"/>
                    <a:pt x="34" y="2"/>
                    <a:pt x="30" y="2"/>
                  </a:cubicBezTo>
                  <a:cubicBezTo>
                    <a:pt x="26" y="2"/>
                    <a:pt x="25" y="0"/>
                    <a:pt x="22" y="2"/>
                  </a:cubicBezTo>
                  <a:cubicBezTo>
                    <a:pt x="19" y="5"/>
                    <a:pt x="14" y="6"/>
                    <a:pt x="12" y="6"/>
                  </a:cubicBezTo>
                  <a:cubicBezTo>
                    <a:pt x="9" y="7"/>
                    <a:pt x="5" y="12"/>
                    <a:pt x="2" y="12"/>
                  </a:cubicBezTo>
                  <a:cubicBezTo>
                    <a:pt x="0" y="12"/>
                    <a:pt x="1" y="15"/>
                    <a:pt x="8" y="15"/>
                  </a:cubicBezTo>
                  <a:cubicBezTo>
                    <a:pt x="15" y="14"/>
                    <a:pt x="22" y="16"/>
                    <a:pt x="28" y="12"/>
                  </a:cubicBezTo>
                  <a:cubicBezTo>
                    <a:pt x="34" y="8"/>
                    <a:pt x="37" y="12"/>
                    <a:pt x="37" y="6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0" name="Freeform 1021"/>
            <p:cNvSpPr>
              <a:spLocks/>
            </p:cNvSpPr>
            <p:nvPr/>
          </p:nvSpPr>
          <p:spPr bwMode="auto">
            <a:xfrm>
              <a:off x="2311756" y="762832"/>
              <a:ext cx="81151" cy="36442"/>
            </a:xfrm>
            <a:custGeom>
              <a:avLst/>
              <a:gdLst>
                <a:gd name="T0" fmla="*/ 75595 w 42"/>
                <a:gd name="T1" fmla="*/ 5603 h 17"/>
                <a:gd name="T2" fmla="*/ 54807 w 42"/>
                <a:gd name="T3" fmla="*/ 5603 h 17"/>
                <a:gd name="T4" fmla="*/ 13229 w 42"/>
                <a:gd name="T5" fmla="*/ 7471 h 17"/>
                <a:gd name="T6" fmla="*/ 11339 w 42"/>
                <a:gd name="T7" fmla="*/ 26147 h 17"/>
                <a:gd name="T8" fmla="*/ 43467 w 42"/>
                <a:gd name="T9" fmla="*/ 29882 h 17"/>
                <a:gd name="T10" fmla="*/ 75595 w 42"/>
                <a:gd name="T11" fmla="*/ 560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7"/>
                <a:gd name="T20" fmla="*/ 42 w 4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7">
                  <a:moveTo>
                    <a:pt x="40" y="3"/>
                  </a:moveTo>
                  <a:cubicBezTo>
                    <a:pt x="38" y="0"/>
                    <a:pt x="33" y="2"/>
                    <a:pt x="29" y="3"/>
                  </a:cubicBezTo>
                  <a:cubicBezTo>
                    <a:pt x="25" y="4"/>
                    <a:pt x="9" y="3"/>
                    <a:pt x="7" y="4"/>
                  </a:cubicBezTo>
                  <a:cubicBezTo>
                    <a:pt x="5" y="5"/>
                    <a:pt x="0" y="12"/>
                    <a:pt x="6" y="14"/>
                  </a:cubicBezTo>
                  <a:cubicBezTo>
                    <a:pt x="13" y="16"/>
                    <a:pt x="20" y="16"/>
                    <a:pt x="23" y="16"/>
                  </a:cubicBezTo>
                  <a:cubicBezTo>
                    <a:pt x="26" y="17"/>
                    <a:pt x="42" y="7"/>
                    <a:pt x="40" y="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1" name="Freeform 1022"/>
            <p:cNvSpPr>
              <a:spLocks/>
            </p:cNvSpPr>
            <p:nvPr/>
          </p:nvSpPr>
          <p:spPr bwMode="auto">
            <a:xfrm>
              <a:off x="2264021" y="794070"/>
              <a:ext cx="57282" cy="20825"/>
            </a:xfrm>
            <a:custGeom>
              <a:avLst/>
              <a:gdLst>
                <a:gd name="T0" fmla="*/ 7664 w 29"/>
                <a:gd name="T1" fmla="*/ 20637 h 11"/>
                <a:gd name="T2" fmla="*/ 3832 w 29"/>
                <a:gd name="T3" fmla="*/ 5628 h 11"/>
                <a:gd name="T4" fmla="*/ 11496 w 29"/>
                <a:gd name="T5" fmla="*/ 0 h 11"/>
                <a:gd name="T6" fmla="*/ 47899 w 29"/>
                <a:gd name="T7" fmla="*/ 7504 h 11"/>
                <a:gd name="T8" fmla="*/ 28739 w 29"/>
                <a:gd name="T9" fmla="*/ 9380 h 11"/>
                <a:gd name="T10" fmla="*/ 7664 w 29"/>
                <a:gd name="T11" fmla="*/ 2063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4" y="11"/>
                  </a:moveTo>
                  <a:cubicBezTo>
                    <a:pt x="3" y="9"/>
                    <a:pt x="4" y="6"/>
                    <a:pt x="2" y="3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29" y="4"/>
                    <a:pt x="25" y="4"/>
                  </a:cubicBezTo>
                  <a:cubicBezTo>
                    <a:pt x="21" y="4"/>
                    <a:pt x="16" y="1"/>
                    <a:pt x="15" y="5"/>
                  </a:cubicBezTo>
                  <a:cubicBezTo>
                    <a:pt x="13" y="8"/>
                    <a:pt x="4" y="11"/>
                    <a:pt x="4" y="11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72" name="Freeform 1023"/>
            <p:cNvSpPr>
              <a:spLocks/>
            </p:cNvSpPr>
            <p:nvPr/>
          </p:nvSpPr>
          <p:spPr bwMode="auto">
            <a:xfrm>
              <a:off x="2225833" y="794070"/>
              <a:ext cx="33416" cy="26030"/>
            </a:xfrm>
            <a:custGeom>
              <a:avLst/>
              <a:gdLst>
                <a:gd name="T0" fmla="*/ 27781 w 18"/>
                <a:gd name="T1" fmla="*/ 19843 h 12"/>
                <a:gd name="T2" fmla="*/ 3704 w 18"/>
                <a:gd name="T3" fmla="*/ 13890 h 12"/>
                <a:gd name="T4" fmla="*/ 14816 w 18"/>
                <a:gd name="T5" fmla="*/ 3969 h 12"/>
                <a:gd name="T6" fmla="*/ 33337 w 18"/>
                <a:gd name="T7" fmla="*/ 5953 h 12"/>
                <a:gd name="T8" fmla="*/ 27781 w 18"/>
                <a:gd name="T9" fmla="*/ 1984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5" y="10"/>
                  </a:moveTo>
                  <a:cubicBezTo>
                    <a:pt x="10" y="12"/>
                    <a:pt x="0" y="11"/>
                    <a:pt x="2" y="7"/>
                  </a:cubicBezTo>
                  <a:cubicBezTo>
                    <a:pt x="5" y="3"/>
                    <a:pt x="3" y="2"/>
                    <a:pt x="8" y="2"/>
                  </a:cubicBezTo>
                  <a:cubicBezTo>
                    <a:pt x="13" y="2"/>
                    <a:pt x="18" y="0"/>
                    <a:pt x="18" y="3"/>
                  </a:cubicBezTo>
                  <a:cubicBezTo>
                    <a:pt x="18" y="5"/>
                    <a:pt x="16" y="9"/>
                    <a:pt x="15" y="1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05" name="Freeform 1024"/>
            <p:cNvSpPr>
              <a:spLocks/>
            </p:cNvSpPr>
            <p:nvPr/>
          </p:nvSpPr>
          <p:spPr bwMode="auto">
            <a:xfrm>
              <a:off x="2143125" y="790575"/>
              <a:ext cx="30163" cy="19050"/>
            </a:xfrm>
            <a:custGeom>
              <a:avLst/>
              <a:gdLst>
                <a:gd name="T0" fmla="*/ 42646706 w 16"/>
                <a:gd name="T1" fmla="*/ 32661227 h 10"/>
                <a:gd name="T2" fmla="*/ 7107155 w 16"/>
                <a:gd name="T3" fmla="*/ 25403173 h 10"/>
                <a:gd name="T4" fmla="*/ 28432392 w 16"/>
                <a:gd name="T5" fmla="*/ 7258049 h 10"/>
                <a:gd name="T6" fmla="*/ 42646706 w 16"/>
                <a:gd name="T7" fmla="*/ 3266122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0"/>
                <a:gd name="T14" fmla="*/ 16 w 16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0">
                  <a:moveTo>
                    <a:pt x="12" y="9"/>
                  </a:moveTo>
                  <a:cubicBezTo>
                    <a:pt x="8" y="9"/>
                    <a:pt x="0" y="10"/>
                    <a:pt x="2" y="7"/>
                  </a:cubicBezTo>
                  <a:cubicBezTo>
                    <a:pt x="4" y="4"/>
                    <a:pt x="5" y="0"/>
                    <a:pt x="8" y="2"/>
                  </a:cubicBezTo>
                  <a:cubicBezTo>
                    <a:pt x="12" y="4"/>
                    <a:pt x="16" y="8"/>
                    <a:pt x="12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1025"/>
            <p:cNvSpPr>
              <a:spLocks/>
            </p:cNvSpPr>
            <p:nvPr/>
          </p:nvSpPr>
          <p:spPr bwMode="auto">
            <a:xfrm>
              <a:off x="2001481" y="762832"/>
              <a:ext cx="119336" cy="46855"/>
            </a:xfrm>
            <a:custGeom>
              <a:avLst/>
              <a:gdLst>
                <a:gd name="T0" fmla="*/ 101780 w 62"/>
                <a:gd name="T1" fmla="*/ 26855 h 24"/>
                <a:gd name="T2" fmla="*/ 71054 w 62"/>
                <a:gd name="T3" fmla="*/ 30691 h 24"/>
                <a:gd name="T4" fmla="*/ 57611 w 62"/>
                <a:gd name="T5" fmla="*/ 36446 h 24"/>
                <a:gd name="T6" fmla="*/ 46089 w 62"/>
                <a:gd name="T7" fmla="*/ 36446 h 24"/>
                <a:gd name="T8" fmla="*/ 44169 w 62"/>
                <a:gd name="T9" fmla="*/ 44119 h 24"/>
                <a:gd name="T10" fmla="*/ 26885 w 62"/>
                <a:gd name="T11" fmla="*/ 46037 h 24"/>
                <a:gd name="T12" fmla="*/ 19204 w 62"/>
                <a:gd name="T13" fmla="*/ 40282 h 24"/>
                <a:gd name="T14" fmla="*/ 5761 w 62"/>
                <a:gd name="T15" fmla="*/ 46037 h 24"/>
                <a:gd name="T16" fmla="*/ 0 w 62"/>
                <a:gd name="T17" fmla="*/ 42201 h 24"/>
                <a:gd name="T18" fmla="*/ 5761 w 62"/>
                <a:gd name="T19" fmla="*/ 32610 h 24"/>
                <a:gd name="T20" fmla="*/ 23044 w 62"/>
                <a:gd name="T21" fmla="*/ 34528 h 24"/>
                <a:gd name="T22" fmla="*/ 28806 w 62"/>
                <a:gd name="T23" fmla="*/ 30691 h 24"/>
                <a:gd name="T24" fmla="*/ 15363 w 62"/>
                <a:gd name="T25" fmla="*/ 28773 h 24"/>
                <a:gd name="T26" fmla="*/ 30726 w 62"/>
                <a:gd name="T27" fmla="*/ 26855 h 24"/>
                <a:gd name="T28" fmla="*/ 59532 w 62"/>
                <a:gd name="T29" fmla="*/ 23019 h 24"/>
                <a:gd name="T30" fmla="*/ 69133 w 62"/>
                <a:gd name="T31" fmla="*/ 15346 h 24"/>
                <a:gd name="T32" fmla="*/ 55691 w 62"/>
                <a:gd name="T33" fmla="*/ 5755 h 24"/>
                <a:gd name="T34" fmla="*/ 76815 w 62"/>
                <a:gd name="T35" fmla="*/ 1918 h 24"/>
                <a:gd name="T36" fmla="*/ 90257 w 62"/>
                <a:gd name="T37" fmla="*/ 7673 h 24"/>
                <a:gd name="T38" fmla="*/ 103700 w 62"/>
                <a:gd name="T39" fmla="*/ 9591 h 24"/>
                <a:gd name="T40" fmla="*/ 115222 w 62"/>
                <a:gd name="T41" fmla="*/ 15346 h 24"/>
                <a:gd name="T42" fmla="*/ 101780 w 62"/>
                <a:gd name="T43" fmla="*/ 2685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24"/>
                <a:gd name="T68" fmla="*/ 62 w 62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24">
                  <a:moveTo>
                    <a:pt x="53" y="14"/>
                  </a:moveTo>
                  <a:cubicBezTo>
                    <a:pt x="44" y="14"/>
                    <a:pt x="40" y="13"/>
                    <a:pt x="37" y="16"/>
                  </a:cubicBezTo>
                  <a:cubicBezTo>
                    <a:pt x="35" y="18"/>
                    <a:pt x="34" y="19"/>
                    <a:pt x="30" y="19"/>
                  </a:cubicBezTo>
                  <a:cubicBezTo>
                    <a:pt x="26" y="18"/>
                    <a:pt x="20" y="17"/>
                    <a:pt x="24" y="19"/>
                  </a:cubicBezTo>
                  <a:cubicBezTo>
                    <a:pt x="27" y="21"/>
                    <a:pt x="26" y="23"/>
                    <a:pt x="23" y="23"/>
                  </a:cubicBezTo>
                  <a:cubicBezTo>
                    <a:pt x="21" y="23"/>
                    <a:pt x="15" y="24"/>
                    <a:pt x="14" y="24"/>
                  </a:cubicBezTo>
                  <a:cubicBezTo>
                    <a:pt x="12" y="24"/>
                    <a:pt x="15" y="21"/>
                    <a:pt x="10" y="21"/>
                  </a:cubicBezTo>
                  <a:cubicBezTo>
                    <a:pt x="6" y="21"/>
                    <a:pt x="5" y="23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ubicBezTo>
                    <a:pt x="0" y="19"/>
                    <a:pt x="0" y="17"/>
                    <a:pt x="3" y="17"/>
                  </a:cubicBezTo>
                  <a:cubicBezTo>
                    <a:pt x="5" y="18"/>
                    <a:pt x="8" y="18"/>
                    <a:pt x="12" y="18"/>
                  </a:cubicBezTo>
                  <a:cubicBezTo>
                    <a:pt x="15" y="18"/>
                    <a:pt x="18" y="16"/>
                    <a:pt x="15" y="16"/>
                  </a:cubicBezTo>
                  <a:cubicBezTo>
                    <a:pt x="12" y="16"/>
                    <a:pt x="5" y="16"/>
                    <a:pt x="8" y="15"/>
                  </a:cubicBezTo>
                  <a:cubicBezTo>
                    <a:pt x="10" y="15"/>
                    <a:pt x="11" y="14"/>
                    <a:pt x="16" y="14"/>
                  </a:cubicBezTo>
                  <a:cubicBezTo>
                    <a:pt x="22" y="14"/>
                    <a:pt x="27" y="14"/>
                    <a:pt x="31" y="12"/>
                  </a:cubicBezTo>
                  <a:cubicBezTo>
                    <a:pt x="35" y="9"/>
                    <a:pt x="40" y="10"/>
                    <a:pt x="36" y="8"/>
                  </a:cubicBezTo>
                  <a:cubicBezTo>
                    <a:pt x="32" y="6"/>
                    <a:pt x="23" y="3"/>
                    <a:pt x="29" y="3"/>
                  </a:cubicBezTo>
                  <a:cubicBezTo>
                    <a:pt x="35" y="3"/>
                    <a:pt x="36" y="0"/>
                    <a:pt x="40" y="1"/>
                  </a:cubicBezTo>
                  <a:cubicBezTo>
                    <a:pt x="44" y="3"/>
                    <a:pt x="45" y="4"/>
                    <a:pt x="47" y="4"/>
                  </a:cubicBezTo>
                  <a:cubicBezTo>
                    <a:pt x="48" y="4"/>
                    <a:pt x="50" y="5"/>
                    <a:pt x="54" y="5"/>
                  </a:cubicBezTo>
                  <a:cubicBezTo>
                    <a:pt x="58" y="5"/>
                    <a:pt x="62" y="8"/>
                    <a:pt x="60" y="8"/>
                  </a:cubicBezTo>
                  <a:cubicBezTo>
                    <a:pt x="58" y="8"/>
                    <a:pt x="55" y="14"/>
                    <a:pt x="53" y="14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07" name="Freeform 1026"/>
            <p:cNvSpPr>
              <a:spLocks/>
            </p:cNvSpPr>
            <p:nvPr/>
          </p:nvSpPr>
          <p:spPr bwMode="auto">
            <a:xfrm>
              <a:off x="1947863" y="765175"/>
              <a:ext cx="100012" cy="30163"/>
            </a:xfrm>
            <a:custGeom>
              <a:avLst/>
              <a:gdLst>
                <a:gd name="T0" fmla="*/ 151664367 w 52"/>
                <a:gd name="T1" fmla="*/ 24876930 h 16"/>
                <a:gd name="T2" fmla="*/ 125768930 w 52"/>
                <a:gd name="T3" fmla="*/ 28432392 h 16"/>
                <a:gd name="T4" fmla="*/ 88777964 w 52"/>
                <a:gd name="T5" fmla="*/ 39093129 h 16"/>
                <a:gd name="T6" fmla="*/ 70283442 w 52"/>
                <a:gd name="T7" fmla="*/ 49755745 h 16"/>
                <a:gd name="T8" fmla="*/ 48088463 w 52"/>
                <a:gd name="T9" fmla="*/ 39093129 h 16"/>
                <a:gd name="T10" fmla="*/ 14796005 w 52"/>
                <a:gd name="T11" fmla="*/ 28432392 h 16"/>
                <a:gd name="T12" fmla="*/ 51786983 w 52"/>
                <a:gd name="T13" fmla="*/ 24876930 h 16"/>
                <a:gd name="T14" fmla="*/ 103575889 w 52"/>
                <a:gd name="T15" fmla="*/ 17769776 h 16"/>
                <a:gd name="T16" fmla="*/ 133167922 w 52"/>
                <a:gd name="T17" fmla="*/ 3553578 h 16"/>
                <a:gd name="T18" fmla="*/ 166460369 w 52"/>
                <a:gd name="T19" fmla="*/ 10662619 h 16"/>
                <a:gd name="T20" fmla="*/ 188655333 w 52"/>
                <a:gd name="T21" fmla="*/ 24876930 h 16"/>
                <a:gd name="T22" fmla="*/ 177557851 w 52"/>
                <a:gd name="T23" fmla="*/ 31985976 h 16"/>
                <a:gd name="T24" fmla="*/ 151664367 w 52"/>
                <a:gd name="T25" fmla="*/ 2487693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16"/>
                <a:gd name="T41" fmla="*/ 52 w 5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16">
                  <a:moveTo>
                    <a:pt x="41" y="7"/>
                  </a:moveTo>
                  <a:cubicBezTo>
                    <a:pt x="38" y="7"/>
                    <a:pt x="37" y="8"/>
                    <a:pt x="34" y="8"/>
                  </a:cubicBezTo>
                  <a:cubicBezTo>
                    <a:pt x="32" y="8"/>
                    <a:pt x="27" y="10"/>
                    <a:pt x="24" y="11"/>
                  </a:cubicBezTo>
                  <a:cubicBezTo>
                    <a:pt x="21" y="12"/>
                    <a:pt x="21" y="16"/>
                    <a:pt x="19" y="14"/>
                  </a:cubicBezTo>
                  <a:cubicBezTo>
                    <a:pt x="17" y="12"/>
                    <a:pt x="17" y="11"/>
                    <a:pt x="13" y="11"/>
                  </a:cubicBezTo>
                  <a:cubicBezTo>
                    <a:pt x="9" y="11"/>
                    <a:pt x="0" y="10"/>
                    <a:pt x="4" y="8"/>
                  </a:cubicBezTo>
                  <a:cubicBezTo>
                    <a:pt x="9" y="7"/>
                    <a:pt x="10" y="7"/>
                    <a:pt x="14" y="7"/>
                  </a:cubicBezTo>
                  <a:cubicBezTo>
                    <a:pt x="19" y="7"/>
                    <a:pt x="24" y="6"/>
                    <a:pt x="28" y="5"/>
                  </a:cubicBezTo>
                  <a:cubicBezTo>
                    <a:pt x="32" y="5"/>
                    <a:pt x="33" y="0"/>
                    <a:pt x="36" y="1"/>
                  </a:cubicBezTo>
                  <a:cubicBezTo>
                    <a:pt x="39" y="1"/>
                    <a:pt x="40" y="2"/>
                    <a:pt x="45" y="3"/>
                  </a:cubicBezTo>
                  <a:cubicBezTo>
                    <a:pt x="51" y="4"/>
                    <a:pt x="51" y="5"/>
                    <a:pt x="51" y="7"/>
                  </a:cubicBezTo>
                  <a:cubicBezTo>
                    <a:pt x="52" y="9"/>
                    <a:pt x="50" y="10"/>
                    <a:pt x="48" y="9"/>
                  </a:cubicBezTo>
                  <a:cubicBezTo>
                    <a:pt x="45" y="8"/>
                    <a:pt x="44" y="6"/>
                    <a:pt x="41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8" name="Freeform 1027"/>
            <p:cNvSpPr>
              <a:spLocks/>
            </p:cNvSpPr>
            <p:nvPr/>
          </p:nvSpPr>
          <p:spPr bwMode="auto">
            <a:xfrm>
              <a:off x="2216150" y="773113"/>
              <a:ext cx="39688" cy="9525"/>
            </a:xfrm>
            <a:custGeom>
              <a:avLst/>
              <a:gdLst>
                <a:gd name="T0" fmla="*/ 53576905 w 21"/>
                <a:gd name="T1" fmla="*/ 14516098 h 5"/>
                <a:gd name="T2" fmla="*/ 35717312 w 21"/>
                <a:gd name="T3" fmla="*/ 0 h 5"/>
                <a:gd name="T4" fmla="*/ 53576905 w 21"/>
                <a:gd name="T5" fmla="*/ 14516098 h 5"/>
                <a:gd name="T6" fmla="*/ 0 60000 65536"/>
                <a:gd name="T7" fmla="*/ 0 60000 65536"/>
                <a:gd name="T8" fmla="*/ 0 60000 65536"/>
                <a:gd name="T9" fmla="*/ 0 w 21"/>
                <a:gd name="T10" fmla="*/ 0 h 5"/>
                <a:gd name="T11" fmla="*/ 21 w 2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">
                  <a:moveTo>
                    <a:pt x="15" y="4"/>
                  </a:moveTo>
                  <a:cubicBezTo>
                    <a:pt x="8" y="4"/>
                    <a:pt x="0" y="0"/>
                    <a:pt x="10" y="0"/>
                  </a:cubicBezTo>
                  <a:cubicBezTo>
                    <a:pt x="21" y="0"/>
                    <a:pt x="20" y="5"/>
                    <a:pt x="15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9" name="Freeform 1028"/>
            <p:cNvSpPr>
              <a:spLocks/>
            </p:cNvSpPr>
            <p:nvPr/>
          </p:nvSpPr>
          <p:spPr bwMode="auto">
            <a:xfrm>
              <a:off x="2170113" y="765175"/>
              <a:ext cx="66675" cy="12700"/>
            </a:xfrm>
            <a:custGeom>
              <a:avLst/>
              <a:gdLst>
                <a:gd name="T0" fmla="*/ 72580498 w 35"/>
                <a:gd name="T1" fmla="*/ 19750316 h 7"/>
                <a:gd name="T2" fmla="*/ 50806343 w 35"/>
                <a:gd name="T3" fmla="*/ 0 h 7"/>
                <a:gd name="T4" fmla="*/ 72580498 w 35"/>
                <a:gd name="T5" fmla="*/ 19750316 h 7"/>
                <a:gd name="T6" fmla="*/ 0 60000 65536"/>
                <a:gd name="T7" fmla="*/ 0 60000 65536"/>
                <a:gd name="T8" fmla="*/ 0 60000 65536"/>
                <a:gd name="T9" fmla="*/ 0 w 35"/>
                <a:gd name="T10" fmla="*/ 0 h 7"/>
                <a:gd name="T11" fmla="*/ 35 w 3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7">
                  <a:moveTo>
                    <a:pt x="20" y="6"/>
                  </a:moveTo>
                  <a:cubicBezTo>
                    <a:pt x="14" y="7"/>
                    <a:pt x="0" y="0"/>
                    <a:pt x="14" y="0"/>
                  </a:cubicBezTo>
                  <a:cubicBezTo>
                    <a:pt x="27" y="1"/>
                    <a:pt x="35" y="5"/>
                    <a:pt x="20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0" name="Freeform 1029"/>
            <p:cNvSpPr>
              <a:spLocks/>
            </p:cNvSpPr>
            <p:nvPr/>
          </p:nvSpPr>
          <p:spPr bwMode="auto">
            <a:xfrm>
              <a:off x="2189163" y="754063"/>
              <a:ext cx="93662" cy="20637"/>
            </a:xfrm>
            <a:custGeom>
              <a:avLst/>
              <a:gdLst>
                <a:gd name="T0" fmla="*/ 91343389 w 49"/>
                <a:gd name="T1" fmla="*/ 28158246 h 11"/>
                <a:gd name="T2" fmla="*/ 43845286 w 49"/>
                <a:gd name="T3" fmla="*/ 14078185 h 11"/>
                <a:gd name="T4" fmla="*/ 18267915 w 49"/>
                <a:gd name="T5" fmla="*/ 7039092 h 11"/>
                <a:gd name="T6" fmla="*/ 69420753 w 49"/>
                <a:gd name="T7" fmla="*/ 7039092 h 11"/>
                <a:gd name="T8" fmla="*/ 109611296 w 49"/>
                <a:gd name="T9" fmla="*/ 3519546 h 11"/>
                <a:gd name="T10" fmla="*/ 171724505 w 49"/>
                <a:gd name="T11" fmla="*/ 10558640 h 11"/>
                <a:gd name="T12" fmla="*/ 146149052 w 49"/>
                <a:gd name="T13" fmla="*/ 17597734 h 11"/>
                <a:gd name="T14" fmla="*/ 157109414 w 49"/>
                <a:gd name="T15" fmla="*/ 31677799 h 11"/>
                <a:gd name="T16" fmla="*/ 142494324 w 49"/>
                <a:gd name="T17" fmla="*/ 38716889 h 11"/>
                <a:gd name="T18" fmla="*/ 91343389 w 49"/>
                <a:gd name="T19" fmla="*/ 2815824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"/>
                <a:gd name="T32" fmla="*/ 49 w 4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">
                  <a:moveTo>
                    <a:pt x="25" y="8"/>
                  </a:moveTo>
                  <a:cubicBezTo>
                    <a:pt x="21" y="7"/>
                    <a:pt x="16" y="5"/>
                    <a:pt x="12" y="4"/>
                  </a:cubicBezTo>
                  <a:cubicBezTo>
                    <a:pt x="8" y="3"/>
                    <a:pt x="0" y="2"/>
                    <a:pt x="5" y="2"/>
                  </a:cubicBezTo>
                  <a:cubicBezTo>
                    <a:pt x="10" y="2"/>
                    <a:pt x="14" y="2"/>
                    <a:pt x="19" y="2"/>
                  </a:cubicBezTo>
                  <a:cubicBezTo>
                    <a:pt x="24" y="2"/>
                    <a:pt x="26" y="0"/>
                    <a:pt x="30" y="1"/>
                  </a:cubicBezTo>
                  <a:cubicBezTo>
                    <a:pt x="34" y="2"/>
                    <a:pt x="46" y="3"/>
                    <a:pt x="47" y="3"/>
                  </a:cubicBezTo>
                  <a:cubicBezTo>
                    <a:pt x="49" y="4"/>
                    <a:pt x="38" y="4"/>
                    <a:pt x="40" y="5"/>
                  </a:cubicBezTo>
                  <a:cubicBezTo>
                    <a:pt x="43" y="6"/>
                    <a:pt x="47" y="9"/>
                    <a:pt x="43" y="9"/>
                  </a:cubicBezTo>
                  <a:cubicBezTo>
                    <a:pt x="40" y="9"/>
                    <a:pt x="42" y="11"/>
                    <a:pt x="39" y="11"/>
                  </a:cubicBezTo>
                  <a:cubicBezTo>
                    <a:pt x="35" y="11"/>
                    <a:pt x="30" y="8"/>
                    <a:pt x="25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1" name="Freeform 1030"/>
            <p:cNvSpPr>
              <a:spLocks/>
            </p:cNvSpPr>
            <p:nvPr/>
          </p:nvSpPr>
          <p:spPr bwMode="auto">
            <a:xfrm>
              <a:off x="2286000" y="768350"/>
              <a:ext cx="25400" cy="6350"/>
            </a:xfrm>
            <a:custGeom>
              <a:avLst/>
              <a:gdLst>
                <a:gd name="T0" fmla="*/ 26722754 w 13"/>
                <a:gd name="T1" fmla="*/ 13440833 h 3"/>
                <a:gd name="T2" fmla="*/ 11453447 w 13"/>
                <a:gd name="T3" fmla="*/ 0 h 3"/>
                <a:gd name="T4" fmla="*/ 26722754 w 13"/>
                <a:gd name="T5" fmla="*/ 13440833 h 3"/>
                <a:gd name="T6" fmla="*/ 0 60000 65536"/>
                <a:gd name="T7" fmla="*/ 0 60000 65536"/>
                <a:gd name="T8" fmla="*/ 0 60000 65536"/>
                <a:gd name="T9" fmla="*/ 0 w 13"/>
                <a:gd name="T10" fmla="*/ 0 h 3"/>
                <a:gd name="T11" fmla="*/ 13 w 1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">
                  <a:moveTo>
                    <a:pt x="7" y="3"/>
                  </a:moveTo>
                  <a:cubicBezTo>
                    <a:pt x="2" y="2"/>
                    <a:pt x="0" y="0"/>
                    <a:pt x="3" y="0"/>
                  </a:cubicBezTo>
                  <a:cubicBezTo>
                    <a:pt x="7" y="0"/>
                    <a:pt x="13" y="3"/>
                    <a:pt x="7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2" name="Freeform 1031"/>
            <p:cNvSpPr>
              <a:spLocks/>
            </p:cNvSpPr>
            <p:nvPr/>
          </p:nvSpPr>
          <p:spPr bwMode="auto">
            <a:xfrm>
              <a:off x="2286000" y="755650"/>
              <a:ext cx="11113" cy="11113"/>
            </a:xfrm>
            <a:custGeom>
              <a:avLst/>
              <a:gdLst>
                <a:gd name="T0" fmla="*/ 10292491 w 6"/>
                <a:gd name="T1" fmla="*/ 13722702 h 6"/>
                <a:gd name="T2" fmla="*/ 3430212 w 6"/>
                <a:gd name="T3" fmla="*/ 6860425 h 6"/>
                <a:gd name="T4" fmla="*/ 20583129 w 6"/>
                <a:gd name="T5" fmla="*/ 6860425 h 6"/>
                <a:gd name="T6" fmla="*/ 10292491 w 6"/>
                <a:gd name="T7" fmla="*/ 1372270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3" y="4"/>
                  </a:moveTo>
                  <a:cubicBezTo>
                    <a:pt x="2" y="3"/>
                    <a:pt x="3" y="4"/>
                    <a:pt x="1" y="2"/>
                  </a:cubicBezTo>
                  <a:cubicBezTo>
                    <a:pt x="0" y="1"/>
                    <a:pt x="6" y="0"/>
                    <a:pt x="6" y="2"/>
                  </a:cubicBezTo>
                  <a:cubicBezTo>
                    <a:pt x="6" y="4"/>
                    <a:pt x="6" y="6"/>
                    <a:pt x="3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1032"/>
            <p:cNvSpPr>
              <a:spLocks/>
            </p:cNvSpPr>
            <p:nvPr/>
          </p:nvSpPr>
          <p:spPr bwMode="auto">
            <a:xfrm>
              <a:off x="2225833" y="731595"/>
              <a:ext cx="76376" cy="20825"/>
            </a:xfrm>
            <a:custGeom>
              <a:avLst/>
              <a:gdLst>
                <a:gd name="T0" fmla="*/ 43815 w 40"/>
                <a:gd name="T1" fmla="*/ 20637 h 10"/>
                <a:gd name="T2" fmla="*/ 32385 w 40"/>
                <a:gd name="T3" fmla="*/ 12382 h 10"/>
                <a:gd name="T4" fmla="*/ 19050 w 40"/>
                <a:gd name="T5" fmla="*/ 14446 h 10"/>
                <a:gd name="T6" fmla="*/ 1905 w 40"/>
                <a:gd name="T7" fmla="*/ 14446 h 10"/>
                <a:gd name="T8" fmla="*/ 15240 w 40"/>
                <a:gd name="T9" fmla="*/ 10319 h 10"/>
                <a:gd name="T10" fmla="*/ 40005 w 40"/>
                <a:gd name="T11" fmla="*/ 6191 h 10"/>
                <a:gd name="T12" fmla="*/ 43815 w 40"/>
                <a:gd name="T13" fmla="*/ 2064 h 10"/>
                <a:gd name="T14" fmla="*/ 41910 w 40"/>
                <a:gd name="T15" fmla="*/ 0 h 10"/>
                <a:gd name="T16" fmla="*/ 66675 w 40"/>
                <a:gd name="T17" fmla="*/ 2064 h 10"/>
                <a:gd name="T18" fmla="*/ 66675 w 40"/>
                <a:gd name="T19" fmla="*/ 6191 h 10"/>
                <a:gd name="T20" fmla="*/ 45720 w 40"/>
                <a:gd name="T21" fmla="*/ 12382 h 10"/>
                <a:gd name="T22" fmla="*/ 53340 w 40"/>
                <a:gd name="T23" fmla="*/ 20637 h 10"/>
                <a:gd name="T24" fmla="*/ 43815 w 40"/>
                <a:gd name="T25" fmla="*/ 2063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"/>
                <a:gd name="T41" fmla="*/ 40 w 4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">
                  <a:moveTo>
                    <a:pt x="23" y="10"/>
                  </a:moveTo>
                  <a:cubicBezTo>
                    <a:pt x="21" y="10"/>
                    <a:pt x="20" y="5"/>
                    <a:pt x="17" y="6"/>
                  </a:cubicBezTo>
                  <a:cubicBezTo>
                    <a:pt x="15" y="7"/>
                    <a:pt x="13" y="7"/>
                    <a:pt x="10" y="7"/>
                  </a:cubicBezTo>
                  <a:cubicBezTo>
                    <a:pt x="7" y="7"/>
                    <a:pt x="0" y="9"/>
                    <a:pt x="1" y="7"/>
                  </a:cubicBezTo>
                  <a:cubicBezTo>
                    <a:pt x="3" y="6"/>
                    <a:pt x="4" y="5"/>
                    <a:pt x="8" y="5"/>
                  </a:cubicBezTo>
                  <a:cubicBezTo>
                    <a:pt x="12" y="5"/>
                    <a:pt x="16" y="3"/>
                    <a:pt x="21" y="3"/>
                  </a:cubicBezTo>
                  <a:cubicBezTo>
                    <a:pt x="26" y="3"/>
                    <a:pt x="25" y="1"/>
                    <a:pt x="23" y="1"/>
                  </a:cubicBezTo>
                  <a:cubicBezTo>
                    <a:pt x="21" y="1"/>
                    <a:pt x="16" y="0"/>
                    <a:pt x="22" y="0"/>
                  </a:cubicBezTo>
                  <a:cubicBezTo>
                    <a:pt x="27" y="0"/>
                    <a:pt x="30" y="0"/>
                    <a:pt x="35" y="1"/>
                  </a:cubicBezTo>
                  <a:cubicBezTo>
                    <a:pt x="40" y="2"/>
                    <a:pt x="39" y="2"/>
                    <a:pt x="35" y="3"/>
                  </a:cubicBezTo>
                  <a:cubicBezTo>
                    <a:pt x="32" y="3"/>
                    <a:pt x="25" y="6"/>
                    <a:pt x="24" y="6"/>
                  </a:cubicBezTo>
                  <a:cubicBezTo>
                    <a:pt x="22" y="6"/>
                    <a:pt x="26" y="10"/>
                    <a:pt x="28" y="10"/>
                  </a:cubicBezTo>
                  <a:cubicBezTo>
                    <a:pt x="30" y="10"/>
                    <a:pt x="25" y="10"/>
                    <a:pt x="23" y="1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14" name="Freeform 1033"/>
            <p:cNvSpPr>
              <a:spLocks/>
            </p:cNvSpPr>
            <p:nvPr/>
          </p:nvSpPr>
          <p:spPr bwMode="auto">
            <a:xfrm>
              <a:off x="2381250" y="720725"/>
              <a:ext cx="57150" cy="7938"/>
            </a:xfrm>
            <a:custGeom>
              <a:avLst/>
              <a:gdLst>
                <a:gd name="T0" fmla="*/ 87096608 w 30"/>
                <a:gd name="T1" fmla="*/ 11813727 h 4"/>
                <a:gd name="T2" fmla="*/ 29032200 w 30"/>
                <a:gd name="T3" fmla="*/ 0 h 4"/>
                <a:gd name="T4" fmla="*/ 87096608 w 30"/>
                <a:gd name="T5" fmla="*/ 11813727 h 4"/>
                <a:gd name="T6" fmla="*/ 0 60000 65536"/>
                <a:gd name="T7" fmla="*/ 0 60000 65536"/>
                <a:gd name="T8" fmla="*/ 0 60000 65536"/>
                <a:gd name="T9" fmla="*/ 0 w 30"/>
                <a:gd name="T10" fmla="*/ 0 h 4"/>
                <a:gd name="T11" fmla="*/ 30 w 3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4">
                  <a:moveTo>
                    <a:pt x="24" y="3"/>
                  </a:moveTo>
                  <a:cubicBezTo>
                    <a:pt x="21" y="4"/>
                    <a:pt x="0" y="0"/>
                    <a:pt x="8" y="0"/>
                  </a:cubicBezTo>
                  <a:cubicBezTo>
                    <a:pt x="15" y="0"/>
                    <a:pt x="30" y="0"/>
                    <a:pt x="24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5" name="Freeform 1034"/>
            <p:cNvSpPr>
              <a:spLocks/>
            </p:cNvSpPr>
            <p:nvPr/>
          </p:nvSpPr>
          <p:spPr bwMode="auto">
            <a:xfrm>
              <a:off x="2287588" y="709613"/>
              <a:ext cx="33337" cy="9525"/>
            </a:xfrm>
            <a:custGeom>
              <a:avLst/>
              <a:gdLst>
                <a:gd name="T0" fmla="*/ 38455208 w 17"/>
                <a:gd name="T1" fmla="*/ 10887075 h 5"/>
                <a:gd name="T2" fmla="*/ 0 w 17"/>
                <a:gd name="T3" fmla="*/ 7258049 h 5"/>
                <a:gd name="T4" fmla="*/ 49991766 w 17"/>
                <a:gd name="T5" fmla="*/ 3629025 h 5"/>
                <a:gd name="T6" fmla="*/ 38455208 w 17"/>
                <a:gd name="T7" fmla="*/ 1088707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"/>
                <a:gd name="T14" fmla="*/ 17 w 1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">
                  <a:moveTo>
                    <a:pt x="10" y="3"/>
                  </a:moveTo>
                  <a:cubicBezTo>
                    <a:pt x="7" y="3"/>
                    <a:pt x="0" y="5"/>
                    <a:pt x="0" y="2"/>
                  </a:cubicBezTo>
                  <a:cubicBezTo>
                    <a:pt x="0" y="0"/>
                    <a:pt x="9" y="1"/>
                    <a:pt x="13" y="1"/>
                  </a:cubicBezTo>
                  <a:cubicBezTo>
                    <a:pt x="17" y="1"/>
                    <a:pt x="11" y="3"/>
                    <a:pt x="10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6" name="Freeform 1035"/>
            <p:cNvSpPr>
              <a:spLocks/>
            </p:cNvSpPr>
            <p:nvPr/>
          </p:nvSpPr>
          <p:spPr bwMode="auto">
            <a:xfrm>
              <a:off x="2330450" y="754063"/>
              <a:ext cx="50800" cy="11112"/>
            </a:xfrm>
            <a:custGeom>
              <a:avLst/>
              <a:gdLst>
                <a:gd name="T0" fmla="*/ 56640117 w 27"/>
                <a:gd name="T1" fmla="*/ 20579425 h 6"/>
                <a:gd name="T2" fmla="*/ 21240046 w 27"/>
                <a:gd name="T3" fmla="*/ 10289712 h 6"/>
                <a:gd name="T4" fmla="*/ 84960183 w 27"/>
                <a:gd name="T5" fmla="*/ 3429904 h 6"/>
                <a:gd name="T6" fmla="*/ 56640117 w 27"/>
                <a:gd name="T7" fmla="*/ 2057942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6"/>
                <a:gd name="T14" fmla="*/ 27 w 2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6">
                  <a:moveTo>
                    <a:pt x="16" y="6"/>
                  </a:moveTo>
                  <a:cubicBezTo>
                    <a:pt x="8" y="6"/>
                    <a:pt x="0" y="5"/>
                    <a:pt x="6" y="3"/>
                  </a:cubicBezTo>
                  <a:cubicBezTo>
                    <a:pt x="12" y="1"/>
                    <a:pt x="27" y="0"/>
                    <a:pt x="24" y="1"/>
                  </a:cubicBezTo>
                  <a:cubicBezTo>
                    <a:pt x="20" y="2"/>
                    <a:pt x="25" y="6"/>
                    <a:pt x="16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7" name="Freeform 1036"/>
            <p:cNvSpPr>
              <a:spLocks/>
            </p:cNvSpPr>
            <p:nvPr/>
          </p:nvSpPr>
          <p:spPr bwMode="auto">
            <a:xfrm>
              <a:off x="2305050" y="814388"/>
              <a:ext cx="30163" cy="9525"/>
            </a:xfrm>
            <a:custGeom>
              <a:avLst/>
              <a:gdLst>
                <a:gd name="T0" fmla="*/ 28432392 w 16"/>
                <a:gd name="T1" fmla="*/ 14516098 h 5"/>
                <a:gd name="T2" fmla="*/ 17769776 w 16"/>
                <a:gd name="T3" fmla="*/ 3629025 h 5"/>
                <a:gd name="T4" fmla="*/ 28432392 w 16"/>
                <a:gd name="T5" fmla="*/ 14516098 h 5"/>
                <a:gd name="T6" fmla="*/ 0 60000 65536"/>
                <a:gd name="T7" fmla="*/ 0 60000 65536"/>
                <a:gd name="T8" fmla="*/ 0 60000 65536"/>
                <a:gd name="T9" fmla="*/ 0 w 16"/>
                <a:gd name="T10" fmla="*/ 0 h 5"/>
                <a:gd name="T11" fmla="*/ 16 w 1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">
                  <a:moveTo>
                    <a:pt x="8" y="4"/>
                  </a:moveTo>
                  <a:cubicBezTo>
                    <a:pt x="5" y="4"/>
                    <a:pt x="0" y="1"/>
                    <a:pt x="5" y="1"/>
                  </a:cubicBezTo>
                  <a:cubicBezTo>
                    <a:pt x="11" y="0"/>
                    <a:pt x="16" y="5"/>
                    <a:pt x="8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8" name="Freeform 1037"/>
            <p:cNvSpPr>
              <a:spLocks/>
            </p:cNvSpPr>
            <p:nvPr/>
          </p:nvSpPr>
          <p:spPr bwMode="auto">
            <a:xfrm>
              <a:off x="2805113" y="763588"/>
              <a:ext cx="41275" cy="12700"/>
            </a:xfrm>
            <a:custGeom>
              <a:avLst/>
              <a:gdLst>
                <a:gd name="T0" fmla="*/ 42239334 w 22"/>
                <a:gd name="T1" fmla="*/ 19750316 h 7"/>
                <a:gd name="T2" fmla="*/ 21119667 w 22"/>
                <a:gd name="T3" fmla="*/ 6584043 h 7"/>
                <a:gd name="T4" fmla="*/ 66878639 w 22"/>
                <a:gd name="T5" fmla="*/ 9875158 h 7"/>
                <a:gd name="T6" fmla="*/ 42239334 w 22"/>
                <a:gd name="T7" fmla="*/ 1975031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"/>
                <a:gd name="T14" fmla="*/ 22 w 2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">
                  <a:moveTo>
                    <a:pt x="12" y="6"/>
                  </a:moveTo>
                  <a:cubicBezTo>
                    <a:pt x="6" y="7"/>
                    <a:pt x="0" y="5"/>
                    <a:pt x="6" y="2"/>
                  </a:cubicBezTo>
                  <a:cubicBezTo>
                    <a:pt x="11" y="0"/>
                    <a:pt x="22" y="1"/>
                    <a:pt x="19" y="3"/>
                  </a:cubicBezTo>
                  <a:cubicBezTo>
                    <a:pt x="16" y="4"/>
                    <a:pt x="12" y="6"/>
                    <a:pt x="12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9" name="Freeform 1038"/>
            <p:cNvSpPr>
              <a:spLocks/>
            </p:cNvSpPr>
            <p:nvPr/>
          </p:nvSpPr>
          <p:spPr bwMode="auto">
            <a:xfrm>
              <a:off x="3078163" y="749300"/>
              <a:ext cx="30162" cy="9525"/>
            </a:xfrm>
            <a:custGeom>
              <a:avLst/>
              <a:gdLst>
                <a:gd name="T0" fmla="*/ 56859128 w 16"/>
                <a:gd name="T1" fmla="*/ 7258049 h 5"/>
                <a:gd name="T2" fmla="*/ 0 w 16"/>
                <a:gd name="T3" fmla="*/ 7258049 h 5"/>
                <a:gd name="T4" fmla="*/ 56859128 w 16"/>
                <a:gd name="T5" fmla="*/ 7258049 h 5"/>
                <a:gd name="T6" fmla="*/ 0 60000 65536"/>
                <a:gd name="T7" fmla="*/ 0 60000 65536"/>
                <a:gd name="T8" fmla="*/ 0 60000 65536"/>
                <a:gd name="T9" fmla="*/ 0 w 16"/>
                <a:gd name="T10" fmla="*/ 0 h 5"/>
                <a:gd name="T11" fmla="*/ 16 w 1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">
                  <a:moveTo>
                    <a:pt x="16" y="2"/>
                  </a:moveTo>
                  <a:cubicBezTo>
                    <a:pt x="16" y="5"/>
                    <a:pt x="0" y="5"/>
                    <a:pt x="0" y="2"/>
                  </a:cubicBezTo>
                  <a:cubicBezTo>
                    <a:pt x="0" y="0"/>
                    <a:pt x="16" y="0"/>
                    <a:pt x="16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0" name="Freeform 1039"/>
            <p:cNvSpPr>
              <a:spLocks/>
            </p:cNvSpPr>
            <p:nvPr/>
          </p:nvSpPr>
          <p:spPr bwMode="auto">
            <a:xfrm>
              <a:off x="2798763" y="1184275"/>
              <a:ext cx="26987" cy="15875"/>
            </a:xfrm>
            <a:custGeom>
              <a:avLst/>
              <a:gdLst>
                <a:gd name="T0" fmla="*/ 40873743 w 14"/>
                <a:gd name="T1" fmla="*/ 31501946 h 8"/>
                <a:gd name="T2" fmla="*/ 7431063 w 14"/>
                <a:gd name="T3" fmla="*/ 15751965 h 8"/>
                <a:gd name="T4" fmla="*/ 33442682 w 14"/>
                <a:gd name="T5" fmla="*/ 3936999 h 8"/>
                <a:gd name="T6" fmla="*/ 40873743 w 14"/>
                <a:gd name="T7" fmla="*/ 31501946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8"/>
                <a:gd name="T14" fmla="*/ 14 w 1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8">
                  <a:moveTo>
                    <a:pt x="11" y="8"/>
                  </a:moveTo>
                  <a:cubicBezTo>
                    <a:pt x="7" y="8"/>
                    <a:pt x="0" y="7"/>
                    <a:pt x="2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1" y="2"/>
                    <a:pt x="14" y="8"/>
                    <a:pt x="11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1" name="Freeform 1040"/>
            <p:cNvSpPr>
              <a:spLocks/>
            </p:cNvSpPr>
            <p:nvPr/>
          </p:nvSpPr>
          <p:spPr bwMode="auto">
            <a:xfrm>
              <a:off x="5224463" y="3903663"/>
              <a:ext cx="39687" cy="23812"/>
            </a:xfrm>
            <a:custGeom>
              <a:avLst/>
              <a:gdLst>
                <a:gd name="T0" fmla="*/ 71430934 w 21"/>
                <a:gd name="T1" fmla="*/ 30195453 h 13"/>
                <a:gd name="T2" fmla="*/ 42858179 w 21"/>
                <a:gd name="T3" fmla="*/ 3355660 h 13"/>
                <a:gd name="T4" fmla="*/ 10715490 w 21"/>
                <a:gd name="T5" fmla="*/ 26841618 h 13"/>
                <a:gd name="T6" fmla="*/ 71430934 w 21"/>
                <a:gd name="T7" fmla="*/ 3019545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20" y="9"/>
                  </a:moveTo>
                  <a:cubicBezTo>
                    <a:pt x="21" y="4"/>
                    <a:pt x="18" y="0"/>
                    <a:pt x="12" y="1"/>
                  </a:cubicBezTo>
                  <a:cubicBezTo>
                    <a:pt x="7" y="1"/>
                    <a:pt x="0" y="5"/>
                    <a:pt x="3" y="8"/>
                  </a:cubicBezTo>
                  <a:cubicBezTo>
                    <a:pt x="7" y="11"/>
                    <a:pt x="19" y="13"/>
                    <a:pt x="20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2" name="Freeform 1041"/>
            <p:cNvSpPr>
              <a:spLocks/>
            </p:cNvSpPr>
            <p:nvPr/>
          </p:nvSpPr>
          <p:spPr bwMode="auto">
            <a:xfrm>
              <a:off x="5262563" y="3870325"/>
              <a:ext cx="39687" cy="25400"/>
            </a:xfrm>
            <a:custGeom>
              <a:avLst/>
              <a:gdLst>
                <a:gd name="T0" fmla="*/ 39286351 w 21"/>
                <a:gd name="T1" fmla="*/ 34358390 h 13"/>
                <a:gd name="T2" fmla="*/ 3571830 w 21"/>
                <a:gd name="T3" fmla="*/ 38174250 h 13"/>
                <a:gd name="T4" fmla="*/ 46430008 w 21"/>
                <a:gd name="T5" fmla="*/ 7635630 h 13"/>
                <a:gd name="T6" fmla="*/ 67859105 w 21"/>
                <a:gd name="T7" fmla="*/ 11453447 h 13"/>
                <a:gd name="T8" fmla="*/ 67859105 w 21"/>
                <a:gd name="T9" fmla="*/ 19087125 h 13"/>
                <a:gd name="T10" fmla="*/ 39286351 w 21"/>
                <a:gd name="T11" fmla="*/ 3435839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11" y="9"/>
                  </a:moveTo>
                  <a:cubicBezTo>
                    <a:pt x="8" y="9"/>
                    <a:pt x="1" y="13"/>
                    <a:pt x="1" y="10"/>
                  </a:cubicBezTo>
                  <a:cubicBezTo>
                    <a:pt x="0" y="8"/>
                    <a:pt x="10" y="4"/>
                    <a:pt x="13" y="2"/>
                  </a:cubicBezTo>
                  <a:cubicBezTo>
                    <a:pt x="16" y="0"/>
                    <a:pt x="21" y="1"/>
                    <a:pt x="19" y="3"/>
                  </a:cubicBezTo>
                  <a:cubicBezTo>
                    <a:pt x="16" y="4"/>
                    <a:pt x="19" y="5"/>
                    <a:pt x="19" y="5"/>
                  </a:cubicBezTo>
                  <a:cubicBezTo>
                    <a:pt x="20" y="6"/>
                    <a:pt x="14" y="9"/>
                    <a:pt x="11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1042"/>
            <p:cNvSpPr>
              <a:spLocks/>
            </p:cNvSpPr>
            <p:nvPr/>
          </p:nvSpPr>
          <p:spPr bwMode="auto">
            <a:xfrm>
              <a:off x="1051556" y="2298671"/>
              <a:ext cx="23869" cy="57270"/>
            </a:xfrm>
            <a:custGeom>
              <a:avLst/>
              <a:gdLst>
                <a:gd name="T0" fmla="*/ 23446 w 13"/>
                <a:gd name="T1" fmla="*/ 5684 h 31"/>
                <a:gd name="T2" fmla="*/ 21492 w 13"/>
                <a:gd name="T3" fmla="*/ 36001 h 31"/>
                <a:gd name="T4" fmla="*/ 13677 w 13"/>
                <a:gd name="T5" fmla="*/ 51159 h 31"/>
                <a:gd name="T6" fmla="*/ 3908 w 13"/>
                <a:gd name="T7" fmla="*/ 24632 h 31"/>
                <a:gd name="T8" fmla="*/ 23446 w 13"/>
                <a:gd name="T9" fmla="*/ 568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1"/>
                <a:gd name="T17" fmla="*/ 13 w 1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1">
                  <a:moveTo>
                    <a:pt x="12" y="3"/>
                  </a:moveTo>
                  <a:cubicBezTo>
                    <a:pt x="13" y="7"/>
                    <a:pt x="13" y="16"/>
                    <a:pt x="11" y="19"/>
                  </a:cubicBezTo>
                  <a:cubicBezTo>
                    <a:pt x="9" y="23"/>
                    <a:pt x="13" y="31"/>
                    <a:pt x="7" y="27"/>
                  </a:cubicBezTo>
                  <a:cubicBezTo>
                    <a:pt x="2" y="23"/>
                    <a:pt x="0" y="18"/>
                    <a:pt x="2" y="13"/>
                  </a:cubicBezTo>
                  <a:cubicBezTo>
                    <a:pt x="3" y="8"/>
                    <a:pt x="12" y="0"/>
                    <a:pt x="12" y="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24" name="Freeform 1043"/>
            <p:cNvSpPr>
              <a:spLocks/>
            </p:cNvSpPr>
            <p:nvPr/>
          </p:nvSpPr>
          <p:spPr bwMode="auto">
            <a:xfrm>
              <a:off x="1038225" y="2355850"/>
              <a:ext cx="41275" cy="71438"/>
            </a:xfrm>
            <a:custGeom>
              <a:avLst/>
              <a:gdLst>
                <a:gd name="T0" fmla="*/ 66878639 w 22"/>
                <a:gd name="T1" fmla="*/ 22367815 h 37"/>
                <a:gd name="T2" fmla="*/ 52798226 w 22"/>
                <a:gd name="T3" fmla="*/ 7456581 h 37"/>
                <a:gd name="T4" fmla="*/ 14080402 w 22"/>
                <a:gd name="T5" fmla="*/ 26094174 h 37"/>
                <a:gd name="T6" fmla="*/ 0 w 22"/>
                <a:gd name="T7" fmla="*/ 22367815 h 37"/>
                <a:gd name="T8" fmla="*/ 10558895 w 22"/>
                <a:gd name="T9" fmla="*/ 59644928 h 37"/>
                <a:gd name="T10" fmla="*/ 21119667 w 22"/>
                <a:gd name="T11" fmla="*/ 111835208 h 37"/>
                <a:gd name="T12" fmla="*/ 31678566 w 22"/>
                <a:gd name="T13" fmla="*/ 130472825 h 37"/>
                <a:gd name="T14" fmla="*/ 73917900 w 22"/>
                <a:gd name="T15" fmla="*/ 96923979 h 37"/>
                <a:gd name="T16" fmla="*/ 66878639 w 22"/>
                <a:gd name="T17" fmla="*/ 2236781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7"/>
                <a:gd name="T29" fmla="*/ 22 w 2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7">
                  <a:moveTo>
                    <a:pt x="19" y="6"/>
                  </a:moveTo>
                  <a:cubicBezTo>
                    <a:pt x="15" y="6"/>
                    <a:pt x="19" y="0"/>
                    <a:pt x="15" y="2"/>
                  </a:cubicBezTo>
                  <a:cubicBezTo>
                    <a:pt x="10" y="4"/>
                    <a:pt x="7" y="9"/>
                    <a:pt x="4" y="7"/>
                  </a:cubicBezTo>
                  <a:cubicBezTo>
                    <a:pt x="1" y="4"/>
                    <a:pt x="0" y="2"/>
                    <a:pt x="0" y="6"/>
                  </a:cubicBezTo>
                  <a:cubicBezTo>
                    <a:pt x="0" y="10"/>
                    <a:pt x="3" y="11"/>
                    <a:pt x="3" y="16"/>
                  </a:cubicBezTo>
                  <a:cubicBezTo>
                    <a:pt x="3" y="21"/>
                    <a:pt x="6" y="26"/>
                    <a:pt x="6" y="30"/>
                  </a:cubicBezTo>
                  <a:cubicBezTo>
                    <a:pt x="5" y="34"/>
                    <a:pt x="6" y="37"/>
                    <a:pt x="9" y="35"/>
                  </a:cubicBezTo>
                  <a:cubicBezTo>
                    <a:pt x="12" y="34"/>
                    <a:pt x="20" y="33"/>
                    <a:pt x="21" y="26"/>
                  </a:cubicBezTo>
                  <a:cubicBezTo>
                    <a:pt x="21" y="19"/>
                    <a:pt x="22" y="6"/>
                    <a:pt x="19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1044"/>
            <p:cNvSpPr>
              <a:spLocks/>
            </p:cNvSpPr>
            <p:nvPr/>
          </p:nvSpPr>
          <p:spPr bwMode="auto">
            <a:xfrm>
              <a:off x="1142254" y="2444446"/>
              <a:ext cx="81148" cy="41650"/>
            </a:xfrm>
            <a:custGeom>
              <a:avLst/>
              <a:gdLst>
                <a:gd name="T0" fmla="*/ 24859 w 44"/>
                <a:gd name="T1" fmla="*/ 0 h 20"/>
                <a:gd name="T2" fmla="*/ 5737 w 44"/>
                <a:gd name="T3" fmla="*/ 7620 h 20"/>
                <a:gd name="T4" fmla="*/ 26771 w 44"/>
                <a:gd name="T5" fmla="*/ 20955 h 20"/>
                <a:gd name="T6" fmla="*/ 63103 w 44"/>
                <a:gd name="T7" fmla="*/ 38100 h 20"/>
                <a:gd name="T8" fmla="*/ 74576 w 44"/>
                <a:gd name="T9" fmla="*/ 32385 h 20"/>
                <a:gd name="T10" fmla="*/ 66927 w 44"/>
                <a:gd name="T11" fmla="*/ 17145 h 20"/>
                <a:gd name="T12" fmla="*/ 76488 w 44"/>
                <a:gd name="T13" fmla="*/ 0 h 20"/>
                <a:gd name="T14" fmla="*/ 45893 w 44"/>
                <a:gd name="T15" fmla="*/ 3810 h 20"/>
                <a:gd name="T16" fmla="*/ 24859 w 4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20"/>
                <a:gd name="T29" fmla="*/ 44 w 4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20">
                  <a:moveTo>
                    <a:pt x="13" y="0"/>
                  </a:moveTo>
                  <a:cubicBezTo>
                    <a:pt x="8" y="0"/>
                    <a:pt x="0" y="0"/>
                    <a:pt x="3" y="4"/>
                  </a:cubicBezTo>
                  <a:cubicBezTo>
                    <a:pt x="5" y="9"/>
                    <a:pt x="7" y="10"/>
                    <a:pt x="14" y="11"/>
                  </a:cubicBezTo>
                  <a:cubicBezTo>
                    <a:pt x="21" y="12"/>
                    <a:pt x="29" y="20"/>
                    <a:pt x="33" y="20"/>
                  </a:cubicBezTo>
                  <a:cubicBezTo>
                    <a:pt x="38" y="20"/>
                    <a:pt x="40" y="19"/>
                    <a:pt x="39" y="17"/>
                  </a:cubicBezTo>
                  <a:cubicBezTo>
                    <a:pt x="37" y="14"/>
                    <a:pt x="33" y="11"/>
                    <a:pt x="35" y="9"/>
                  </a:cubicBezTo>
                  <a:cubicBezTo>
                    <a:pt x="37" y="7"/>
                    <a:pt x="44" y="0"/>
                    <a:pt x="40" y="0"/>
                  </a:cubicBezTo>
                  <a:cubicBezTo>
                    <a:pt x="37" y="0"/>
                    <a:pt x="27" y="2"/>
                    <a:pt x="24" y="2"/>
                  </a:cubicBezTo>
                  <a:cubicBezTo>
                    <a:pt x="21" y="2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26" name="Freeform 1045"/>
            <p:cNvSpPr>
              <a:spLocks/>
            </p:cNvSpPr>
            <p:nvPr/>
          </p:nvSpPr>
          <p:spPr bwMode="auto">
            <a:xfrm>
              <a:off x="1622425" y="2513013"/>
              <a:ext cx="65088" cy="31750"/>
            </a:xfrm>
            <a:custGeom>
              <a:avLst/>
              <a:gdLst>
                <a:gd name="T0" fmla="*/ 113607254 w 34"/>
                <a:gd name="T1" fmla="*/ 6975660 h 17"/>
                <a:gd name="T2" fmla="*/ 84288952 w 34"/>
                <a:gd name="T3" fmla="*/ 31393280 h 17"/>
                <a:gd name="T4" fmla="*/ 87953022 w 34"/>
                <a:gd name="T5" fmla="*/ 41857702 h 17"/>
                <a:gd name="T6" fmla="*/ 36648371 w 34"/>
                <a:gd name="T7" fmla="*/ 59297782 h 17"/>
                <a:gd name="T8" fmla="*/ 10994128 w 34"/>
                <a:gd name="T9" fmla="*/ 38368939 h 17"/>
                <a:gd name="T10" fmla="*/ 58636619 w 34"/>
                <a:gd name="T11" fmla="*/ 24417614 h 17"/>
                <a:gd name="T12" fmla="*/ 113607254 w 34"/>
                <a:gd name="T13" fmla="*/ 697566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7"/>
                <a:gd name="T23" fmla="*/ 34 w 3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7">
                  <a:moveTo>
                    <a:pt x="31" y="2"/>
                  </a:moveTo>
                  <a:cubicBezTo>
                    <a:pt x="34" y="0"/>
                    <a:pt x="21" y="8"/>
                    <a:pt x="23" y="9"/>
                  </a:cubicBezTo>
                  <a:cubicBezTo>
                    <a:pt x="26" y="10"/>
                    <a:pt x="29" y="12"/>
                    <a:pt x="24" y="12"/>
                  </a:cubicBezTo>
                  <a:cubicBezTo>
                    <a:pt x="19" y="12"/>
                    <a:pt x="13" y="17"/>
                    <a:pt x="10" y="17"/>
                  </a:cubicBezTo>
                  <a:cubicBezTo>
                    <a:pt x="7" y="17"/>
                    <a:pt x="0" y="13"/>
                    <a:pt x="3" y="11"/>
                  </a:cubicBezTo>
                  <a:cubicBezTo>
                    <a:pt x="7" y="10"/>
                    <a:pt x="11" y="8"/>
                    <a:pt x="16" y="7"/>
                  </a:cubicBezTo>
                  <a:cubicBezTo>
                    <a:pt x="20" y="7"/>
                    <a:pt x="27" y="4"/>
                    <a:pt x="31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7" name="Freeform 1046"/>
            <p:cNvSpPr>
              <a:spLocks/>
            </p:cNvSpPr>
            <p:nvPr/>
          </p:nvSpPr>
          <p:spPr bwMode="auto">
            <a:xfrm>
              <a:off x="1403350" y="2517775"/>
              <a:ext cx="79375" cy="20638"/>
            </a:xfrm>
            <a:custGeom>
              <a:avLst/>
              <a:gdLst>
                <a:gd name="T0" fmla="*/ 75005598 w 42"/>
                <a:gd name="T1" fmla="*/ 35200926 h 11"/>
                <a:gd name="T2" fmla="*/ 28573107 w 42"/>
                <a:gd name="T3" fmla="*/ 21120179 h 11"/>
                <a:gd name="T4" fmla="*/ 14287499 w 42"/>
                <a:gd name="T5" fmla="*/ 3519717 h 11"/>
                <a:gd name="T6" fmla="*/ 57146214 w 42"/>
                <a:gd name="T7" fmla="*/ 7039434 h 11"/>
                <a:gd name="T8" fmla="*/ 117864302 w 42"/>
                <a:gd name="T9" fmla="*/ 17600463 h 11"/>
                <a:gd name="T10" fmla="*/ 142865558 w 42"/>
                <a:gd name="T11" fmla="*/ 14080743 h 11"/>
                <a:gd name="T12" fmla="*/ 110720555 w 42"/>
                <a:gd name="T13" fmla="*/ 31681210 h 11"/>
                <a:gd name="T14" fmla="*/ 75005598 w 42"/>
                <a:gd name="T15" fmla="*/ 3520092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1"/>
                <a:gd name="T26" fmla="*/ 42 w 42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1">
                  <a:moveTo>
                    <a:pt x="21" y="10"/>
                  </a:moveTo>
                  <a:cubicBezTo>
                    <a:pt x="18" y="11"/>
                    <a:pt x="13" y="9"/>
                    <a:pt x="8" y="6"/>
                  </a:cubicBezTo>
                  <a:cubicBezTo>
                    <a:pt x="4" y="3"/>
                    <a:pt x="0" y="0"/>
                    <a:pt x="4" y="1"/>
                  </a:cubicBezTo>
                  <a:cubicBezTo>
                    <a:pt x="8" y="1"/>
                    <a:pt x="10" y="2"/>
                    <a:pt x="16" y="2"/>
                  </a:cubicBezTo>
                  <a:cubicBezTo>
                    <a:pt x="22" y="2"/>
                    <a:pt x="28" y="5"/>
                    <a:pt x="33" y="5"/>
                  </a:cubicBezTo>
                  <a:cubicBezTo>
                    <a:pt x="37" y="5"/>
                    <a:pt x="42" y="3"/>
                    <a:pt x="40" y="4"/>
                  </a:cubicBezTo>
                  <a:cubicBezTo>
                    <a:pt x="39" y="5"/>
                    <a:pt x="35" y="9"/>
                    <a:pt x="31" y="9"/>
                  </a:cubicBezTo>
                  <a:cubicBezTo>
                    <a:pt x="27" y="9"/>
                    <a:pt x="25" y="10"/>
                    <a:pt x="21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1047"/>
            <p:cNvSpPr>
              <a:spLocks/>
            </p:cNvSpPr>
            <p:nvPr/>
          </p:nvSpPr>
          <p:spPr bwMode="auto">
            <a:xfrm>
              <a:off x="1371381" y="1778047"/>
              <a:ext cx="42960" cy="36445"/>
            </a:xfrm>
            <a:custGeom>
              <a:avLst/>
              <a:gdLst>
                <a:gd name="T0" fmla="*/ 5845 w 22"/>
                <a:gd name="T1" fmla="*/ 21139 h 19"/>
                <a:gd name="T2" fmla="*/ 13638 w 22"/>
                <a:gd name="T3" fmla="*/ 3843 h 19"/>
                <a:gd name="T4" fmla="*/ 35069 w 22"/>
                <a:gd name="T5" fmla="*/ 3843 h 19"/>
                <a:gd name="T6" fmla="*/ 5845 w 22"/>
                <a:gd name="T7" fmla="*/ 2113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9"/>
                <a:gd name="T14" fmla="*/ 22 w 2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9">
                  <a:moveTo>
                    <a:pt x="3" y="11"/>
                  </a:moveTo>
                  <a:cubicBezTo>
                    <a:pt x="2" y="2"/>
                    <a:pt x="0" y="4"/>
                    <a:pt x="7" y="2"/>
                  </a:cubicBezTo>
                  <a:cubicBezTo>
                    <a:pt x="13" y="0"/>
                    <a:pt x="22" y="0"/>
                    <a:pt x="18" y="2"/>
                  </a:cubicBezTo>
                  <a:cubicBezTo>
                    <a:pt x="13" y="5"/>
                    <a:pt x="4" y="19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7" name="Freeform 1048"/>
            <p:cNvSpPr>
              <a:spLocks/>
            </p:cNvSpPr>
            <p:nvPr/>
          </p:nvSpPr>
          <p:spPr bwMode="auto">
            <a:xfrm>
              <a:off x="1366606" y="1762430"/>
              <a:ext cx="33416" cy="15617"/>
            </a:xfrm>
            <a:custGeom>
              <a:avLst/>
              <a:gdLst>
                <a:gd name="T0" fmla="*/ 18676 w 17"/>
                <a:gd name="T1" fmla="*/ 11906 h 8"/>
                <a:gd name="T2" fmla="*/ 7471 w 17"/>
                <a:gd name="T3" fmla="*/ 5953 h 8"/>
                <a:gd name="T4" fmla="*/ 26147 w 17"/>
                <a:gd name="T5" fmla="*/ 3969 h 8"/>
                <a:gd name="T6" fmla="*/ 18676 w 17"/>
                <a:gd name="T7" fmla="*/ 11906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8"/>
                <a:gd name="T14" fmla="*/ 17 w 1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8">
                  <a:moveTo>
                    <a:pt x="10" y="6"/>
                  </a:moveTo>
                  <a:cubicBezTo>
                    <a:pt x="7" y="5"/>
                    <a:pt x="0" y="4"/>
                    <a:pt x="4" y="3"/>
                  </a:cubicBezTo>
                  <a:cubicBezTo>
                    <a:pt x="8" y="2"/>
                    <a:pt x="13" y="0"/>
                    <a:pt x="14" y="2"/>
                  </a:cubicBezTo>
                  <a:cubicBezTo>
                    <a:pt x="15" y="4"/>
                    <a:pt x="17" y="8"/>
                    <a:pt x="10" y="6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8" name="Freeform 1049"/>
            <p:cNvSpPr>
              <a:spLocks/>
            </p:cNvSpPr>
            <p:nvPr/>
          </p:nvSpPr>
          <p:spPr bwMode="auto">
            <a:xfrm>
              <a:off x="1280684" y="1798872"/>
              <a:ext cx="19094" cy="46858"/>
            </a:xfrm>
            <a:custGeom>
              <a:avLst/>
              <a:gdLst>
                <a:gd name="T0" fmla="*/ 18761 w 11"/>
                <a:gd name="T1" fmla="*/ 5715 h 25"/>
                <a:gd name="T2" fmla="*/ 1876 w 11"/>
                <a:gd name="T3" fmla="*/ 26670 h 25"/>
                <a:gd name="T4" fmla="*/ 3752 w 11"/>
                <a:gd name="T5" fmla="*/ 41910 h 25"/>
                <a:gd name="T6" fmla="*/ 18761 w 11"/>
                <a:gd name="T7" fmla="*/ 571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5"/>
                <a:gd name="T14" fmla="*/ 11 w 1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5">
                  <a:moveTo>
                    <a:pt x="10" y="3"/>
                  </a:moveTo>
                  <a:cubicBezTo>
                    <a:pt x="10" y="0"/>
                    <a:pt x="1" y="10"/>
                    <a:pt x="1" y="14"/>
                  </a:cubicBezTo>
                  <a:cubicBezTo>
                    <a:pt x="1" y="19"/>
                    <a:pt x="0" y="25"/>
                    <a:pt x="2" y="22"/>
                  </a:cubicBezTo>
                  <a:cubicBezTo>
                    <a:pt x="5" y="18"/>
                    <a:pt x="11" y="8"/>
                    <a:pt x="10" y="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31" name="Freeform 1050"/>
            <p:cNvSpPr>
              <a:spLocks/>
            </p:cNvSpPr>
            <p:nvPr/>
          </p:nvSpPr>
          <p:spPr bwMode="auto">
            <a:xfrm>
              <a:off x="1314450" y="1712913"/>
              <a:ext cx="19050" cy="17462"/>
            </a:xfrm>
            <a:custGeom>
              <a:avLst/>
              <a:gdLst>
                <a:gd name="T0" fmla="*/ 29032196 w 10"/>
                <a:gd name="T1" fmla="*/ 26352095 h 9"/>
                <a:gd name="T2" fmla="*/ 7258049 w 10"/>
                <a:gd name="T3" fmla="*/ 15058062 h 9"/>
                <a:gd name="T4" fmla="*/ 32661227 w 10"/>
                <a:gd name="T5" fmla="*/ 7528061 h 9"/>
                <a:gd name="T6" fmla="*/ 29032196 w 10"/>
                <a:gd name="T7" fmla="*/ 2635209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8" y="7"/>
                  </a:moveTo>
                  <a:cubicBezTo>
                    <a:pt x="5" y="9"/>
                    <a:pt x="0" y="5"/>
                    <a:pt x="2" y="4"/>
                  </a:cubicBezTo>
                  <a:cubicBezTo>
                    <a:pt x="5" y="2"/>
                    <a:pt x="9" y="0"/>
                    <a:pt x="9" y="2"/>
                  </a:cubicBezTo>
                  <a:cubicBezTo>
                    <a:pt x="10" y="4"/>
                    <a:pt x="10" y="5"/>
                    <a:pt x="8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1051"/>
            <p:cNvSpPr>
              <a:spLocks/>
            </p:cNvSpPr>
            <p:nvPr/>
          </p:nvSpPr>
          <p:spPr bwMode="auto">
            <a:xfrm>
              <a:off x="1113613" y="1871759"/>
              <a:ext cx="28641" cy="46858"/>
            </a:xfrm>
            <a:custGeom>
              <a:avLst/>
              <a:gdLst>
                <a:gd name="T0" fmla="*/ 29634 w 18"/>
                <a:gd name="T1" fmla="*/ 5715 h 25"/>
                <a:gd name="T2" fmla="*/ 33338 w 18"/>
                <a:gd name="T3" fmla="*/ 20955 h 25"/>
                <a:gd name="T4" fmla="*/ 27782 w 18"/>
                <a:gd name="T5" fmla="*/ 34290 h 25"/>
                <a:gd name="T6" fmla="*/ 25930 w 18"/>
                <a:gd name="T7" fmla="*/ 43815 h 25"/>
                <a:gd name="T8" fmla="*/ 14817 w 18"/>
                <a:gd name="T9" fmla="*/ 34290 h 25"/>
                <a:gd name="T10" fmla="*/ 3704 w 18"/>
                <a:gd name="T11" fmla="*/ 20955 h 25"/>
                <a:gd name="T12" fmla="*/ 1852 w 18"/>
                <a:gd name="T13" fmla="*/ 13335 h 25"/>
                <a:gd name="T14" fmla="*/ 11113 w 18"/>
                <a:gd name="T15" fmla="*/ 7620 h 25"/>
                <a:gd name="T16" fmla="*/ 22225 w 18"/>
                <a:gd name="T17" fmla="*/ 15240 h 25"/>
                <a:gd name="T18" fmla="*/ 29634 w 18"/>
                <a:gd name="T19" fmla="*/ 571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5"/>
                <a:gd name="T32" fmla="*/ 18 w 18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5">
                  <a:moveTo>
                    <a:pt x="16" y="3"/>
                  </a:moveTo>
                  <a:cubicBezTo>
                    <a:pt x="17" y="0"/>
                    <a:pt x="18" y="9"/>
                    <a:pt x="18" y="11"/>
                  </a:cubicBezTo>
                  <a:cubicBezTo>
                    <a:pt x="18" y="14"/>
                    <a:pt x="15" y="16"/>
                    <a:pt x="15" y="18"/>
                  </a:cubicBezTo>
                  <a:cubicBezTo>
                    <a:pt x="15" y="21"/>
                    <a:pt x="16" y="25"/>
                    <a:pt x="14" y="23"/>
                  </a:cubicBezTo>
                  <a:cubicBezTo>
                    <a:pt x="12" y="22"/>
                    <a:pt x="11" y="21"/>
                    <a:pt x="8" y="18"/>
                  </a:cubicBezTo>
                  <a:cubicBezTo>
                    <a:pt x="5" y="16"/>
                    <a:pt x="4" y="13"/>
                    <a:pt x="2" y="11"/>
                  </a:cubicBezTo>
                  <a:cubicBezTo>
                    <a:pt x="1" y="9"/>
                    <a:pt x="0" y="6"/>
                    <a:pt x="1" y="7"/>
                  </a:cubicBezTo>
                  <a:cubicBezTo>
                    <a:pt x="3" y="7"/>
                    <a:pt x="5" y="5"/>
                    <a:pt x="6" y="4"/>
                  </a:cubicBezTo>
                  <a:cubicBezTo>
                    <a:pt x="8" y="2"/>
                    <a:pt x="10" y="6"/>
                    <a:pt x="12" y="8"/>
                  </a:cubicBezTo>
                  <a:cubicBezTo>
                    <a:pt x="14" y="11"/>
                    <a:pt x="16" y="6"/>
                    <a:pt x="16" y="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1" name="Freeform 1052"/>
            <p:cNvSpPr>
              <a:spLocks/>
            </p:cNvSpPr>
            <p:nvPr/>
          </p:nvSpPr>
          <p:spPr bwMode="auto">
            <a:xfrm>
              <a:off x="1080197" y="1887380"/>
              <a:ext cx="33416" cy="31237"/>
            </a:xfrm>
            <a:custGeom>
              <a:avLst/>
              <a:gdLst>
                <a:gd name="T0" fmla="*/ 27781 w 16"/>
                <a:gd name="T1" fmla="*/ 26393 h 16"/>
                <a:gd name="T2" fmla="*/ 15875 w 16"/>
                <a:gd name="T3" fmla="*/ 24507 h 16"/>
                <a:gd name="T4" fmla="*/ 9922 w 16"/>
                <a:gd name="T5" fmla="*/ 20737 h 16"/>
                <a:gd name="T6" fmla="*/ 1984 w 16"/>
                <a:gd name="T7" fmla="*/ 9426 h 16"/>
                <a:gd name="T8" fmla="*/ 11906 w 16"/>
                <a:gd name="T9" fmla="*/ 3770 h 16"/>
                <a:gd name="T10" fmla="*/ 23812 w 16"/>
                <a:gd name="T11" fmla="*/ 7541 h 16"/>
                <a:gd name="T12" fmla="*/ 27781 w 16"/>
                <a:gd name="T13" fmla="*/ 2639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14" y="14"/>
                  </a:moveTo>
                  <a:cubicBezTo>
                    <a:pt x="12" y="16"/>
                    <a:pt x="10" y="11"/>
                    <a:pt x="8" y="13"/>
                  </a:cubicBezTo>
                  <a:cubicBezTo>
                    <a:pt x="7" y="14"/>
                    <a:pt x="8" y="12"/>
                    <a:pt x="5" y="11"/>
                  </a:cubicBezTo>
                  <a:cubicBezTo>
                    <a:pt x="3" y="9"/>
                    <a:pt x="0" y="8"/>
                    <a:pt x="1" y="5"/>
                  </a:cubicBezTo>
                  <a:cubicBezTo>
                    <a:pt x="2" y="3"/>
                    <a:pt x="4" y="0"/>
                    <a:pt x="6" y="2"/>
                  </a:cubicBezTo>
                  <a:cubicBezTo>
                    <a:pt x="8" y="3"/>
                    <a:pt x="11" y="2"/>
                    <a:pt x="12" y="4"/>
                  </a:cubicBezTo>
                  <a:cubicBezTo>
                    <a:pt x="13" y="6"/>
                    <a:pt x="16" y="12"/>
                    <a:pt x="14" y="14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34" name="Freeform 1053"/>
            <p:cNvSpPr>
              <a:spLocks/>
            </p:cNvSpPr>
            <p:nvPr/>
          </p:nvSpPr>
          <p:spPr bwMode="auto">
            <a:xfrm>
              <a:off x="890588" y="2390775"/>
              <a:ext cx="33337" cy="22225"/>
            </a:xfrm>
            <a:custGeom>
              <a:avLst/>
              <a:gdLst>
                <a:gd name="T0" fmla="*/ 57682804 w 17"/>
                <a:gd name="T1" fmla="*/ 24012260 h 12"/>
                <a:gd name="T2" fmla="*/ 46146247 w 17"/>
                <a:gd name="T3" fmla="*/ 37732496 h 12"/>
                <a:gd name="T4" fmla="*/ 30764162 w 17"/>
                <a:gd name="T5" fmla="*/ 30872382 h 12"/>
                <a:gd name="T6" fmla="*/ 15382081 w 17"/>
                <a:gd name="T7" fmla="*/ 27442317 h 12"/>
                <a:gd name="T8" fmla="*/ 49991766 w 17"/>
                <a:gd name="T9" fmla="*/ 6860116 h 12"/>
                <a:gd name="T10" fmla="*/ 57682804 w 17"/>
                <a:gd name="T11" fmla="*/ 240122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"/>
                <a:gd name="T20" fmla="*/ 17 w 1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">
                  <a:moveTo>
                    <a:pt x="15" y="7"/>
                  </a:moveTo>
                  <a:cubicBezTo>
                    <a:pt x="17" y="6"/>
                    <a:pt x="13" y="12"/>
                    <a:pt x="12" y="11"/>
                  </a:cubicBezTo>
                  <a:cubicBezTo>
                    <a:pt x="10" y="9"/>
                    <a:pt x="11" y="9"/>
                    <a:pt x="8" y="9"/>
                  </a:cubicBezTo>
                  <a:cubicBezTo>
                    <a:pt x="5" y="9"/>
                    <a:pt x="0" y="10"/>
                    <a:pt x="4" y="8"/>
                  </a:cubicBezTo>
                  <a:cubicBezTo>
                    <a:pt x="7" y="6"/>
                    <a:pt x="13" y="0"/>
                    <a:pt x="13" y="2"/>
                  </a:cubicBezTo>
                  <a:cubicBezTo>
                    <a:pt x="13" y="4"/>
                    <a:pt x="11" y="7"/>
                    <a:pt x="15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1054"/>
            <p:cNvSpPr>
              <a:spLocks/>
            </p:cNvSpPr>
            <p:nvPr/>
          </p:nvSpPr>
          <p:spPr bwMode="auto">
            <a:xfrm>
              <a:off x="655359" y="1783255"/>
              <a:ext cx="23866" cy="31237"/>
            </a:xfrm>
            <a:custGeom>
              <a:avLst/>
              <a:gdLst>
                <a:gd name="T0" fmla="*/ 23133 w 14"/>
                <a:gd name="T1" fmla="*/ 3770 h 16"/>
                <a:gd name="T2" fmla="*/ 19277 w 14"/>
                <a:gd name="T3" fmla="*/ 18852 h 16"/>
                <a:gd name="T4" fmla="*/ 13494 w 14"/>
                <a:gd name="T5" fmla="*/ 24507 h 16"/>
                <a:gd name="T6" fmla="*/ 5783 w 14"/>
                <a:gd name="T7" fmla="*/ 26393 h 16"/>
                <a:gd name="T8" fmla="*/ 3855 w 14"/>
                <a:gd name="T9" fmla="*/ 16967 h 16"/>
                <a:gd name="T10" fmla="*/ 23133 w 14"/>
                <a:gd name="T11" fmla="*/ 377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6"/>
                <a:gd name="T20" fmla="*/ 14 w 1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6">
                  <a:moveTo>
                    <a:pt x="12" y="2"/>
                  </a:moveTo>
                  <a:cubicBezTo>
                    <a:pt x="14" y="5"/>
                    <a:pt x="11" y="9"/>
                    <a:pt x="10" y="10"/>
                  </a:cubicBezTo>
                  <a:cubicBezTo>
                    <a:pt x="8" y="11"/>
                    <a:pt x="9" y="12"/>
                    <a:pt x="7" y="13"/>
                  </a:cubicBezTo>
                  <a:cubicBezTo>
                    <a:pt x="5" y="14"/>
                    <a:pt x="4" y="16"/>
                    <a:pt x="3" y="14"/>
                  </a:cubicBezTo>
                  <a:cubicBezTo>
                    <a:pt x="2" y="12"/>
                    <a:pt x="0" y="11"/>
                    <a:pt x="2" y="9"/>
                  </a:cubicBezTo>
                  <a:cubicBezTo>
                    <a:pt x="3" y="8"/>
                    <a:pt x="10" y="0"/>
                    <a:pt x="12" y="2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36" name="Freeform 1055"/>
            <p:cNvSpPr>
              <a:spLocks/>
            </p:cNvSpPr>
            <p:nvPr/>
          </p:nvSpPr>
          <p:spPr bwMode="auto">
            <a:xfrm>
              <a:off x="661988" y="1819275"/>
              <a:ext cx="20637" cy="17463"/>
            </a:xfrm>
            <a:custGeom>
              <a:avLst/>
              <a:gdLst>
                <a:gd name="T0" fmla="*/ 31677799 w 11"/>
                <a:gd name="T1" fmla="*/ 3764246 h 9"/>
                <a:gd name="T2" fmla="*/ 21119155 w 11"/>
                <a:gd name="T3" fmla="*/ 3764246 h 9"/>
                <a:gd name="T4" fmla="*/ 10558640 w 11"/>
                <a:gd name="T5" fmla="*/ 18825114 h 9"/>
                <a:gd name="T6" fmla="*/ 28158246 w 11"/>
                <a:gd name="T7" fmla="*/ 26353604 h 9"/>
                <a:gd name="T8" fmla="*/ 31677799 w 11"/>
                <a:gd name="T9" fmla="*/ 37642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9" y="1"/>
                  </a:moveTo>
                  <a:cubicBezTo>
                    <a:pt x="8" y="1"/>
                    <a:pt x="8" y="0"/>
                    <a:pt x="6" y="1"/>
                  </a:cubicBezTo>
                  <a:cubicBezTo>
                    <a:pt x="4" y="3"/>
                    <a:pt x="0" y="3"/>
                    <a:pt x="3" y="5"/>
                  </a:cubicBezTo>
                  <a:cubicBezTo>
                    <a:pt x="5" y="7"/>
                    <a:pt x="6" y="9"/>
                    <a:pt x="8" y="7"/>
                  </a:cubicBezTo>
                  <a:cubicBezTo>
                    <a:pt x="11" y="5"/>
                    <a:pt x="10" y="1"/>
                    <a:pt x="9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7" name="Freeform 1056"/>
            <p:cNvSpPr>
              <a:spLocks/>
            </p:cNvSpPr>
            <p:nvPr/>
          </p:nvSpPr>
          <p:spPr bwMode="auto">
            <a:xfrm>
              <a:off x="682625" y="1833563"/>
              <a:ext cx="9525" cy="4762"/>
            </a:xfrm>
            <a:custGeom>
              <a:avLst/>
              <a:gdLst>
                <a:gd name="T0" fmla="*/ 14516098 w 5"/>
                <a:gd name="T1" fmla="*/ 0 h 3"/>
                <a:gd name="T2" fmla="*/ 7258049 w 5"/>
                <a:gd name="T3" fmla="*/ 5039783 h 3"/>
                <a:gd name="T4" fmla="*/ 14516098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4" y="0"/>
                  </a:moveTo>
                  <a:cubicBezTo>
                    <a:pt x="2" y="1"/>
                    <a:pt x="0" y="2"/>
                    <a:pt x="2" y="2"/>
                  </a:cubicBezTo>
                  <a:cubicBezTo>
                    <a:pt x="3" y="3"/>
                    <a:pt x="5" y="0"/>
                    <a:pt x="4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8" name="Freeform 1057"/>
            <p:cNvSpPr>
              <a:spLocks/>
            </p:cNvSpPr>
            <p:nvPr/>
          </p:nvSpPr>
          <p:spPr bwMode="auto">
            <a:xfrm>
              <a:off x="679450" y="1847850"/>
              <a:ext cx="9525" cy="12700"/>
            </a:xfrm>
            <a:custGeom>
              <a:avLst/>
              <a:gdLst>
                <a:gd name="T0" fmla="*/ 14516098 w 5"/>
                <a:gd name="T1" fmla="*/ 4480984 h 6"/>
                <a:gd name="T2" fmla="*/ 7258049 w 5"/>
                <a:gd name="T3" fmla="*/ 22400684 h 6"/>
                <a:gd name="T4" fmla="*/ 14516098 w 5"/>
                <a:gd name="T5" fmla="*/ 4480984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4" y="1"/>
                  </a:moveTo>
                  <a:cubicBezTo>
                    <a:pt x="3" y="2"/>
                    <a:pt x="0" y="6"/>
                    <a:pt x="2" y="5"/>
                  </a:cubicBezTo>
                  <a:cubicBezTo>
                    <a:pt x="3" y="4"/>
                    <a:pt x="5" y="0"/>
                    <a:pt x="4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9" name="Freeform 1058"/>
            <p:cNvSpPr>
              <a:spLocks/>
            </p:cNvSpPr>
            <p:nvPr/>
          </p:nvSpPr>
          <p:spPr bwMode="auto">
            <a:xfrm>
              <a:off x="682625" y="1860550"/>
              <a:ext cx="9525" cy="4763"/>
            </a:xfrm>
            <a:custGeom>
              <a:avLst/>
              <a:gdLst>
                <a:gd name="T0" fmla="*/ 10887075 w 5"/>
                <a:gd name="T1" fmla="*/ 0 h 3"/>
                <a:gd name="T2" fmla="*/ 7258049 w 5"/>
                <a:gd name="T3" fmla="*/ 7562057 h 3"/>
                <a:gd name="T4" fmla="*/ 10887075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0" name="Freeform 1059"/>
            <p:cNvSpPr>
              <a:spLocks/>
            </p:cNvSpPr>
            <p:nvPr/>
          </p:nvSpPr>
          <p:spPr bwMode="auto">
            <a:xfrm>
              <a:off x="719138" y="1931988"/>
              <a:ext cx="6350" cy="12700"/>
            </a:xfrm>
            <a:custGeom>
              <a:avLst/>
              <a:gdLst>
                <a:gd name="T0" fmla="*/ 8959851 w 3"/>
                <a:gd name="T1" fmla="*/ 4480984 h 6"/>
                <a:gd name="T2" fmla="*/ 4480984 w 3"/>
                <a:gd name="T3" fmla="*/ 26881666 h 6"/>
                <a:gd name="T4" fmla="*/ 8959851 w 3"/>
                <a:gd name="T5" fmla="*/ 4480984 h 6"/>
                <a:gd name="T6" fmla="*/ 0 60000 65536"/>
                <a:gd name="T7" fmla="*/ 0 60000 65536"/>
                <a:gd name="T8" fmla="*/ 0 60000 65536"/>
                <a:gd name="T9" fmla="*/ 0 w 3"/>
                <a:gd name="T10" fmla="*/ 0 h 6"/>
                <a:gd name="T11" fmla="*/ 3 w 3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6">
                  <a:moveTo>
                    <a:pt x="2" y="1"/>
                  </a:move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0"/>
                    <a:pt x="2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1" name="Freeform 1060"/>
            <p:cNvSpPr>
              <a:spLocks/>
            </p:cNvSpPr>
            <p:nvPr/>
          </p:nvSpPr>
          <p:spPr bwMode="auto">
            <a:xfrm>
              <a:off x="793750" y="1708150"/>
              <a:ext cx="14288" cy="19050"/>
            </a:xfrm>
            <a:custGeom>
              <a:avLst/>
              <a:gdLst>
                <a:gd name="T0" fmla="*/ 16665931 w 7"/>
                <a:gd name="T1" fmla="*/ 36290251 h 10"/>
                <a:gd name="T2" fmla="*/ 12497918 w 7"/>
                <a:gd name="T3" fmla="*/ 18145126 h 10"/>
                <a:gd name="T4" fmla="*/ 29163849 w 7"/>
                <a:gd name="T5" fmla="*/ 10887075 h 10"/>
                <a:gd name="T6" fmla="*/ 16665931 w 7"/>
                <a:gd name="T7" fmla="*/ 3629025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4" y="10"/>
                  </a:moveTo>
                  <a:cubicBezTo>
                    <a:pt x="2" y="9"/>
                    <a:pt x="0" y="8"/>
                    <a:pt x="3" y="5"/>
                  </a:cubicBezTo>
                  <a:cubicBezTo>
                    <a:pt x="5" y="2"/>
                    <a:pt x="7" y="0"/>
                    <a:pt x="7" y="3"/>
                  </a:cubicBezTo>
                  <a:cubicBezTo>
                    <a:pt x="7" y="5"/>
                    <a:pt x="5" y="10"/>
                    <a:pt x="4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2" name="Freeform 1061"/>
            <p:cNvSpPr>
              <a:spLocks/>
            </p:cNvSpPr>
            <p:nvPr/>
          </p:nvSpPr>
          <p:spPr bwMode="auto">
            <a:xfrm>
              <a:off x="8326438" y="4870450"/>
              <a:ext cx="26987" cy="20638"/>
            </a:xfrm>
            <a:custGeom>
              <a:avLst/>
              <a:gdLst>
                <a:gd name="T0" fmla="*/ 44590237 w 14"/>
                <a:gd name="T1" fmla="*/ 10561027 h 11"/>
                <a:gd name="T2" fmla="*/ 29726180 w 14"/>
                <a:gd name="T3" fmla="*/ 14080743 h 11"/>
                <a:gd name="T4" fmla="*/ 11147559 w 14"/>
                <a:gd name="T5" fmla="*/ 3519717 h 11"/>
                <a:gd name="T6" fmla="*/ 0 w 14"/>
                <a:gd name="T7" fmla="*/ 21120179 h 11"/>
                <a:gd name="T8" fmla="*/ 14864054 w 14"/>
                <a:gd name="T9" fmla="*/ 38720642 h 11"/>
                <a:gd name="T10" fmla="*/ 44590237 w 14"/>
                <a:gd name="T11" fmla="*/ 1056102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12" y="3"/>
                  </a:moveTo>
                  <a:cubicBezTo>
                    <a:pt x="11" y="3"/>
                    <a:pt x="10" y="6"/>
                    <a:pt x="8" y="4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2"/>
                    <a:pt x="1" y="3"/>
                    <a:pt x="0" y="6"/>
                  </a:cubicBezTo>
                  <a:cubicBezTo>
                    <a:pt x="0" y="8"/>
                    <a:pt x="0" y="11"/>
                    <a:pt x="4" y="11"/>
                  </a:cubicBezTo>
                  <a:cubicBezTo>
                    <a:pt x="8" y="11"/>
                    <a:pt x="14" y="5"/>
                    <a:pt x="12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3" name="Freeform 1062"/>
            <p:cNvSpPr>
              <a:spLocks/>
            </p:cNvSpPr>
            <p:nvPr/>
          </p:nvSpPr>
          <p:spPr bwMode="auto">
            <a:xfrm>
              <a:off x="8304213" y="4883150"/>
              <a:ext cx="30162" cy="17463"/>
            </a:xfrm>
            <a:custGeom>
              <a:avLst/>
              <a:gdLst>
                <a:gd name="T0" fmla="*/ 31983030 w 16"/>
                <a:gd name="T1" fmla="*/ 7530432 h 9"/>
                <a:gd name="T2" fmla="*/ 17769187 w 16"/>
                <a:gd name="T3" fmla="*/ 15058924 h 9"/>
                <a:gd name="T4" fmla="*/ 14215725 w 16"/>
                <a:gd name="T5" fmla="*/ 33884042 h 9"/>
                <a:gd name="T6" fmla="*/ 46198751 w 16"/>
                <a:gd name="T7" fmla="*/ 22589359 h 9"/>
                <a:gd name="T8" fmla="*/ 31983030 w 16"/>
                <a:gd name="T9" fmla="*/ 753043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9"/>
                <a:gd name="T17" fmla="*/ 16 w 1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9">
                  <a:moveTo>
                    <a:pt x="9" y="2"/>
                  </a:moveTo>
                  <a:cubicBezTo>
                    <a:pt x="9" y="0"/>
                    <a:pt x="7" y="3"/>
                    <a:pt x="5" y="4"/>
                  </a:cubicBezTo>
                  <a:cubicBezTo>
                    <a:pt x="4" y="6"/>
                    <a:pt x="0" y="9"/>
                    <a:pt x="4" y="9"/>
                  </a:cubicBezTo>
                  <a:cubicBezTo>
                    <a:pt x="7" y="8"/>
                    <a:pt x="16" y="7"/>
                    <a:pt x="13" y="6"/>
                  </a:cubicBezTo>
                  <a:cubicBezTo>
                    <a:pt x="10" y="4"/>
                    <a:pt x="9" y="3"/>
                    <a:pt x="9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4" name="Freeform 1063"/>
            <p:cNvSpPr>
              <a:spLocks/>
            </p:cNvSpPr>
            <p:nvPr/>
          </p:nvSpPr>
          <p:spPr bwMode="auto">
            <a:xfrm>
              <a:off x="8269288" y="4870450"/>
              <a:ext cx="50800" cy="31750"/>
            </a:xfrm>
            <a:custGeom>
              <a:avLst/>
              <a:gdLst>
                <a:gd name="T0" fmla="*/ 87801943 w 26"/>
                <a:gd name="T1" fmla="*/ 10464425 h 17"/>
                <a:gd name="T2" fmla="*/ 61081136 w 26"/>
                <a:gd name="T3" fmla="*/ 13953189 h 17"/>
                <a:gd name="T4" fmla="*/ 57263322 w 26"/>
                <a:gd name="T5" fmla="*/ 3488764 h 17"/>
                <a:gd name="T6" fmla="*/ 38174250 w 26"/>
                <a:gd name="T7" fmla="*/ 6975660 h 17"/>
                <a:gd name="T8" fmla="*/ 38174250 w 26"/>
                <a:gd name="T9" fmla="*/ 13953189 h 17"/>
                <a:gd name="T10" fmla="*/ 45809879 w 26"/>
                <a:gd name="T11" fmla="*/ 24417614 h 17"/>
                <a:gd name="T12" fmla="*/ 30540568 w 26"/>
                <a:gd name="T13" fmla="*/ 27904509 h 17"/>
                <a:gd name="T14" fmla="*/ 34358390 w 26"/>
                <a:gd name="T15" fmla="*/ 41857702 h 17"/>
                <a:gd name="T16" fmla="*/ 15269307 w 26"/>
                <a:gd name="T17" fmla="*/ 41857702 h 17"/>
                <a:gd name="T18" fmla="*/ 11453447 w 26"/>
                <a:gd name="T19" fmla="*/ 45344597 h 17"/>
                <a:gd name="T20" fmla="*/ 30540568 w 26"/>
                <a:gd name="T21" fmla="*/ 55809019 h 17"/>
                <a:gd name="T22" fmla="*/ 64897011 w 26"/>
                <a:gd name="T23" fmla="*/ 45344597 h 17"/>
                <a:gd name="T24" fmla="*/ 87801943 w 26"/>
                <a:gd name="T25" fmla="*/ 1046442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23" y="3"/>
                  </a:moveTo>
                  <a:cubicBezTo>
                    <a:pt x="20" y="5"/>
                    <a:pt x="18" y="5"/>
                    <a:pt x="16" y="4"/>
                  </a:cubicBezTo>
                  <a:cubicBezTo>
                    <a:pt x="14" y="2"/>
                    <a:pt x="17" y="0"/>
                    <a:pt x="15" y="1"/>
                  </a:cubicBezTo>
                  <a:cubicBezTo>
                    <a:pt x="13" y="2"/>
                    <a:pt x="11" y="2"/>
                    <a:pt x="10" y="2"/>
                  </a:cubicBezTo>
                  <a:cubicBezTo>
                    <a:pt x="8" y="2"/>
                    <a:pt x="7" y="3"/>
                    <a:pt x="10" y="4"/>
                  </a:cubicBezTo>
                  <a:cubicBezTo>
                    <a:pt x="13" y="5"/>
                    <a:pt x="15" y="6"/>
                    <a:pt x="12" y="7"/>
                  </a:cubicBezTo>
                  <a:cubicBezTo>
                    <a:pt x="10" y="7"/>
                    <a:pt x="7" y="6"/>
                    <a:pt x="8" y="8"/>
                  </a:cubicBezTo>
                  <a:cubicBezTo>
                    <a:pt x="9" y="9"/>
                    <a:pt x="12" y="10"/>
                    <a:pt x="9" y="12"/>
                  </a:cubicBezTo>
                  <a:cubicBezTo>
                    <a:pt x="5" y="13"/>
                    <a:pt x="5" y="14"/>
                    <a:pt x="4" y="12"/>
                  </a:cubicBezTo>
                  <a:cubicBezTo>
                    <a:pt x="2" y="10"/>
                    <a:pt x="0" y="11"/>
                    <a:pt x="3" y="13"/>
                  </a:cubicBezTo>
                  <a:cubicBezTo>
                    <a:pt x="5" y="16"/>
                    <a:pt x="4" y="17"/>
                    <a:pt x="8" y="16"/>
                  </a:cubicBezTo>
                  <a:cubicBezTo>
                    <a:pt x="12" y="16"/>
                    <a:pt x="15" y="15"/>
                    <a:pt x="17" y="13"/>
                  </a:cubicBezTo>
                  <a:cubicBezTo>
                    <a:pt x="20" y="10"/>
                    <a:pt x="26" y="1"/>
                    <a:pt x="23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5" name="Freeform 1064"/>
            <p:cNvSpPr>
              <a:spLocks/>
            </p:cNvSpPr>
            <p:nvPr/>
          </p:nvSpPr>
          <p:spPr bwMode="auto">
            <a:xfrm>
              <a:off x="7983538" y="4910138"/>
              <a:ext cx="195262" cy="119062"/>
            </a:xfrm>
            <a:custGeom>
              <a:avLst/>
              <a:gdLst>
                <a:gd name="T0" fmla="*/ 351808537 w 102"/>
                <a:gd name="T1" fmla="*/ 147510160 h 62"/>
                <a:gd name="T2" fmla="*/ 289508492 w 102"/>
                <a:gd name="T3" fmla="*/ 121696727 h 62"/>
                <a:gd name="T4" fmla="*/ 216216288 w 102"/>
                <a:gd name="T5" fmla="*/ 59004823 h 62"/>
                <a:gd name="T6" fmla="*/ 197892295 w 102"/>
                <a:gd name="T7" fmla="*/ 47941662 h 62"/>
                <a:gd name="T8" fmla="*/ 205222275 w 102"/>
                <a:gd name="T9" fmla="*/ 33189500 h 62"/>
                <a:gd name="T10" fmla="*/ 168574288 w 102"/>
                <a:gd name="T11" fmla="*/ 11063165 h 62"/>
                <a:gd name="T12" fmla="*/ 150252210 w 102"/>
                <a:gd name="T13" fmla="*/ 7376083 h 62"/>
                <a:gd name="T14" fmla="*/ 131928216 w 102"/>
                <a:gd name="T15" fmla="*/ 18439250 h 62"/>
                <a:gd name="T16" fmla="*/ 117270140 w 102"/>
                <a:gd name="T17" fmla="*/ 18439250 h 62"/>
                <a:gd name="T18" fmla="*/ 113604193 w 102"/>
                <a:gd name="T19" fmla="*/ 36878500 h 62"/>
                <a:gd name="T20" fmla="*/ 106276127 w 102"/>
                <a:gd name="T21" fmla="*/ 59004823 h 62"/>
                <a:gd name="T22" fmla="*/ 117270140 w 102"/>
                <a:gd name="T23" fmla="*/ 62691904 h 62"/>
                <a:gd name="T24" fmla="*/ 150252210 w 102"/>
                <a:gd name="T25" fmla="*/ 59004823 h 62"/>
                <a:gd name="T26" fmla="*/ 139258196 w 102"/>
                <a:gd name="T27" fmla="*/ 77442161 h 62"/>
                <a:gd name="T28" fmla="*/ 120934173 w 102"/>
                <a:gd name="T29" fmla="*/ 95881403 h 62"/>
                <a:gd name="T30" fmla="*/ 142922229 w 102"/>
                <a:gd name="T31" fmla="*/ 114320646 h 62"/>
                <a:gd name="T32" fmla="*/ 157580275 w 102"/>
                <a:gd name="T33" fmla="*/ 125383807 h 62"/>
                <a:gd name="T34" fmla="*/ 120934173 w 102"/>
                <a:gd name="T35" fmla="*/ 121696727 h 62"/>
                <a:gd name="T36" fmla="*/ 98946147 w 102"/>
                <a:gd name="T37" fmla="*/ 121696727 h 62"/>
                <a:gd name="T38" fmla="*/ 91616167 w 102"/>
                <a:gd name="T39" fmla="*/ 118007726 h 62"/>
                <a:gd name="T40" fmla="*/ 98946147 w 102"/>
                <a:gd name="T41" fmla="*/ 103257484 h 62"/>
                <a:gd name="T42" fmla="*/ 98946147 w 102"/>
                <a:gd name="T43" fmla="*/ 88507242 h 62"/>
                <a:gd name="T44" fmla="*/ 91616167 w 102"/>
                <a:gd name="T45" fmla="*/ 92194323 h 62"/>
                <a:gd name="T46" fmla="*/ 80622154 w 102"/>
                <a:gd name="T47" fmla="*/ 106944565 h 62"/>
                <a:gd name="T48" fmla="*/ 69628141 w 102"/>
                <a:gd name="T49" fmla="*/ 106944565 h 62"/>
                <a:gd name="T50" fmla="*/ 51306047 w 102"/>
                <a:gd name="T51" fmla="*/ 103257484 h 62"/>
                <a:gd name="T52" fmla="*/ 29318014 w 102"/>
                <a:gd name="T53" fmla="*/ 99570404 h 62"/>
                <a:gd name="T54" fmla="*/ 7329982 w 102"/>
                <a:gd name="T55" fmla="*/ 118007726 h 62"/>
                <a:gd name="T56" fmla="*/ 29318014 w 102"/>
                <a:gd name="T57" fmla="*/ 110633565 h 62"/>
                <a:gd name="T58" fmla="*/ 40312034 w 102"/>
                <a:gd name="T59" fmla="*/ 114320646 h 62"/>
                <a:gd name="T60" fmla="*/ 51306047 w 102"/>
                <a:gd name="T61" fmla="*/ 118007726 h 62"/>
                <a:gd name="T62" fmla="*/ 62300060 w 102"/>
                <a:gd name="T63" fmla="*/ 125383807 h 62"/>
                <a:gd name="T64" fmla="*/ 40312034 w 102"/>
                <a:gd name="T65" fmla="*/ 129070918 h 62"/>
                <a:gd name="T66" fmla="*/ 47640100 w 102"/>
                <a:gd name="T67" fmla="*/ 143823080 h 62"/>
                <a:gd name="T68" fmla="*/ 73294088 w 102"/>
                <a:gd name="T69" fmla="*/ 143823080 h 62"/>
                <a:gd name="T70" fmla="*/ 80622154 w 102"/>
                <a:gd name="T71" fmla="*/ 154886241 h 62"/>
                <a:gd name="T72" fmla="*/ 80622154 w 102"/>
                <a:gd name="T73" fmla="*/ 162262323 h 62"/>
                <a:gd name="T74" fmla="*/ 106276127 w 102"/>
                <a:gd name="T75" fmla="*/ 162262323 h 62"/>
                <a:gd name="T76" fmla="*/ 120934173 w 102"/>
                <a:gd name="T77" fmla="*/ 158573322 h 62"/>
                <a:gd name="T78" fmla="*/ 135592249 w 102"/>
                <a:gd name="T79" fmla="*/ 180699645 h 62"/>
                <a:gd name="T80" fmla="*/ 168574288 w 102"/>
                <a:gd name="T81" fmla="*/ 199138887 h 62"/>
                <a:gd name="T82" fmla="*/ 161246223 w 102"/>
                <a:gd name="T83" fmla="*/ 188075726 h 62"/>
                <a:gd name="T84" fmla="*/ 219880321 w 102"/>
                <a:gd name="T85" fmla="*/ 213891050 h 62"/>
                <a:gd name="T86" fmla="*/ 194228262 w 102"/>
                <a:gd name="T87" fmla="*/ 173325484 h 62"/>
                <a:gd name="T88" fmla="*/ 252862420 w 102"/>
                <a:gd name="T89" fmla="*/ 180699645 h 62"/>
                <a:gd name="T90" fmla="*/ 289508492 w 102"/>
                <a:gd name="T91" fmla="*/ 173325484 h 62"/>
                <a:gd name="T92" fmla="*/ 326156478 w 102"/>
                <a:gd name="T93" fmla="*/ 162262323 h 62"/>
                <a:gd name="T94" fmla="*/ 351808537 w 102"/>
                <a:gd name="T95" fmla="*/ 147510160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62"/>
                <a:gd name="T146" fmla="*/ 102 w 102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62">
                  <a:moveTo>
                    <a:pt x="96" y="40"/>
                  </a:moveTo>
                  <a:cubicBezTo>
                    <a:pt x="90" y="40"/>
                    <a:pt x="86" y="39"/>
                    <a:pt x="79" y="33"/>
                  </a:cubicBezTo>
                  <a:cubicBezTo>
                    <a:pt x="71" y="27"/>
                    <a:pt x="62" y="18"/>
                    <a:pt x="59" y="16"/>
                  </a:cubicBezTo>
                  <a:cubicBezTo>
                    <a:pt x="55" y="14"/>
                    <a:pt x="52" y="14"/>
                    <a:pt x="54" y="13"/>
                  </a:cubicBezTo>
                  <a:cubicBezTo>
                    <a:pt x="56" y="11"/>
                    <a:pt x="59" y="11"/>
                    <a:pt x="56" y="9"/>
                  </a:cubicBezTo>
                  <a:cubicBezTo>
                    <a:pt x="54" y="7"/>
                    <a:pt x="50" y="3"/>
                    <a:pt x="46" y="3"/>
                  </a:cubicBezTo>
                  <a:cubicBezTo>
                    <a:pt x="42" y="2"/>
                    <a:pt x="43" y="0"/>
                    <a:pt x="41" y="2"/>
                  </a:cubicBezTo>
                  <a:cubicBezTo>
                    <a:pt x="39" y="3"/>
                    <a:pt x="39" y="5"/>
                    <a:pt x="36" y="5"/>
                  </a:cubicBezTo>
                  <a:cubicBezTo>
                    <a:pt x="33" y="5"/>
                    <a:pt x="33" y="4"/>
                    <a:pt x="32" y="5"/>
                  </a:cubicBezTo>
                  <a:cubicBezTo>
                    <a:pt x="31" y="6"/>
                    <a:pt x="33" y="8"/>
                    <a:pt x="31" y="10"/>
                  </a:cubicBezTo>
                  <a:cubicBezTo>
                    <a:pt x="29" y="12"/>
                    <a:pt x="29" y="15"/>
                    <a:pt x="29" y="16"/>
                  </a:cubicBezTo>
                  <a:cubicBezTo>
                    <a:pt x="30" y="18"/>
                    <a:pt x="31" y="19"/>
                    <a:pt x="32" y="17"/>
                  </a:cubicBezTo>
                  <a:cubicBezTo>
                    <a:pt x="33" y="16"/>
                    <a:pt x="42" y="14"/>
                    <a:pt x="41" y="16"/>
                  </a:cubicBezTo>
                  <a:cubicBezTo>
                    <a:pt x="41" y="17"/>
                    <a:pt x="40" y="20"/>
                    <a:pt x="38" y="21"/>
                  </a:cubicBezTo>
                  <a:cubicBezTo>
                    <a:pt x="35" y="21"/>
                    <a:pt x="33" y="24"/>
                    <a:pt x="33" y="26"/>
                  </a:cubicBezTo>
                  <a:cubicBezTo>
                    <a:pt x="33" y="29"/>
                    <a:pt x="36" y="29"/>
                    <a:pt x="39" y="31"/>
                  </a:cubicBezTo>
                  <a:cubicBezTo>
                    <a:pt x="41" y="33"/>
                    <a:pt x="46" y="35"/>
                    <a:pt x="43" y="34"/>
                  </a:cubicBezTo>
                  <a:cubicBezTo>
                    <a:pt x="40" y="33"/>
                    <a:pt x="35" y="32"/>
                    <a:pt x="33" y="33"/>
                  </a:cubicBezTo>
                  <a:cubicBezTo>
                    <a:pt x="30" y="35"/>
                    <a:pt x="29" y="35"/>
                    <a:pt x="27" y="33"/>
                  </a:cubicBezTo>
                  <a:cubicBezTo>
                    <a:pt x="25" y="32"/>
                    <a:pt x="22" y="32"/>
                    <a:pt x="25" y="32"/>
                  </a:cubicBezTo>
                  <a:cubicBezTo>
                    <a:pt x="29" y="31"/>
                    <a:pt x="27" y="30"/>
                    <a:pt x="27" y="28"/>
                  </a:cubicBezTo>
                  <a:cubicBezTo>
                    <a:pt x="27" y="26"/>
                    <a:pt x="28" y="25"/>
                    <a:pt x="27" y="24"/>
                  </a:cubicBezTo>
                  <a:cubicBezTo>
                    <a:pt x="27" y="22"/>
                    <a:pt x="27" y="23"/>
                    <a:pt x="25" y="25"/>
                  </a:cubicBezTo>
                  <a:cubicBezTo>
                    <a:pt x="23" y="27"/>
                    <a:pt x="23" y="29"/>
                    <a:pt x="22" y="29"/>
                  </a:cubicBezTo>
                  <a:cubicBezTo>
                    <a:pt x="21" y="30"/>
                    <a:pt x="21" y="29"/>
                    <a:pt x="19" y="29"/>
                  </a:cubicBezTo>
                  <a:cubicBezTo>
                    <a:pt x="17" y="29"/>
                    <a:pt x="17" y="28"/>
                    <a:pt x="14" y="28"/>
                  </a:cubicBezTo>
                  <a:cubicBezTo>
                    <a:pt x="12" y="28"/>
                    <a:pt x="9" y="26"/>
                    <a:pt x="8" y="27"/>
                  </a:cubicBezTo>
                  <a:cubicBezTo>
                    <a:pt x="6" y="28"/>
                    <a:pt x="0" y="32"/>
                    <a:pt x="2" y="32"/>
                  </a:cubicBezTo>
                  <a:cubicBezTo>
                    <a:pt x="5" y="32"/>
                    <a:pt x="7" y="28"/>
                    <a:pt x="8" y="30"/>
                  </a:cubicBezTo>
                  <a:cubicBezTo>
                    <a:pt x="9" y="31"/>
                    <a:pt x="9" y="33"/>
                    <a:pt x="11" y="31"/>
                  </a:cubicBezTo>
                  <a:cubicBezTo>
                    <a:pt x="12" y="29"/>
                    <a:pt x="13" y="30"/>
                    <a:pt x="14" y="32"/>
                  </a:cubicBezTo>
                  <a:cubicBezTo>
                    <a:pt x="16" y="33"/>
                    <a:pt x="19" y="33"/>
                    <a:pt x="17" y="34"/>
                  </a:cubicBezTo>
                  <a:cubicBezTo>
                    <a:pt x="15" y="35"/>
                    <a:pt x="11" y="34"/>
                    <a:pt x="11" y="35"/>
                  </a:cubicBezTo>
                  <a:cubicBezTo>
                    <a:pt x="10" y="36"/>
                    <a:pt x="9" y="40"/>
                    <a:pt x="13" y="39"/>
                  </a:cubicBezTo>
                  <a:cubicBezTo>
                    <a:pt x="16" y="38"/>
                    <a:pt x="16" y="36"/>
                    <a:pt x="20" y="39"/>
                  </a:cubicBezTo>
                  <a:cubicBezTo>
                    <a:pt x="23" y="42"/>
                    <a:pt x="24" y="41"/>
                    <a:pt x="22" y="42"/>
                  </a:cubicBezTo>
                  <a:cubicBezTo>
                    <a:pt x="19" y="42"/>
                    <a:pt x="19" y="43"/>
                    <a:pt x="22" y="44"/>
                  </a:cubicBezTo>
                  <a:cubicBezTo>
                    <a:pt x="24" y="44"/>
                    <a:pt x="29" y="46"/>
                    <a:pt x="29" y="44"/>
                  </a:cubicBezTo>
                  <a:cubicBezTo>
                    <a:pt x="29" y="42"/>
                    <a:pt x="31" y="41"/>
                    <a:pt x="33" y="43"/>
                  </a:cubicBezTo>
                  <a:cubicBezTo>
                    <a:pt x="35" y="46"/>
                    <a:pt x="35" y="47"/>
                    <a:pt x="37" y="49"/>
                  </a:cubicBezTo>
                  <a:cubicBezTo>
                    <a:pt x="39" y="51"/>
                    <a:pt x="47" y="57"/>
                    <a:pt x="46" y="54"/>
                  </a:cubicBezTo>
                  <a:cubicBezTo>
                    <a:pt x="44" y="52"/>
                    <a:pt x="42" y="50"/>
                    <a:pt x="44" y="51"/>
                  </a:cubicBezTo>
                  <a:cubicBezTo>
                    <a:pt x="47" y="51"/>
                    <a:pt x="63" y="62"/>
                    <a:pt x="60" y="58"/>
                  </a:cubicBezTo>
                  <a:cubicBezTo>
                    <a:pt x="57" y="53"/>
                    <a:pt x="49" y="47"/>
                    <a:pt x="53" y="47"/>
                  </a:cubicBezTo>
                  <a:cubicBezTo>
                    <a:pt x="56" y="47"/>
                    <a:pt x="65" y="49"/>
                    <a:pt x="69" y="49"/>
                  </a:cubicBezTo>
                  <a:cubicBezTo>
                    <a:pt x="74" y="49"/>
                    <a:pt x="77" y="48"/>
                    <a:pt x="79" y="47"/>
                  </a:cubicBezTo>
                  <a:cubicBezTo>
                    <a:pt x="82" y="46"/>
                    <a:pt x="86" y="44"/>
                    <a:pt x="89" y="44"/>
                  </a:cubicBezTo>
                  <a:cubicBezTo>
                    <a:pt x="92" y="45"/>
                    <a:pt x="102" y="40"/>
                    <a:pt x="96" y="4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6" name="Freeform 1066"/>
            <p:cNvSpPr>
              <a:spLocks/>
            </p:cNvSpPr>
            <p:nvPr/>
          </p:nvSpPr>
          <p:spPr bwMode="auto">
            <a:xfrm>
              <a:off x="7958138" y="4913313"/>
              <a:ext cx="65087" cy="23812"/>
            </a:xfrm>
            <a:custGeom>
              <a:avLst/>
              <a:gdLst>
                <a:gd name="T0" fmla="*/ 98945626 w 34"/>
                <a:gd name="T1" fmla="*/ 15749653 h 12"/>
                <a:gd name="T2" fmla="*/ 87951671 w 34"/>
                <a:gd name="T3" fmla="*/ 7875818 h 12"/>
                <a:gd name="T4" fmla="*/ 62299732 w 34"/>
                <a:gd name="T5" fmla="*/ 11812736 h 12"/>
                <a:gd name="T6" fmla="*/ 43975835 w 34"/>
                <a:gd name="T7" fmla="*/ 7875818 h 12"/>
                <a:gd name="T8" fmla="*/ 29317859 w 34"/>
                <a:gd name="T9" fmla="*/ 3936917 h 12"/>
                <a:gd name="T10" fmla="*/ 14657972 w 34"/>
                <a:gd name="T11" fmla="*/ 15749653 h 12"/>
                <a:gd name="T12" fmla="*/ 10993959 w 34"/>
                <a:gd name="T13" fmla="*/ 23625473 h 12"/>
                <a:gd name="T14" fmla="*/ 21987918 w 34"/>
                <a:gd name="T15" fmla="*/ 35438213 h 12"/>
                <a:gd name="T16" fmla="*/ 32981880 w 34"/>
                <a:gd name="T17" fmla="*/ 43314030 h 12"/>
                <a:gd name="T18" fmla="*/ 62299732 w 34"/>
                <a:gd name="T19" fmla="*/ 43314030 h 12"/>
                <a:gd name="T20" fmla="*/ 98945626 w 34"/>
                <a:gd name="T21" fmla="*/ 15749653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2"/>
                <a:gd name="T35" fmla="*/ 34 w 3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2">
                  <a:moveTo>
                    <a:pt x="27" y="4"/>
                  </a:moveTo>
                  <a:cubicBezTo>
                    <a:pt x="25" y="4"/>
                    <a:pt x="27" y="2"/>
                    <a:pt x="24" y="2"/>
                  </a:cubicBezTo>
                  <a:cubicBezTo>
                    <a:pt x="20" y="2"/>
                    <a:pt x="19" y="3"/>
                    <a:pt x="17" y="3"/>
                  </a:cubicBezTo>
                  <a:cubicBezTo>
                    <a:pt x="15" y="3"/>
                    <a:pt x="13" y="4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6" y="4"/>
                    <a:pt x="4" y="4"/>
                  </a:cubicBezTo>
                  <a:cubicBezTo>
                    <a:pt x="2" y="4"/>
                    <a:pt x="0" y="5"/>
                    <a:pt x="3" y="6"/>
                  </a:cubicBezTo>
                  <a:cubicBezTo>
                    <a:pt x="6" y="7"/>
                    <a:pt x="4" y="8"/>
                    <a:pt x="6" y="9"/>
                  </a:cubicBezTo>
                  <a:cubicBezTo>
                    <a:pt x="7" y="11"/>
                    <a:pt x="6" y="11"/>
                    <a:pt x="9" y="11"/>
                  </a:cubicBezTo>
                  <a:cubicBezTo>
                    <a:pt x="12" y="11"/>
                    <a:pt x="14" y="12"/>
                    <a:pt x="17" y="11"/>
                  </a:cubicBezTo>
                  <a:cubicBezTo>
                    <a:pt x="19" y="11"/>
                    <a:pt x="34" y="4"/>
                    <a:pt x="27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7" name="Freeform 1067"/>
            <p:cNvSpPr>
              <a:spLocks/>
            </p:cNvSpPr>
            <p:nvPr/>
          </p:nvSpPr>
          <p:spPr bwMode="auto">
            <a:xfrm>
              <a:off x="7951788" y="4940300"/>
              <a:ext cx="46037" cy="26988"/>
            </a:xfrm>
            <a:custGeom>
              <a:avLst/>
              <a:gdLst>
                <a:gd name="T0" fmla="*/ 80950314 w 24"/>
                <a:gd name="T1" fmla="*/ 22295945 h 14"/>
                <a:gd name="T2" fmla="*/ 58871728 w 24"/>
                <a:gd name="T3" fmla="*/ 11147972 h 14"/>
                <a:gd name="T4" fmla="*/ 29436823 w 24"/>
                <a:gd name="T5" fmla="*/ 3716633 h 14"/>
                <a:gd name="T6" fmla="*/ 11039289 w 24"/>
                <a:gd name="T7" fmla="*/ 7431338 h 14"/>
                <a:gd name="T8" fmla="*/ 29436823 w 24"/>
                <a:gd name="T9" fmla="*/ 26012577 h 14"/>
                <a:gd name="T10" fmla="*/ 25755783 w 24"/>
                <a:gd name="T11" fmla="*/ 48308522 h 14"/>
                <a:gd name="T12" fmla="*/ 40474198 w 24"/>
                <a:gd name="T13" fmla="*/ 40877185 h 14"/>
                <a:gd name="T14" fmla="*/ 51513483 w 24"/>
                <a:gd name="T15" fmla="*/ 48308522 h 14"/>
                <a:gd name="T16" fmla="*/ 69911029 w 24"/>
                <a:gd name="T17" fmla="*/ 44593817 h 14"/>
                <a:gd name="T18" fmla="*/ 80950314 w 24"/>
                <a:gd name="T19" fmla="*/ 22295945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4"/>
                <a:gd name="T32" fmla="*/ 24 w 2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4">
                  <a:moveTo>
                    <a:pt x="22" y="6"/>
                  </a:moveTo>
                  <a:cubicBezTo>
                    <a:pt x="18" y="4"/>
                    <a:pt x="20" y="4"/>
                    <a:pt x="16" y="3"/>
                  </a:cubicBezTo>
                  <a:cubicBezTo>
                    <a:pt x="12" y="3"/>
                    <a:pt x="12" y="3"/>
                    <a:pt x="8" y="1"/>
                  </a:cubicBezTo>
                  <a:cubicBezTo>
                    <a:pt x="5" y="0"/>
                    <a:pt x="0" y="1"/>
                    <a:pt x="3" y="2"/>
                  </a:cubicBezTo>
                  <a:cubicBezTo>
                    <a:pt x="6" y="3"/>
                    <a:pt x="8" y="6"/>
                    <a:pt x="8" y="7"/>
                  </a:cubicBezTo>
                  <a:cubicBezTo>
                    <a:pt x="7" y="9"/>
                    <a:pt x="5" y="14"/>
                    <a:pt x="7" y="13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2"/>
                    <a:pt x="12" y="14"/>
                    <a:pt x="14" y="13"/>
                  </a:cubicBezTo>
                  <a:cubicBezTo>
                    <a:pt x="16" y="12"/>
                    <a:pt x="16" y="12"/>
                    <a:pt x="19" y="12"/>
                  </a:cubicBezTo>
                  <a:cubicBezTo>
                    <a:pt x="21" y="12"/>
                    <a:pt x="24" y="8"/>
                    <a:pt x="22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8" name="Freeform 1068"/>
            <p:cNvSpPr>
              <a:spLocks/>
            </p:cNvSpPr>
            <p:nvPr/>
          </p:nvSpPr>
          <p:spPr bwMode="auto">
            <a:xfrm>
              <a:off x="7945438" y="4899025"/>
              <a:ext cx="46037" cy="19050"/>
            </a:xfrm>
            <a:custGeom>
              <a:avLst/>
              <a:gdLst>
                <a:gd name="T0" fmla="*/ 66231906 w 24"/>
                <a:gd name="T1" fmla="*/ 0 h 10"/>
                <a:gd name="T2" fmla="*/ 51513483 w 24"/>
                <a:gd name="T3" fmla="*/ 3629025 h 10"/>
                <a:gd name="T4" fmla="*/ 33115953 w 24"/>
                <a:gd name="T5" fmla="*/ 3629025 h 10"/>
                <a:gd name="T6" fmla="*/ 18397538 w 24"/>
                <a:gd name="T7" fmla="*/ 7258049 h 10"/>
                <a:gd name="T8" fmla="*/ 7358247 w 24"/>
                <a:gd name="T9" fmla="*/ 14516098 h 10"/>
                <a:gd name="T10" fmla="*/ 11039289 w 24"/>
                <a:gd name="T11" fmla="*/ 25403173 h 10"/>
                <a:gd name="T12" fmla="*/ 11039289 w 24"/>
                <a:gd name="T13" fmla="*/ 32661227 h 10"/>
                <a:gd name="T14" fmla="*/ 40474198 w 24"/>
                <a:gd name="T15" fmla="*/ 32661227 h 10"/>
                <a:gd name="T16" fmla="*/ 62552769 w 24"/>
                <a:gd name="T17" fmla="*/ 21774149 h 10"/>
                <a:gd name="T18" fmla="*/ 66231906 w 2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0"/>
                <a:gd name="T32" fmla="*/ 24 w 2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0">
                  <a:moveTo>
                    <a:pt x="18" y="0"/>
                  </a:moveTo>
                  <a:cubicBezTo>
                    <a:pt x="16" y="0"/>
                    <a:pt x="17" y="1"/>
                    <a:pt x="14" y="1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7" y="1"/>
                    <a:pt x="7" y="1"/>
                    <a:pt x="5" y="2"/>
                  </a:cubicBezTo>
                  <a:cubicBezTo>
                    <a:pt x="3" y="3"/>
                    <a:pt x="0" y="2"/>
                    <a:pt x="2" y="4"/>
                  </a:cubicBezTo>
                  <a:cubicBezTo>
                    <a:pt x="4" y="5"/>
                    <a:pt x="4" y="7"/>
                    <a:pt x="3" y="7"/>
                  </a:cubicBezTo>
                  <a:cubicBezTo>
                    <a:pt x="2" y="8"/>
                    <a:pt x="1" y="9"/>
                    <a:pt x="3" y="9"/>
                  </a:cubicBezTo>
                  <a:cubicBezTo>
                    <a:pt x="6" y="9"/>
                    <a:pt x="9" y="10"/>
                    <a:pt x="11" y="9"/>
                  </a:cubicBezTo>
                  <a:cubicBezTo>
                    <a:pt x="13" y="8"/>
                    <a:pt x="15" y="7"/>
                    <a:pt x="17" y="6"/>
                  </a:cubicBezTo>
                  <a:cubicBezTo>
                    <a:pt x="18" y="4"/>
                    <a:pt x="24" y="0"/>
                    <a:pt x="18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9" name="Freeform 1069"/>
            <p:cNvSpPr>
              <a:spLocks/>
            </p:cNvSpPr>
            <p:nvPr/>
          </p:nvSpPr>
          <p:spPr bwMode="auto">
            <a:xfrm>
              <a:off x="7932738" y="4921250"/>
              <a:ext cx="38100" cy="19050"/>
            </a:xfrm>
            <a:custGeom>
              <a:avLst/>
              <a:gdLst>
                <a:gd name="T0" fmla="*/ 65322455 w 20"/>
                <a:gd name="T1" fmla="*/ 29032196 h 10"/>
                <a:gd name="T2" fmla="*/ 7258049 w 20"/>
                <a:gd name="T3" fmla="*/ 3629025 h 10"/>
                <a:gd name="T4" fmla="*/ 65322455 w 20"/>
                <a:gd name="T5" fmla="*/ 29032196 h 10"/>
                <a:gd name="T6" fmla="*/ 0 60000 65536"/>
                <a:gd name="T7" fmla="*/ 0 60000 65536"/>
                <a:gd name="T8" fmla="*/ 0 60000 65536"/>
                <a:gd name="T9" fmla="*/ 0 w 20"/>
                <a:gd name="T10" fmla="*/ 0 h 10"/>
                <a:gd name="T11" fmla="*/ 20 w 2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0">
                  <a:moveTo>
                    <a:pt x="18" y="8"/>
                  </a:moveTo>
                  <a:cubicBezTo>
                    <a:pt x="16" y="7"/>
                    <a:pt x="0" y="0"/>
                    <a:pt x="2" y="1"/>
                  </a:cubicBezTo>
                  <a:cubicBezTo>
                    <a:pt x="5" y="3"/>
                    <a:pt x="20" y="10"/>
                    <a:pt x="18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0" name="Freeform 1070"/>
            <p:cNvSpPr>
              <a:spLocks/>
            </p:cNvSpPr>
            <p:nvPr/>
          </p:nvSpPr>
          <p:spPr bwMode="auto">
            <a:xfrm>
              <a:off x="7916863" y="4884738"/>
              <a:ext cx="15875" cy="14287"/>
            </a:xfrm>
            <a:custGeom>
              <a:avLst/>
              <a:gdLst>
                <a:gd name="T0" fmla="*/ 31501946 w 8"/>
                <a:gd name="T1" fmla="*/ 16662723 h 7"/>
                <a:gd name="T2" fmla="*/ 15751965 w 8"/>
                <a:gd name="T3" fmla="*/ 16662723 h 7"/>
                <a:gd name="T4" fmla="*/ 19688967 w 8"/>
                <a:gd name="T5" fmla="*/ 0 h 7"/>
                <a:gd name="T6" fmla="*/ 31501946 w 8"/>
                <a:gd name="T7" fmla="*/ 1666272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4"/>
                  </a:moveTo>
                  <a:cubicBezTo>
                    <a:pt x="7" y="7"/>
                    <a:pt x="7" y="7"/>
                    <a:pt x="4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7" y="1"/>
                    <a:pt x="8" y="3"/>
                    <a:pt x="8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1" name="Freeform 1071"/>
            <p:cNvSpPr>
              <a:spLocks/>
            </p:cNvSpPr>
            <p:nvPr/>
          </p:nvSpPr>
          <p:spPr bwMode="auto">
            <a:xfrm>
              <a:off x="7918450" y="4841875"/>
              <a:ext cx="36513" cy="36513"/>
            </a:xfrm>
            <a:custGeom>
              <a:avLst/>
              <a:gdLst>
                <a:gd name="T0" fmla="*/ 55395979 w 19"/>
                <a:gd name="T1" fmla="*/ 18465969 h 19"/>
                <a:gd name="T2" fmla="*/ 29544778 w 19"/>
                <a:gd name="T3" fmla="*/ 3693578 h 19"/>
                <a:gd name="T4" fmla="*/ 25851201 w 19"/>
                <a:gd name="T5" fmla="*/ 11078812 h 19"/>
                <a:gd name="T6" fmla="*/ 29544778 w 19"/>
                <a:gd name="T7" fmla="*/ 25851201 h 19"/>
                <a:gd name="T8" fmla="*/ 14772389 w 19"/>
                <a:gd name="T9" fmla="*/ 18465969 h 19"/>
                <a:gd name="T10" fmla="*/ 11078812 w 19"/>
                <a:gd name="T11" fmla="*/ 22157624 h 19"/>
                <a:gd name="T12" fmla="*/ 25851201 w 19"/>
                <a:gd name="T13" fmla="*/ 40623594 h 19"/>
                <a:gd name="T14" fmla="*/ 25851201 w 19"/>
                <a:gd name="T15" fmla="*/ 55395979 h 19"/>
                <a:gd name="T16" fmla="*/ 3693578 w 19"/>
                <a:gd name="T17" fmla="*/ 59089556 h 19"/>
                <a:gd name="T18" fmla="*/ 14772389 w 19"/>
                <a:gd name="T19" fmla="*/ 66474802 h 19"/>
                <a:gd name="T20" fmla="*/ 33238362 w 19"/>
                <a:gd name="T21" fmla="*/ 55395979 h 19"/>
                <a:gd name="T22" fmla="*/ 33238362 w 19"/>
                <a:gd name="T23" fmla="*/ 48010747 h 19"/>
                <a:gd name="T24" fmla="*/ 40623594 w 19"/>
                <a:gd name="T25" fmla="*/ 33238362 h 19"/>
                <a:gd name="T26" fmla="*/ 40623594 w 19"/>
                <a:gd name="T27" fmla="*/ 25851201 h 19"/>
                <a:gd name="T28" fmla="*/ 48010747 w 19"/>
                <a:gd name="T29" fmla="*/ 33238362 h 19"/>
                <a:gd name="T30" fmla="*/ 55395979 w 19"/>
                <a:gd name="T31" fmla="*/ 1846596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15" y="5"/>
                  </a:moveTo>
                  <a:cubicBezTo>
                    <a:pt x="13" y="5"/>
                    <a:pt x="11" y="1"/>
                    <a:pt x="8" y="1"/>
                  </a:cubicBezTo>
                  <a:cubicBezTo>
                    <a:pt x="5" y="0"/>
                    <a:pt x="5" y="1"/>
                    <a:pt x="7" y="3"/>
                  </a:cubicBezTo>
                  <a:cubicBezTo>
                    <a:pt x="9" y="5"/>
                    <a:pt x="9" y="6"/>
                    <a:pt x="8" y="7"/>
                  </a:cubicBezTo>
                  <a:cubicBezTo>
                    <a:pt x="6" y="7"/>
                    <a:pt x="7" y="7"/>
                    <a:pt x="4" y="5"/>
                  </a:cubicBezTo>
                  <a:cubicBezTo>
                    <a:pt x="1" y="4"/>
                    <a:pt x="0" y="4"/>
                    <a:pt x="3" y="6"/>
                  </a:cubicBezTo>
                  <a:cubicBezTo>
                    <a:pt x="5" y="8"/>
                    <a:pt x="7" y="8"/>
                    <a:pt x="7" y="11"/>
                  </a:cubicBezTo>
                  <a:cubicBezTo>
                    <a:pt x="7" y="13"/>
                    <a:pt x="8" y="14"/>
                    <a:pt x="7" y="15"/>
                  </a:cubicBezTo>
                  <a:cubicBezTo>
                    <a:pt x="5" y="16"/>
                    <a:pt x="2" y="15"/>
                    <a:pt x="1" y="16"/>
                  </a:cubicBezTo>
                  <a:cubicBezTo>
                    <a:pt x="1" y="17"/>
                    <a:pt x="2" y="19"/>
                    <a:pt x="4" y="18"/>
                  </a:cubicBezTo>
                  <a:cubicBezTo>
                    <a:pt x="6" y="17"/>
                    <a:pt x="9" y="17"/>
                    <a:pt x="9" y="15"/>
                  </a:cubicBezTo>
                  <a:cubicBezTo>
                    <a:pt x="9" y="14"/>
                    <a:pt x="8" y="14"/>
                    <a:pt x="9" y="13"/>
                  </a:cubicBezTo>
                  <a:cubicBezTo>
                    <a:pt x="10" y="12"/>
                    <a:pt x="11" y="11"/>
                    <a:pt x="11" y="9"/>
                  </a:cubicBezTo>
                  <a:cubicBezTo>
                    <a:pt x="11" y="7"/>
                    <a:pt x="9" y="4"/>
                    <a:pt x="11" y="7"/>
                  </a:cubicBezTo>
                  <a:cubicBezTo>
                    <a:pt x="12" y="11"/>
                    <a:pt x="10" y="12"/>
                    <a:pt x="13" y="9"/>
                  </a:cubicBezTo>
                  <a:cubicBezTo>
                    <a:pt x="15" y="7"/>
                    <a:pt x="19" y="6"/>
                    <a:pt x="15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" name="Freeform 1072"/>
            <p:cNvSpPr>
              <a:spLocks/>
            </p:cNvSpPr>
            <p:nvPr/>
          </p:nvSpPr>
          <p:spPr bwMode="auto">
            <a:xfrm>
              <a:off x="7915275" y="4786313"/>
              <a:ext cx="23813" cy="38100"/>
            </a:xfrm>
            <a:custGeom>
              <a:avLst/>
              <a:gdLst>
                <a:gd name="T0" fmla="*/ 43619922 w 13"/>
                <a:gd name="T1" fmla="*/ 47177322 h 20"/>
                <a:gd name="T2" fmla="*/ 36908322 w 13"/>
                <a:gd name="T3" fmla="*/ 32661227 h 20"/>
                <a:gd name="T4" fmla="*/ 36908322 w 13"/>
                <a:gd name="T5" fmla="*/ 14516098 h 20"/>
                <a:gd name="T6" fmla="*/ 23486945 w 13"/>
                <a:gd name="T7" fmla="*/ 3629025 h 20"/>
                <a:gd name="T8" fmla="*/ 20132977 w 13"/>
                <a:gd name="T9" fmla="*/ 18145126 h 20"/>
                <a:gd name="T10" fmla="*/ 13421373 w 13"/>
                <a:gd name="T11" fmla="*/ 39919275 h 20"/>
                <a:gd name="T12" fmla="*/ 3355801 w 13"/>
                <a:gd name="T13" fmla="*/ 47177322 h 20"/>
                <a:gd name="T14" fmla="*/ 6711602 w 13"/>
                <a:gd name="T15" fmla="*/ 65322455 h 20"/>
                <a:gd name="T16" fmla="*/ 20132977 w 13"/>
                <a:gd name="T17" fmla="*/ 50806346 h 20"/>
                <a:gd name="T18" fmla="*/ 26842746 w 13"/>
                <a:gd name="T19" fmla="*/ 72580502 h 20"/>
                <a:gd name="T20" fmla="*/ 43619922 w 13"/>
                <a:gd name="T21" fmla="*/ 47177322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0"/>
                <a:gd name="T35" fmla="*/ 13 w 13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0">
                  <a:moveTo>
                    <a:pt x="13" y="13"/>
                  </a:moveTo>
                  <a:cubicBezTo>
                    <a:pt x="13" y="10"/>
                    <a:pt x="11" y="11"/>
                    <a:pt x="11" y="9"/>
                  </a:cubicBezTo>
                  <a:cubicBezTo>
                    <a:pt x="11" y="6"/>
                    <a:pt x="12" y="5"/>
                    <a:pt x="11" y="4"/>
                  </a:cubicBezTo>
                  <a:cubicBezTo>
                    <a:pt x="10" y="3"/>
                    <a:pt x="10" y="1"/>
                    <a:pt x="7" y="1"/>
                  </a:cubicBezTo>
                  <a:cubicBezTo>
                    <a:pt x="5" y="0"/>
                    <a:pt x="6" y="2"/>
                    <a:pt x="6" y="5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1"/>
                    <a:pt x="0" y="11"/>
                    <a:pt x="1" y="13"/>
                  </a:cubicBezTo>
                  <a:cubicBezTo>
                    <a:pt x="1" y="15"/>
                    <a:pt x="0" y="20"/>
                    <a:pt x="2" y="18"/>
                  </a:cubicBezTo>
                  <a:cubicBezTo>
                    <a:pt x="4" y="16"/>
                    <a:pt x="6" y="12"/>
                    <a:pt x="6" y="14"/>
                  </a:cubicBezTo>
                  <a:cubicBezTo>
                    <a:pt x="6" y="16"/>
                    <a:pt x="5" y="20"/>
                    <a:pt x="8" y="20"/>
                  </a:cubicBezTo>
                  <a:cubicBezTo>
                    <a:pt x="11" y="20"/>
                    <a:pt x="13" y="16"/>
                    <a:pt x="13" y="1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" name="Freeform 1073"/>
            <p:cNvSpPr>
              <a:spLocks/>
            </p:cNvSpPr>
            <p:nvPr/>
          </p:nvSpPr>
          <p:spPr bwMode="auto">
            <a:xfrm>
              <a:off x="7910513" y="4827588"/>
              <a:ext cx="14287" cy="26987"/>
            </a:xfrm>
            <a:custGeom>
              <a:avLst/>
              <a:gdLst>
                <a:gd name="T0" fmla="*/ 29159767 w 7"/>
                <a:gd name="T1" fmla="*/ 11147559 h 14"/>
                <a:gd name="T2" fmla="*/ 16662723 w 7"/>
                <a:gd name="T3" fmla="*/ 7431063 h 14"/>
                <a:gd name="T4" fmla="*/ 8331362 w 7"/>
                <a:gd name="T5" fmla="*/ 44590237 h 14"/>
                <a:gd name="T6" fmla="*/ 29159767 w 7"/>
                <a:gd name="T7" fmla="*/ 11147559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7" y="3"/>
                  </a:moveTo>
                  <a:cubicBezTo>
                    <a:pt x="6" y="1"/>
                    <a:pt x="5" y="0"/>
                    <a:pt x="4" y="2"/>
                  </a:cubicBezTo>
                  <a:cubicBezTo>
                    <a:pt x="2" y="3"/>
                    <a:pt x="0" y="14"/>
                    <a:pt x="2" y="12"/>
                  </a:cubicBezTo>
                  <a:cubicBezTo>
                    <a:pt x="3" y="10"/>
                    <a:pt x="7" y="4"/>
                    <a:pt x="7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" name="Freeform 1074"/>
            <p:cNvSpPr>
              <a:spLocks/>
            </p:cNvSpPr>
            <p:nvPr/>
          </p:nvSpPr>
          <p:spPr bwMode="auto">
            <a:xfrm>
              <a:off x="7908925" y="4757738"/>
              <a:ext cx="26988" cy="36512"/>
            </a:xfrm>
            <a:custGeom>
              <a:avLst/>
              <a:gdLst>
                <a:gd name="T0" fmla="*/ 37160553 w 14"/>
                <a:gd name="T1" fmla="*/ 22157018 h 19"/>
                <a:gd name="T2" fmla="*/ 33443921 w 14"/>
                <a:gd name="T3" fmla="*/ 3693477 h 19"/>
                <a:gd name="T4" fmla="*/ 29729209 w 14"/>
                <a:gd name="T5" fmla="*/ 22157018 h 19"/>
                <a:gd name="T6" fmla="*/ 22295945 w 14"/>
                <a:gd name="T7" fmla="*/ 29542047 h 19"/>
                <a:gd name="T8" fmla="*/ 14864605 w 14"/>
                <a:gd name="T9" fmla="*/ 18463542 h 19"/>
                <a:gd name="T10" fmla="*/ 7431338 w 14"/>
                <a:gd name="T11" fmla="*/ 36929006 h 19"/>
                <a:gd name="T12" fmla="*/ 7431338 w 14"/>
                <a:gd name="T13" fmla="*/ 51700986 h 19"/>
                <a:gd name="T14" fmla="*/ 18581240 w 14"/>
                <a:gd name="T15" fmla="*/ 51700986 h 19"/>
                <a:gd name="T16" fmla="*/ 22295945 w 14"/>
                <a:gd name="T17" fmla="*/ 62779491 h 19"/>
                <a:gd name="T18" fmla="*/ 48308522 w 14"/>
                <a:gd name="T19" fmla="*/ 51700986 h 19"/>
                <a:gd name="T20" fmla="*/ 52025154 w 14"/>
                <a:gd name="T21" fmla="*/ 36929006 h 19"/>
                <a:gd name="T22" fmla="*/ 37160553 w 14"/>
                <a:gd name="T23" fmla="*/ 2215701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9"/>
                <a:gd name="T38" fmla="*/ 14 w 14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9">
                  <a:moveTo>
                    <a:pt x="10" y="6"/>
                  </a:moveTo>
                  <a:cubicBezTo>
                    <a:pt x="7" y="8"/>
                    <a:pt x="10" y="0"/>
                    <a:pt x="9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9"/>
                    <a:pt x="7" y="10"/>
                    <a:pt x="6" y="8"/>
                  </a:cubicBezTo>
                  <a:cubicBezTo>
                    <a:pt x="4" y="6"/>
                    <a:pt x="4" y="3"/>
                    <a:pt x="4" y="5"/>
                  </a:cubicBezTo>
                  <a:cubicBezTo>
                    <a:pt x="4" y="7"/>
                    <a:pt x="4" y="7"/>
                    <a:pt x="2" y="10"/>
                  </a:cubicBezTo>
                  <a:cubicBezTo>
                    <a:pt x="1" y="12"/>
                    <a:pt x="0" y="15"/>
                    <a:pt x="2" y="14"/>
                  </a:cubicBezTo>
                  <a:cubicBezTo>
                    <a:pt x="4" y="13"/>
                    <a:pt x="5" y="12"/>
                    <a:pt x="5" y="14"/>
                  </a:cubicBezTo>
                  <a:cubicBezTo>
                    <a:pt x="6" y="17"/>
                    <a:pt x="3" y="19"/>
                    <a:pt x="6" y="17"/>
                  </a:cubicBezTo>
                  <a:cubicBezTo>
                    <a:pt x="9" y="14"/>
                    <a:pt x="12" y="16"/>
                    <a:pt x="13" y="14"/>
                  </a:cubicBezTo>
                  <a:cubicBezTo>
                    <a:pt x="13" y="13"/>
                    <a:pt x="14" y="11"/>
                    <a:pt x="14" y="10"/>
                  </a:cubicBezTo>
                  <a:cubicBezTo>
                    <a:pt x="13" y="9"/>
                    <a:pt x="11" y="4"/>
                    <a:pt x="10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" name="Freeform 1075"/>
            <p:cNvSpPr>
              <a:spLocks/>
            </p:cNvSpPr>
            <p:nvPr/>
          </p:nvSpPr>
          <p:spPr bwMode="auto">
            <a:xfrm>
              <a:off x="7934325" y="4656138"/>
              <a:ext cx="23813" cy="25400"/>
            </a:xfrm>
            <a:custGeom>
              <a:avLst/>
              <a:gdLst>
                <a:gd name="T0" fmla="*/ 30198553 w 13"/>
                <a:gd name="T1" fmla="*/ 41992064 h 13"/>
                <a:gd name="T2" fmla="*/ 36908322 w 13"/>
                <a:gd name="T3" fmla="*/ 22904939 h 13"/>
                <a:gd name="T4" fmla="*/ 23486945 w 13"/>
                <a:gd name="T5" fmla="*/ 11453447 h 13"/>
                <a:gd name="T6" fmla="*/ 23486945 w 13"/>
                <a:gd name="T7" fmla="*/ 0 h 13"/>
                <a:gd name="T8" fmla="*/ 6711602 w 13"/>
                <a:gd name="T9" fmla="*/ 3817815 h 13"/>
                <a:gd name="T10" fmla="*/ 20132977 w 13"/>
                <a:gd name="T11" fmla="*/ 15269307 h 13"/>
                <a:gd name="T12" fmla="*/ 26842746 w 13"/>
                <a:gd name="T13" fmla="*/ 30540568 h 13"/>
                <a:gd name="T14" fmla="*/ 30198553 w 13"/>
                <a:gd name="T15" fmla="*/ 4199206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3"/>
                <a:gd name="T26" fmla="*/ 13 w 13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3">
                  <a:moveTo>
                    <a:pt x="9" y="11"/>
                  </a:moveTo>
                  <a:cubicBezTo>
                    <a:pt x="11" y="10"/>
                    <a:pt x="13" y="7"/>
                    <a:pt x="11" y="6"/>
                  </a:cubicBezTo>
                  <a:cubicBezTo>
                    <a:pt x="10" y="5"/>
                    <a:pt x="7" y="5"/>
                    <a:pt x="7" y="3"/>
                  </a:cubicBezTo>
                  <a:cubicBezTo>
                    <a:pt x="7" y="2"/>
                    <a:pt x="9" y="1"/>
                    <a:pt x="7" y="0"/>
                  </a:cubicBezTo>
                  <a:cubicBezTo>
                    <a:pt x="5" y="0"/>
                    <a:pt x="0" y="0"/>
                    <a:pt x="2" y="1"/>
                  </a:cubicBezTo>
                  <a:cubicBezTo>
                    <a:pt x="4" y="3"/>
                    <a:pt x="6" y="2"/>
                    <a:pt x="6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10"/>
                    <a:pt x="7" y="13"/>
                    <a:pt x="9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" name="Freeform 1076"/>
            <p:cNvSpPr>
              <a:spLocks/>
            </p:cNvSpPr>
            <p:nvPr/>
          </p:nvSpPr>
          <p:spPr bwMode="auto">
            <a:xfrm>
              <a:off x="7937500" y="4570413"/>
              <a:ext cx="26988" cy="52387"/>
            </a:xfrm>
            <a:custGeom>
              <a:avLst/>
              <a:gdLst>
                <a:gd name="T0" fmla="*/ 33443921 w 14"/>
                <a:gd name="T1" fmla="*/ 90350117 h 27"/>
                <a:gd name="T2" fmla="*/ 3716633 w 14"/>
                <a:gd name="T3" fmla="*/ 90350117 h 27"/>
                <a:gd name="T4" fmla="*/ 14864605 w 14"/>
                <a:gd name="T5" fmla="*/ 15058352 h 27"/>
                <a:gd name="T6" fmla="*/ 33443921 w 14"/>
                <a:gd name="T7" fmla="*/ 3764103 h 27"/>
                <a:gd name="T8" fmla="*/ 48308522 w 14"/>
                <a:gd name="T9" fmla="*/ 11294250 h 27"/>
                <a:gd name="T10" fmla="*/ 44593817 w 14"/>
                <a:gd name="T11" fmla="*/ 41410957 h 27"/>
                <a:gd name="T12" fmla="*/ 48308522 w 14"/>
                <a:gd name="T13" fmla="*/ 63997524 h 27"/>
                <a:gd name="T14" fmla="*/ 33443921 w 14"/>
                <a:gd name="T15" fmla="*/ 9035011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7"/>
                <a:gd name="T26" fmla="*/ 14 w 14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7">
                  <a:moveTo>
                    <a:pt x="9" y="24"/>
                  </a:moveTo>
                  <a:cubicBezTo>
                    <a:pt x="7" y="26"/>
                    <a:pt x="0" y="27"/>
                    <a:pt x="1" y="24"/>
                  </a:cubicBezTo>
                  <a:cubicBezTo>
                    <a:pt x="2" y="21"/>
                    <a:pt x="4" y="5"/>
                    <a:pt x="4" y="4"/>
                  </a:cubicBezTo>
                  <a:cubicBezTo>
                    <a:pt x="4" y="2"/>
                    <a:pt x="7" y="1"/>
                    <a:pt x="9" y="1"/>
                  </a:cubicBezTo>
                  <a:cubicBezTo>
                    <a:pt x="11" y="1"/>
                    <a:pt x="13" y="0"/>
                    <a:pt x="13" y="3"/>
                  </a:cubicBezTo>
                  <a:cubicBezTo>
                    <a:pt x="13" y="6"/>
                    <a:pt x="12" y="9"/>
                    <a:pt x="12" y="11"/>
                  </a:cubicBezTo>
                  <a:cubicBezTo>
                    <a:pt x="12" y="14"/>
                    <a:pt x="13" y="17"/>
                    <a:pt x="13" y="17"/>
                  </a:cubicBezTo>
                  <a:cubicBezTo>
                    <a:pt x="14" y="18"/>
                    <a:pt x="12" y="23"/>
                    <a:pt x="9" y="2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" name="Freeform 1077"/>
            <p:cNvSpPr>
              <a:spLocks/>
            </p:cNvSpPr>
            <p:nvPr/>
          </p:nvSpPr>
          <p:spPr bwMode="auto">
            <a:xfrm>
              <a:off x="8042275" y="3149600"/>
              <a:ext cx="22225" cy="17463"/>
            </a:xfrm>
            <a:custGeom>
              <a:avLst/>
              <a:gdLst>
                <a:gd name="T0" fmla="*/ 32658624 w 11"/>
                <a:gd name="T1" fmla="*/ 22589359 h 9"/>
                <a:gd name="T2" fmla="*/ 8164656 w 11"/>
                <a:gd name="T3" fmla="*/ 18825114 h 9"/>
                <a:gd name="T4" fmla="*/ 8164656 w 11"/>
                <a:gd name="T5" fmla="*/ 0 h 9"/>
                <a:gd name="T6" fmla="*/ 32658624 w 11"/>
                <a:gd name="T7" fmla="*/ 2258935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8" y="6"/>
                  </a:moveTo>
                  <a:cubicBezTo>
                    <a:pt x="3" y="8"/>
                    <a:pt x="2" y="9"/>
                    <a:pt x="2" y="5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4" y="0"/>
                    <a:pt x="11" y="4"/>
                    <a:pt x="8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" name="Freeform 1078"/>
            <p:cNvSpPr>
              <a:spLocks/>
            </p:cNvSpPr>
            <p:nvPr/>
          </p:nvSpPr>
          <p:spPr bwMode="auto">
            <a:xfrm>
              <a:off x="8256588" y="3184525"/>
              <a:ext cx="26987" cy="22225"/>
            </a:xfrm>
            <a:custGeom>
              <a:avLst/>
              <a:gdLst>
                <a:gd name="T0" fmla="*/ 7431063 w 14"/>
                <a:gd name="T1" fmla="*/ 30872382 h 12"/>
                <a:gd name="T2" fmla="*/ 26011613 w 14"/>
                <a:gd name="T3" fmla="*/ 17150293 h 12"/>
                <a:gd name="T4" fmla="*/ 33442682 w 14"/>
                <a:gd name="T5" fmla="*/ 0 h 12"/>
                <a:gd name="T6" fmla="*/ 40873743 w 14"/>
                <a:gd name="T7" fmla="*/ 37732496 h 12"/>
                <a:gd name="T8" fmla="*/ 7431063 w 14"/>
                <a:gd name="T9" fmla="*/ 3087238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2" y="9"/>
                  </a:moveTo>
                  <a:cubicBezTo>
                    <a:pt x="0" y="6"/>
                    <a:pt x="7" y="8"/>
                    <a:pt x="7" y="5"/>
                  </a:cubicBezTo>
                  <a:cubicBezTo>
                    <a:pt x="7" y="3"/>
                    <a:pt x="7" y="0"/>
                    <a:pt x="9" y="0"/>
                  </a:cubicBezTo>
                  <a:cubicBezTo>
                    <a:pt x="12" y="1"/>
                    <a:pt x="14" y="10"/>
                    <a:pt x="11" y="11"/>
                  </a:cubicBezTo>
                  <a:cubicBezTo>
                    <a:pt x="7" y="12"/>
                    <a:pt x="4" y="12"/>
                    <a:pt x="2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" name="Freeform 1079"/>
            <p:cNvSpPr>
              <a:spLocks/>
            </p:cNvSpPr>
            <p:nvPr/>
          </p:nvSpPr>
          <p:spPr bwMode="auto">
            <a:xfrm>
              <a:off x="8534400" y="3449638"/>
              <a:ext cx="69850" cy="63500"/>
            </a:xfrm>
            <a:custGeom>
              <a:avLst/>
              <a:gdLst>
                <a:gd name="T0" fmla="*/ 120469886 w 36"/>
                <a:gd name="T1" fmla="*/ 38368939 h 34"/>
                <a:gd name="T2" fmla="*/ 79058555 w 36"/>
                <a:gd name="T3" fmla="*/ 17440088 h 34"/>
                <a:gd name="T4" fmla="*/ 56469836 w 36"/>
                <a:gd name="T5" fmla="*/ 3488764 h 34"/>
                <a:gd name="T6" fmla="*/ 33883072 w 36"/>
                <a:gd name="T7" fmla="*/ 0 h 34"/>
                <a:gd name="T8" fmla="*/ 15058493 w 36"/>
                <a:gd name="T9" fmla="*/ 10464425 h 34"/>
                <a:gd name="T10" fmla="*/ 7530217 w 36"/>
                <a:gd name="T11" fmla="*/ 27904509 h 34"/>
                <a:gd name="T12" fmla="*/ 11294356 w 36"/>
                <a:gd name="T13" fmla="*/ 34880175 h 34"/>
                <a:gd name="T14" fmla="*/ 7530217 w 36"/>
                <a:gd name="T15" fmla="*/ 62786560 h 34"/>
                <a:gd name="T16" fmla="*/ 11294356 w 36"/>
                <a:gd name="T17" fmla="*/ 87202299 h 34"/>
                <a:gd name="T18" fmla="*/ 26352849 w 36"/>
                <a:gd name="T19" fmla="*/ 97666721 h 34"/>
                <a:gd name="T20" fmla="*/ 45175484 w 36"/>
                <a:gd name="T21" fmla="*/ 90691062 h 34"/>
                <a:gd name="T22" fmla="*/ 60233973 w 36"/>
                <a:gd name="T23" fmla="*/ 108131142 h 34"/>
                <a:gd name="T24" fmla="*/ 75294418 w 36"/>
                <a:gd name="T25" fmla="*/ 108131142 h 34"/>
                <a:gd name="T26" fmla="*/ 90352907 w 36"/>
                <a:gd name="T27" fmla="*/ 87202299 h 34"/>
                <a:gd name="T28" fmla="*/ 120469886 w 36"/>
                <a:gd name="T29" fmla="*/ 38368939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34"/>
                <a:gd name="T47" fmla="*/ 36 w 36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34">
                  <a:moveTo>
                    <a:pt x="32" y="11"/>
                  </a:moveTo>
                  <a:cubicBezTo>
                    <a:pt x="29" y="5"/>
                    <a:pt x="25" y="7"/>
                    <a:pt x="21" y="5"/>
                  </a:cubicBezTo>
                  <a:cubicBezTo>
                    <a:pt x="18" y="4"/>
                    <a:pt x="17" y="2"/>
                    <a:pt x="15" y="1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7" y="1"/>
                    <a:pt x="5" y="1"/>
                    <a:pt x="4" y="3"/>
                  </a:cubicBezTo>
                  <a:cubicBezTo>
                    <a:pt x="2" y="5"/>
                    <a:pt x="0" y="9"/>
                    <a:pt x="2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12"/>
                    <a:pt x="2" y="16"/>
                    <a:pt x="2" y="18"/>
                  </a:cubicBezTo>
                  <a:cubicBezTo>
                    <a:pt x="2" y="21"/>
                    <a:pt x="2" y="24"/>
                    <a:pt x="3" y="25"/>
                  </a:cubicBezTo>
                  <a:cubicBezTo>
                    <a:pt x="4" y="26"/>
                    <a:pt x="5" y="29"/>
                    <a:pt x="7" y="28"/>
                  </a:cubicBezTo>
                  <a:cubicBezTo>
                    <a:pt x="8" y="26"/>
                    <a:pt x="10" y="25"/>
                    <a:pt x="12" y="26"/>
                  </a:cubicBezTo>
                  <a:cubicBezTo>
                    <a:pt x="14" y="28"/>
                    <a:pt x="14" y="30"/>
                    <a:pt x="16" y="31"/>
                  </a:cubicBezTo>
                  <a:cubicBezTo>
                    <a:pt x="18" y="31"/>
                    <a:pt x="19" y="34"/>
                    <a:pt x="20" y="31"/>
                  </a:cubicBezTo>
                  <a:cubicBezTo>
                    <a:pt x="22" y="28"/>
                    <a:pt x="21" y="27"/>
                    <a:pt x="24" y="25"/>
                  </a:cubicBezTo>
                  <a:cubicBezTo>
                    <a:pt x="27" y="23"/>
                    <a:pt x="36" y="20"/>
                    <a:pt x="32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" name="Freeform 1080"/>
            <p:cNvSpPr>
              <a:spLocks/>
            </p:cNvSpPr>
            <p:nvPr/>
          </p:nvSpPr>
          <p:spPr bwMode="auto">
            <a:xfrm>
              <a:off x="8116888" y="2987675"/>
              <a:ext cx="57150" cy="12700"/>
            </a:xfrm>
            <a:custGeom>
              <a:avLst/>
              <a:gdLst>
                <a:gd name="T0" fmla="*/ 94354656 w 30"/>
                <a:gd name="T1" fmla="*/ 16457388 h 7"/>
                <a:gd name="T2" fmla="*/ 47177328 w 30"/>
                <a:gd name="T3" fmla="*/ 0 h 7"/>
                <a:gd name="T4" fmla="*/ 25403176 w 30"/>
                <a:gd name="T5" fmla="*/ 23041429 h 7"/>
                <a:gd name="T6" fmla="*/ 94354656 w 30"/>
                <a:gd name="T7" fmla="*/ 1645738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7"/>
                <a:gd name="T14" fmla="*/ 30 w 3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7">
                  <a:moveTo>
                    <a:pt x="26" y="5"/>
                  </a:moveTo>
                  <a:cubicBezTo>
                    <a:pt x="19" y="2"/>
                    <a:pt x="20" y="0"/>
                    <a:pt x="13" y="0"/>
                  </a:cubicBezTo>
                  <a:cubicBezTo>
                    <a:pt x="6" y="0"/>
                    <a:pt x="0" y="7"/>
                    <a:pt x="7" y="7"/>
                  </a:cubicBezTo>
                  <a:cubicBezTo>
                    <a:pt x="14" y="7"/>
                    <a:pt x="30" y="7"/>
                    <a:pt x="26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" name="Freeform 1081"/>
            <p:cNvSpPr>
              <a:spLocks/>
            </p:cNvSpPr>
            <p:nvPr/>
          </p:nvSpPr>
          <p:spPr bwMode="auto">
            <a:xfrm>
              <a:off x="7831138" y="2986088"/>
              <a:ext cx="63500" cy="20637"/>
            </a:xfrm>
            <a:custGeom>
              <a:avLst/>
              <a:gdLst>
                <a:gd name="T0" fmla="*/ 118487127 w 33"/>
                <a:gd name="T1" fmla="*/ 28158246 h 11"/>
                <a:gd name="T2" fmla="*/ 66648060 w 33"/>
                <a:gd name="T3" fmla="*/ 0 h 11"/>
                <a:gd name="T4" fmla="*/ 25919541 w 33"/>
                <a:gd name="T5" fmla="*/ 14078185 h 11"/>
                <a:gd name="T6" fmla="*/ 74054466 w 33"/>
                <a:gd name="T7" fmla="*/ 35197344 h 11"/>
                <a:gd name="T8" fmla="*/ 103676240 w 33"/>
                <a:gd name="T9" fmla="*/ 31677799 h 11"/>
                <a:gd name="T10" fmla="*/ 118487127 w 33"/>
                <a:gd name="T11" fmla="*/ 2815824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1"/>
                <a:gd name="T20" fmla="*/ 33 w 3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1">
                  <a:moveTo>
                    <a:pt x="32" y="8"/>
                  </a:moveTo>
                  <a:cubicBezTo>
                    <a:pt x="31" y="4"/>
                    <a:pt x="22" y="1"/>
                    <a:pt x="18" y="0"/>
                  </a:cubicBezTo>
                  <a:cubicBezTo>
                    <a:pt x="15" y="0"/>
                    <a:pt x="0" y="0"/>
                    <a:pt x="7" y="4"/>
                  </a:cubicBezTo>
                  <a:cubicBezTo>
                    <a:pt x="13" y="8"/>
                    <a:pt x="15" y="11"/>
                    <a:pt x="20" y="10"/>
                  </a:cubicBezTo>
                  <a:cubicBezTo>
                    <a:pt x="25" y="9"/>
                    <a:pt x="26" y="8"/>
                    <a:pt x="28" y="9"/>
                  </a:cubicBezTo>
                  <a:cubicBezTo>
                    <a:pt x="29" y="11"/>
                    <a:pt x="33" y="10"/>
                    <a:pt x="32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" name="Freeform 1082"/>
            <p:cNvSpPr>
              <a:spLocks/>
            </p:cNvSpPr>
            <p:nvPr/>
          </p:nvSpPr>
          <p:spPr bwMode="auto">
            <a:xfrm>
              <a:off x="7942263" y="2941638"/>
              <a:ext cx="155575" cy="66675"/>
            </a:xfrm>
            <a:custGeom>
              <a:avLst/>
              <a:gdLst>
                <a:gd name="T0" fmla="*/ 122386283 w 82"/>
                <a:gd name="T1" fmla="*/ 101612685 h 35"/>
                <a:gd name="T2" fmla="*/ 28796550 w 82"/>
                <a:gd name="T3" fmla="*/ 101612685 h 35"/>
                <a:gd name="T4" fmla="*/ 7200086 w 82"/>
                <a:gd name="T5" fmla="*/ 94354639 h 35"/>
                <a:gd name="T6" fmla="*/ 14398275 w 82"/>
                <a:gd name="T7" fmla="*/ 83467568 h 35"/>
                <a:gd name="T8" fmla="*/ 46793922 w 82"/>
                <a:gd name="T9" fmla="*/ 76209522 h 35"/>
                <a:gd name="T10" fmla="*/ 57593099 w 82"/>
                <a:gd name="T11" fmla="*/ 87096592 h 35"/>
                <a:gd name="T12" fmla="*/ 79191470 w 82"/>
                <a:gd name="T13" fmla="*/ 90725615 h 35"/>
                <a:gd name="T14" fmla="*/ 97188834 w 82"/>
                <a:gd name="T15" fmla="*/ 76209522 h 35"/>
                <a:gd name="T16" fmla="*/ 79191470 w 82"/>
                <a:gd name="T17" fmla="*/ 50806343 h 35"/>
                <a:gd name="T18" fmla="*/ 64793199 w 82"/>
                <a:gd name="T19" fmla="*/ 29032195 h 35"/>
                <a:gd name="T20" fmla="*/ 53994006 w 82"/>
                <a:gd name="T21" fmla="*/ 14516097 h 35"/>
                <a:gd name="T22" fmla="*/ 86389657 w 82"/>
                <a:gd name="T23" fmla="*/ 10887074 h 35"/>
                <a:gd name="T24" fmla="*/ 129584500 w 82"/>
                <a:gd name="T25" fmla="*/ 25403171 h 35"/>
                <a:gd name="T26" fmla="*/ 129584500 w 82"/>
                <a:gd name="T27" fmla="*/ 10887074 h 35"/>
                <a:gd name="T28" fmla="*/ 151182855 w 82"/>
                <a:gd name="T29" fmla="*/ 10887074 h 35"/>
                <a:gd name="T30" fmla="*/ 205176846 w 82"/>
                <a:gd name="T31" fmla="*/ 29032195 h 35"/>
                <a:gd name="T32" fmla="*/ 255569906 w 82"/>
                <a:gd name="T33" fmla="*/ 65322451 h 35"/>
                <a:gd name="T34" fmla="*/ 284366448 w 82"/>
                <a:gd name="T35" fmla="*/ 87096592 h 35"/>
                <a:gd name="T36" fmla="*/ 262769990 w 82"/>
                <a:gd name="T37" fmla="*/ 94354639 h 35"/>
                <a:gd name="T38" fmla="*/ 230372398 w 82"/>
                <a:gd name="T39" fmla="*/ 94354639 h 35"/>
                <a:gd name="T40" fmla="*/ 197976762 w 82"/>
                <a:gd name="T41" fmla="*/ 90725615 h 35"/>
                <a:gd name="T42" fmla="*/ 154781949 w 82"/>
                <a:gd name="T43" fmla="*/ 101612685 h 35"/>
                <a:gd name="T44" fmla="*/ 140383677 w 82"/>
                <a:gd name="T45" fmla="*/ 123386826 h 35"/>
                <a:gd name="T46" fmla="*/ 122386283 w 82"/>
                <a:gd name="T47" fmla="*/ 10161268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"/>
                <a:gd name="T73" fmla="*/ 0 h 35"/>
                <a:gd name="T74" fmla="*/ 82 w 82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" h="35">
                  <a:moveTo>
                    <a:pt x="34" y="28"/>
                  </a:moveTo>
                  <a:cubicBezTo>
                    <a:pt x="28" y="30"/>
                    <a:pt x="10" y="26"/>
                    <a:pt x="8" y="28"/>
                  </a:cubicBezTo>
                  <a:cubicBezTo>
                    <a:pt x="6" y="29"/>
                    <a:pt x="2" y="26"/>
                    <a:pt x="2" y="26"/>
                  </a:cubicBezTo>
                  <a:cubicBezTo>
                    <a:pt x="2" y="26"/>
                    <a:pt x="0" y="23"/>
                    <a:pt x="4" y="23"/>
                  </a:cubicBezTo>
                  <a:cubicBezTo>
                    <a:pt x="8" y="23"/>
                    <a:pt x="10" y="21"/>
                    <a:pt x="13" y="21"/>
                  </a:cubicBezTo>
                  <a:cubicBezTo>
                    <a:pt x="16" y="21"/>
                    <a:pt x="17" y="23"/>
                    <a:pt x="16" y="24"/>
                  </a:cubicBezTo>
                  <a:cubicBezTo>
                    <a:pt x="14" y="24"/>
                    <a:pt x="19" y="25"/>
                    <a:pt x="22" y="25"/>
                  </a:cubicBezTo>
                  <a:cubicBezTo>
                    <a:pt x="25" y="25"/>
                    <a:pt x="27" y="22"/>
                    <a:pt x="27" y="21"/>
                  </a:cubicBezTo>
                  <a:cubicBezTo>
                    <a:pt x="26" y="19"/>
                    <a:pt x="22" y="16"/>
                    <a:pt x="22" y="14"/>
                  </a:cubicBezTo>
                  <a:cubicBezTo>
                    <a:pt x="21" y="12"/>
                    <a:pt x="21" y="9"/>
                    <a:pt x="18" y="8"/>
                  </a:cubicBezTo>
                  <a:cubicBezTo>
                    <a:pt x="15" y="7"/>
                    <a:pt x="14" y="6"/>
                    <a:pt x="15" y="4"/>
                  </a:cubicBezTo>
                  <a:cubicBezTo>
                    <a:pt x="15" y="3"/>
                    <a:pt x="19" y="0"/>
                    <a:pt x="24" y="3"/>
                  </a:cubicBezTo>
                  <a:cubicBezTo>
                    <a:pt x="28" y="5"/>
                    <a:pt x="34" y="8"/>
                    <a:pt x="36" y="7"/>
                  </a:cubicBezTo>
                  <a:cubicBezTo>
                    <a:pt x="39" y="6"/>
                    <a:pt x="37" y="4"/>
                    <a:pt x="36" y="3"/>
                  </a:cubicBezTo>
                  <a:cubicBezTo>
                    <a:pt x="35" y="2"/>
                    <a:pt x="37" y="3"/>
                    <a:pt x="42" y="3"/>
                  </a:cubicBezTo>
                  <a:cubicBezTo>
                    <a:pt x="46" y="3"/>
                    <a:pt x="52" y="5"/>
                    <a:pt x="57" y="8"/>
                  </a:cubicBezTo>
                  <a:cubicBezTo>
                    <a:pt x="62" y="11"/>
                    <a:pt x="66" y="17"/>
                    <a:pt x="71" y="18"/>
                  </a:cubicBezTo>
                  <a:cubicBezTo>
                    <a:pt x="76" y="18"/>
                    <a:pt x="82" y="21"/>
                    <a:pt x="79" y="24"/>
                  </a:cubicBezTo>
                  <a:cubicBezTo>
                    <a:pt x="75" y="26"/>
                    <a:pt x="76" y="29"/>
                    <a:pt x="73" y="26"/>
                  </a:cubicBezTo>
                  <a:cubicBezTo>
                    <a:pt x="69" y="24"/>
                    <a:pt x="68" y="26"/>
                    <a:pt x="64" y="26"/>
                  </a:cubicBezTo>
                  <a:cubicBezTo>
                    <a:pt x="60" y="26"/>
                    <a:pt x="57" y="25"/>
                    <a:pt x="55" y="25"/>
                  </a:cubicBezTo>
                  <a:cubicBezTo>
                    <a:pt x="52" y="25"/>
                    <a:pt x="44" y="24"/>
                    <a:pt x="43" y="28"/>
                  </a:cubicBezTo>
                  <a:cubicBezTo>
                    <a:pt x="42" y="31"/>
                    <a:pt x="41" y="35"/>
                    <a:pt x="39" y="34"/>
                  </a:cubicBezTo>
                  <a:cubicBezTo>
                    <a:pt x="36" y="32"/>
                    <a:pt x="37" y="27"/>
                    <a:pt x="34" y="2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" name="Freeform 1083"/>
            <p:cNvSpPr>
              <a:spLocks/>
            </p:cNvSpPr>
            <p:nvPr/>
          </p:nvSpPr>
          <p:spPr bwMode="auto">
            <a:xfrm>
              <a:off x="7680325" y="2865438"/>
              <a:ext cx="263525" cy="87312"/>
            </a:xfrm>
            <a:custGeom>
              <a:avLst/>
              <a:gdLst>
                <a:gd name="T0" fmla="*/ 503227738 w 138"/>
                <a:gd name="T1" fmla="*/ 147712933 h 46"/>
                <a:gd name="T2" fmla="*/ 466761886 w 138"/>
                <a:gd name="T3" fmla="*/ 154918069 h 46"/>
                <a:gd name="T4" fmla="*/ 444881682 w 138"/>
                <a:gd name="T5" fmla="*/ 158520637 h 46"/>
                <a:gd name="T6" fmla="*/ 423003388 w 138"/>
                <a:gd name="T7" fmla="*/ 154918069 h 46"/>
                <a:gd name="T8" fmla="*/ 350071921 w 138"/>
                <a:gd name="T9" fmla="*/ 162123205 h 46"/>
                <a:gd name="T10" fmla="*/ 350071921 w 138"/>
                <a:gd name="T11" fmla="*/ 147712933 h 46"/>
                <a:gd name="T12" fmla="*/ 371950216 w 138"/>
                <a:gd name="T13" fmla="*/ 129698196 h 46"/>
                <a:gd name="T14" fmla="*/ 335484482 w 138"/>
                <a:gd name="T15" fmla="*/ 122493031 h 46"/>
                <a:gd name="T16" fmla="*/ 306313424 w 138"/>
                <a:gd name="T17" fmla="*/ 100875726 h 46"/>
                <a:gd name="T18" fmla="*/ 291725985 w 138"/>
                <a:gd name="T19" fmla="*/ 79260318 h 46"/>
                <a:gd name="T20" fmla="*/ 244320090 w 138"/>
                <a:gd name="T21" fmla="*/ 75657751 h 46"/>
                <a:gd name="T22" fmla="*/ 196914255 w 138"/>
                <a:gd name="T23" fmla="*/ 50437863 h 46"/>
                <a:gd name="T24" fmla="*/ 142215655 w 138"/>
                <a:gd name="T25" fmla="*/ 43232727 h 46"/>
                <a:gd name="T26" fmla="*/ 156803094 w 138"/>
                <a:gd name="T27" fmla="*/ 28822448 h 46"/>
                <a:gd name="T28" fmla="*/ 94811700 w 138"/>
                <a:gd name="T29" fmla="*/ 28822448 h 46"/>
                <a:gd name="T30" fmla="*/ 25525639 w 138"/>
                <a:gd name="T31" fmla="*/ 57642998 h 46"/>
                <a:gd name="T32" fmla="*/ 7292767 w 138"/>
                <a:gd name="T33" fmla="*/ 50437863 h 46"/>
                <a:gd name="T34" fmla="*/ 54698615 w 138"/>
                <a:gd name="T35" fmla="*/ 18012847 h 46"/>
                <a:gd name="T36" fmla="*/ 131277463 w 138"/>
                <a:gd name="T37" fmla="*/ 0 h 46"/>
                <a:gd name="T38" fmla="*/ 240674662 w 138"/>
                <a:gd name="T39" fmla="*/ 10807707 h 46"/>
                <a:gd name="T40" fmla="*/ 302666086 w 138"/>
                <a:gd name="T41" fmla="*/ 36027591 h 46"/>
                <a:gd name="T42" fmla="*/ 313606188 w 138"/>
                <a:gd name="T43" fmla="*/ 39630159 h 46"/>
                <a:gd name="T44" fmla="*/ 353717349 w 138"/>
                <a:gd name="T45" fmla="*/ 64850047 h 46"/>
                <a:gd name="T46" fmla="*/ 382890317 w 138"/>
                <a:gd name="T47" fmla="*/ 79260318 h 46"/>
                <a:gd name="T48" fmla="*/ 437588917 w 138"/>
                <a:gd name="T49" fmla="*/ 100875726 h 46"/>
                <a:gd name="T50" fmla="*/ 470409223 w 138"/>
                <a:gd name="T51" fmla="*/ 122493031 h 46"/>
                <a:gd name="T52" fmla="*/ 503227738 w 138"/>
                <a:gd name="T53" fmla="*/ 147712933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46"/>
                <a:gd name="T83" fmla="*/ 138 w 138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46">
                  <a:moveTo>
                    <a:pt x="138" y="41"/>
                  </a:moveTo>
                  <a:cubicBezTo>
                    <a:pt x="138" y="46"/>
                    <a:pt x="130" y="42"/>
                    <a:pt x="128" y="43"/>
                  </a:cubicBezTo>
                  <a:cubicBezTo>
                    <a:pt x="126" y="44"/>
                    <a:pt x="124" y="45"/>
                    <a:pt x="122" y="44"/>
                  </a:cubicBezTo>
                  <a:cubicBezTo>
                    <a:pt x="119" y="43"/>
                    <a:pt x="118" y="43"/>
                    <a:pt x="116" y="43"/>
                  </a:cubicBezTo>
                  <a:cubicBezTo>
                    <a:pt x="113" y="43"/>
                    <a:pt x="99" y="45"/>
                    <a:pt x="96" y="45"/>
                  </a:cubicBezTo>
                  <a:cubicBezTo>
                    <a:pt x="94" y="45"/>
                    <a:pt x="92" y="43"/>
                    <a:pt x="96" y="41"/>
                  </a:cubicBezTo>
                  <a:cubicBezTo>
                    <a:pt x="100" y="39"/>
                    <a:pt x="104" y="38"/>
                    <a:pt x="102" y="36"/>
                  </a:cubicBezTo>
                  <a:cubicBezTo>
                    <a:pt x="99" y="35"/>
                    <a:pt x="97" y="36"/>
                    <a:pt x="92" y="34"/>
                  </a:cubicBezTo>
                  <a:cubicBezTo>
                    <a:pt x="87" y="32"/>
                    <a:pt x="86" y="32"/>
                    <a:pt x="84" y="28"/>
                  </a:cubicBezTo>
                  <a:cubicBezTo>
                    <a:pt x="82" y="24"/>
                    <a:pt x="84" y="22"/>
                    <a:pt x="80" y="22"/>
                  </a:cubicBezTo>
                  <a:cubicBezTo>
                    <a:pt x="76" y="22"/>
                    <a:pt x="70" y="23"/>
                    <a:pt x="67" y="21"/>
                  </a:cubicBezTo>
                  <a:cubicBezTo>
                    <a:pt x="63" y="18"/>
                    <a:pt x="60" y="15"/>
                    <a:pt x="54" y="14"/>
                  </a:cubicBezTo>
                  <a:cubicBezTo>
                    <a:pt x="49" y="14"/>
                    <a:pt x="37" y="14"/>
                    <a:pt x="39" y="12"/>
                  </a:cubicBezTo>
                  <a:cubicBezTo>
                    <a:pt x="41" y="10"/>
                    <a:pt x="46" y="9"/>
                    <a:pt x="43" y="8"/>
                  </a:cubicBezTo>
                  <a:cubicBezTo>
                    <a:pt x="40" y="7"/>
                    <a:pt x="29" y="6"/>
                    <a:pt x="26" y="8"/>
                  </a:cubicBezTo>
                  <a:cubicBezTo>
                    <a:pt x="24" y="9"/>
                    <a:pt x="12" y="16"/>
                    <a:pt x="7" y="16"/>
                  </a:cubicBezTo>
                  <a:cubicBezTo>
                    <a:pt x="3" y="16"/>
                    <a:pt x="0" y="17"/>
                    <a:pt x="2" y="14"/>
                  </a:cubicBezTo>
                  <a:cubicBezTo>
                    <a:pt x="5" y="11"/>
                    <a:pt x="10" y="6"/>
                    <a:pt x="15" y="5"/>
                  </a:cubicBezTo>
                  <a:cubicBezTo>
                    <a:pt x="20" y="3"/>
                    <a:pt x="27" y="0"/>
                    <a:pt x="36" y="0"/>
                  </a:cubicBezTo>
                  <a:cubicBezTo>
                    <a:pt x="45" y="1"/>
                    <a:pt x="61" y="1"/>
                    <a:pt x="66" y="3"/>
                  </a:cubicBezTo>
                  <a:cubicBezTo>
                    <a:pt x="70" y="6"/>
                    <a:pt x="83" y="11"/>
                    <a:pt x="83" y="10"/>
                  </a:cubicBezTo>
                  <a:cubicBezTo>
                    <a:pt x="83" y="9"/>
                    <a:pt x="84" y="8"/>
                    <a:pt x="86" y="11"/>
                  </a:cubicBezTo>
                  <a:cubicBezTo>
                    <a:pt x="89" y="13"/>
                    <a:pt x="89" y="14"/>
                    <a:pt x="97" y="18"/>
                  </a:cubicBezTo>
                  <a:cubicBezTo>
                    <a:pt x="105" y="22"/>
                    <a:pt x="99" y="17"/>
                    <a:pt x="105" y="22"/>
                  </a:cubicBezTo>
                  <a:cubicBezTo>
                    <a:pt x="110" y="26"/>
                    <a:pt x="118" y="27"/>
                    <a:pt x="120" y="28"/>
                  </a:cubicBezTo>
                  <a:cubicBezTo>
                    <a:pt x="121" y="29"/>
                    <a:pt x="125" y="34"/>
                    <a:pt x="129" y="34"/>
                  </a:cubicBezTo>
                  <a:cubicBezTo>
                    <a:pt x="134" y="34"/>
                    <a:pt x="138" y="38"/>
                    <a:pt x="138" y="4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" name="Freeform 1084"/>
            <p:cNvSpPr>
              <a:spLocks/>
            </p:cNvSpPr>
            <p:nvPr/>
          </p:nvSpPr>
          <p:spPr bwMode="auto">
            <a:xfrm>
              <a:off x="7842250" y="2808288"/>
              <a:ext cx="17463" cy="22225"/>
            </a:xfrm>
            <a:custGeom>
              <a:avLst/>
              <a:gdLst>
                <a:gd name="T0" fmla="*/ 18825114 w 9"/>
                <a:gd name="T1" fmla="*/ 41162553 h 12"/>
                <a:gd name="T2" fmla="*/ 3764246 w 9"/>
                <a:gd name="T3" fmla="*/ 27442317 h 12"/>
                <a:gd name="T4" fmla="*/ 11294679 w 9"/>
                <a:gd name="T5" fmla="*/ 10290175 h 12"/>
                <a:gd name="T6" fmla="*/ 18825114 w 9"/>
                <a:gd name="T7" fmla="*/ 4116255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2"/>
                <a:gd name="T14" fmla="*/ 9 w 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2">
                  <a:moveTo>
                    <a:pt x="5" y="12"/>
                  </a:moveTo>
                  <a:cubicBezTo>
                    <a:pt x="1" y="12"/>
                    <a:pt x="0" y="9"/>
                    <a:pt x="1" y="8"/>
                  </a:cubicBezTo>
                  <a:cubicBezTo>
                    <a:pt x="2" y="6"/>
                    <a:pt x="1" y="0"/>
                    <a:pt x="3" y="3"/>
                  </a:cubicBezTo>
                  <a:cubicBezTo>
                    <a:pt x="5" y="5"/>
                    <a:pt x="9" y="11"/>
                    <a:pt x="5" y="1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5" name="Freeform 1085"/>
            <p:cNvSpPr>
              <a:spLocks/>
            </p:cNvSpPr>
            <p:nvPr/>
          </p:nvSpPr>
          <p:spPr bwMode="auto">
            <a:xfrm>
              <a:off x="7962900" y="2913063"/>
              <a:ext cx="11113" cy="11112"/>
            </a:xfrm>
            <a:custGeom>
              <a:avLst/>
              <a:gdLst>
                <a:gd name="T0" fmla="*/ 20583129 w 6"/>
                <a:gd name="T1" fmla="*/ 13719615 h 6"/>
                <a:gd name="T2" fmla="*/ 0 w 6"/>
                <a:gd name="T3" fmla="*/ 10289712 h 6"/>
                <a:gd name="T4" fmla="*/ 20583129 w 6"/>
                <a:gd name="T5" fmla="*/ 13719615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0" y="3"/>
                  </a:cubicBezTo>
                  <a:cubicBezTo>
                    <a:pt x="1" y="5"/>
                    <a:pt x="6" y="6"/>
                    <a:pt x="6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6" name="Freeform 1086"/>
            <p:cNvSpPr>
              <a:spLocks/>
            </p:cNvSpPr>
            <p:nvPr/>
          </p:nvSpPr>
          <p:spPr bwMode="auto">
            <a:xfrm>
              <a:off x="8266113" y="2185988"/>
              <a:ext cx="34925" cy="39687"/>
            </a:xfrm>
            <a:custGeom>
              <a:avLst/>
              <a:gdLst>
                <a:gd name="T0" fmla="*/ 26352849 w 18"/>
                <a:gd name="T1" fmla="*/ 60717323 h 21"/>
                <a:gd name="T2" fmla="*/ 7530217 w 18"/>
                <a:gd name="T3" fmla="*/ 64287277 h 21"/>
                <a:gd name="T4" fmla="*/ 11294356 w 18"/>
                <a:gd name="T5" fmla="*/ 42858179 h 21"/>
                <a:gd name="T6" fmla="*/ 45175484 w 18"/>
                <a:gd name="T7" fmla="*/ 3571830 h 21"/>
                <a:gd name="T8" fmla="*/ 64000066 w 18"/>
                <a:gd name="T9" fmla="*/ 7143659 h 21"/>
                <a:gd name="T10" fmla="*/ 56469836 w 18"/>
                <a:gd name="T11" fmla="*/ 32144583 h 21"/>
                <a:gd name="T12" fmla="*/ 26352849 w 18"/>
                <a:gd name="T13" fmla="*/ 6071732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"/>
                <a:gd name="T23" fmla="*/ 18 w 1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">
                  <a:moveTo>
                    <a:pt x="7" y="17"/>
                  </a:moveTo>
                  <a:cubicBezTo>
                    <a:pt x="7" y="21"/>
                    <a:pt x="2" y="20"/>
                    <a:pt x="2" y="18"/>
                  </a:cubicBezTo>
                  <a:cubicBezTo>
                    <a:pt x="2" y="15"/>
                    <a:pt x="0" y="14"/>
                    <a:pt x="3" y="12"/>
                  </a:cubicBezTo>
                  <a:cubicBezTo>
                    <a:pt x="5" y="9"/>
                    <a:pt x="9" y="1"/>
                    <a:pt x="12" y="1"/>
                  </a:cubicBezTo>
                  <a:cubicBezTo>
                    <a:pt x="14" y="1"/>
                    <a:pt x="18" y="0"/>
                    <a:pt x="17" y="2"/>
                  </a:cubicBezTo>
                  <a:cubicBezTo>
                    <a:pt x="15" y="4"/>
                    <a:pt x="16" y="6"/>
                    <a:pt x="15" y="9"/>
                  </a:cubicBezTo>
                  <a:cubicBezTo>
                    <a:pt x="14" y="11"/>
                    <a:pt x="8" y="15"/>
                    <a:pt x="7" y="1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7" name="Freeform 1087"/>
            <p:cNvSpPr>
              <a:spLocks/>
            </p:cNvSpPr>
            <p:nvPr/>
          </p:nvSpPr>
          <p:spPr bwMode="auto">
            <a:xfrm>
              <a:off x="8288338" y="2203450"/>
              <a:ext cx="25400" cy="19050"/>
            </a:xfrm>
            <a:custGeom>
              <a:avLst/>
              <a:gdLst>
                <a:gd name="T0" fmla="*/ 19087125 w 13"/>
                <a:gd name="T1" fmla="*/ 36290251 h 10"/>
                <a:gd name="T2" fmla="*/ 3817815 w 13"/>
                <a:gd name="T3" fmla="*/ 18145126 h 10"/>
                <a:gd name="T4" fmla="*/ 34358390 w 13"/>
                <a:gd name="T5" fmla="*/ 3629025 h 10"/>
                <a:gd name="T6" fmla="*/ 34358390 w 13"/>
                <a:gd name="T7" fmla="*/ 21774149 h 10"/>
                <a:gd name="T8" fmla="*/ 19087125 w 13"/>
                <a:gd name="T9" fmla="*/ 3629025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5" y="10"/>
                  </a:moveTo>
                  <a:cubicBezTo>
                    <a:pt x="0" y="10"/>
                    <a:pt x="1" y="6"/>
                    <a:pt x="1" y="5"/>
                  </a:cubicBezTo>
                  <a:cubicBezTo>
                    <a:pt x="1" y="3"/>
                    <a:pt x="6" y="0"/>
                    <a:pt x="9" y="1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8" y="10"/>
                    <a:pt x="5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8" name="Freeform 1088"/>
            <p:cNvSpPr>
              <a:spLocks/>
            </p:cNvSpPr>
            <p:nvPr/>
          </p:nvSpPr>
          <p:spPr bwMode="auto">
            <a:xfrm>
              <a:off x="8196263" y="2178050"/>
              <a:ext cx="61912" cy="36513"/>
            </a:xfrm>
            <a:custGeom>
              <a:avLst/>
              <a:gdLst>
                <a:gd name="T0" fmla="*/ 77436897 w 33"/>
                <a:gd name="T1" fmla="*/ 66474802 h 19"/>
                <a:gd name="T2" fmla="*/ 63356613 w 33"/>
                <a:gd name="T3" fmla="*/ 51702402 h 19"/>
                <a:gd name="T4" fmla="*/ 45758590 w 33"/>
                <a:gd name="T5" fmla="*/ 59089556 h 19"/>
                <a:gd name="T6" fmla="*/ 31678307 w 33"/>
                <a:gd name="T7" fmla="*/ 48010747 h 19"/>
                <a:gd name="T8" fmla="*/ 17599892 w 33"/>
                <a:gd name="T9" fmla="*/ 40623594 h 19"/>
                <a:gd name="T10" fmla="*/ 3519603 w 33"/>
                <a:gd name="T11" fmla="*/ 29544778 h 19"/>
                <a:gd name="T12" fmla="*/ 7039205 w 33"/>
                <a:gd name="T13" fmla="*/ 7385234 h 19"/>
                <a:gd name="T14" fmla="*/ 31678307 w 33"/>
                <a:gd name="T15" fmla="*/ 29544778 h 19"/>
                <a:gd name="T16" fmla="*/ 38717510 w 33"/>
                <a:gd name="T17" fmla="*/ 25851201 h 19"/>
                <a:gd name="T18" fmla="*/ 52797793 w 33"/>
                <a:gd name="T19" fmla="*/ 36930017 h 19"/>
                <a:gd name="T20" fmla="*/ 109115189 w 33"/>
                <a:gd name="T21" fmla="*/ 40623594 h 19"/>
                <a:gd name="T22" fmla="*/ 77436897 w 33"/>
                <a:gd name="T23" fmla="*/ 6647480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19"/>
                <a:gd name="T38" fmla="*/ 33 w 3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19">
                  <a:moveTo>
                    <a:pt x="22" y="18"/>
                  </a:moveTo>
                  <a:cubicBezTo>
                    <a:pt x="17" y="19"/>
                    <a:pt x="20" y="14"/>
                    <a:pt x="18" y="14"/>
                  </a:cubicBezTo>
                  <a:cubicBezTo>
                    <a:pt x="16" y="15"/>
                    <a:pt x="16" y="17"/>
                    <a:pt x="13" y="16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7" y="11"/>
                    <a:pt x="8" y="11"/>
                    <a:pt x="5" y="11"/>
                  </a:cubicBezTo>
                  <a:cubicBezTo>
                    <a:pt x="3" y="10"/>
                    <a:pt x="2" y="10"/>
                    <a:pt x="1" y="8"/>
                  </a:cubicBezTo>
                  <a:cubicBezTo>
                    <a:pt x="0" y="5"/>
                    <a:pt x="1" y="0"/>
                    <a:pt x="2" y="2"/>
                  </a:cubicBezTo>
                  <a:cubicBezTo>
                    <a:pt x="4" y="4"/>
                    <a:pt x="7" y="8"/>
                    <a:pt x="9" y="8"/>
                  </a:cubicBezTo>
                  <a:cubicBezTo>
                    <a:pt x="10" y="8"/>
                    <a:pt x="9" y="6"/>
                    <a:pt x="11" y="7"/>
                  </a:cubicBezTo>
                  <a:cubicBezTo>
                    <a:pt x="13" y="9"/>
                    <a:pt x="11" y="10"/>
                    <a:pt x="15" y="10"/>
                  </a:cubicBezTo>
                  <a:cubicBezTo>
                    <a:pt x="19" y="10"/>
                    <a:pt x="33" y="10"/>
                    <a:pt x="31" y="11"/>
                  </a:cubicBezTo>
                  <a:cubicBezTo>
                    <a:pt x="28" y="11"/>
                    <a:pt x="25" y="17"/>
                    <a:pt x="22" y="1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9" name="Freeform 1089"/>
            <p:cNvSpPr>
              <a:spLocks/>
            </p:cNvSpPr>
            <p:nvPr/>
          </p:nvSpPr>
          <p:spPr bwMode="auto">
            <a:xfrm>
              <a:off x="8193088" y="2089150"/>
              <a:ext cx="74612" cy="28575"/>
            </a:xfrm>
            <a:custGeom>
              <a:avLst/>
              <a:gdLst>
                <a:gd name="T0" fmla="*/ 124441318 w 39"/>
                <a:gd name="T1" fmla="*/ 47177328 h 15"/>
                <a:gd name="T2" fmla="*/ 47581408 w 39"/>
                <a:gd name="T3" fmla="*/ 32661232 h 15"/>
                <a:gd name="T4" fmla="*/ 7319628 w 39"/>
                <a:gd name="T5" fmla="*/ 3629025 h 15"/>
                <a:gd name="T6" fmla="*/ 87841277 w 39"/>
                <a:gd name="T7" fmla="*/ 18145128 h 15"/>
                <a:gd name="T8" fmla="*/ 124441318 w 39"/>
                <a:gd name="T9" fmla="*/ 4717732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5"/>
                <a:gd name="T17" fmla="*/ 39 w 3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5">
                  <a:moveTo>
                    <a:pt x="34" y="13"/>
                  </a:moveTo>
                  <a:cubicBezTo>
                    <a:pt x="32" y="15"/>
                    <a:pt x="19" y="11"/>
                    <a:pt x="13" y="9"/>
                  </a:cubicBezTo>
                  <a:cubicBezTo>
                    <a:pt x="8" y="7"/>
                    <a:pt x="0" y="2"/>
                    <a:pt x="2" y="1"/>
                  </a:cubicBezTo>
                  <a:cubicBezTo>
                    <a:pt x="4" y="0"/>
                    <a:pt x="15" y="0"/>
                    <a:pt x="24" y="5"/>
                  </a:cubicBezTo>
                  <a:cubicBezTo>
                    <a:pt x="32" y="10"/>
                    <a:pt x="39" y="11"/>
                    <a:pt x="34" y="1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1090"/>
            <p:cNvSpPr>
              <a:spLocks/>
            </p:cNvSpPr>
            <p:nvPr/>
          </p:nvSpPr>
          <p:spPr bwMode="auto">
            <a:xfrm>
              <a:off x="8321572" y="2033155"/>
              <a:ext cx="162298" cy="150979"/>
            </a:xfrm>
            <a:custGeom>
              <a:avLst/>
              <a:gdLst>
                <a:gd name="T0" fmla="*/ 97155 w 85"/>
                <a:gd name="T1" fmla="*/ 3802 h 81"/>
                <a:gd name="T2" fmla="*/ 87630 w 85"/>
                <a:gd name="T3" fmla="*/ 0 h 81"/>
                <a:gd name="T4" fmla="*/ 70485 w 85"/>
                <a:gd name="T5" fmla="*/ 7604 h 81"/>
                <a:gd name="T6" fmla="*/ 51435 w 85"/>
                <a:gd name="T7" fmla="*/ 34220 h 81"/>
                <a:gd name="T8" fmla="*/ 47625 w 85"/>
                <a:gd name="T9" fmla="*/ 39923 h 81"/>
                <a:gd name="T10" fmla="*/ 32385 w 85"/>
                <a:gd name="T11" fmla="*/ 74142 h 81"/>
                <a:gd name="T12" fmla="*/ 17145 w 85"/>
                <a:gd name="T13" fmla="*/ 91252 h 81"/>
                <a:gd name="T14" fmla="*/ 9525 w 85"/>
                <a:gd name="T15" fmla="*/ 98856 h 81"/>
                <a:gd name="T16" fmla="*/ 20955 w 85"/>
                <a:gd name="T17" fmla="*/ 100758 h 81"/>
                <a:gd name="T18" fmla="*/ 9525 w 85"/>
                <a:gd name="T19" fmla="*/ 117867 h 81"/>
                <a:gd name="T20" fmla="*/ 3810 w 85"/>
                <a:gd name="T21" fmla="*/ 127373 h 81"/>
                <a:gd name="T22" fmla="*/ 19050 w 85"/>
                <a:gd name="T23" fmla="*/ 129274 h 81"/>
                <a:gd name="T24" fmla="*/ 47625 w 85"/>
                <a:gd name="T25" fmla="*/ 131175 h 81"/>
                <a:gd name="T26" fmla="*/ 87630 w 85"/>
                <a:gd name="T27" fmla="*/ 131175 h 81"/>
                <a:gd name="T28" fmla="*/ 97155 w 85"/>
                <a:gd name="T29" fmla="*/ 133076 h 81"/>
                <a:gd name="T30" fmla="*/ 110490 w 85"/>
                <a:gd name="T31" fmla="*/ 129274 h 81"/>
                <a:gd name="T32" fmla="*/ 106680 w 85"/>
                <a:gd name="T33" fmla="*/ 138779 h 81"/>
                <a:gd name="T34" fmla="*/ 99060 w 85"/>
                <a:gd name="T35" fmla="*/ 150186 h 81"/>
                <a:gd name="T36" fmla="*/ 116205 w 85"/>
                <a:gd name="T37" fmla="*/ 136878 h 81"/>
                <a:gd name="T38" fmla="*/ 135255 w 85"/>
                <a:gd name="T39" fmla="*/ 129274 h 81"/>
                <a:gd name="T40" fmla="*/ 140970 w 85"/>
                <a:gd name="T41" fmla="*/ 119768 h 81"/>
                <a:gd name="T42" fmla="*/ 156210 w 85"/>
                <a:gd name="T43" fmla="*/ 102659 h 81"/>
                <a:gd name="T44" fmla="*/ 154305 w 85"/>
                <a:gd name="T45" fmla="*/ 98856 h 81"/>
                <a:gd name="T46" fmla="*/ 140970 w 85"/>
                <a:gd name="T47" fmla="*/ 95054 h 81"/>
                <a:gd name="T48" fmla="*/ 131445 w 85"/>
                <a:gd name="T49" fmla="*/ 87450 h 81"/>
                <a:gd name="T50" fmla="*/ 144780 w 85"/>
                <a:gd name="T51" fmla="*/ 74142 h 81"/>
                <a:gd name="T52" fmla="*/ 127635 w 85"/>
                <a:gd name="T53" fmla="*/ 72241 h 81"/>
                <a:gd name="T54" fmla="*/ 120015 w 85"/>
                <a:gd name="T55" fmla="*/ 64637 h 81"/>
                <a:gd name="T56" fmla="*/ 106680 w 85"/>
                <a:gd name="T57" fmla="*/ 81747 h 81"/>
                <a:gd name="T58" fmla="*/ 99060 w 85"/>
                <a:gd name="T59" fmla="*/ 70340 h 81"/>
                <a:gd name="T60" fmla="*/ 87630 w 85"/>
                <a:gd name="T61" fmla="*/ 62736 h 81"/>
                <a:gd name="T62" fmla="*/ 93345 w 85"/>
                <a:gd name="T63" fmla="*/ 53230 h 81"/>
                <a:gd name="T64" fmla="*/ 80010 w 85"/>
                <a:gd name="T65" fmla="*/ 49428 h 81"/>
                <a:gd name="T66" fmla="*/ 68580 w 85"/>
                <a:gd name="T67" fmla="*/ 58934 h 81"/>
                <a:gd name="T68" fmla="*/ 74295 w 85"/>
                <a:gd name="T69" fmla="*/ 41824 h 81"/>
                <a:gd name="T70" fmla="*/ 89535 w 85"/>
                <a:gd name="T71" fmla="*/ 20912 h 81"/>
                <a:gd name="T72" fmla="*/ 89535 w 85"/>
                <a:gd name="T73" fmla="*/ 11407 h 81"/>
                <a:gd name="T74" fmla="*/ 97155 w 85"/>
                <a:gd name="T75" fmla="*/ 3802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81"/>
                <a:gd name="T116" fmla="*/ 85 w 85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81">
                  <a:moveTo>
                    <a:pt x="51" y="2"/>
                  </a:moveTo>
                  <a:cubicBezTo>
                    <a:pt x="54" y="0"/>
                    <a:pt x="49" y="0"/>
                    <a:pt x="46" y="0"/>
                  </a:cubicBezTo>
                  <a:cubicBezTo>
                    <a:pt x="42" y="0"/>
                    <a:pt x="40" y="1"/>
                    <a:pt x="37" y="4"/>
                  </a:cubicBezTo>
                  <a:cubicBezTo>
                    <a:pt x="35" y="6"/>
                    <a:pt x="29" y="16"/>
                    <a:pt x="27" y="18"/>
                  </a:cubicBezTo>
                  <a:cubicBezTo>
                    <a:pt x="25" y="19"/>
                    <a:pt x="25" y="18"/>
                    <a:pt x="25" y="21"/>
                  </a:cubicBezTo>
                  <a:cubicBezTo>
                    <a:pt x="24" y="24"/>
                    <a:pt x="19" y="37"/>
                    <a:pt x="17" y="39"/>
                  </a:cubicBezTo>
                  <a:cubicBezTo>
                    <a:pt x="15" y="42"/>
                    <a:pt x="11" y="46"/>
                    <a:pt x="9" y="48"/>
                  </a:cubicBezTo>
                  <a:cubicBezTo>
                    <a:pt x="7" y="51"/>
                    <a:pt x="3" y="51"/>
                    <a:pt x="5" y="52"/>
                  </a:cubicBezTo>
                  <a:cubicBezTo>
                    <a:pt x="7" y="53"/>
                    <a:pt x="10" y="52"/>
                    <a:pt x="11" y="53"/>
                  </a:cubicBezTo>
                  <a:cubicBezTo>
                    <a:pt x="11" y="55"/>
                    <a:pt x="8" y="60"/>
                    <a:pt x="5" y="62"/>
                  </a:cubicBezTo>
                  <a:cubicBezTo>
                    <a:pt x="1" y="63"/>
                    <a:pt x="0" y="65"/>
                    <a:pt x="2" y="67"/>
                  </a:cubicBezTo>
                  <a:cubicBezTo>
                    <a:pt x="4" y="68"/>
                    <a:pt x="7" y="70"/>
                    <a:pt x="10" y="68"/>
                  </a:cubicBezTo>
                  <a:cubicBezTo>
                    <a:pt x="13" y="66"/>
                    <a:pt x="21" y="68"/>
                    <a:pt x="25" y="69"/>
                  </a:cubicBezTo>
                  <a:cubicBezTo>
                    <a:pt x="30" y="70"/>
                    <a:pt x="42" y="68"/>
                    <a:pt x="46" y="69"/>
                  </a:cubicBezTo>
                  <a:cubicBezTo>
                    <a:pt x="49" y="69"/>
                    <a:pt x="48" y="71"/>
                    <a:pt x="51" y="70"/>
                  </a:cubicBezTo>
                  <a:cubicBezTo>
                    <a:pt x="54" y="69"/>
                    <a:pt x="57" y="66"/>
                    <a:pt x="58" y="68"/>
                  </a:cubicBezTo>
                  <a:cubicBezTo>
                    <a:pt x="58" y="69"/>
                    <a:pt x="58" y="70"/>
                    <a:pt x="56" y="73"/>
                  </a:cubicBezTo>
                  <a:cubicBezTo>
                    <a:pt x="53" y="76"/>
                    <a:pt x="48" y="81"/>
                    <a:pt x="52" y="79"/>
                  </a:cubicBezTo>
                  <a:cubicBezTo>
                    <a:pt x="56" y="77"/>
                    <a:pt x="57" y="74"/>
                    <a:pt x="61" y="72"/>
                  </a:cubicBezTo>
                  <a:cubicBezTo>
                    <a:pt x="66" y="70"/>
                    <a:pt x="69" y="70"/>
                    <a:pt x="71" y="68"/>
                  </a:cubicBezTo>
                  <a:cubicBezTo>
                    <a:pt x="73" y="66"/>
                    <a:pt x="73" y="66"/>
                    <a:pt x="74" y="63"/>
                  </a:cubicBezTo>
                  <a:cubicBezTo>
                    <a:pt x="76" y="60"/>
                    <a:pt x="79" y="56"/>
                    <a:pt x="82" y="54"/>
                  </a:cubicBezTo>
                  <a:cubicBezTo>
                    <a:pt x="84" y="52"/>
                    <a:pt x="85" y="51"/>
                    <a:pt x="81" y="52"/>
                  </a:cubicBezTo>
                  <a:cubicBezTo>
                    <a:pt x="76" y="52"/>
                    <a:pt x="78" y="54"/>
                    <a:pt x="74" y="50"/>
                  </a:cubicBezTo>
                  <a:cubicBezTo>
                    <a:pt x="70" y="46"/>
                    <a:pt x="67" y="47"/>
                    <a:pt x="69" y="46"/>
                  </a:cubicBezTo>
                  <a:cubicBezTo>
                    <a:pt x="72" y="44"/>
                    <a:pt x="82" y="40"/>
                    <a:pt x="76" y="39"/>
                  </a:cubicBezTo>
                  <a:cubicBezTo>
                    <a:pt x="70" y="38"/>
                    <a:pt x="68" y="41"/>
                    <a:pt x="67" y="38"/>
                  </a:cubicBezTo>
                  <a:cubicBezTo>
                    <a:pt x="65" y="36"/>
                    <a:pt x="65" y="31"/>
                    <a:pt x="63" y="34"/>
                  </a:cubicBezTo>
                  <a:cubicBezTo>
                    <a:pt x="61" y="38"/>
                    <a:pt x="56" y="44"/>
                    <a:pt x="56" y="43"/>
                  </a:cubicBezTo>
                  <a:cubicBezTo>
                    <a:pt x="56" y="42"/>
                    <a:pt x="57" y="38"/>
                    <a:pt x="52" y="37"/>
                  </a:cubicBezTo>
                  <a:cubicBezTo>
                    <a:pt x="48" y="36"/>
                    <a:pt x="45" y="34"/>
                    <a:pt x="46" y="33"/>
                  </a:cubicBezTo>
                  <a:cubicBezTo>
                    <a:pt x="46" y="31"/>
                    <a:pt x="53" y="30"/>
                    <a:pt x="49" y="28"/>
                  </a:cubicBezTo>
                  <a:cubicBezTo>
                    <a:pt x="45" y="27"/>
                    <a:pt x="45" y="23"/>
                    <a:pt x="42" y="26"/>
                  </a:cubicBezTo>
                  <a:cubicBezTo>
                    <a:pt x="39" y="30"/>
                    <a:pt x="36" y="35"/>
                    <a:pt x="36" y="31"/>
                  </a:cubicBezTo>
                  <a:cubicBezTo>
                    <a:pt x="36" y="27"/>
                    <a:pt x="36" y="25"/>
                    <a:pt x="39" y="22"/>
                  </a:cubicBezTo>
                  <a:cubicBezTo>
                    <a:pt x="42" y="19"/>
                    <a:pt x="45" y="13"/>
                    <a:pt x="47" y="11"/>
                  </a:cubicBezTo>
                  <a:cubicBezTo>
                    <a:pt x="49" y="8"/>
                    <a:pt x="49" y="6"/>
                    <a:pt x="47" y="6"/>
                  </a:cubicBezTo>
                  <a:cubicBezTo>
                    <a:pt x="45" y="6"/>
                    <a:pt x="49" y="4"/>
                    <a:pt x="51" y="2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39" name="Freeform 1091"/>
            <p:cNvSpPr>
              <a:spLocks/>
            </p:cNvSpPr>
            <p:nvPr/>
          </p:nvSpPr>
          <p:spPr bwMode="auto">
            <a:xfrm>
              <a:off x="8455229" y="2142484"/>
              <a:ext cx="38188" cy="52062"/>
            </a:xfrm>
            <a:custGeom>
              <a:avLst/>
              <a:gdLst>
                <a:gd name="T0" fmla="*/ 28575 w 20"/>
                <a:gd name="T1" fmla="*/ 1928 h 28"/>
                <a:gd name="T2" fmla="*/ 11430 w 20"/>
                <a:gd name="T3" fmla="*/ 21204 h 28"/>
                <a:gd name="T4" fmla="*/ 1905 w 20"/>
                <a:gd name="T5" fmla="*/ 44337 h 28"/>
                <a:gd name="T6" fmla="*/ 17145 w 20"/>
                <a:gd name="T7" fmla="*/ 34698 h 28"/>
                <a:gd name="T8" fmla="*/ 17145 w 20"/>
                <a:gd name="T9" fmla="*/ 50120 h 28"/>
                <a:gd name="T10" fmla="*/ 26670 w 20"/>
                <a:gd name="T11" fmla="*/ 46264 h 28"/>
                <a:gd name="T12" fmla="*/ 30480 w 20"/>
                <a:gd name="T13" fmla="*/ 30843 h 28"/>
                <a:gd name="T14" fmla="*/ 36195 w 20"/>
                <a:gd name="T15" fmla="*/ 15421 h 28"/>
                <a:gd name="T16" fmla="*/ 24765 w 20"/>
                <a:gd name="T17" fmla="*/ 19277 h 28"/>
                <a:gd name="T18" fmla="*/ 28575 w 20"/>
                <a:gd name="T19" fmla="*/ 19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5" y="1"/>
                  </a:moveTo>
                  <a:cubicBezTo>
                    <a:pt x="12" y="3"/>
                    <a:pt x="8" y="7"/>
                    <a:pt x="6" y="11"/>
                  </a:cubicBezTo>
                  <a:cubicBezTo>
                    <a:pt x="3" y="14"/>
                    <a:pt x="0" y="24"/>
                    <a:pt x="1" y="23"/>
                  </a:cubicBezTo>
                  <a:cubicBezTo>
                    <a:pt x="3" y="21"/>
                    <a:pt x="10" y="16"/>
                    <a:pt x="9" y="18"/>
                  </a:cubicBezTo>
                  <a:cubicBezTo>
                    <a:pt x="8" y="21"/>
                    <a:pt x="6" y="28"/>
                    <a:pt x="9" y="26"/>
                  </a:cubicBezTo>
                  <a:cubicBezTo>
                    <a:pt x="12" y="23"/>
                    <a:pt x="13" y="26"/>
                    <a:pt x="14" y="24"/>
                  </a:cubicBezTo>
                  <a:cubicBezTo>
                    <a:pt x="15" y="22"/>
                    <a:pt x="14" y="18"/>
                    <a:pt x="16" y="16"/>
                  </a:cubicBezTo>
                  <a:cubicBezTo>
                    <a:pt x="19" y="13"/>
                    <a:pt x="20" y="8"/>
                    <a:pt x="19" y="8"/>
                  </a:cubicBezTo>
                  <a:cubicBezTo>
                    <a:pt x="17" y="9"/>
                    <a:pt x="11" y="12"/>
                    <a:pt x="13" y="10"/>
                  </a:cubicBezTo>
                  <a:cubicBezTo>
                    <a:pt x="14" y="8"/>
                    <a:pt x="16" y="0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72" name="Freeform 1092"/>
            <p:cNvSpPr>
              <a:spLocks/>
            </p:cNvSpPr>
            <p:nvPr/>
          </p:nvSpPr>
          <p:spPr bwMode="auto">
            <a:xfrm>
              <a:off x="8167688" y="1662113"/>
              <a:ext cx="20637" cy="28575"/>
            </a:xfrm>
            <a:custGeom>
              <a:avLst/>
              <a:gdLst>
                <a:gd name="T0" fmla="*/ 38716889 w 11"/>
                <a:gd name="T1" fmla="*/ 32661232 h 15"/>
                <a:gd name="T2" fmla="*/ 21119155 w 11"/>
                <a:gd name="T3" fmla="*/ 3629025 h 15"/>
                <a:gd name="T4" fmla="*/ 14078185 w 11"/>
                <a:gd name="T5" fmla="*/ 7258050 h 15"/>
                <a:gd name="T6" fmla="*/ 17597734 w 11"/>
                <a:gd name="T7" fmla="*/ 18145128 h 15"/>
                <a:gd name="T8" fmla="*/ 10558640 w 11"/>
                <a:gd name="T9" fmla="*/ 21774152 h 15"/>
                <a:gd name="T10" fmla="*/ 38716889 w 11"/>
                <a:gd name="T11" fmla="*/ 3266123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11" y="9"/>
                  </a:moveTo>
                  <a:cubicBezTo>
                    <a:pt x="11" y="7"/>
                    <a:pt x="8" y="3"/>
                    <a:pt x="6" y="1"/>
                  </a:cubicBezTo>
                  <a:cubicBezTo>
                    <a:pt x="5" y="0"/>
                    <a:pt x="2" y="0"/>
                    <a:pt x="4" y="2"/>
                  </a:cubicBezTo>
                  <a:cubicBezTo>
                    <a:pt x="6" y="3"/>
                    <a:pt x="7" y="5"/>
                    <a:pt x="5" y="5"/>
                  </a:cubicBezTo>
                  <a:cubicBezTo>
                    <a:pt x="3" y="5"/>
                    <a:pt x="0" y="4"/>
                    <a:pt x="3" y="6"/>
                  </a:cubicBezTo>
                  <a:cubicBezTo>
                    <a:pt x="5" y="8"/>
                    <a:pt x="9" y="15"/>
                    <a:pt x="11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3" name="Freeform 1093"/>
            <p:cNvSpPr>
              <a:spLocks/>
            </p:cNvSpPr>
            <p:nvPr/>
          </p:nvSpPr>
          <p:spPr bwMode="auto">
            <a:xfrm>
              <a:off x="8094663" y="1711325"/>
              <a:ext cx="19050" cy="15875"/>
            </a:xfrm>
            <a:custGeom>
              <a:avLst/>
              <a:gdLst>
                <a:gd name="T0" fmla="*/ 25403173 w 10"/>
                <a:gd name="T1" fmla="*/ 7875983 h 8"/>
                <a:gd name="T2" fmla="*/ 3629025 w 10"/>
                <a:gd name="T3" fmla="*/ 23625965 h 8"/>
                <a:gd name="T4" fmla="*/ 25403173 w 10"/>
                <a:gd name="T5" fmla="*/ 7875983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7" y="2"/>
                  </a:moveTo>
                  <a:cubicBezTo>
                    <a:pt x="5" y="0"/>
                    <a:pt x="0" y="4"/>
                    <a:pt x="1" y="6"/>
                  </a:cubicBezTo>
                  <a:cubicBezTo>
                    <a:pt x="3" y="8"/>
                    <a:pt x="10" y="4"/>
                    <a:pt x="7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4" name="Freeform 1094"/>
            <p:cNvSpPr>
              <a:spLocks/>
            </p:cNvSpPr>
            <p:nvPr/>
          </p:nvSpPr>
          <p:spPr bwMode="auto">
            <a:xfrm>
              <a:off x="7750175" y="1976438"/>
              <a:ext cx="34925" cy="19050"/>
            </a:xfrm>
            <a:custGeom>
              <a:avLst/>
              <a:gdLst>
                <a:gd name="T0" fmla="*/ 64000066 w 18"/>
                <a:gd name="T1" fmla="*/ 25403173 h 10"/>
                <a:gd name="T2" fmla="*/ 22588712 w 18"/>
                <a:gd name="T3" fmla="*/ 3629025 h 10"/>
                <a:gd name="T4" fmla="*/ 11294356 w 18"/>
                <a:gd name="T5" fmla="*/ 14516098 h 10"/>
                <a:gd name="T6" fmla="*/ 64000066 w 18"/>
                <a:gd name="T7" fmla="*/ 25403173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0"/>
                <a:gd name="T14" fmla="*/ 18 w 1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0">
                  <a:moveTo>
                    <a:pt x="17" y="7"/>
                  </a:moveTo>
                  <a:cubicBezTo>
                    <a:pt x="18" y="1"/>
                    <a:pt x="9" y="0"/>
                    <a:pt x="6" y="1"/>
                  </a:cubicBezTo>
                  <a:cubicBezTo>
                    <a:pt x="2" y="2"/>
                    <a:pt x="0" y="2"/>
                    <a:pt x="3" y="4"/>
                  </a:cubicBezTo>
                  <a:cubicBezTo>
                    <a:pt x="7" y="6"/>
                    <a:pt x="17" y="10"/>
                    <a:pt x="17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5" name="Freeform 1095"/>
            <p:cNvSpPr>
              <a:spLocks/>
            </p:cNvSpPr>
            <p:nvPr/>
          </p:nvSpPr>
          <p:spPr bwMode="auto">
            <a:xfrm>
              <a:off x="7802563" y="1860550"/>
              <a:ext cx="30162" cy="25400"/>
            </a:xfrm>
            <a:custGeom>
              <a:avLst/>
              <a:gdLst>
                <a:gd name="T0" fmla="*/ 28429564 w 16"/>
                <a:gd name="T1" fmla="*/ 36207704 h 14"/>
                <a:gd name="T2" fmla="*/ 7106920 w 16"/>
                <a:gd name="T3" fmla="*/ 19750316 h 14"/>
                <a:gd name="T4" fmla="*/ 17769187 w 16"/>
                <a:gd name="T5" fmla="*/ 13166271 h 14"/>
                <a:gd name="T6" fmla="*/ 46198751 w 16"/>
                <a:gd name="T7" fmla="*/ 6584043 h 14"/>
                <a:gd name="T8" fmla="*/ 49752210 w 16"/>
                <a:gd name="T9" fmla="*/ 26332543 h 14"/>
                <a:gd name="T10" fmla="*/ 28429564 w 16"/>
                <a:gd name="T11" fmla="*/ 3620770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4"/>
                <a:gd name="T20" fmla="*/ 16 w 1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4">
                  <a:moveTo>
                    <a:pt x="8" y="11"/>
                  </a:moveTo>
                  <a:cubicBezTo>
                    <a:pt x="5" y="9"/>
                    <a:pt x="5" y="6"/>
                    <a:pt x="2" y="6"/>
                  </a:cubicBezTo>
                  <a:cubicBezTo>
                    <a:pt x="0" y="6"/>
                    <a:pt x="1" y="6"/>
                    <a:pt x="5" y="4"/>
                  </a:cubicBezTo>
                  <a:cubicBezTo>
                    <a:pt x="9" y="2"/>
                    <a:pt x="10" y="0"/>
                    <a:pt x="13" y="2"/>
                  </a:cubicBezTo>
                  <a:cubicBezTo>
                    <a:pt x="15" y="4"/>
                    <a:pt x="16" y="5"/>
                    <a:pt x="14" y="8"/>
                  </a:cubicBezTo>
                  <a:cubicBezTo>
                    <a:pt x="13" y="10"/>
                    <a:pt x="13" y="14"/>
                    <a:pt x="8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6" name="Freeform 1096"/>
            <p:cNvSpPr>
              <a:spLocks/>
            </p:cNvSpPr>
            <p:nvPr/>
          </p:nvSpPr>
          <p:spPr bwMode="auto">
            <a:xfrm>
              <a:off x="7793038" y="1643063"/>
              <a:ext cx="26987" cy="28575"/>
            </a:xfrm>
            <a:custGeom>
              <a:avLst/>
              <a:gdLst>
                <a:gd name="T0" fmla="*/ 26011613 w 14"/>
                <a:gd name="T1" fmla="*/ 54435376 h 15"/>
                <a:gd name="T2" fmla="*/ 7431063 w 14"/>
                <a:gd name="T3" fmla="*/ 18145128 h 15"/>
                <a:gd name="T4" fmla="*/ 33442682 w 14"/>
                <a:gd name="T5" fmla="*/ 3629025 h 15"/>
                <a:gd name="T6" fmla="*/ 26011613 w 14"/>
                <a:gd name="T7" fmla="*/ 5443537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7" y="15"/>
                  </a:moveTo>
                  <a:cubicBezTo>
                    <a:pt x="3" y="15"/>
                    <a:pt x="0" y="9"/>
                    <a:pt x="2" y="5"/>
                  </a:cubicBezTo>
                  <a:cubicBezTo>
                    <a:pt x="5" y="2"/>
                    <a:pt x="6" y="0"/>
                    <a:pt x="9" y="1"/>
                  </a:cubicBezTo>
                  <a:cubicBezTo>
                    <a:pt x="13" y="1"/>
                    <a:pt x="14" y="14"/>
                    <a:pt x="7" y="1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1097"/>
            <p:cNvSpPr>
              <a:spLocks/>
            </p:cNvSpPr>
            <p:nvPr/>
          </p:nvSpPr>
          <p:spPr bwMode="auto">
            <a:xfrm>
              <a:off x="7705791" y="1616655"/>
              <a:ext cx="47735" cy="31237"/>
            </a:xfrm>
            <a:custGeom>
              <a:avLst/>
              <a:gdLst>
                <a:gd name="T0" fmla="*/ 19050 w 25"/>
                <a:gd name="T1" fmla="*/ 30163 h 16"/>
                <a:gd name="T2" fmla="*/ 1905 w 25"/>
                <a:gd name="T3" fmla="*/ 20737 h 16"/>
                <a:gd name="T4" fmla="*/ 17145 w 25"/>
                <a:gd name="T5" fmla="*/ 5656 h 16"/>
                <a:gd name="T6" fmla="*/ 47625 w 25"/>
                <a:gd name="T7" fmla="*/ 3770 h 16"/>
                <a:gd name="T8" fmla="*/ 19050 w 25"/>
                <a:gd name="T9" fmla="*/ 301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10" y="16"/>
                  </a:moveTo>
                  <a:cubicBezTo>
                    <a:pt x="7" y="16"/>
                    <a:pt x="0" y="13"/>
                    <a:pt x="1" y="11"/>
                  </a:cubicBezTo>
                  <a:cubicBezTo>
                    <a:pt x="2" y="8"/>
                    <a:pt x="5" y="5"/>
                    <a:pt x="9" y="3"/>
                  </a:cubicBezTo>
                  <a:cubicBezTo>
                    <a:pt x="13" y="2"/>
                    <a:pt x="25" y="0"/>
                    <a:pt x="25" y="2"/>
                  </a:cubicBezTo>
                  <a:cubicBezTo>
                    <a:pt x="24" y="4"/>
                    <a:pt x="14" y="16"/>
                    <a:pt x="10" y="16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78" name="Freeform 1098"/>
            <p:cNvSpPr>
              <a:spLocks/>
            </p:cNvSpPr>
            <p:nvPr/>
          </p:nvSpPr>
          <p:spPr bwMode="auto">
            <a:xfrm>
              <a:off x="7834313" y="1597025"/>
              <a:ext cx="31750" cy="19050"/>
            </a:xfrm>
            <a:custGeom>
              <a:avLst/>
              <a:gdLst>
                <a:gd name="T0" fmla="*/ 43314932 w 16"/>
                <a:gd name="T1" fmla="*/ 32661227 h 10"/>
                <a:gd name="T2" fmla="*/ 15751965 w 16"/>
                <a:gd name="T3" fmla="*/ 3629025 h 10"/>
                <a:gd name="T4" fmla="*/ 59066894 w 16"/>
                <a:gd name="T5" fmla="*/ 14516098 h 10"/>
                <a:gd name="T6" fmla="*/ 43314932 w 16"/>
                <a:gd name="T7" fmla="*/ 3266122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0"/>
                <a:gd name="T14" fmla="*/ 16 w 16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0">
                  <a:moveTo>
                    <a:pt x="11" y="9"/>
                  </a:moveTo>
                  <a:cubicBezTo>
                    <a:pt x="8" y="10"/>
                    <a:pt x="0" y="3"/>
                    <a:pt x="4" y="1"/>
                  </a:cubicBezTo>
                  <a:cubicBezTo>
                    <a:pt x="8" y="0"/>
                    <a:pt x="16" y="2"/>
                    <a:pt x="15" y="4"/>
                  </a:cubicBezTo>
                  <a:cubicBezTo>
                    <a:pt x="15" y="6"/>
                    <a:pt x="16" y="9"/>
                    <a:pt x="11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9" name="Freeform 1099"/>
            <p:cNvSpPr>
              <a:spLocks/>
            </p:cNvSpPr>
            <p:nvPr/>
          </p:nvSpPr>
          <p:spPr bwMode="auto">
            <a:xfrm>
              <a:off x="7624763" y="1500188"/>
              <a:ext cx="168275" cy="117475"/>
            </a:xfrm>
            <a:custGeom>
              <a:avLst/>
              <a:gdLst>
                <a:gd name="T0" fmla="*/ 292525071 w 88"/>
                <a:gd name="T1" fmla="*/ 193865972 h 62"/>
                <a:gd name="T2" fmla="*/ 226706563 w 88"/>
                <a:gd name="T3" fmla="*/ 172324473 h 62"/>
                <a:gd name="T4" fmla="*/ 219394252 w 88"/>
                <a:gd name="T5" fmla="*/ 150784869 h 62"/>
                <a:gd name="T6" fmla="*/ 193797338 w 88"/>
                <a:gd name="T7" fmla="*/ 157964105 h 62"/>
                <a:gd name="T8" fmla="*/ 171858493 w 88"/>
                <a:gd name="T9" fmla="*/ 150784869 h 62"/>
                <a:gd name="T10" fmla="*/ 135293113 w 88"/>
                <a:gd name="T11" fmla="*/ 179505605 h 62"/>
                <a:gd name="T12" fmla="*/ 98727703 w 88"/>
                <a:gd name="T13" fmla="*/ 211816906 h 62"/>
                <a:gd name="T14" fmla="*/ 73130790 w 88"/>
                <a:gd name="T15" fmla="*/ 208226340 h 62"/>
                <a:gd name="T16" fmla="*/ 65818479 w 88"/>
                <a:gd name="T17" fmla="*/ 175915039 h 62"/>
                <a:gd name="T18" fmla="*/ 3656156 w 88"/>
                <a:gd name="T19" fmla="*/ 179505605 h 62"/>
                <a:gd name="T20" fmla="*/ 10970383 w 88"/>
                <a:gd name="T21" fmla="*/ 165145237 h 62"/>
                <a:gd name="T22" fmla="*/ 40221550 w 88"/>
                <a:gd name="T23" fmla="*/ 132833935 h 62"/>
                <a:gd name="T24" fmla="*/ 40221550 w 88"/>
                <a:gd name="T25" fmla="*/ 100522604 h 62"/>
                <a:gd name="T26" fmla="*/ 47535774 w 88"/>
                <a:gd name="T27" fmla="*/ 25130177 h 62"/>
                <a:gd name="T28" fmla="*/ 76788858 w 88"/>
                <a:gd name="T29" fmla="*/ 7181133 h 62"/>
                <a:gd name="T30" fmla="*/ 95071547 w 88"/>
                <a:gd name="T31" fmla="*/ 35901882 h 62"/>
                <a:gd name="T32" fmla="*/ 106040014 w 88"/>
                <a:gd name="T33" fmla="*/ 50262250 h 62"/>
                <a:gd name="T34" fmla="*/ 127980802 w 88"/>
                <a:gd name="T35" fmla="*/ 43081118 h 62"/>
                <a:gd name="T36" fmla="*/ 164546182 w 88"/>
                <a:gd name="T37" fmla="*/ 61032052 h 62"/>
                <a:gd name="T38" fmla="*/ 215738096 w 88"/>
                <a:gd name="T39" fmla="*/ 89752802 h 62"/>
                <a:gd name="T40" fmla="*/ 259615847 w 88"/>
                <a:gd name="T41" fmla="*/ 118473538 h 62"/>
                <a:gd name="T42" fmla="*/ 259615847 w 88"/>
                <a:gd name="T43" fmla="*/ 147194303 h 62"/>
                <a:gd name="T44" fmla="*/ 299839295 w 88"/>
                <a:gd name="T45" fmla="*/ 150784869 h 62"/>
                <a:gd name="T46" fmla="*/ 318121984 w 88"/>
                <a:gd name="T47" fmla="*/ 168735802 h 62"/>
                <a:gd name="T48" fmla="*/ 292525071 w 88"/>
                <a:gd name="T49" fmla="*/ 19386597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62"/>
                <a:gd name="T77" fmla="*/ 88 w 88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62">
                  <a:moveTo>
                    <a:pt x="80" y="54"/>
                  </a:moveTo>
                  <a:cubicBezTo>
                    <a:pt x="77" y="53"/>
                    <a:pt x="65" y="50"/>
                    <a:pt x="62" y="48"/>
                  </a:cubicBezTo>
                  <a:cubicBezTo>
                    <a:pt x="60" y="46"/>
                    <a:pt x="62" y="42"/>
                    <a:pt x="60" y="42"/>
                  </a:cubicBezTo>
                  <a:cubicBezTo>
                    <a:pt x="58" y="42"/>
                    <a:pt x="56" y="45"/>
                    <a:pt x="53" y="44"/>
                  </a:cubicBezTo>
                  <a:cubicBezTo>
                    <a:pt x="51" y="44"/>
                    <a:pt x="49" y="41"/>
                    <a:pt x="47" y="42"/>
                  </a:cubicBezTo>
                  <a:cubicBezTo>
                    <a:pt x="45" y="44"/>
                    <a:pt x="41" y="49"/>
                    <a:pt x="37" y="50"/>
                  </a:cubicBezTo>
                  <a:cubicBezTo>
                    <a:pt x="34" y="51"/>
                    <a:pt x="30" y="58"/>
                    <a:pt x="27" y="59"/>
                  </a:cubicBezTo>
                  <a:cubicBezTo>
                    <a:pt x="24" y="59"/>
                    <a:pt x="20" y="62"/>
                    <a:pt x="20" y="58"/>
                  </a:cubicBezTo>
                  <a:cubicBezTo>
                    <a:pt x="20" y="54"/>
                    <a:pt x="20" y="48"/>
                    <a:pt x="18" y="49"/>
                  </a:cubicBezTo>
                  <a:cubicBezTo>
                    <a:pt x="15" y="49"/>
                    <a:pt x="2" y="51"/>
                    <a:pt x="1" y="50"/>
                  </a:cubicBezTo>
                  <a:cubicBezTo>
                    <a:pt x="0" y="49"/>
                    <a:pt x="0" y="48"/>
                    <a:pt x="3" y="46"/>
                  </a:cubicBezTo>
                  <a:cubicBezTo>
                    <a:pt x="6" y="44"/>
                    <a:pt x="12" y="39"/>
                    <a:pt x="11" y="37"/>
                  </a:cubicBezTo>
                  <a:cubicBezTo>
                    <a:pt x="11" y="35"/>
                    <a:pt x="10" y="30"/>
                    <a:pt x="11" y="28"/>
                  </a:cubicBezTo>
                  <a:cubicBezTo>
                    <a:pt x="11" y="25"/>
                    <a:pt x="10" y="11"/>
                    <a:pt x="13" y="7"/>
                  </a:cubicBezTo>
                  <a:cubicBezTo>
                    <a:pt x="16" y="3"/>
                    <a:pt x="20" y="0"/>
                    <a:pt x="21" y="2"/>
                  </a:cubicBezTo>
                  <a:cubicBezTo>
                    <a:pt x="23" y="3"/>
                    <a:pt x="27" y="7"/>
                    <a:pt x="26" y="10"/>
                  </a:cubicBezTo>
                  <a:cubicBezTo>
                    <a:pt x="26" y="12"/>
                    <a:pt x="26" y="15"/>
                    <a:pt x="29" y="14"/>
                  </a:cubicBezTo>
                  <a:cubicBezTo>
                    <a:pt x="32" y="12"/>
                    <a:pt x="31" y="8"/>
                    <a:pt x="35" y="12"/>
                  </a:cubicBezTo>
                  <a:cubicBezTo>
                    <a:pt x="39" y="16"/>
                    <a:pt x="42" y="17"/>
                    <a:pt x="45" y="17"/>
                  </a:cubicBezTo>
                  <a:cubicBezTo>
                    <a:pt x="47" y="17"/>
                    <a:pt x="56" y="25"/>
                    <a:pt x="59" y="25"/>
                  </a:cubicBezTo>
                  <a:cubicBezTo>
                    <a:pt x="62" y="26"/>
                    <a:pt x="70" y="28"/>
                    <a:pt x="71" y="33"/>
                  </a:cubicBezTo>
                  <a:cubicBezTo>
                    <a:pt x="71" y="38"/>
                    <a:pt x="68" y="41"/>
                    <a:pt x="71" y="41"/>
                  </a:cubicBezTo>
                  <a:cubicBezTo>
                    <a:pt x="75" y="41"/>
                    <a:pt x="81" y="40"/>
                    <a:pt x="82" y="42"/>
                  </a:cubicBezTo>
                  <a:cubicBezTo>
                    <a:pt x="84" y="44"/>
                    <a:pt x="88" y="46"/>
                    <a:pt x="87" y="47"/>
                  </a:cubicBezTo>
                  <a:cubicBezTo>
                    <a:pt x="85" y="48"/>
                    <a:pt x="83" y="56"/>
                    <a:pt x="80" y="5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0" name="Freeform 1100"/>
            <p:cNvSpPr>
              <a:spLocks/>
            </p:cNvSpPr>
            <p:nvPr/>
          </p:nvSpPr>
          <p:spPr bwMode="auto">
            <a:xfrm>
              <a:off x="7683500" y="1487488"/>
              <a:ext cx="36513" cy="25400"/>
            </a:xfrm>
            <a:custGeom>
              <a:avLst/>
              <a:gdLst>
                <a:gd name="T0" fmla="*/ 51702402 w 19"/>
                <a:gd name="T1" fmla="*/ 41992064 h 13"/>
                <a:gd name="T2" fmla="*/ 11078812 w 19"/>
                <a:gd name="T3" fmla="*/ 3817815 h 13"/>
                <a:gd name="T4" fmla="*/ 51702402 w 19"/>
                <a:gd name="T5" fmla="*/ 41992064 h 13"/>
                <a:gd name="T6" fmla="*/ 0 60000 65536"/>
                <a:gd name="T7" fmla="*/ 0 60000 65536"/>
                <a:gd name="T8" fmla="*/ 0 60000 65536"/>
                <a:gd name="T9" fmla="*/ 0 w 19"/>
                <a:gd name="T10" fmla="*/ 0 h 13"/>
                <a:gd name="T11" fmla="*/ 19 w 1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3">
                  <a:moveTo>
                    <a:pt x="14" y="11"/>
                  </a:moveTo>
                  <a:cubicBezTo>
                    <a:pt x="8" y="13"/>
                    <a:pt x="0" y="0"/>
                    <a:pt x="3" y="1"/>
                  </a:cubicBezTo>
                  <a:cubicBezTo>
                    <a:pt x="5" y="3"/>
                    <a:pt x="19" y="9"/>
                    <a:pt x="14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" name="Freeform 1101"/>
            <p:cNvSpPr>
              <a:spLocks/>
            </p:cNvSpPr>
            <p:nvPr/>
          </p:nvSpPr>
          <p:spPr bwMode="auto">
            <a:xfrm>
              <a:off x="7677150" y="1495425"/>
              <a:ext cx="14288" cy="23813"/>
            </a:xfrm>
            <a:custGeom>
              <a:avLst/>
              <a:gdLst>
                <a:gd name="T0" fmla="*/ 22328568 w 8"/>
                <a:gd name="T1" fmla="*/ 35441686 h 12"/>
                <a:gd name="T2" fmla="*/ 0 w 8"/>
                <a:gd name="T3" fmla="*/ 7876149 h 12"/>
                <a:gd name="T4" fmla="*/ 22328568 w 8"/>
                <a:gd name="T5" fmla="*/ 35441686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7" y="9"/>
                  </a:moveTo>
                  <a:cubicBezTo>
                    <a:pt x="3" y="12"/>
                    <a:pt x="0" y="4"/>
                    <a:pt x="0" y="2"/>
                  </a:cubicBezTo>
                  <a:cubicBezTo>
                    <a:pt x="0" y="0"/>
                    <a:pt x="8" y="8"/>
                    <a:pt x="7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2" name="Freeform 1102"/>
            <p:cNvSpPr>
              <a:spLocks/>
            </p:cNvSpPr>
            <p:nvPr/>
          </p:nvSpPr>
          <p:spPr bwMode="auto">
            <a:xfrm>
              <a:off x="7629525" y="1401763"/>
              <a:ext cx="15875" cy="28575"/>
            </a:xfrm>
            <a:custGeom>
              <a:avLst/>
              <a:gdLst>
                <a:gd name="T0" fmla="*/ 21778734 w 9"/>
                <a:gd name="T1" fmla="*/ 39919280 h 15"/>
                <a:gd name="T2" fmla="*/ 21778734 w 9"/>
                <a:gd name="T3" fmla="*/ 7258050 h 15"/>
                <a:gd name="T4" fmla="*/ 9334499 w 9"/>
                <a:gd name="T5" fmla="*/ 7258050 h 15"/>
                <a:gd name="T6" fmla="*/ 6222999 w 9"/>
                <a:gd name="T7" fmla="*/ 36290256 h 15"/>
                <a:gd name="T8" fmla="*/ 21778734 w 9"/>
                <a:gd name="T9" fmla="*/ 3991928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5"/>
                <a:gd name="T17" fmla="*/ 9 w 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5">
                  <a:moveTo>
                    <a:pt x="7" y="11"/>
                  </a:moveTo>
                  <a:cubicBezTo>
                    <a:pt x="8" y="9"/>
                    <a:pt x="9" y="4"/>
                    <a:pt x="7" y="2"/>
                  </a:cubicBezTo>
                  <a:cubicBezTo>
                    <a:pt x="5" y="0"/>
                    <a:pt x="3" y="0"/>
                    <a:pt x="3" y="2"/>
                  </a:cubicBezTo>
                  <a:cubicBezTo>
                    <a:pt x="3" y="4"/>
                    <a:pt x="0" y="8"/>
                    <a:pt x="2" y="10"/>
                  </a:cubicBezTo>
                  <a:cubicBezTo>
                    <a:pt x="4" y="11"/>
                    <a:pt x="5" y="15"/>
                    <a:pt x="7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3" name="Freeform 1103"/>
            <p:cNvSpPr>
              <a:spLocks/>
            </p:cNvSpPr>
            <p:nvPr/>
          </p:nvSpPr>
          <p:spPr bwMode="auto">
            <a:xfrm>
              <a:off x="7551738" y="1146175"/>
              <a:ext cx="722312" cy="520700"/>
            </a:xfrm>
            <a:custGeom>
              <a:avLst/>
              <a:gdLst>
                <a:gd name="T0" fmla="*/ 617095258 w 378"/>
                <a:gd name="T1" fmla="*/ 807611299 h 273"/>
                <a:gd name="T2" fmla="*/ 675518433 w 378"/>
                <a:gd name="T3" fmla="*/ 731215298 h 273"/>
                <a:gd name="T4" fmla="*/ 858091331 w 378"/>
                <a:gd name="T5" fmla="*/ 618440883 h 273"/>
                <a:gd name="T6" fmla="*/ 985892741 w 378"/>
                <a:gd name="T7" fmla="*/ 625717329 h 273"/>
                <a:gd name="T8" fmla="*/ 828879743 w 378"/>
                <a:gd name="T9" fmla="*/ 589338916 h 273"/>
                <a:gd name="T10" fmla="*/ 774108256 w 378"/>
                <a:gd name="T11" fmla="*/ 447460508 h 273"/>
                <a:gd name="T12" fmla="*/ 730291831 w 378"/>
                <a:gd name="T13" fmla="*/ 443823239 h 273"/>
                <a:gd name="T14" fmla="*/ 679170120 w 378"/>
                <a:gd name="T15" fmla="*/ 414719364 h 273"/>
                <a:gd name="T16" fmla="*/ 591535358 w 378"/>
                <a:gd name="T17" fmla="*/ 352876253 h 273"/>
                <a:gd name="T18" fmla="*/ 518507346 w 378"/>
                <a:gd name="T19" fmla="*/ 301944950 h 273"/>
                <a:gd name="T20" fmla="*/ 427220777 w 378"/>
                <a:gd name="T21" fmla="*/ 341962539 h 273"/>
                <a:gd name="T22" fmla="*/ 412614028 w 378"/>
                <a:gd name="T23" fmla="*/ 345599808 h 273"/>
                <a:gd name="T24" fmla="*/ 270207779 w 378"/>
                <a:gd name="T25" fmla="*/ 338323362 h 273"/>
                <a:gd name="T26" fmla="*/ 109543004 w 378"/>
                <a:gd name="T27" fmla="*/ 312858664 h 273"/>
                <a:gd name="T28" fmla="*/ 142406309 w 378"/>
                <a:gd name="T29" fmla="*/ 251013646 h 273"/>
                <a:gd name="T30" fmla="*/ 102241541 w 378"/>
                <a:gd name="T31" fmla="*/ 18190167 h 273"/>
                <a:gd name="T32" fmla="*/ 175269583 w 378"/>
                <a:gd name="T33" fmla="*/ 120050890 h 273"/>
                <a:gd name="T34" fmla="*/ 215436232 w 378"/>
                <a:gd name="T35" fmla="*/ 240101779 h 273"/>
                <a:gd name="T36" fmla="*/ 248299507 w 378"/>
                <a:gd name="T37" fmla="*/ 200084190 h 273"/>
                <a:gd name="T38" fmla="*/ 259252717 w 378"/>
                <a:gd name="T39" fmla="*/ 134601903 h 273"/>
                <a:gd name="T40" fmla="*/ 270207779 w 378"/>
                <a:gd name="T41" fmla="*/ 90947015 h 273"/>
                <a:gd name="T42" fmla="*/ 270207779 w 378"/>
                <a:gd name="T43" fmla="*/ 40017604 h 273"/>
                <a:gd name="T44" fmla="*/ 419917403 w 378"/>
                <a:gd name="T45" fmla="*/ 29103882 h 273"/>
                <a:gd name="T46" fmla="*/ 449128990 w 378"/>
                <a:gd name="T47" fmla="*/ 123688159 h 273"/>
                <a:gd name="T48" fmla="*/ 522159033 w 378"/>
                <a:gd name="T49" fmla="*/ 160066601 h 273"/>
                <a:gd name="T50" fmla="*/ 565975458 w 378"/>
                <a:gd name="T51" fmla="*/ 141878349 h 273"/>
                <a:gd name="T52" fmla="*/ 606142107 w 378"/>
                <a:gd name="T53" fmla="*/ 98223461 h 273"/>
                <a:gd name="T54" fmla="*/ 653610220 w 378"/>
                <a:gd name="T55" fmla="*/ 170980316 h 273"/>
                <a:gd name="T56" fmla="*/ 759503418 w 378"/>
                <a:gd name="T57" fmla="*/ 170980316 h 273"/>
                <a:gd name="T58" fmla="*/ 722988456 w 378"/>
                <a:gd name="T59" fmla="*/ 229188065 h 273"/>
                <a:gd name="T60" fmla="*/ 777759944 w 378"/>
                <a:gd name="T61" fmla="*/ 207360636 h 273"/>
                <a:gd name="T62" fmla="*/ 810623218 w 378"/>
                <a:gd name="T63" fmla="*/ 218274350 h 273"/>
                <a:gd name="T64" fmla="*/ 843486493 w 378"/>
                <a:gd name="T65" fmla="*/ 261927361 h 273"/>
                <a:gd name="T66" fmla="*/ 923817880 w 378"/>
                <a:gd name="T67" fmla="*/ 247376317 h 273"/>
                <a:gd name="T68" fmla="*/ 898257980 w 378"/>
                <a:gd name="T69" fmla="*/ 316495933 h 273"/>
                <a:gd name="T70" fmla="*/ 1007801193 w 378"/>
                <a:gd name="T71" fmla="*/ 309221395 h 273"/>
                <a:gd name="T72" fmla="*/ 989544429 w 378"/>
                <a:gd name="T73" fmla="*/ 352876253 h 273"/>
                <a:gd name="T74" fmla="*/ 1033363004 w 378"/>
                <a:gd name="T75" fmla="*/ 374703682 h 273"/>
                <a:gd name="T76" fmla="*/ 1062574591 w 378"/>
                <a:gd name="T77" fmla="*/ 407442919 h 273"/>
                <a:gd name="T78" fmla="*/ 1040664468 w 378"/>
                <a:gd name="T79" fmla="*/ 458374222 h 273"/>
                <a:gd name="T80" fmla="*/ 1183072627 w 378"/>
                <a:gd name="T81" fmla="*/ 527493898 h 273"/>
                <a:gd name="T82" fmla="*/ 1248797266 w 378"/>
                <a:gd name="T83" fmla="*/ 560235041 h 273"/>
                <a:gd name="T84" fmla="*/ 1354690464 w 378"/>
                <a:gd name="T85" fmla="*/ 585699740 h 273"/>
                <a:gd name="T86" fmla="*/ 1332782251 w 378"/>
                <a:gd name="T87" fmla="*/ 658458472 h 273"/>
                <a:gd name="T88" fmla="*/ 1285312227 w 378"/>
                <a:gd name="T89" fmla="*/ 687562347 h 273"/>
                <a:gd name="T90" fmla="*/ 1248797266 w 378"/>
                <a:gd name="T91" fmla="*/ 731215298 h 273"/>
                <a:gd name="T92" fmla="*/ 1201329153 w 378"/>
                <a:gd name="T93" fmla="*/ 694836885 h 273"/>
                <a:gd name="T94" fmla="*/ 1172117566 w 378"/>
                <a:gd name="T95" fmla="*/ 654821203 h 273"/>
                <a:gd name="T96" fmla="*/ 1084482804 w 378"/>
                <a:gd name="T97" fmla="*/ 636631043 h 273"/>
                <a:gd name="T98" fmla="*/ 1047967842 w 378"/>
                <a:gd name="T99" fmla="*/ 669372187 h 273"/>
                <a:gd name="T100" fmla="*/ 1139254291 w 378"/>
                <a:gd name="T101" fmla="*/ 753042727 h 273"/>
                <a:gd name="T102" fmla="*/ 1190374091 w 378"/>
                <a:gd name="T103" fmla="*/ 811250476 h 273"/>
                <a:gd name="T104" fmla="*/ 1197677466 w 378"/>
                <a:gd name="T105" fmla="*/ 858542603 h 273"/>
                <a:gd name="T106" fmla="*/ 1164814191 w 378"/>
                <a:gd name="T107" fmla="*/ 909471999 h 273"/>
                <a:gd name="T108" fmla="*/ 1073527742 w 378"/>
                <a:gd name="T109" fmla="*/ 854905334 h 273"/>
                <a:gd name="T110" fmla="*/ 1040664468 w 378"/>
                <a:gd name="T111" fmla="*/ 876730856 h 273"/>
                <a:gd name="T112" fmla="*/ 1007801193 w 378"/>
                <a:gd name="T113" fmla="*/ 942213143 h 273"/>
                <a:gd name="T114" fmla="*/ 883653142 w 378"/>
                <a:gd name="T115" fmla="*/ 869456317 h 273"/>
                <a:gd name="T116" fmla="*/ 792366693 w 378"/>
                <a:gd name="T117" fmla="*/ 782146601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8"/>
                <a:gd name="T178" fmla="*/ 0 h 273"/>
                <a:gd name="T179" fmla="*/ 378 w 378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8" h="273">
                  <a:moveTo>
                    <a:pt x="204" y="214"/>
                  </a:moveTo>
                  <a:cubicBezTo>
                    <a:pt x="203" y="216"/>
                    <a:pt x="203" y="219"/>
                    <a:pt x="200" y="218"/>
                  </a:cubicBezTo>
                  <a:cubicBezTo>
                    <a:pt x="196" y="218"/>
                    <a:pt x="193" y="215"/>
                    <a:pt x="191" y="215"/>
                  </a:cubicBezTo>
                  <a:cubicBezTo>
                    <a:pt x="189" y="215"/>
                    <a:pt x="187" y="215"/>
                    <a:pt x="186" y="217"/>
                  </a:cubicBezTo>
                  <a:cubicBezTo>
                    <a:pt x="184" y="218"/>
                    <a:pt x="175" y="225"/>
                    <a:pt x="169" y="222"/>
                  </a:cubicBezTo>
                  <a:cubicBezTo>
                    <a:pt x="163" y="220"/>
                    <a:pt x="158" y="219"/>
                    <a:pt x="156" y="217"/>
                  </a:cubicBezTo>
                  <a:cubicBezTo>
                    <a:pt x="155" y="215"/>
                    <a:pt x="154" y="209"/>
                    <a:pt x="156" y="207"/>
                  </a:cubicBezTo>
                  <a:cubicBezTo>
                    <a:pt x="159" y="205"/>
                    <a:pt x="164" y="202"/>
                    <a:pt x="165" y="199"/>
                  </a:cubicBezTo>
                  <a:cubicBezTo>
                    <a:pt x="165" y="197"/>
                    <a:pt x="163" y="196"/>
                    <a:pt x="168" y="196"/>
                  </a:cubicBezTo>
                  <a:cubicBezTo>
                    <a:pt x="174" y="196"/>
                    <a:pt x="177" y="200"/>
                    <a:pt x="185" y="201"/>
                  </a:cubicBezTo>
                  <a:cubicBezTo>
                    <a:pt x="193" y="201"/>
                    <a:pt x="198" y="199"/>
                    <a:pt x="205" y="197"/>
                  </a:cubicBezTo>
                  <a:cubicBezTo>
                    <a:pt x="212" y="194"/>
                    <a:pt x="217" y="197"/>
                    <a:pt x="215" y="193"/>
                  </a:cubicBezTo>
                  <a:cubicBezTo>
                    <a:pt x="213" y="190"/>
                    <a:pt x="203" y="183"/>
                    <a:pt x="206" y="180"/>
                  </a:cubicBezTo>
                  <a:cubicBezTo>
                    <a:pt x="208" y="177"/>
                    <a:pt x="217" y="171"/>
                    <a:pt x="219" y="169"/>
                  </a:cubicBezTo>
                  <a:cubicBezTo>
                    <a:pt x="222" y="168"/>
                    <a:pt x="232" y="169"/>
                    <a:pt x="235" y="170"/>
                  </a:cubicBezTo>
                  <a:cubicBezTo>
                    <a:pt x="239" y="171"/>
                    <a:pt x="245" y="173"/>
                    <a:pt x="245" y="177"/>
                  </a:cubicBezTo>
                  <a:cubicBezTo>
                    <a:pt x="246" y="182"/>
                    <a:pt x="245" y="185"/>
                    <a:pt x="248" y="184"/>
                  </a:cubicBezTo>
                  <a:cubicBezTo>
                    <a:pt x="251" y="182"/>
                    <a:pt x="251" y="178"/>
                    <a:pt x="254" y="178"/>
                  </a:cubicBezTo>
                  <a:cubicBezTo>
                    <a:pt x="257" y="178"/>
                    <a:pt x="265" y="180"/>
                    <a:pt x="268" y="178"/>
                  </a:cubicBezTo>
                  <a:cubicBezTo>
                    <a:pt x="271" y="176"/>
                    <a:pt x="272" y="174"/>
                    <a:pt x="270" y="172"/>
                  </a:cubicBezTo>
                  <a:cubicBezTo>
                    <a:pt x="267" y="171"/>
                    <a:pt x="260" y="170"/>
                    <a:pt x="257" y="167"/>
                  </a:cubicBezTo>
                  <a:cubicBezTo>
                    <a:pt x="253" y="164"/>
                    <a:pt x="250" y="161"/>
                    <a:pt x="249" y="162"/>
                  </a:cubicBezTo>
                  <a:cubicBezTo>
                    <a:pt x="247" y="163"/>
                    <a:pt x="244" y="170"/>
                    <a:pt x="243" y="170"/>
                  </a:cubicBezTo>
                  <a:cubicBezTo>
                    <a:pt x="242" y="170"/>
                    <a:pt x="225" y="169"/>
                    <a:pt x="224" y="167"/>
                  </a:cubicBezTo>
                  <a:cubicBezTo>
                    <a:pt x="222" y="165"/>
                    <a:pt x="224" y="164"/>
                    <a:pt x="227" y="162"/>
                  </a:cubicBezTo>
                  <a:cubicBezTo>
                    <a:pt x="231" y="159"/>
                    <a:pt x="233" y="158"/>
                    <a:pt x="232" y="156"/>
                  </a:cubicBezTo>
                  <a:cubicBezTo>
                    <a:pt x="232" y="154"/>
                    <a:pt x="228" y="145"/>
                    <a:pt x="226" y="141"/>
                  </a:cubicBezTo>
                  <a:cubicBezTo>
                    <a:pt x="224" y="137"/>
                    <a:pt x="223" y="132"/>
                    <a:pt x="221" y="133"/>
                  </a:cubicBezTo>
                  <a:cubicBezTo>
                    <a:pt x="218" y="133"/>
                    <a:pt x="214" y="133"/>
                    <a:pt x="213" y="131"/>
                  </a:cubicBezTo>
                  <a:cubicBezTo>
                    <a:pt x="213" y="129"/>
                    <a:pt x="213" y="121"/>
                    <a:pt x="212" y="123"/>
                  </a:cubicBezTo>
                  <a:cubicBezTo>
                    <a:pt x="210" y="126"/>
                    <a:pt x="208" y="127"/>
                    <a:pt x="208" y="127"/>
                  </a:cubicBezTo>
                  <a:cubicBezTo>
                    <a:pt x="208" y="127"/>
                    <a:pt x="208" y="130"/>
                    <a:pt x="208" y="131"/>
                  </a:cubicBezTo>
                  <a:cubicBezTo>
                    <a:pt x="208" y="133"/>
                    <a:pt x="210" y="136"/>
                    <a:pt x="207" y="134"/>
                  </a:cubicBezTo>
                  <a:cubicBezTo>
                    <a:pt x="205" y="132"/>
                    <a:pt x="205" y="128"/>
                    <a:pt x="204" y="127"/>
                  </a:cubicBezTo>
                  <a:cubicBezTo>
                    <a:pt x="203" y="126"/>
                    <a:pt x="201" y="125"/>
                    <a:pt x="200" y="122"/>
                  </a:cubicBezTo>
                  <a:cubicBezTo>
                    <a:pt x="200" y="118"/>
                    <a:pt x="201" y="116"/>
                    <a:pt x="199" y="116"/>
                  </a:cubicBezTo>
                  <a:cubicBezTo>
                    <a:pt x="196" y="117"/>
                    <a:pt x="193" y="116"/>
                    <a:pt x="189" y="119"/>
                  </a:cubicBezTo>
                  <a:cubicBezTo>
                    <a:pt x="186" y="122"/>
                    <a:pt x="176" y="127"/>
                    <a:pt x="176" y="124"/>
                  </a:cubicBezTo>
                  <a:cubicBezTo>
                    <a:pt x="176" y="120"/>
                    <a:pt x="174" y="116"/>
                    <a:pt x="177" y="116"/>
                  </a:cubicBezTo>
                  <a:cubicBezTo>
                    <a:pt x="180" y="116"/>
                    <a:pt x="185" y="116"/>
                    <a:pt x="186" y="114"/>
                  </a:cubicBezTo>
                  <a:cubicBezTo>
                    <a:pt x="188" y="112"/>
                    <a:pt x="189" y="110"/>
                    <a:pt x="186" y="110"/>
                  </a:cubicBezTo>
                  <a:cubicBezTo>
                    <a:pt x="184" y="109"/>
                    <a:pt x="180" y="107"/>
                    <a:pt x="177" y="104"/>
                  </a:cubicBezTo>
                  <a:cubicBezTo>
                    <a:pt x="174" y="101"/>
                    <a:pt x="170" y="103"/>
                    <a:pt x="170" y="101"/>
                  </a:cubicBezTo>
                  <a:cubicBezTo>
                    <a:pt x="170" y="99"/>
                    <a:pt x="170" y="95"/>
                    <a:pt x="168" y="96"/>
                  </a:cubicBezTo>
                  <a:cubicBezTo>
                    <a:pt x="166" y="97"/>
                    <a:pt x="162" y="100"/>
                    <a:pt x="162" y="97"/>
                  </a:cubicBezTo>
                  <a:cubicBezTo>
                    <a:pt x="163" y="94"/>
                    <a:pt x="161" y="86"/>
                    <a:pt x="159" y="87"/>
                  </a:cubicBezTo>
                  <a:cubicBezTo>
                    <a:pt x="156" y="88"/>
                    <a:pt x="156" y="91"/>
                    <a:pt x="153" y="88"/>
                  </a:cubicBezTo>
                  <a:cubicBezTo>
                    <a:pt x="150" y="86"/>
                    <a:pt x="148" y="82"/>
                    <a:pt x="145" y="80"/>
                  </a:cubicBezTo>
                  <a:cubicBezTo>
                    <a:pt x="142" y="79"/>
                    <a:pt x="142" y="80"/>
                    <a:pt x="143" y="81"/>
                  </a:cubicBezTo>
                  <a:cubicBezTo>
                    <a:pt x="145" y="83"/>
                    <a:pt x="145" y="83"/>
                    <a:pt x="142" y="83"/>
                  </a:cubicBezTo>
                  <a:cubicBezTo>
                    <a:pt x="138" y="83"/>
                    <a:pt x="136" y="84"/>
                    <a:pt x="140" y="85"/>
                  </a:cubicBezTo>
                  <a:cubicBezTo>
                    <a:pt x="144" y="86"/>
                    <a:pt x="149" y="90"/>
                    <a:pt x="147" y="93"/>
                  </a:cubicBezTo>
                  <a:cubicBezTo>
                    <a:pt x="146" y="96"/>
                    <a:pt x="143" y="95"/>
                    <a:pt x="141" y="96"/>
                  </a:cubicBezTo>
                  <a:cubicBezTo>
                    <a:pt x="139" y="97"/>
                    <a:pt x="131" y="94"/>
                    <a:pt x="126" y="93"/>
                  </a:cubicBezTo>
                  <a:cubicBezTo>
                    <a:pt x="121" y="91"/>
                    <a:pt x="112" y="91"/>
                    <a:pt x="117" y="94"/>
                  </a:cubicBezTo>
                  <a:cubicBezTo>
                    <a:pt x="121" y="96"/>
                    <a:pt x="121" y="100"/>
                    <a:pt x="125" y="99"/>
                  </a:cubicBezTo>
                  <a:cubicBezTo>
                    <a:pt x="130" y="98"/>
                    <a:pt x="137" y="97"/>
                    <a:pt x="137" y="98"/>
                  </a:cubicBezTo>
                  <a:cubicBezTo>
                    <a:pt x="137" y="99"/>
                    <a:pt x="138" y="101"/>
                    <a:pt x="135" y="103"/>
                  </a:cubicBezTo>
                  <a:cubicBezTo>
                    <a:pt x="132" y="104"/>
                    <a:pt x="133" y="108"/>
                    <a:pt x="130" y="106"/>
                  </a:cubicBezTo>
                  <a:cubicBezTo>
                    <a:pt x="127" y="104"/>
                    <a:pt x="121" y="97"/>
                    <a:pt x="113" y="95"/>
                  </a:cubicBezTo>
                  <a:cubicBezTo>
                    <a:pt x="106" y="93"/>
                    <a:pt x="103" y="90"/>
                    <a:pt x="99" y="90"/>
                  </a:cubicBezTo>
                  <a:cubicBezTo>
                    <a:pt x="96" y="89"/>
                    <a:pt x="101" y="91"/>
                    <a:pt x="103" y="92"/>
                  </a:cubicBezTo>
                  <a:cubicBezTo>
                    <a:pt x="106" y="93"/>
                    <a:pt x="108" y="95"/>
                    <a:pt x="106" y="96"/>
                  </a:cubicBezTo>
                  <a:cubicBezTo>
                    <a:pt x="104" y="97"/>
                    <a:pt x="102" y="98"/>
                    <a:pt x="97" y="95"/>
                  </a:cubicBezTo>
                  <a:cubicBezTo>
                    <a:pt x="92" y="93"/>
                    <a:pt x="79" y="93"/>
                    <a:pt x="74" y="93"/>
                  </a:cubicBezTo>
                  <a:cubicBezTo>
                    <a:pt x="70" y="93"/>
                    <a:pt x="67" y="90"/>
                    <a:pt x="65" y="90"/>
                  </a:cubicBezTo>
                  <a:cubicBezTo>
                    <a:pt x="63" y="90"/>
                    <a:pt x="60" y="91"/>
                    <a:pt x="57" y="91"/>
                  </a:cubicBezTo>
                  <a:cubicBezTo>
                    <a:pt x="54" y="91"/>
                    <a:pt x="48" y="88"/>
                    <a:pt x="46" y="86"/>
                  </a:cubicBezTo>
                  <a:cubicBezTo>
                    <a:pt x="44" y="84"/>
                    <a:pt x="42" y="83"/>
                    <a:pt x="39" y="83"/>
                  </a:cubicBezTo>
                  <a:cubicBezTo>
                    <a:pt x="36" y="83"/>
                    <a:pt x="36" y="87"/>
                    <a:pt x="30" y="86"/>
                  </a:cubicBezTo>
                  <a:cubicBezTo>
                    <a:pt x="23" y="85"/>
                    <a:pt x="24" y="83"/>
                    <a:pt x="20" y="82"/>
                  </a:cubicBezTo>
                  <a:cubicBezTo>
                    <a:pt x="16" y="81"/>
                    <a:pt x="12" y="78"/>
                    <a:pt x="11" y="75"/>
                  </a:cubicBezTo>
                  <a:cubicBezTo>
                    <a:pt x="10" y="72"/>
                    <a:pt x="8" y="69"/>
                    <a:pt x="11" y="69"/>
                  </a:cubicBezTo>
                  <a:cubicBezTo>
                    <a:pt x="13" y="69"/>
                    <a:pt x="20" y="72"/>
                    <a:pt x="26" y="72"/>
                  </a:cubicBezTo>
                  <a:cubicBezTo>
                    <a:pt x="33" y="72"/>
                    <a:pt x="41" y="71"/>
                    <a:pt x="39" y="69"/>
                  </a:cubicBezTo>
                  <a:cubicBezTo>
                    <a:pt x="36" y="67"/>
                    <a:pt x="34" y="64"/>
                    <a:pt x="26" y="64"/>
                  </a:cubicBezTo>
                  <a:cubicBezTo>
                    <a:pt x="19" y="64"/>
                    <a:pt x="1" y="63"/>
                    <a:pt x="1" y="58"/>
                  </a:cubicBezTo>
                  <a:cubicBezTo>
                    <a:pt x="1" y="53"/>
                    <a:pt x="0" y="41"/>
                    <a:pt x="2" y="36"/>
                  </a:cubicBezTo>
                  <a:cubicBezTo>
                    <a:pt x="4" y="30"/>
                    <a:pt x="7" y="21"/>
                    <a:pt x="10" y="18"/>
                  </a:cubicBezTo>
                  <a:cubicBezTo>
                    <a:pt x="14" y="15"/>
                    <a:pt x="24" y="7"/>
                    <a:pt x="28" y="5"/>
                  </a:cubicBezTo>
                  <a:cubicBezTo>
                    <a:pt x="31" y="2"/>
                    <a:pt x="50" y="0"/>
                    <a:pt x="55" y="0"/>
                  </a:cubicBezTo>
                  <a:cubicBezTo>
                    <a:pt x="60" y="0"/>
                    <a:pt x="68" y="2"/>
                    <a:pt x="66" y="3"/>
                  </a:cubicBezTo>
                  <a:cubicBezTo>
                    <a:pt x="64" y="4"/>
                    <a:pt x="60" y="7"/>
                    <a:pt x="58" y="8"/>
                  </a:cubicBezTo>
                  <a:cubicBezTo>
                    <a:pt x="56" y="9"/>
                    <a:pt x="44" y="23"/>
                    <a:pt x="44" y="25"/>
                  </a:cubicBezTo>
                  <a:cubicBezTo>
                    <a:pt x="43" y="28"/>
                    <a:pt x="47" y="31"/>
                    <a:pt x="48" y="33"/>
                  </a:cubicBezTo>
                  <a:cubicBezTo>
                    <a:pt x="49" y="34"/>
                    <a:pt x="46" y="37"/>
                    <a:pt x="46" y="40"/>
                  </a:cubicBezTo>
                  <a:cubicBezTo>
                    <a:pt x="46" y="43"/>
                    <a:pt x="48" y="46"/>
                    <a:pt x="51" y="49"/>
                  </a:cubicBezTo>
                  <a:cubicBezTo>
                    <a:pt x="53" y="51"/>
                    <a:pt x="66" y="60"/>
                    <a:pt x="66" y="61"/>
                  </a:cubicBezTo>
                  <a:cubicBezTo>
                    <a:pt x="66" y="63"/>
                    <a:pt x="65" y="64"/>
                    <a:pt x="63" y="64"/>
                  </a:cubicBezTo>
                  <a:cubicBezTo>
                    <a:pt x="61" y="65"/>
                    <a:pt x="56" y="65"/>
                    <a:pt x="59" y="66"/>
                  </a:cubicBezTo>
                  <a:cubicBezTo>
                    <a:pt x="61" y="66"/>
                    <a:pt x="65" y="67"/>
                    <a:pt x="66" y="69"/>
                  </a:cubicBezTo>
                  <a:cubicBezTo>
                    <a:pt x="68" y="71"/>
                    <a:pt x="69" y="73"/>
                    <a:pt x="69" y="69"/>
                  </a:cubicBezTo>
                  <a:cubicBezTo>
                    <a:pt x="70" y="66"/>
                    <a:pt x="68" y="63"/>
                    <a:pt x="68" y="63"/>
                  </a:cubicBezTo>
                  <a:cubicBezTo>
                    <a:pt x="68" y="62"/>
                    <a:pt x="70" y="61"/>
                    <a:pt x="71" y="59"/>
                  </a:cubicBezTo>
                  <a:cubicBezTo>
                    <a:pt x="72" y="57"/>
                    <a:pt x="72" y="56"/>
                    <a:pt x="68" y="55"/>
                  </a:cubicBezTo>
                  <a:cubicBezTo>
                    <a:pt x="64" y="54"/>
                    <a:pt x="48" y="46"/>
                    <a:pt x="53" y="45"/>
                  </a:cubicBezTo>
                  <a:cubicBezTo>
                    <a:pt x="57" y="44"/>
                    <a:pt x="59" y="44"/>
                    <a:pt x="60" y="42"/>
                  </a:cubicBezTo>
                  <a:cubicBezTo>
                    <a:pt x="62" y="40"/>
                    <a:pt x="64" y="39"/>
                    <a:pt x="66" y="39"/>
                  </a:cubicBezTo>
                  <a:cubicBezTo>
                    <a:pt x="68" y="40"/>
                    <a:pt x="79" y="49"/>
                    <a:pt x="76" y="46"/>
                  </a:cubicBezTo>
                  <a:cubicBezTo>
                    <a:pt x="73" y="43"/>
                    <a:pt x="70" y="38"/>
                    <a:pt x="71" y="37"/>
                  </a:cubicBezTo>
                  <a:cubicBezTo>
                    <a:pt x="72" y="37"/>
                    <a:pt x="71" y="35"/>
                    <a:pt x="68" y="35"/>
                  </a:cubicBezTo>
                  <a:cubicBezTo>
                    <a:pt x="66" y="35"/>
                    <a:pt x="59" y="34"/>
                    <a:pt x="58" y="30"/>
                  </a:cubicBezTo>
                  <a:cubicBezTo>
                    <a:pt x="57" y="27"/>
                    <a:pt x="56" y="27"/>
                    <a:pt x="57" y="25"/>
                  </a:cubicBezTo>
                  <a:cubicBezTo>
                    <a:pt x="58" y="23"/>
                    <a:pt x="58" y="20"/>
                    <a:pt x="62" y="22"/>
                  </a:cubicBezTo>
                  <a:cubicBezTo>
                    <a:pt x="66" y="24"/>
                    <a:pt x="81" y="28"/>
                    <a:pt x="74" y="25"/>
                  </a:cubicBezTo>
                  <a:cubicBezTo>
                    <a:pt x="68" y="22"/>
                    <a:pt x="58" y="18"/>
                    <a:pt x="62" y="18"/>
                  </a:cubicBezTo>
                  <a:cubicBezTo>
                    <a:pt x="66" y="18"/>
                    <a:pt x="80" y="21"/>
                    <a:pt x="74" y="18"/>
                  </a:cubicBezTo>
                  <a:cubicBezTo>
                    <a:pt x="67" y="15"/>
                    <a:pt x="63" y="12"/>
                    <a:pt x="66" y="11"/>
                  </a:cubicBezTo>
                  <a:cubicBezTo>
                    <a:pt x="69" y="11"/>
                    <a:pt x="68" y="12"/>
                    <a:pt x="71" y="12"/>
                  </a:cubicBezTo>
                  <a:cubicBezTo>
                    <a:pt x="73" y="13"/>
                    <a:pt x="71" y="12"/>
                    <a:pt x="74" y="11"/>
                  </a:cubicBezTo>
                  <a:cubicBezTo>
                    <a:pt x="78" y="9"/>
                    <a:pt x="79" y="9"/>
                    <a:pt x="81" y="10"/>
                  </a:cubicBezTo>
                  <a:cubicBezTo>
                    <a:pt x="82" y="11"/>
                    <a:pt x="84" y="14"/>
                    <a:pt x="84" y="11"/>
                  </a:cubicBezTo>
                  <a:cubicBezTo>
                    <a:pt x="83" y="9"/>
                    <a:pt x="80" y="10"/>
                    <a:pt x="83" y="8"/>
                  </a:cubicBezTo>
                  <a:cubicBezTo>
                    <a:pt x="86" y="6"/>
                    <a:pt x="91" y="2"/>
                    <a:pt x="99" y="2"/>
                  </a:cubicBezTo>
                  <a:cubicBezTo>
                    <a:pt x="107" y="2"/>
                    <a:pt x="114" y="3"/>
                    <a:pt x="115" y="8"/>
                  </a:cubicBezTo>
                  <a:cubicBezTo>
                    <a:pt x="115" y="13"/>
                    <a:pt x="117" y="16"/>
                    <a:pt x="120" y="17"/>
                  </a:cubicBezTo>
                  <a:cubicBezTo>
                    <a:pt x="122" y="18"/>
                    <a:pt x="126" y="23"/>
                    <a:pt x="125" y="27"/>
                  </a:cubicBezTo>
                  <a:cubicBezTo>
                    <a:pt x="125" y="30"/>
                    <a:pt x="121" y="31"/>
                    <a:pt x="118" y="34"/>
                  </a:cubicBezTo>
                  <a:cubicBezTo>
                    <a:pt x="116" y="36"/>
                    <a:pt x="113" y="40"/>
                    <a:pt x="116" y="38"/>
                  </a:cubicBezTo>
                  <a:cubicBezTo>
                    <a:pt x="120" y="36"/>
                    <a:pt x="125" y="31"/>
                    <a:pt x="123" y="34"/>
                  </a:cubicBezTo>
                  <a:cubicBezTo>
                    <a:pt x="121" y="38"/>
                    <a:pt x="119" y="47"/>
                    <a:pt x="121" y="46"/>
                  </a:cubicBezTo>
                  <a:cubicBezTo>
                    <a:pt x="124" y="44"/>
                    <a:pt x="124" y="41"/>
                    <a:pt x="128" y="41"/>
                  </a:cubicBezTo>
                  <a:cubicBezTo>
                    <a:pt x="131" y="41"/>
                    <a:pt x="132" y="42"/>
                    <a:pt x="134" y="41"/>
                  </a:cubicBezTo>
                  <a:cubicBezTo>
                    <a:pt x="136" y="39"/>
                    <a:pt x="138" y="33"/>
                    <a:pt x="141" y="38"/>
                  </a:cubicBezTo>
                  <a:cubicBezTo>
                    <a:pt x="144" y="42"/>
                    <a:pt x="144" y="42"/>
                    <a:pt x="143" y="44"/>
                  </a:cubicBezTo>
                  <a:cubicBezTo>
                    <a:pt x="142" y="45"/>
                    <a:pt x="142" y="47"/>
                    <a:pt x="146" y="47"/>
                  </a:cubicBezTo>
                  <a:cubicBezTo>
                    <a:pt x="150" y="48"/>
                    <a:pt x="160" y="52"/>
                    <a:pt x="159" y="50"/>
                  </a:cubicBezTo>
                  <a:cubicBezTo>
                    <a:pt x="158" y="48"/>
                    <a:pt x="150" y="43"/>
                    <a:pt x="148" y="41"/>
                  </a:cubicBezTo>
                  <a:cubicBezTo>
                    <a:pt x="146" y="38"/>
                    <a:pt x="142" y="35"/>
                    <a:pt x="144" y="36"/>
                  </a:cubicBezTo>
                  <a:cubicBezTo>
                    <a:pt x="147" y="36"/>
                    <a:pt x="152" y="38"/>
                    <a:pt x="155" y="39"/>
                  </a:cubicBezTo>
                  <a:cubicBezTo>
                    <a:pt x="158" y="40"/>
                    <a:pt x="161" y="41"/>
                    <a:pt x="164" y="41"/>
                  </a:cubicBezTo>
                  <a:cubicBezTo>
                    <a:pt x="166" y="41"/>
                    <a:pt x="169" y="41"/>
                    <a:pt x="166" y="40"/>
                  </a:cubicBezTo>
                  <a:cubicBezTo>
                    <a:pt x="163" y="39"/>
                    <a:pt x="152" y="36"/>
                    <a:pt x="151" y="34"/>
                  </a:cubicBezTo>
                  <a:cubicBezTo>
                    <a:pt x="150" y="32"/>
                    <a:pt x="150" y="30"/>
                    <a:pt x="153" y="30"/>
                  </a:cubicBezTo>
                  <a:cubicBezTo>
                    <a:pt x="156" y="29"/>
                    <a:pt x="161" y="26"/>
                    <a:pt x="166" y="27"/>
                  </a:cubicBezTo>
                  <a:cubicBezTo>
                    <a:pt x="170" y="27"/>
                    <a:pt x="178" y="32"/>
                    <a:pt x="180" y="32"/>
                  </a:cubicBezTo>
                  <a:cubicBezTo>
                    <a:pt x="182" y="32"/>
                    <a:pt x="187" y="33"/>
                    <a:pt x="190" y="34"/>
                  </a:cubicBezTo>
                  <a:cubicBezTo>
                    <a:pt x="194" y="34"/>
                    <a:pt x="197" y="39"/>
                    <a:pt x="196" y="40"/>
                  </a:cubicBezTo>
                  <a:cubicBezTo>
                    <a:pt x="195" y="40"/>
                    <a:pt x="192" y="41"/>
                    <a:pt x="188" y="41"/>
                  </a:cubicBezTo>
                  <a:cubicBezTo>
                    <a:pt x="183" y="41"/>
                    <a:pt x="177" y="49"/>
                    <a:pt x="179" y="47"/>
                  </a:cubicBezTo>
                  <a:cubicBezTo>
                    <a:pt x="181" y="45"/>
                    <a:pt x="187" y="43"/>
                    <a:pt x="188" y="43"/>
                  </a:cubicBezTo>
                  <a:cubicBezTo>
                    <a:pt x="190" y="43"/>
                    <a:pt x="188" y="47"/>
                    <a:pt x="186" y="49"/>
                  </a:cubicBezTo>
                  <a:cubicBezTo>
                    <a:pt x="185" y="51"/>
                    <a:pt x="186" y="52"/>
                    <a:pt x="190" y="48"/>
                  </a:cubicBezTo>
                  <a:cubicBezTo>
                    <a:pt x="194" y="44"/>
                    <a:pt x="191" y="44"/>
                    <a:pt x="196" y="44"/>
                  </a:cubicBezTo>
                  <a:cubicBezTo>
                    <a:pt x="202" y="44"/>
                    <a:pt x="209" y="44"/>
                    <a:pt x="208" y="47"/>
                  </a:cubicBezTo>
                  <a:cubicBezTo>
                    <a:pt x="207" y="49"/>
                    <a:pt x="205" y="50"/>
                    <a:pt x="202" y="51"/>
                  </a:cubicBezTo>
                  <a:cubicBezTo>
                    <a:pt x="200" y="52"/>
                    <a:pt x="197" y="51"/>
                    <a:pt x="196" y="54"/>
                  </a:cubicBezTo>
                  <a:cubicBezTo>
                    <a:pt x="196" y="57"/>
                    <a:pt x="197" y="54"/>
                    <a:pt x="199" y="53"/>
                  </a:cubicBezTo>
                  <a:cubicBezTo>
                    <a:pt x="201" y="52"/>
                    <a:pt x="202" y="53"/>
                    <a:pt x="200" y="56"/>
                  </a:cubicBezTo>
                  <a:cubicBezTo>
                    <a:pt x="199" y="58"/>
                    <a:pt x="196" y="66"/>
                    <a:pt x="198" y="63"/>
                  </a:cubicBezTo>
                  <a:cubicBezTo>
                    <a:pt x="200" y="61"/>
                    <a:pt x="200" y="57"/>
                    <a:pt x="202" y="55"/>
                  </a:cubicBezTo>
                  <a:cubicBezTo>
                    <a:pt x="204" y="54"/>
                    <a:pt x="207" y="53"/>
                    <a:pt x="208" y="54"/>
                  </a:cubicBezTo>
                  <a:cubicBezTo>
                    <a:pt x="208" y="56"/>
                    <a:pt x="210" y="55"/>
                    <a:pt x="208" y="60"/>
                  </a:cubicBezTo>
                  <a:cubicBezTo>
                    <a:pt x="207" y="64"/>
                    <a:pt x="208" y="71"/>
                    <a:pt x="209" y="64"/>
                  </a:cubicBezTo>
                  <a:cubicBezTo>
                    <a:pt x="210" y="58"/>
                    <a:pt x="211" y="57"/>
                    <a:pt x="213" y="57"/>
                  </a:cubicBezTo>
                  <a:cubicBezTo>
                    <a:pt x="215" y="58"/>
                    <a:pt x="215" y="60"/>
                    <a:pt x="214" y="62"/>
                  </a:cubicBezTo>
                  <a:cubicBezTo>
                    <a:pt x="213" y="64"/>
                    <a:pt x="212" y="74"/>
                    <a:pt x="214" y="68"/>
                  </a:cubicBezTo>
                  <a:cubicBezTo>
                    <a:pt x="216" y="63"/>
                    <a:pt x="218" y="61"/>
                    <a:pt x="218" y="62"/>
                  </a:cubicBezTo>
                  <a:cubicBezTo>
                    <a:pt x="219" y="63"/>
                    <a:pt x="216" y="74"/>
                    <a:pt x="219" y="69"/>
                  </a:cubicBezTo>
                  <a:cubicBezTo>
                    <a:pt x="221" y="64"/>
                    <a:pt x="221" y="61"/>
                    <a:pt x="222" y="60"/>
                  </a:cubicBezTo>
                  <a:cubicBezTo>
                    <a:pt x="223" y="58"/>
                    <a:pt x="228" y="55"/>
                    <a:pt x="230" y="55"/>
                  </a:cubicBezTo>
                  <a:cubicBezTo>
                    <a:pt x="233" y="55"/>
                    <a:pt x="246" y="59"/>
                    <a:pt x="246" y="63"/>
                  </a:cubicBezTo>
                  <a:cubicBezTo>
                    <a:pt x="246" y="66"/>
                    <a:pt x="244" y="68"/>
                    <a:pt x="241" y="68"/>
                  </a:cubicBezTo>
                  <a:cubicBezTo>
                    <a:pt x="239" y="68"/>
                    <a:pt x="234" y="67"/>
                    <a:pt x="232" y="69"/>
                  </a:cubicBezTo>
                  <a:cubicBezTo>
                    <a:pt x="230" y="71"/>
                    <a:pt x="225" y="76"/>
                    <a:pt x="231" y="72"/>
                  </a:cubicBezTo>
                  <a:cubicBezTo>
                    <a:pt x="236" y="69"/>
                    <a:pt x="239" y="68"/>
                    <a:pt x="243" y="69"/>
                  </a:cubicBezTo>
                  <a:cubicBezTo>
                    <a:pt x="246" y="69"/>
                    <a:pt x="243" y="70"/>
                    <a:pt x="239" y="72"/>
                  </a:cubicBezTo>
                  <a:cubicBezTo>
                    <a:pt x="236" y="73"/>
                    <a:pt x="229" y="78"/>
                    <a:pt x="234" y="76"/>
                  </a:cubicBezTo>
                  <a:cubicBezTo>
                    <a:pt x="239" y="73"/>
                    <a:pt x="245" y="75"/>
                    <a:pt x="247" y="72"/>
                  </a:cubicBezTo>
                  <a:cubicBezTo>
                    <a:pt x="250" y="69"/>
                    <a:pt x="251" y="64"/>
                    <a:pt x="253" y="68"/>
                  </a:cubicBezTo>
                  <a:cubicBezTo>
                    <a:pt x="254" y="71"/>
                    <a:pt x="256" y="71"/>
                    <a:pt x="253" y="75"/>
                  </a:cubicBezTo>
                  <a:cubicBezTo>
                    <a:pt x="249" y="79"/>
                    <a:pt x="248" y="77"/>
                    <a:pt x="244" y="80"/>
                  </a:cubicBezTo>
                  <a:cubicBezTo>
                    <a:pt x="240" y="82"/>
                    <a:pt x="236" y="86"/>
                    <a:pt x="240" y="84"/>
                  </a:cubicBezTo>
                  <a:cubicBezTo>
                    <a:pt x="245" y="81"/>
                    <a:pt x="248" y="78"/>
                    <a:pt x="247" y="81"/>
                  </a:cubicBezTo>
                  <a:cubicBezTo>
                    <a:pt x="246" y="83"/>
                    <a:pt x="243" y="96"/>
                    <a:pt x="246" y="87"/>
                  </a:cubicBezTo>
                  <a:cubicBezTo>
                    <a:pt x="250" y="79"/>
                    <a:pt x="253" y="79"/>
                    <a:pt x="256" y="76"/>
                  </a:cubicBezTo>
                  <a:cubicBezTo>
                    <a:pt x="259" y="73"/>
                    <a:pt x="266" y="70"/>
                    <a:pt x="265" y="73"/>
                  </a:cubicBezTo>
                  <a:cubicBezTo>
                    <a:pt x="264" y="76"/>
                    <a:pt x="254" y="80"/>
                    <a:pt x="265" y="77"/>
                  </a:cubicBezTo>
                  <a:cubicBezTo>
                    <a:pt x="275" y="75"/>
                    <a:pt x="280" y="77"/>
                    <a:pt x="282" y="80"/>
                  </a:cubicBezTo>
                  <a:cubicBezTo>
                    <a:pt x="283" y="83"/>
                    <a:pt x="280" y="85"/>
                    <a:pt x="276" y="85"/>
                  </a:cubicBezTo>
                  <a:cubicBezTo>
                    <a:pt x="272" y="86"/>
                    <a:pt x="269" y="88"/>
                    <a:pt x="264" y="91"/>
                  </a:cubicBezTo>
                  <a:cubicBezTo>
                    <a:pt x="259" y="95"/>
                    <a:pt x="258" y="99"/>
                    <a:pt x="266" y="91"/>
                  </a:cubicBezTo>
                  <a:cubicBezTo>
                    <a:pt x="273" y="84"/>
                    <a:pt x="280" y="89"/>
                    <a:pt x="280" y="90"/>
                  </a:cubicBezTo>
                  <a:cubicBezTo>
                    <a:pt x="281" y="91"/>
                    <a:pt x="277" y="95"/>
                    <a:pt x="274" y="95"/>
                  </a:cubicBezTo>
                  <a:cubicBezTo>
                    <a:pt x="272" y="95"/>
                    <a:pt x="257" y="103"/>
                    <a:pt x="271" y="97"/>
                  </a:cubicBezTo>
                  <a:cubicBezTo>
                    <a:pt x="285" y="92"/>
                    <a:pt x="286" y="91"/>
                    <a:pt x="286" y="89"/>
                  </a:cubicBezTo>
                  <a:cubicBezTo>
                    <a:pt x="286" y="87"/>
                    <a:pt x="288" y="85"/>
                    <a:pt x="290" y="86"/>
                  </a:cubicBezTo>
                  <a:cubicBezTo>
                    <a:pt x="292" y="88"/>
                    <a:pt x="304" y="99"/>
                    <a:pt x="300" y="99"/>
                  </a:cubicBezTo>
                  <a:cubicBezTo>
                    <a:pt x="296" y="99"/>
                    <a:pt x="296" y="99"/>
                    <a:pt x="291" y="100"/>
                  </a:cubicBezTo>
                  <a:cubicBezTo>
                    <a:pt x="286" y="101"/>
                    <a:pt x="287" y="103"/>
                    <a:pt x="283" y="103"/>
                  </a:cubicBezTo>
                  <a:cubicBezTo>
                    <a:pt x="279" y="103"/>
                    <a:pt x="264" y="105"/>
                    <a:pt x="272" y="105"/>
                  </a:cubicBezTo>
                  <a:cubicBezTo>
                    <a:pt x="279" y="104"/>
                    <a:pt x="285" y="104"/>
                    <a:pt x="288" y="106"/>
                  </a:cubicBezTo>
                  <a:cubicBezTo>
                    <a:pt x="291" y="107"/>
                    <a:pt x="298" y="107"/>
                    <a:pt x="302" y="108"/>
                  </a:cubicBezTo>
                  <a:cubicBezTo>
                    <a:pt x="306" y="109"/>
                    <a:pt x="311" y="112"/>
                    <a:pt x="307" y="112"/>
                  </a:cubicBezTo>
                  <a:cubicBezTo>
                    <a:pt x="303" y="113"/>
                    <a:pt x="296" y="113"/>
                    <a:pt x="291" y="112"/>
                  </a:cubicBezTo>
                  <a:cubicBezTo>
                    <a:pt x="286" y="112"/>
                    <a:pt x="283" y="113"/>
                    <a:pt x="281" y="114"/>
                  </a:cubicBezTo>
                  <a:cubicBezTo>
                    <a:pt x="279" y="115"/>
                    <a:pt x="279" y="115"/>
                    <a:pt x="284" y="115"/>
                  </a:cubicBezTo>
                  <a:cubicBezTo>
                    <a:pt x="289" y="115"/>
                    <a:pt x="293" y="115"/>
                    <a:pt x="290" y="117"/>
                  </a:cubicBezTo>
                  <a:cubicBezTo>
                    <a:pt x="288" y="118"/>
                    <a:pt x="284" y="120"/>
                    <a:pt x="283" y="121"/>
                  </a:cubicBezTo>
                  <a:cubicBezTo>
                    <a:pt x="281" y="122"/>
                    <a:pt x="281" y="126"/>
                    <a:pt x="285" y="126"/>
                  </a:cubicBezTo>
                  <a:cubicBezTo>
                    <a:pt x="289" y="126"/>
                    <a:pt x="292" y="130"/>
                    <a:pt x="297" y="131"/>
                  </a:cubicBezTo>
                  <a:cubicBezTo>
                    <a:pt x="302" y="131"/>
                    <a:pt x="306" y="132"/>
                    <a:pt x="309" y="135"/>
                  </a:cubicBezTo>
                  <a:cubicBezTo>
                    <a:pt x="313" y="137"/>
                    <a:pt x="314" y="145"/>
                    <a:pt x="316" y="142"/>
                  </a:cubicBezTo>
                  <a:cubicBezTo>
                    <a:pt x="319" y="140"/>
                    <a:pt x="322" y="139"/>
                    <a:pt x="322" y="140"/>
                  </a:cubicBezTo>
                  <a:cubicBezTo>
                    <a:pt x="322" y="141"/>
                    <a:pt x="322" y="147"/>
                    <a:pt x="324" y="145"/>
                  </a:cubicBezTo>
                  <a:cubicBezTo>
                    <a:pt x="326" y="142"/>
                    <a:pt x="327" y="139"/>
                    <a:pt x="327" y="142"/>
                  </a:cubicBezTo>
                  <a:cubicBezTo>
                    <a:pt x="327" y="145"/>
                    <a:pt x="326" y="148"/>
                    <a:pt x="329" y="147"/>
                  </a:cubicBezTo>
                  <a:cubicBezTo>
                    <a:pt x="333" y="145"/>
                    <a:pt x="336" y="145"/>
                    <a:pt x="338" y="147"/>
                  </a:cubicBezTo>
                  <a:cubicBezTo>
                    <a:pt x="341" y="150"/>
                    <a:pt x="341" y="150"/>
                    <a:pt x="340" y="152"/>
                  </a:cubicBezTo>
                  <a:cubicBezTo>
                    <a:pt x="338" y="153"/>
                    <a:pt x="334" y="153"/>
                    <a:pt x="342" y="154"/>
                  </a:cubicBezTo>
                  <a:cubicBezTo>
                    <a:pt x="350" y="154"/>
                    <a:pt x="351" y="153"/>
                    <a:pt x="354" y="155"/>
                  </a:cubicBezTo>
                  <a:cubicBezTo>
                    <a:pt x="357" y="158"/>
                    <a:pt x="361" y="159"/>
                    <a:pt x="362" y="159"/>
                  </a:cubicBezTo>
                  <a:cubicBezTo>
                    <a:pt x="364" y="158"/>
                    <a:pt x="363" y="160"/>
                    <a:pt x="362" y="161"/>
                  </a:cubicBezTo>
                  <a:cubicBezTo>
                    <a:pt x="360" y="163"/>
                    <a:pt x="362" y="163"/>
                    <a:pt x="365" y="162"/>
                  </a:cubicBezTo>
                  <a:cubicBezTo>
                    <a:pt x="368" y="161"/>
                    <a:pt x="369" y="158"/>
                    <a:pt x="371" y="161"/>
                  </a:cubicBezTo>
                  <a:cubicBezTo>
                    <a:pt x="372" y="164"/>
                    <a:pt x="376" y="166"/>
                    <a:pt x="377" y="169"/>
                  </a:cubicBezTo>
                  <a:cubicBezTo>
                    <a:pt x="378" y="173"/>
                    <a:pt x="376" y="172"/>
                    <a:pt x="374" y="172"/>
                  </a:cubicBezTo>
                  <a:cubicBezTo>
                    <a:pt x="373" y="171"/>
                    <a:pt x="370" y="172"/>
                    <a:pt x="373" y="174"/>
                  </a:cubicBezTo>
                  <a:cubicBezTo>
                    <a:pt x="376" y="176"/>
                    <a:pt x="377" y="177"/>
                    <a:pt x="372" y="177"/>
                  </a:cubicBezTo>
                  <a:cubicBezTo>
                    <a:pt x="367" y="177"/>
                    <a:pt x="362" y="178"/>
                    <a:pt x="365" y="181"/>
                  </a:cubicBezTo>
                  <a:cubicBezTo>
                    <a:pt x="368" y="183"/>
                    <a:pt x="367" y="184"/>
                    <a:pt x="365" y="184"/>
                  </a:cubicBezTo>
                  <a:cubicBezTo>
                    <a:pt x="364" y="184"/>
                    <a:pt x="366" y="187"/>
                    <a:pt x="362" y="185"/>
                  </a:cubicBezTo>
                  <a:cubicBezTo>
                    <a:pt x="359" y="182"/>
                    <a:pt x="355" y="182"/>
                    <a:pt x="359" y="185"/>
                  </a:cubicBezTo>
                  <a:cubicBezTo>
                    <a:pt x="362" y="187"/>
                    <a:pt x="363" y="188"/>
                    <a:pt x="361" y="190"/>
                  </a:cubicBezTo>
                  <a:cubicBezTo>
                    <a:pt x="359" y="191"/>
                    <a:pt x="355" y="192"/>
                    <a:pt x="352" y="189"/>
                  </a:cubicBezTo>
                  <a:cubicBezTo>
                    <a:pt x="349" y="187"/>
                    <a:pt x="349" y="187"/>
                    <a:pt x="351" y="191"/>
                  </a:cubicBezTo>
                  <a:cubicBezTo>
                    <a:pt x="354" y="194"/>
                    <a:pt x="353" y="199"/>
                    <a:pt x="351" y="197"/>
                  </a:cubicBezTo>
                  <a:cubicBezTo>
                    <a:pt x="349" y="195"/>
                    <a:pt x="349" y="192"/>
                    <a:pt x="349" y="198"/>
                  </a:cubicBezTo>
                  <a:cubicBezTo>
                    <a:pt x="349" y="204"/>
                    <a:pt x="353" y="208"/>
                    <a:pt x="349" y="206"/>
                  </a:cubicBezTo>
                  <a:cubicBezTo>
                    <a:pt x="346" y="204"/>
                    <a:pt x="345" y="203"/>
                    <a:pt x="342" y="201"/>
                  </a:cubicBezTo>
                  <a:cubicBezTo>
                    <a:pt x="338" y="199"/>
                    <a:pt x="337" y="198"/>
                    <a:pt x="336" y="201"/>
                  </a:cubicBezTo>
                  <a:cubicBezTo>
                    <a:pt x="334" y="204"/>
                    <a:pt x="332" y="204"/>
                    <a:pt x="332" y="200"/>
                  </a:cubicBezTo>
                  <a:cubicBezTo>
                    <a:pt x="333" y="197"/>
                    <a:pt x="335" y="195"/>
                    <a:pt x="333" y="197"/>
                  </a:cubicBezTo>
                  <a:cubicBezTo>
                    <a:pt x="331" y="199"/>
                    <a:pt x="329" y="199"/>
                    <a:pt x="329" y="196"/>
                  </a:cubicBezTo>
                  <a:cubicBezTo>
                    <a:pt x="329" y="193"/>
                    <a:pt x="333" y="191"/>
                    <a:pt x="329" y="191"/>
                  </a:cubicBezTo>
                  <a:cubicBezTo>
                    <a:pt x="326" y="191"/>
                    <a:pt x="322" y="194"/>
                    <a:pt x="323" y="189"/>
                  </a:cubicBezTo>
                  <a:cubicBezTo>
                    <a:pt x="324" y="184"/>
                    <a:pt x="328" y="185"/>
                    <a:pt x="331" y="183"/>
                  </a:cubicBezTo>
                  <a:cubicBezTo>
                    <a:pt x="334" y="181"/>
                    <a:pt x="341" y="176"/>
                    <a:pt x="330" y="181"/>
                  </a:cubicBezTo>
                  <a:cubicBezTo>
                    <a:pt x="320" y="185"/>
                    <a:pt x="315" y="186"/>
                    <a:pt x="317" y="184"/>
                  </a:cubicBezTo>
                  <a:cubicBezTo>
                    <a:pt x="319" y="182"/>
                    <a:pt x="318" y="183"/>
                    <a:pt x="321" y="180"/>
                  </a:cubicBezTo>
                  <a:cubicBezTo>
                    <a:pt x="324" y="178"/>
                    <a:pt x="323" y="177"/>
                    <a:pt x="320" y="178"/>
                  </a:cubicBezTo>
                  <a:cubicBezTo>
                    <a:pt x="318" y="180"/>
                    <a:pt x="316" y="182"/>
                    <a:pt x="314" y="180"/>
                  </a:cubicBezTo>
                  <a:cubicBezTo>
                    <a:pt x="311" y="177"/>
                    <a:pt x="310" y="180"/>
                    <a:pt x="307" y="176"/>
                  </a:cubicBezTo>
                  <a:cubicBezTo>
                    <a:pt x="304" y="172"/>
                    <a:pt x="303" y="171"/>
                    <a:pt x="300" y="171"/>
                  </a:cubicBezTo>
                  <a:cubicBezTo>
                    <a:pt x="297" y="171"/>
                    <a:pt x="300" y="173"/>
                    <a:pt x="297" y="175"/>
                  </a:cubicBezTo>
                  <a:cubicBezTo>
                    <a:pt x="295" y="176"/>
                    <a:pt x="300" y="178"/>
                    <a:pt x="297" y="177"/>
                  </a:cubicBezTo>
                  <a:cubicBezTo>
                    <a:pt x="294" y="177"/>
                    <a:pt x="298" y="178"/>
                    <a:pt x="299" y="181"/>
                  </a:cubicBezTo>
                  <a:cubicBezTo>
                    <a:pt x="301" y="185"/>
                    <a:pt x="298" y="186"/>
                    <a:pt x="295" y="186"/>
                  </a:cubicBezTo>
                  <a:cubicBezTo>
                    <a:pt x="293" y="186"/>
                    <a:pt x="289" y="185"/>
                    <a:pt x="287" y="182"/>
                  </a:cubicBezTo>
                  <a:cubicBezTo>
                    <a:pt x="284" y="180"/>
                    <a:pt x="281" y="177"/>
                    <a:pt x="287" y="184"/>
                  </a:cubicBezTo>
                  <a:cubicBezTo>
                    <a:pt x="292" y="192"/>
                    <a:pt x="293" y="193"/>
                    <a:pt x="295" y="193"/>
                  </a:cubicBezTo>
                  <a:cubicBezTo>
                    <a:pt x="297" y="193"/>
                    <a:pt x="298" y="193"/>
                    <a:pt x="300" y="198"/>
                  </a:cubicBezTo>
                  <a:cubicBezTo>
                    <a:pt x="302" y="202"/>
                    <a:pt x="303" y="203"/>
                    <a:pt x="305" y="206"/>
                  </a:cubicBezTo>
                  <a:cubicBezTo>
                    <a:pt x="306" y="208"/>
                    <a:pt x="309" y="209"/>
                    <a:pt x="310" y="208"/>
                  </a:cubicBezTo>
                  <a:cubicBezTo>
                    <a:pt x="310" y="207"/>
                    <a:pt x="311" y="204"/>
                    <a:pt x="312" y="207"/>
                  </a:cubicBezTo>
                  <a:cubicBezTo>
                    <a:pt x="314" y="211"/>
                    <a:pt x="315" y="213"/>
                    <a:pt x="316" y="211"/>
                  </a:cubicBezTo>
                  <a:cubicBezTo>
                    <a:pt x="318" y="209"/>
                    <a:pt x="319" y="209"/>
                    <a:pt x="320" y="211"/>
                  </a:cubicBezTo>
                  <a:cubicBezTo>
                    <a:pt x="320" y="213"/>
                    <a:pt x="319" y="220"/>
                    <a:pt x="322" y="217"/>
                  </a:cubicBezTo>
                  <a:cubicBezTo>
                    <a:pt x="324" y="213"/>
                    <a:pt x="324" y="209"/>
                    <a:pt x="324" y="215"/>
                  </a:cubicBezTo>
                  <a:cubicBezTo>
                    <a:pt x="325" y="220"/>
                    <a:pt x="321" y="221"/>
                    <a:pt x="326" y="223"/>
                  </a:cubicBezTo>
                  <a:cubicBezTo>
                    <a:pt x="330" y="226"/>
                    <a:pt x="332" y="226"/>
                    <a:pt x="335" y="232"/>
                  </a:cubicBezTo>
                  <a:cubicBezTo>
                    <a:pt x="337" y="237"/>
                    <a:pt x="338" y="242"/>
                    <a:pt x="336" y="238"/>
                  </a:cubicBezTo>
                  <a:cubicBezTo>
                    <a:pt x="333" y="234"/>
                    <a:pt x="334" y="232"/>
                    <a:pt x="334" y="238"/>
                  </a:cubicBezTo>
                  <a:cubicBezTo>
                    <a:pt x="334" y="244"/>
                    <a:pt x="337" y="250"/>
                    <a:pt x="333" y="243"/>
                  </a:cubicBezTo>
                  <a:cubicBezTo>
                    <a:pt x="329" y="235"/>
                    <a:pt x="327" y="229"/>
                    <a:pt x="328" y="236"/>
                  </a:cubicBezTo>
                  <a:cubicBezTo>
                    <a:pt x="329" y="242"/>
                    <a:pt x="331" y="245"/>
                    <a:pt x="331" y="248"/>
                  </a:cubicBezTo>
                  <a:cubicBezTo>
                    <a:pt x="331" y="251"/>
                    <a:pt x="331" y="251"/>
                    <a:pt x="329" y="249"/>
                  </a:cubicBezTo>
                  <a:cubicBezTo>
                    <a:pt x="326" y="247"/>
                    <a:pt x="325" y="249"/>
                    <a:pt x="329" y="253"/>
                  </a:cubicBezTo>
                  <a:cubicBezTo>
                    <a:pt x="333" y="257"/>
                    <a:pt x="340" y="262"/>
                    <a:pt x="334" y="259"/>
                  </a:cubicBezTo>
                  <a:cubicBezTo>
                    <a:pt x="327" y="256"/>
                    <a:pt x="323" y="252"/>
                    <a:pt x="319" y="250"/>
                  </a:cubicBezTo>
                  <a:cubicBezTo>
                    <a:pt x="314" y="247"/>
                    <a:pt x="311" y="244"/>
                    <a:pt x="312" y="247"/>
                  </a:cubicBezTo>
                  <a:cubicBezTo>
                    <a:pt x="313" y="249"/>
                    <a:pt x="312" y="248"/>
                    <a:pt x="309" y="246"/>
                  </a:cubicBezTo>
                  <a:cubicBezTo>
                    <a:pt x="306" y="244"/>
                    <a:pt x="303" y="239"/>
                    <a:pt x="304" y="242"/>
                  </a:cubicBezTo>
                  <a:cubicBezTo>
                    <a:pt x="305" y="245"/>
                    <a:pt x="307" y="248"/>
                    <a:pt x="302" y="244"/>
                  </a:cubicBezTo>
                  <a:cubicBezTo>
                    <a:pt x="296" y="240"/>
                    <a:pt x="296" y="232"/>
                    <a:pt x="294" y="235"/>
                  </a:cubicBezTo>
                  <a:cubicBezTo>
                    <a:pt x="292" y="237"/>
                    <a:pt x="291" y="243"/>
                    <a:pt x="289" y="240"/>
                  </a:cubicBezTo>
                  <a:cubicBezTo>
                    <a:pt x="287" y="236"/>
                    <a:pt x="286" y="234"/>
                    <a:pt x="284" y="232"/>
                  </a:cubicBezTo>
                  <a:cubicBezTo>
                    <a:pt x="283" y="231"/>
                    <a:pt x="285" y="232"/>
                    <a:pt x="282" y="232"/>
                  </a:cubicBezTo>
                  <a:cubicBezTo>
                    <a:pt x="278" y="233"/>
                    <a:pt x="275" y="232"/>
                    <a:pt x="278" y="235"/>
                  </a:cubicBezTo>
                  <a:cubicBezTo>
                    <a:pt x="281" y="238"/>
                    <a:pt x="284" y="238"/>
                    <a:pt x="285" y="241"/>
                  </a:cubicBezTo>
                  <a:cubicBezTo>
                    <a:pt x="287" y="244"/>
                    <a:pt x="286" y="243"/>
                    <a:pt x="291" y="246"/>
                  </a:cubicBezTo>
                  <a:cubicBezTo>
                    <a:pt x="295" y="249"/>
                    <a:pt x="307" y="255"/>
                    <a:pt x="309" y="259"/>
                  </a:cubicBezTo>
                  <a:cubicBezTo>
                    <a:pt x="311" y="263"/>
                    <a:pt x="317" y="273"/>
                    <a:pt x="313" y="270"/>
                  </a:cubicBezTo>
                  <a:cubicBezTo>
                    <a:pt x="309" y="268"/>
                    <a:pt x="301" y="265"/>
                    <a:pt x="295" y="265"/>
                  </a:cubicBezTo>
                  <a:cubicBezTo>
                    <a:pt x="290" y="265"/>
                    <a:pt x="280" y="262"/>
                    <a:pt x="276" y="259"/>
                  </a:cubicBezTo>
                  <a:cubicBezTo>
                    <a:pt x="272" y="256"/>
                    <a:pt x="274" y="255"/>
                    <a:pt x="270" y="254"/>
                  </a:cubicBezTo>
                  <a:cubicBezTo>
                    <a:pt x="265" y="253"/>
                    <a:pt x="259" y="253"/>
                    <a:pt x="256" y="251"/>
                  </a:cubicBezTo>
                  <a:cubicBezTo>
                    <a:pt x="253" y="249"/>
                    <a:pt x="251" y="247"/>
                    <a:pt x="247" y="246"/>
                  </a:cubicBezTo>
                  <a:cubicBezTo>
                    <a:pt x="244" y="245"/>
                    <a:pt x="242" y="244"/>
                    <a:pt x="240" y="241"/>
                  </a:cubicBezTo>
                  <a:cubicBezTo>
                    <a:pt x="238" y="239"/>
                    <a:pt x="239" y="240"/>
                    <a:pt x="242" y="239"/>
                  </a:cubicBezTo>
                  <a:cubicBezTo>
                    <a:pt x="245" y="238"/>
                    <a:pt x="247" y="238"/>
                    <a:pt x="245" y="236"/>
                  </a:cubicBezTo>
                  <a:cubicBezTo>
                    <a:pt x="243" y="234"/>
                    <a:pt x="240" y="232"/>
                    <a:pt x="236" y="230"/>
                  </a:cubicBezTo>
                  <a:cubicBezTo>
                    <a:pt x="231" y="228"/>
                    <a:pt x="232" y="228"/>
                    <a:pt x="227" y="225"/>
                  </a:cubicBezTo>
                  <a:cubicBezTo>
                    <a:pt x="222" y="221"/>
                    <a:pt x="222" y="221"/>
                    <a:pt x="220" y="219"/>
                  </a:cubicBezTo>
                  <a:cubicBezTo>
                    <a:pt x="219" y="217"/>
                    <a:pt x="223" y="217"/>
                    <a:pt x="217" y="215"/>
                  </a:cubicBezTo>
                  <a:cubicBezTo>
                    <a:pt x="212" y="213"/>
                    <a:pt x="212" y="216"/>
                    <a:pt x="210" y="216"/>
                  </a:cubicBezTo>
                  <a:cubicBezTo>
                    <a:pt x="208" y="216"/>
                    <a:pt x="205" y="212"/>
                    <a:pt x="204" y="2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4" name="Freeform 1104"/>
            <p:cNvSpPr>
              <a:spLocks/>
            </p:cNvSpPr>
            <p:nvPr/>
          </p:nvSpPr>
          <p:spPr bwMode="auto">
            <a:xfrm>
              <a:off x="8020050" y="1627188"/>
              <a:ext cx="28575" cy="12700"/>
            </a:xfrm>
            <a:custGeom>
              <a:avLst/>
              <a:gdLst>
                <a:gd name="T0" fmla="*/ 47177328 w 15"/>
                <a:gd name="T1" fmla="*/ 16457388 h 7"/>
                <a:gd name="T2" fmla="*/ 14516100 w 15"/>
                <a:gd name="T3" fmla="*/ 3291114 h 7"/>
                <a:gd name="T4" fmla="*/ 47177328 w 15"/>
                <a:gd name="T5" fmla="*/ 16457388 h 7"/>
                <a:gd name="T6" fmla="*/ 0 60000 65536"/>
                <a:gd name="T7" fmla="*/ 0 60000 65536"/>
                <a:gd name="T8" fmla="*/ 0 60000 65536"/>
                <a:gd name="T9" fmla="*/ 0 w 15"/>
                <a:gd name="T10" fmla="*/ 0 h 7"/>
                <a:gd name="T11" fmla="*/ 15 w 1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7">
                  <a:moveTo>
                    <a:pt x="13" y="5"/>
                  </a:moveTo>
                  <a:cubicBezTo>
                    <a:pt x="12" y="7"/>
                    <a:pt x="0" y="1"/>
                    <a:pt x="4" y="1"/>
                  </a:cubicBezTo>
                  <a:cubicBezTo>
                    <a:pt x="8" y="0"/>
                    <a:pt x="15" y="1"/>
                    <a:pt x="13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5" name="Freeform 1105"/>
            <p:cNvSpPr>
              <a:spLocks/>
            </p:cNvSpPr>
            <p:nvPr/>
          </p:nvSpPr>
          <p:spPr bwMode="auto">
            <a:xfrm>
              <a:off x="7934325" y="1406525"/>
              <a:ext cx="38100" cy="15875"/>
            </a:xfrm>
            <a:custGeom>
              <a:avLst/>
              <a:gdLst>
                <a:gd name="T0" fmla="*/ 65322455 w 20"/>
                <a:gd name="T1" fmla="*/ 15555736 h 9"/>
                <a:gd name="T2" fmla="*/ 10887075 w 20"/>
                <a:gd name="T3" fmla="*/ 21778734 h 9"/>
                <a:gd name="T4" fmla="*/ 10887075 w 20"/>
                <a:gd name="T5" fmla="*/ 3111500 h 9"/>
                <a:gd name="T6" fmla="*/ 65322455 w 20"/>
                <a:gd name="T7" fmla="*/ 15555736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"/>
                <a:gd name="T14" fmla="*/ 20 w 2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">
                  <a:moveTo>
                    <a:pt x="18" y="5"/>
                  </a:moveTo>
                  <a:cubicBezTo>
                    <a:pt x="20" y="8"/>
                    <a:pt x="6" y="9"/>
                    <a:pt x="3" y="7"/>
                  </a:cubicBezTo>
                  <a:cubicBezTo>
                    <a:pt x="0" y="5"/>
                    <a:pt x="0" y="3"/>
                    <a:pt x="3" y="1"/>
                  </a:cubicBezTo>
                  <a:cubicBezTo>
                    <a:pt x="6" y="0"/>
                    <a:pt x="15" y="3"/>
                    <a:pt x="18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1106"/>
            <p:cNvSpPr>
              <a:spLocks/>
            </p:cNvSpPr>
            <p:nvPr/>
          </p:nvSpPr>
          <p:spPr bwMode="auto">
            <a:xfrm>
              <a:off x="7868089" y="1392785"/>
              <a:ext cx="66829" cy="52062"/>
            </a:xfrm>
            <a:custGeom>
              <a:avLst/>
              <a:gdLst>
                <a:gd name="T0" fmla="*/ 53879 w 33"/>
                <a:gd name="T1" fmla="*/ 38806 h 27"/>
                <a:gd name="T2" fmla="*/ 30788 w 33"/>
                <a:gd name="T3" fmla="*/ 50448 h 27"/>
                <a:gd name="T4" fmla="*/ 1924 w 33"/>
                <a:gd name="T5" fmla="*/ 32985 h 27"/>
                <a:gd name="T6" fmla="*/ 21167 w 33"/>
                <a:gd name="T7" fmla="*/ 7761 h 27"/>
                <a:gd name="T8" fmla="*/ 53879 w 33"/>
                <a:gd name="T9" fmla="*/ 9701 h 27"/>
                <a:gd name="T10" fmla="*/ 53879 w 33"/>
                <a:gd name="T11" fmla="*/ 3880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7"/>
                <a:gd name="T20" fmla="*/ 33 w 3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7">
                  <a:moveTo>
                    <a:pt x="28" y="20"/>
                  </a:moveTo>
                  <a:cubicBezTo>
                    <a:pt x="24" y="23"/>
                    <a:pt x="20" y="25"/>
                    <a:pt x="16" y="26"/>
                  </a:cubicBezTo>
                  <a:cubicBezTo>
                    <a:pt x="11" y="27"/>
                    <a:pt x="0" y="23"/>
                    <a:pt x="1" y="17"/>
                  </a:cubicBezTo>
                  <a:cubicBezTo>
                    <a:pt x="1" y="11"/>
                    <a:pt x="5" y="5"/>
                    <a:pt x="11" y="4"/>
                  </a:cubicBezTo>
                  <a:cubicBezTo>
                    <a:pt x="18" y="3"/>
                    <a:pt x="27" y="0"/>
                    <a:pt x="28" y="5"/>
                  </a:cubicBezTo>
                  <a:cubicBezTo>
                    <a:pt x="30" y="11"/>
                    <a:pt x="33" y="17"/>
                    <a:pt x="28" y="20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4987" name="Freeform 1107"/>
            <p:cNvSpPr>
              <a:spLocks/>
            </p:cNvSpPr>
            <p:nvPr/>
          </p:nvSpPr>
          <p:spPr bwMode="auto">
            <a:xfrm>
              <a:off x="7815263" y="1350963"/>
              <a:ext cx="33337" cy="23812"/>
            </a:xfrm>
            <a:custGeom>
              <a:avLst/>
              <a:gdLst>
                <a:gd name="T0" fmla="*/ 11536562 w 17"/>
                <a:gd name="T1" fmla="*/ 43616259 h 13"/>
                <a:gd name="T2" fmla="*/ 49991766 w 17"/>
                <a:gd name="T3" fmla="*/ 6709489 h 13"/>
                <a:gd name="T4" fmla="*/ 11536562 w 17"/>
                <a:gd name="T5" fmla="*/ 43616259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3" y="13"/>
                  </a:moveTo>
                  <a:cubicBezTo>
                    <a:pt x="0" y="13"/>
                    <a:pt x="10" y="0"/>
                    <a:pt x="13" y="2"/>
                  </a:cubicBezTo>
                  <a:cubicBezTo>
                    <a:pt x="17" y="4"/>
                    <a:pt x="6" y="13"/>
                    <a:pt x="3" y="1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8" name="Freeform 1108"/>
            <p:cNvSpPr>
              <a:spLocks/>
            </p:cNvSpPr>
            <p:nvPr/>
          </p:nvSpPr>
          <p:spPr bwMode="auto">
            <a:xfrm>
              <a:off x="7867650" y="1350963"/>
              <a:ext cx="26988" cy="12700"/>
            </a:xfrm>
            <a:custGeom>
              <a:avLst/>
              <a:gdLst>
                <a:gd name="T0" fmla="*/ 18581240 w 14"/>
                <a:gd name="T1" fmla="*/ 23041429 h 7"/>
                <a:gd name="T2" fmla="*/ 14864605 w 14"/>
                <a:gd name="T3" fmla="*/ 3291114 h 7"/>
                <a:gd name="T4" fmla="*/ 18581240 w 14"/>
                <a:gd name="T5" fmla="*/ 23041429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5" y="7"/>
                  </a:moveTo>
                  <a:cubicBezTo>
                    <a:pt x="3" y="7"/>
                    <a:pt x="0" y="2"/>
                    <a:pt x="4" y="1"/>
                  </a:cubicBezTo>
                  <a:cubicBezTo>
                    <a:pt x="8" y="0"/>
                    <a:pt x="14" y="6"/>
                    <a:pt x="5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9" name="Freeform 1109"/>
            <p:cNvSpPr>
              <a:spLocks/>
            </p:cNvSpPr>
            <p:nvPr/>
          </p:nvSpPr>
          <p:spPr bwMode="auto">
            <a:xfrm>
              <a:off x="7834313" y="1339850"/>
              <a:ext cx="25400" cy="6350"/>
            </a:xfrm>
            <a:custGeom>
              <a:avLst/>
              <a:gdLst>
                <a:gd name="T0" fmla="*/ 3817815 w 13"/>
                <a:gd name="T1" fmla="*/ 7559674 h 4"/>
                <a:gd name="T2" fmla="*/ 34358390 w 13"/>
                <a:gd name="T3" fmla="*/ 2520950 h 4"/>
                <a:gd name="T4" fmla="*/ 3817815 w 13"/>
                <a:gd name="T5" fmla="*/ 7559674 h 4"/>
                <a:gd name="T6" fmla="*/ 0 60000 65536"/>
                <a:gd name="T7" fmla="*/ 0 60000 65536"/>
                <a:gd name="T8" fmla="*/ 0 60000 65536"/>
                <a:gd name="T9" fmla="*/ 0 w 13"/>
                <a:gd name="T10" fmla="*/ 0 h 4"/>
                <a:gd name="T11" fmla="*/ 13 w 1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">
                  <a:moveTo>
                    <a:pt x="1" y="3"/>
                  </a:moveTo>
                  <a:cubicBezTo>
                    <a:pt x="4" y="4"/>
                    <a:pt x="13" y="2"/>
                    <a:pt x="9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0" name="Freeform 1110"/>
            <p:cNvSpPr>
              <a:spLocks/>
            </p:cNvSpPr>
            <p:nvPr/>
          </p:nvSpPr>
          <p:spPr bwMode="auto">
            <a:xfrm>
              <a:off x="7781925" y="1150938"/>
              <a:ext cx="122238" cy="52387"/>
            </a:xfrm>
            <a:custGeom>
              <a:avLst/>
              <a:gdLst>
                <a:gd name="T0" fmla="*/ 222526593 w 64"/>
                <a:gd name="T1" fmla="*/ 80511342 h 28"/>
                <a:gd name="T2" fmla="*/ 131327538 w 64"/>
                <a:gd name="T3" fmla="*/ 73510196 h 28"/>
                <a:gd name="T4" fmla="*/ 65662814 w 64"/>
                <a:gd name="T5" fmla="*/ 87512489 h 28"/>
                <a:gd name="T6" fmla="*/ 29184316 w 64"/>
                <a:gd name="T7" fmla="*/ 52506742 h 28"/>
                <a:gd name="T8" fmla="*/ 3648040 w 64"/>
                <a:gd name="T9" fmla="*/ 38506320 h 28"/>
                <a:gd name="T10" fmla="*/ 10944119 w 64"/>
                <a:gd name="T11" fmla="*/ 0 h 28"/>
                <a:gd name="T12" fmla="*/ 76606930 w 64"/>
                <a:gd name="T13" fmla="*/ 14002297 h 28"/>
                <a:gd name="T14" fmla="*/ 156863808 w 64"/>
                <a:gd name="T15" fmla="*/ 14002297 h 28"/>
                <a:gd name="T16" fmla="*/ 222526593 w 64"/>
                <a:gd name="T17" fmla="*/ 8051134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8"/>
                <a:gd name="T29" fmla="*/ 64 w 6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8">
                  <a:moveTo>
                    <a:pt x="61" y="23"/>
                  </a:moveTo>
                  <a:cubicBezTo>
                    <a:pt x="58" y="23"/>
                    <a:pt x="42" y="19"/>
                    <a:pt x="36" y="21"/>
                  </a:cubicBezTo>
                  <a:cubicBezTo>
                    <a:pt x="29" y="23"/>
                    <a:pt x="21" y="28"/>
                    <a:pt x="18" y="25"/>
                  </a:cubicBezTo>
                  <a:cubicBezTo>
                    <a:pt x="14" y="23"/>
                    <a:pt x="12" y="18"/>
                    <a:pt x="8" y="15"/>
                  </a:cubicBezTo>
                  <a:cubicBezTo>
                    <a:pt x="3" y="11"/>
                    <a:pt x="2" y="14"/>
                    <a:pt x="1" y="11"/>
                  </a:cubicBezTo>
                  <a:cubicBezTo>
                    <a:pt x="0" y="8"/>
                    <a:pt x="0" y="1"/>
                    <a:pt x="3" y="0"/>
                  </a:cubicBezTo>
                  <a:cubicBezTo>
                    <a:pt x="6" y="0"/>
                    <a:pt x="17" y="6"/>
                    <a:pt x="21" y="4"/>
                  </a:cubicBezTo>
                  <a:cubicBezTo>
                    <a:pt x="26" y="2"/>
                    <a:pt x="36" y="1"/>
                    <a:pt x="43" y="4"/>
                  </a:cubicBezTo>
                  <a:cubicBezTo>
                    <a:pt x="49" y="7"/>
                    <a:pt x="64" y="23"/>
                    <a:pt x="61" y="2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1" name="Freeform 1111"/>
            <p:cNvSpPr>
              <a:spLocks/>
            </p:cNvSpPr>
            <p:nvPr/>
          </p:nvSpPr>
          <p:spPr bwMode="auto">
            <a:xfrm>
              <a:off x="5903913" y="2947988"/>
              <a:ext cx="30162" cy="33337"/>
            </a:xfrm>
            <a:custGeom>
              <a:avLst/>
              <a:gdLst>
                <a:gd name="T0" fmla="*/ 49752210 w 16"/>
                <a:gd name="T1" fmla="*/ 34301921 h 18"/>
                <a:gd name="T2" fmla="*/ 24876105 w 16"/>
                <a:gd name="T3" fmla="*/ 6860013 h 18"/>
                <a:gd name="T4" fmla="*/ 7106920 w 16"/>
                <a:gd name="T5" fmla="*/ 6860013 h 18"/>
                <a:gd name="T6" fmla="*/ 7106920 w 16"/>
                <a:gd name="T7" fmla="*/ 37731926 h 18"/>
                <a:gd name="T8" fmla="*/ 14215725 w 16"/>
                <a:gd name="T9" fmla="*/ 54881953 h 18"/>
                <a:gd name="T10" fmla="*/ 49752210 w 16"/>
                <a:gd name="T11" fmla="*/ 3430192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8"/>
                <a:gd name="T20" fmla="*/ 16 w 16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8">
                  <a:moveTo>
                    <a:pt x="14" y="10"/>
                  </a:moveTo>
                  <a:cubicBezTo>
                    <a:pt x="16" y="7"/>
                    <a:pt x="10" y="3"/>
                    <a:pt x="7" y="2"/>
                  </a:cubicBezTo>
                  <a:cubicBezTo>
                    <a:pt x="4" y="1"/>
                    <a:pt x="4" y="0"/>
                    <a:pt x="2" y="2"/>
                  </a:cubicBezTo>
                  <a:cubicBezTo>
                    <a:pt x="0" y="4"/>
                    <a:pt x="2" y="8"/>
                    <a:pt x="2" y="11"/>
                  </a:cubicBezTo>
                  <a:cubicBezTo>
                    <a:pt x="2" y="14"/>
                    <a:pt x="2" y="18"/>
                    <a:pt x="4" y="16"/>
                  </a:cubicBezTo>
                  <a:cubicBezTo>
                    <a:pt x="7" y="14"/>
                    <a:pt x="12" y="12"/>
                    <a:pt x="14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2" name="Freeform 1112"/>
            <p:cNvSpPr>
              <a:spLocks/>
            </p:cNvSpPr>
            <p:nvPr/>
          </p:nvSpPr>
          <p:spPr bwMode="auto">
            <a:xfrm>
              <a:off x="6591300" y="2058988"/>
              <a:ext cx="141288" cy="88900"/>
            </a:xfrm>
            <a:custGeom>
              <a:avLst/>
              <a:gdLst>
                <a:gd name="T0" fmla="*/ 251534660 w 74"/>
                <a:gd name="T1" fmla="*/ 146686903 h 47"/>
                <a:gd name="T2" fmla="*/ 226014943 w 74"/>
                <a:gd name="T3" fmla="*/ 107332559 h 47"/>
                <a:gd name="T4" fmla="*/ 178626204 w 74"/>
                <a:gd name="T5" fmla="*/ 82287356 h 47"/>
                <a:gd name="T6" fmla="*/ 153106547 w 74"/>
                <a:gd name="T7" fmla="*/ 39354330 h 47"/>
                <a:gd name="T8" fmla="*/ 127588799 w 74"/>
                <a:gd name="T9" fmla="*/ 25043318 h 47"/>
                <a:gd name="T10" fmla="*/ 65616823 w 74"/>
                <a:gd name="T11" fmla="*/ 10732311 h 47"/>
                <a:gd name="T12" fmla="*/ 14581301 w 74"/>
                <a:gd name="T13" fmla="*/ 3576806 h 47"/>
                <a:gd name="T14" fmla="*/ 14581301 w 74"/>
                <a:gd name="T15" fmla="*/ 14311008 h 47"/>
                <a:gd name="T16" fmla="*/ 43745817 w 74"/>
                <a:gd name="T17" fmla="*/ 21466513 h 47"/>
                <a:gd name="T18" fmla="*/ 47390664 w 74"/>
                <a:gd name="T19" fmla="*/ 32198828 h 47"/>
                <a:gd name="T20" fmla="*/ 32809366 w 74"/>
                <a:gd name="T21" fmla="*/ 25043318 h 47"/>
                <a:gd name="T22" fmla="*/ 43745817 w 74"/>
                <a:gd name="T23" fmla="*/ 46509832 h 47"/>
                <a:gd name="T24" fmla="*/ 76553273 w 74"/>
                <a:gd name="T25" fmla="*/ 60820835 h 47"/>
                <a:gd name="T26" fmla="*/ 102071021 w 74"/>
                <a:gd name="T27" fmla="*/ 78710551 h 47"/>
                <a:gd name="T28" fmla="*/ 109362625 w 74"/>
                <a:gd name="T29" fmla="*/ 82287356 h 47"/>
                <a:gd name="T30" fmla="*/ 109362625 w 74"/>
                <a:gd name="T31" fmla="*/ 89442858 h 47"/>
                <a:gd name="T32" fmla="*/ 138525249 w 74"/>
                <a:gd name="T33" fmla="*/ 100177057 h 47"/>
                <a:gd name="T34" fmla="*/ 142172006 w 74"/>
                <a:gd name="T35" fmla="*/ 114488060 h 47"/>
                <a:gd name="T36" fmla="*/ 178626204 w 74"/>
                <a:gd name="T37" fmla="*/ 110909364 h 47"/>
                <a:gd name="T38" fmla="*/ 171334601 w 74"/>
                <a:gd name="T39" fmla="*/ 118064866 h 47"/>
                <a:gd name="T40" fmla="*/ 211433646 w 74"/>
                <a:gd name="T41" fmla="*/ 146686903 h 47"/>
                <a:gd name="T42" fmla="*/ 251534660 w 74"/>
                <a:gd name="T43" fmla="*/ 146686903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4"/>
                <a:gd name="T67" fmla="*/ 0 h 47"/>
                <a:gd name="T68" fmla="*/ 74 w 74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4" h="47">
                  <a:moveTo>
                    <a:pt x="69" y="41"/>
                  </a:moveTo>
                  <a:cubicBezTo>
                    <a:pt x="66" y="38"/>
                    <a:pt x="66" y="35"/>
                    <a:pt x="62" y="30"/>
                  </a:cubicBezTo>
                  <a:cubicBezTo>
                    <a:pt x="58" y="25"/>
                    <a:pt x="51" y="26"/>
                    <a:pt x="49" y="23"/>
                  </a:cubicBezTo>
                  <a:cubicBezTo>
                    <a:pt x="46" y="20"/>
                    <a:pt x="45" y="13"/>
                    <a:pt x="42" y="11"/>
                  </a:cubicBezTo>
                  <a:cubicBezTo>
                    <a:pt x="39" y="9"/>
                    <a:pt x="39" y="8"/>
                    <a:pt x="35" y="7"/>
                  </a:cubicBezTo>
                  <a:cubicBezTo>
                    <a:pt x="30" y="7"/>
                    <a:pt x="24" y="5"/>
                    <a:pt x="18" y="3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2"/>
                    <a:pt x="0" y="3"/>
                    <a:pt x="4" y="4"/>
                  </a:cubicBezTo>
                  <a:cubicBezTo>
                    <a:pt x="8" y="6"/>
                    <a:pt x="9" y="4"/>
                    <a:pt x="12" y="6"/>
                  </a:cubicBezTo>
                  <a:cubicBezTo>
                    <a:pt x="15" y="8"/>
                    <a:pt x="15" y="12"/>
                    <a:pt x="13" y="9"/>
                  </a:cubicBezTo>
                  <a:cubicBezTo>
                    <a:pt x="10" y="7"/>
                    <a:pt x="9" y="4"/>
                    <a:pt x="9" y="7"/>
                  </a:cubicBezTo>
                  <a:cubicBezTo>
                    <a:pt x="9" y="9"/>
                    <a:pt x="7" y="12"/>
                    <a:pt x="12" y="13"/>
                  </a:cubicBezTo>
                  <a:cubicBezTo>
                    <a:pt x="16" y="14"/>
                    <a:pt x="18" y="14"/>
                    <a:pt x="21" y="17"/>
                  </a:cubicBezTo>
                  <a:cubicBezTo>
                    <a:pt x="24" y="19"/>
                    <a:pt x="26" y="22"/>
                    <a:pt x="28" y="22"/>
                  </a:cubicBezTo>
                  <a:cubicBezTo>
                    <a:pt x="31" y="21"/>
                    <a:pt x="31" y="21"/>
                    <a:pt x="30" y="23"/>
                  </a:cubicBezTo>
                  <a:cubicBezTo>
                    <a:pt x="29" y="24"/>
                    <a:pt x="23" y="25"/>
                    <a:pt x="30" y="25"/>
                  </a:cubicBezTo>
                  <a:cubicBezTo>
                    <a:pt x="37" y="26"/>
                    <a:pt x="38" y="26"/>
                    <a:pt x="38" y="28"/>
                  </a:cubicBezTo>
                  <a:cubicBezTo>
                    <a:pt x="38" y="30"/>
                    <a:pt x="34" y="32"/>
                    <a:pt x="39" y="32"/>
                  </a:cubicBezTo>
                  <a:cubicBezTo>
                    <a:pt x="43" y="32"/>
                    <a:pt x="49" y="31"/>
                    <a:pt x="49" y="31"/>
                  </a:cubicBezTo>
                  <a:cubicBezTo>
                    <a:pt x="49" y="31"/>
                    <a:pt x="47" y="30"/>
                    <a:pt x="47" y="33"/>
                  </a:cubicBezTo>
                  <a:cubicBezTo>
                    <a:pt x="47" y="36"/>
                    <a:pt x="53" y="39"/>
                    <a:pt x="58" y="41"/>
                  </a:cubicBezTo>
                  <a:cubicBezTo>
                    <a:pt x="63" y="43"/>
                    <a:pt x="74" y="47"/>
                    <a:pt x="69" y="4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3" name="Freeform 1113"/>
            <p:cNvSpPr>
              <a:spLocks/>
            </p:cNvSpPr>
            <p:nvPr/>
          </p:nvSpPr>
          <p:spPr bwMode="auto">
            <a:xfrm>
              <a:off x="6477000" y="1944688"/>
              <a:ext cx="61913" cy="73025"/>
            </a:xfrm>
            <a:custGeom>
              <a:avLst/>
              <a:gdLst>
                <a:gd name="T0" fmla="*/ 95038317 w 33"/>
                <a:gd name="T1" fmla="*/ 133229438 h 39"/>
                <a:gd name="T2" fmla="*/ 70398830 w 33"/>
                <a:gd name="T3" fmla="*/ 98168060 h 39"/>
                <a:gd name="T4" fmla="*/ 59839840 w 33"/>
                <a:gd name="T5" fmla="*/ 80638322 h 39"/>
                <a:gd name="T6" fmla="*/ 59839840 w 33"/>
                <a:gd name="T7" fmla="*/ 70120854 h 39"/>
                <a:gd name="T8" fmla="*/ 49278988 w 33"/>
                <a:gd name="T9" fmla="*/ 52591101 h 39"/>
                <a:gd name="T10" fmla="*/ 52798646 w 33"/>
                <a:gd name="T11" fmla="*/ 35059491 h 39"/>
                <a:gd name="T12" fmla="*/ 56318305 w 33"/>
                <a:gd name="T13" fmla="*/ 14024543 h 39"/>
                <a:gd name="T14" fmla="*/ 42239670 w 33"/>
                <a:gd name="T15" fmla="*/ 31554292 h 39"/>
                <a:gd name="T16" fmla="*/ 31678818 w 33"/>
                <a:gd name="T17" fmla="*/ 31554292 h 39"/>
                <a:gd name="T18" fmla="*/ 42239670 w 33"/>
                <a:gd name="T19" fmla="*/ 10517472 h 39"/>
                <a:gd name="T20" fmla="*/ 3519660 w 33"/>
                <a:gd name="T21" fmla="*/ 14024543 h 39"/>
                <a:gd name="T22" fmla="*/ 28159152 w 33"/>
                <a:gd name="T23" fmla="*/ 63108584 h 39"/>
                <a:gd name="T24" fmla="*/ 95038317 w 33"/>
                <a:gd name="T25" fmla="*/ 133229438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9"/>
                <a:gd name="T41" fmla="*/ 33 w 33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9">
                  <a:moveTo>
                    <a:pt x="27" y="38"/>
                  </a:moveTo>
                  <a:cubicBezTo>
                    <a:pt x="33" y="39"/>
                    <a:pt x="21" y="31"/>
                    <a:pt x="20" y="28"/>
                  </a:cubicBezTo>
                  <a:cubicBezTo>
                    <a:pt x="18" y="26"/>
                    <a:pt x="17" y="24"/>
                    <a:pt x="17" y="23"/>
                  </a:cubicBezTo>
                  <a:cubicBezTo>
                    <a:pt x="18" y="22"/>
                    <a:pt x="20" y="23"/>
                    <a:pt x="17" y="20"/>
                  </a:cubicBezTo>
                  <a:cubicBezTo>
                    <a:pt x="14" y="17"/>
                    <a:pt x="13" y="18"/>
                    <a:pt x="14" y="15"/>
                  </a:cubicBezTo>
                  <a:cubicBezTo>
                    <a:pt x="14" y="12"/>
                    <a:pt x="11" y="12"/>
                    <a:pt x="15" y="10"/>
                  </a:cubicBezTo>
                  <a:cubicBezTo>
                    <a:pt x="18" y="8"/>
                    <a:pt x="19" y="3"/>
                    <a:pt x="16" y="4"/>
                  </a:cubicBezTo>
                  <a:cubicBezTo>
                    <a:pt x="13" y="5"/>
                    <a:pt x="13" y="8"/>
                    <a:pt x="12" y="9"/>
                  </a:cubicBezTo>
                  <a:cubicBezTo>
                    <a:pt x="10" y="10"/>
                    <a:pt x="6" y="13"/>
                    <a:pt x="9" y="9"/>
                  </a:cubicBezTo>
                  <a:cubicBezTo>
                    <a:pt x="11" y="6"/>
                    <a:pt x="16" y="3"/>
                    <a:pt x="12" y="3"/>
                  </a:cubicBezTo>
                  <a:cubicBezTo>
                    <a:pt x="8" y="3"/>
                    <a:pt x="0" y="0"/>
                    <a:pt x="1" y="4"/>
                  </a:cubicBezTo>
                  <a:cubicBezTo>
                    <a:pt x="2" y="7"/>
                    <a:pt x="3" y="14"/>
                    <a:pt x="8" y="18"/>
                  </a:cubicBezTo>
                  <a:cubicBezTo>
                    <a:pt x="13" y="23"/>
                    <a:pt x="19" y="35"/>
                    <a:pt x="27" y="3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4" name="Freeform 1114"/>
            <p:cNvSpPr>
              <a:spLocks/>
            </p:cNvSpPr>
            <p:nvPr/>
          </p:nvSpPr>
          <p:spPr bwMode="auto">
            <a:xfrm>
              <a:off x="6454775" y="1874838"/>
              <a:ext cx="47625" cy="57150"/>
            </a:xfrm>
            <a:custGeom>
              <a:avLst/>
              <a:gdLst>
                <a:gd name="T0" fmla="*/ 87096603 w 25"/>
                <a:gd name="T1" fmla="*/ 97983680 h 30"/>
                <a:gd name="T2" fmla="*/ 79838555 w 25"/>
                <a:gd name="T3" fmla="*/ 58064400 h 30"/>
                <a:gd name="T4" fmla="*/ 50806349 w 25"/>
                <a:gd name="T5" fmla="*/ 10887076 h 30"/>
                <a:gd name="T6" fmla="*/ 29032199 w 25"/>
                <a:gd name="T7" fmla="*/ 3629025 h 30"/>
                <a:gd name="T8" fmla="*/ 21774151 w 25"/>
                <a:gd name="T9" fmla="*/ 14516100 h 30"/>
                <a:gd name="T10" fmla="*/ 14516099 w 25"/>
                <a:gd name="T11" fmla="*/ 21774152 h 30"/>
                <a:gd name="T12" fmla="*/ 39919278 w 25"/>
                <a:gd name="T13" fmla="*/ 36290256 h 30"/>
                <a:gd name="T14" fmla="*/ 39919278 w 25"/>
                <a:gd name="T15" fmla="*/ 61693424 h 30"/>
                <a:gd name="T16" fmla="*/ 47177325 w 25"/>
                <a:gd name="T17" fmla="*/ 65322463 h 30"/>
                <a:gd name="T18" fmla="*/ 39919278 w 25"/>
                <a:gd name="T19" fmla="*/ 79838559 h 30"/>
                <a:gd name="T20" fmla="*/ 58064397 w 25"/>
                <a:gd name="T21" fmla="*/ 94354656 h 30"/>
                <a:gd name="T22" fmla="*/ 54435373 w 25"/>
                <a:gd name="T23" fmla="*/ 76209535 h 30"/>
                <a:gd name="T24" fmla="*/ 76209532 w 25"/>
                <a:gd name="T25" fmla="*/ 87096608 h 30"/>
                <a:gd name="T26" fmla="*/ 87096603 w 25"/>
                <a:gd name="T27" fmla="*/ 9798368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30"/>
                <a:gd name="T44" fmla="*/ 25 w 25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30">
                  <a:moveTo>
                    <a:pt x="24" y="27"/>
                  </a:moveTo>
                  <a:cubicBezTo>
                    <a:pt x="24" y="23"/>
                    <a:pt x="23" y="20"/>
                    <a:pt x="22" y="16"/>
                  </a:cubicBezTo>
                  <a:cubicBezTo>
                    <a:pt x="20" y="12"/>
                    <a:pt x="17" y="5"/>
                    <a:pt x="14" y="3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3"/>
                    <a:pt x="8" y="4"/>
                    <a:pt x="6" y="4"/>
                  </a:cubicBezTo>
                  <a:cubicBezTo>
                    <a:pt x="4" y="3"/>
                    <a:pt x="0" y="4"/>
                    <a:pt x="4" y="6"/>
                  </a:cubicBezTo>
                  <a:cubicBezTo>
                    <a:pt x="8" y="8"/>
                    <a:pt x="11" y="7"/>
                    <a:pt x="11" y="10"/>
                  </a:cubicBezTo>
                  <a:cubicBezTo>
                    <a:pt x="11" y="14"/>
                    <a:pt x="9" y="18"/>
                    <a:pt x="11" y="17"/>
                  </a:cubicBezTo>
                  <a:cubicBezTo>
                    <a:pt x="12" y="16"/>
                    <a:pt x="14" y="17"/>
                    <a:pt x="13" y="18"/>
                  </a:cubicBezTo>
                  <a:cubicBezTo>
                    <a:pt x="11" y="19"/>
                    <a:pt x="9" y="18"/>
                    <a:pt x="11" y="22"/>
                  </a:cubicBezTo>
                  <a:cubicBezTo>
                    <a:pt x="14" y="26"/>
                    <a:pt x="17" y="30"/>
                    <a:pt x="16" y="26"/>
                  </a:cubicBezTo>
                  <a:cubicBezTo>
                    <a:pt x="15" y="23"/>
                    <a:pt x="11" y="21"/>
                    <a:pt x="15" y="21"/>
                  </a:cubicBezTo>
                  <a:cubicBezTo>
                    <a:pt x="18" y="21"/>
                    <a:pt x="20" y="22"/>
                    <a:pt x="21" y="24"/>
                  </a:cubicBezTo>
                  <a:cubicBezTo>
                    <a:pt x="22" y="26"/>
                    <a:pt x="25" y="30"/>
                    <a:pt x="24" y="2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5" name="Freeform 1115"/>
            <p:cNvSpPr>
              <a:spLocks/>
            </p:cNvSpPr>
            <p:nvPr/>
          </p:nvSpPr>
          <p:spPr bwMode="auto">
            <a:xfrm>
              <a:off x="6480175" y="1866900"/>
              <a:ext cx="19050" cy="17463"/>
            </a:xfrm>
            <a:custGeom>
              <a:avLst/>
              <a:gdLst>
                <a:gd name="T0" fmla="*/ 25403173 w 10"/>
                <a:gd name="T1" fmla="*/ 26353604 h 9"/>
                <a:gd name="T2" fmla="*/ 10887075 w 10"/>
                <a:gd name="T3" fmla="*/ 11294679 h 9"/>
                <a:gd name="T4" fmla="*/ 25403173 w 10"/>
                <a:gd name="T5" fmla="*/ 7530432 h 9"/>
                <a:gd name="T6" fmla="*/ 25403173 w 10"/>
                <a:gd name="T7" fmla="*/ 2635360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7" y="7"/>
                  </a:moveTo>
                  <a:cubicBezTo>
                    <a:pt x="4" y="5"/>
                    <a:pt x="0" y="5"/>
                    <a:pt x="3" y="3"/>
                  </a:cubicBezTo>
                  <a:cubicBezTo>
                    <a:pt x="5" y="1"/>
                    <a:pt x="6" y="0"/>
                    <a:pt x="7" y="2"/>
                  </a:cubicBezTo>
                  <a:cubicBezTo>
                    <a:pt x="8" y="4"/>
                    <a:pt x="10" y="9"/>
                    <a:pt x="7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6" name="Freeform 1116"/>
            <p:cNvSpPr>
              <a:spLocks/>
            </p:cNvSpPr>
            <p:nvPr/>
          </p:nvSpPr>
          <p:spPr bwMode="auto">
            <a:xfrm>
              <a:off x="6453188" y="1844675"/>
              <a:ext cx="30162" cy="26988"/>
            </a:xfrm>
            <a:custGeom>
              <a:avLst/>
              <a:gdLst>
                <a:gd name="T0" fmla="*/ 46198751 w 16"/>
                <a:gd name="T1" fmla="*/ 14864605 h 14"/>
                <a:gd name="T2" fmla="*/ 24876105 w 16"/>
                <a:gd name="T3" fmla="*/ 7431338 h 14"/>
                <a:gd name="T4" fmla="*/ 3553460 w 16"/>
                <a:gd name="T5" fmla="*/ 3716633 h 14"/>
                <a:gd name="T6" fmla="*/ 14215725 w 16"/>
                <a:gd name="T7" fmla="*/ 11147972 h 14"/>
                <a:gd name="T8" fmla="*/ 7106920 w 16"/>
                <a:gd name="T9" fmla="*/ 18581240 h 14"/>
                <a:gd name="T10" fmla="*/ 10660380 w 16"/>
                <a:gd name="T11" fmla="*/ 29729209 h 14"/>
                <a:gd name="T12" fmla="*/ 17769187 w 16"/>
                <a:gd name="T13" fmla="*/ 48308522 h 14"/>
                <a:gd name="T14" fmla="*/ 31983030 w 16"/>
                <a:gd name="T15" fmla="*/ 37160553 h 14"/>
                <a:gd name="T16" fmla="*/ 46198751 w 16"/>
                <a:gd name="T17" fmla="*/ 33443921 h 14"/>
                <a:gd name="T18" fmla="*/ 35536489 w 16"/>
                <a:gd name="T19" fmla="*/ 22295945 h 14"/>
                <a:gd name="T20" fmla="*/ 46198751 w 16"/>
                <a:gd name="T21" fmla="*/ 14864605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4"/>
                <a:gd name="T35" fmla="*/ 16 w 16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4">
                  <a:moveTo>
                    <a:pt x="13" y="4"/>
                  </a:moveTo>
                  <a:cubicBezTo>
                    <a:pt x="10" y="4"/>
                    <a:pt x="12" y="4"/>
                    <a:pt x="7" y="2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0" y="6"/>
                    <a:pt x="3" y="6"/>
                    <a:pt x="3" y="8"/>
                  </a:cubicBezTo>
                  <a:cubicBezTo>
                    <a:pt x="3" y="10"/>
                    <a:pt x="3" y="14"/>
                    <a:pt x="5" y="13"/>
                  </a:cubicBezTo>
                  <a:cubicBezTo>
                    <a:pt x="6" y="11"/>
                    <a:pt x="7" y="9"/>
                    <a:pt x="9" y="10"/>
                  </a:cubicBezTo>
                  <a:cubicBezTo>
                    <a:pt x="11" y="10"/>
                    <a:pt x="15" y="12"/>
                    <a:pt x="13" y="9"/>
                  </a:cubicBezTo>
                  <a:cubicBezTo>
                    <a:pt x="10" y="6"/>
                    <a:pt x="8" y="6"/>
                    <a:pt x="10" y="6"/>
                  </a:cubicBezTo>
                  <a:cubicBezTo>
                    <a:pt x="12" y="6"/>
                    <a:pt x="16" y="4"/>
                    <a:pt x="13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7" name="Freeform 1117"/>
            <p:cNvSpPr>
              <a:spLocks/>
            </p:cNvSpPr>
            <p:nvPr/>
          </p:nvSpPr>
          <p:spPr bwMode="auto">
            <a:xfrm>
              <a:off x="6442075" y="1851025"/>
              <a:ext cx="15875" cy="30163"/>
            </a:xfrm>
            <a:custGeom>
              <a:avLst/>
              <a:gdLst>
                <a:gd name="T0" fmla="*/ 11812983 w 8"/>
                <a:gd name="T1" fmla="*/ 0 h 16"/>
                <a:gd name="T2" fmla="*/ 3936999 w 8"/>
                <a:gd name="T3" fmla="*/ 10662619 h 16"/>
                <a:gd name="T4" fmla="*/ 11812983 w 8"/>
                <a:gd name="T5" fmla="*/ 24876930 h 16"/>
                <a:gd name="T6" fmla="*/ 11812983 w 8"/>
                <a:gd name="T7" fmla="*/ 49755745 h 16"/>
                <a:gd name="T8" fmla="*/ 23625965 w 8"/>
                <a:gd name="T9" fmla="*/ 35539553 h 16"/>
                <a:gd name="T10" fmla="*/ 27564948 w 8"/>
                <a:gd name="T11" fmla="*/ 17769776 h 16"/>
                <a:gd name="T12" fmla="*/ 11812983 w 8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3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2" y="4"/>
                    <a:pt x="5" y="5"/>
                    <a:pt x="3" y="7"/>
                  </a:cubicBezTo>
                  <a:cubicBezTo>
                    <a:pt x="2" y="9"/>
                    <a:pt x="2" y="16"/>
                    <a:pt x="3" y="14"/>
                  </a:cubicBezTo>
                  <a:cubicBezTo>
                    <a:pt x="5" y="12"/>
                    <a:pt x="8" y="13"/>
                    <a:pt x="6" y="10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8" name="Freeform 1118"/>
            <p:cNvSpPr>
              <a:spLocks/>
            </p:cNvSpPr>
            <p:nvPr/>
          </p:nvSpPr>
          <p:spPr bwMode="auto">
            <a:xfrm>
              <a:off x="6408738" y="1831975"/>
              <a:ext cx="26987" cy="42863"/>
            </a:xfrm>
            <a:custGeom>
              <a:avLst/>
              <a:gdLst>
                <a:gd name="T0" fmla="*/ 40873743 w 14"/>
                <a:gd name="T1" fmla="*/ 69460429 h 23"/>
                <a:gd name="T2" fmla="*/ 29726180 w 14"/>
                <a:gd name="T3" fmla="*/ 48623413 h 23"/>
                <a:gd name="T4" fmla="*/ 22295119 w 14"/>
                <a:gd name="T5" fmla="*/ 34730215 h 23"/>
                <a:gd name="T6" fmla="*/ 26011613 w 14"/>
                <a:gd name="T7" fmla="*/ 20838873 h 23"/>
                <a:gd name="T8" fmla="*/ 7431063 w 14"/>
                <a:gd name="T9" fmla="*/ 10419436 h 23"/>
                <a:gd name="T10" fmla="*/ 18578624 w 14"/>
                <a:gd name="T11" fmla="*/ 3473766 h 23"/>
                <a:gd name="T12" fmla="*/ 40873743 w 14"/>
                <a:gd name="T13" fmla="*/ 20838873 h 23"/>
                <a:gd name="T14" fmla="*/ 48304804 w 14"/>
                <a:gd name="T15" fmla="*/ 45149647 h 23"/>
                <a:gd name="T16" fmla="*/ 40873743 w 14"/>
                <a:gd name="T17" fmla="*/ 69460429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3"/>
                <a:gd name="T29" fmla="*/ 14 w 14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3">
                  <a:moveTo>
                    <a:pt x="11" y="20"/>
                  </a:moveTo>
                  <a:cubicBezTo>
                    <a:pt x="9" y="18"/>
                    <a:pt x="10" y="16"/>
                    <a:pt x="8" y="14"/>
                  </a:cubicBezTo>
                  <a:cubicBezTo>
                    <a:pt x="6" y="12"/>
                    <a:pt x="5" y="11"/>
                    <a:pt x="6" y="10"/>
                  </a:cubicBezTo>
                  <a:cubicBezTo>
                    <a:pt x="7" y="8"/>
                    <a:pt x="8" y="8"/>
                    <a:pt x="7" y="6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9" y="1"/>
                    <a:pt x="11" y="3"/>
                    <a:pt x="11" y="6"/>
                  </a:cubicBezTo>
                  <a:cubicBezTo>
                    <a:pt x="12" y="9"/>
                    <a:pt x="14" y="10"/>
                    <a:pt x="13" y="13"/>
                  </a:cubicBezTo>
                  <a:cubicBezTo>
                    <a:pt x="13" y="15"/>
                    <a:pt x="13" y="23"/>
                    <a:pt x="11" y="2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9" name="Freeform 1119"/>
            <p:cNvSpPr>
              <a:spLocks/>
            </p:cNvSpPr>
            <p:nvPr/>
          </p:nvSpPr>
          <p:spPr bwMode="auto">
            <a:xfrm>
              <a:off x="6386513" y="1803400"/>
              <a:ext cx="44450" cy="30163"/>
            </a:xfrm>
            <a:custGeom>
              <a:avLst/>
              <a:gdLst>
                <a:gd name="T0" fmla="*/ 37349598 w 23"/>
                <a:gd name="T1" fmla="*/ 49755745 h 16"/>
                <a:gd name="T2" fmla="*/ 14939064 w 23"/>
                <a:gd name="T3" fmla="*/ 24876930 h 16"/>
                <a:gd name="T4" fmla="*/ 18674799 w 23"/>
                <a:gd name="T5" fmla="*/ 17769776 h 16"/>
                <a:gd name="T6" fmla="*/ 11205265 w 23"/>
                <a:gd name="T7" fmla="*/ 10662619 h 16"/>
                <a:gd name="T8" fmla="*/ 37349598 w 23"/>
                <a:gd name="T9" fmla="*/ 3553578 h 16"/>
                <a:gd name="T10" fmla="*/ 44819128 w 23"/>
                <a:gd name="T11" fmla="*/ 7107155 h 16"/>
                <a:gd name="T12" fmla="*/ 44819128 w 23"/>
                <a:gd name="T13" fmla="*/ 21323353 h 16"/>
                <a:gd name="T14" fmla="*/ 74699197 w 23"/>
                <a:gd name="T15" fmla="*/ 39093129 h 16"/>
                <a:gd name="T16" fmla="*/ 56024390 w 23"/>
                <a:gd name="T17" fmla="*/ 39093129 h 16"/>
                <a:gd name="T18" fmla="*/ 48554860 w 23"/>
                <a:gd name="T19" fmla="*/ 46200283 h 16"/>
                <a:gd name="T20" fmla="*/ 37349598 w 23"/>
                <a:gd name="T21" fmla="*/ 4975574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16"/>
                <a:gd name="T35" fmla="*/ 23 w 23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16">
                  <a:moveTo>
                    <a:pt x="10" y="14"/>
                  </a:moveTo>
                  <a:cubicBezTo>
                    <a:pt x="7" y="11"/>
                    <a:pt x="3" y="9"/>
                    <a:pt x="4" y="7"/>
                  </a:cubicBezTo>
                  <a:cubicBezTo>
                    <a:pt x="5" y="5"/>
                    <a:pt x="6" y="6"/>
                    <a:pt x="5" y="5"/>
                  </a:cubicBezTo>
                  <a:cubicBezTo>
                    <a:pt x="4" y="4"/>
                    <a:pt x="0" y="5"/>
                    <a:pt x="3" y="3"/>
                  </a:cubicBezTo>
                  <a:cubicBezTo>
                    <a:pt x="5" y="2"/>
                    <a:pt x="8" y="0"/>
                    <a:pt x="10" y="1"/>
                  </a:cubicBezTo>
                  <a:cubicBezTo>
                    <a:pt x="13" y="1"/>
                    <a:pt x="14" y="2"/>
                    <a:pt x="12" y="2"/>
                  </a:cubicBezTo>
                  <a:cubicBezTo>
                    <a:pt x="11" y="3"/>
                    <a:pt x="9" y="4"/>
                    <a:pt x="12" y="6"/>
                  </a:cubicBezTo>
                  <a:cubicBezTo>
                    <a:pt x="15" y="8"/>
                    <a:pt x="23" y="10"/>
                    <a:pt x="20" y="11"/>
                  </a:cubicBezTo>
                  <a:cubicBezTo>
                    <a:pt x="17" y="11"/>
                    <a:pt x="17" y="12"/>
                    <a:pt x="15" y="11"/>
                  </a:cubicBezTo>
                  <a:cubicBezTo>
                    <a:pt x="12" y="10"/>
                    <a:pt x="12" y="11"/>
                    <a:pt x="13" y="13"/>
                  </a:cubicBezTo>
                  <a:cubicBezTo>
                    <a:pt x="13" y="15"/>
                    <a:pt x="12" y="16"/>
                    <a:pt x="10" y="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0" name="Freeform 1120"/>
            <p:cNvSpPr>
              <a:spLocks/>
            </p:cNvSpPr>
            <p:nvPr/>
          </p:nvSpPr>
          <p:spPr bwMode="auto">
            <a:xfrm>
              <a:off x="6426200" y="1804988"/>
              <a:ext cx="31750" cy="41275"/>
            </a:xfrm>
            <a:custGeom>
              <a:avLst/>
              <a:gdLst>
                <a:gd name="T0" fmla="*/ 27564948 w 16"/>
                <a:gd name="T1" fmla="*/ 63357132 h 22"/>
                <a:gd name="T2" fmla="*/ 35438952 w 16"/>
                <a:gd name="T3" fmla="*/ 49278595 h 22"/>
                <a:gd name="T4" fmla="*/ 19688967 w 16"/>
                <a:gd name="T5" fmla="*/ 35198197 h 22"/>
                <a:gd name="T6" fmla="*/ 19688967 w 16"/>
                <a:gd name="T7" fmla="*/ 21119667 h 22"/>
                <a:gd name="T8" fmla="*/ 11812983 w 16"/>
                <a:gd name="T9" fmla="*/ 3519632 h 22"/>
                <a:gd name="T10" fmla="*/ 35438952 w 16"/>
                <a:gd name="T11" fmla="*/ 7039263 h 22"/>
                <a:gd name="T12" fmla="*/ 51190913 w 16"/>
                <a:gd name="T13" fmla="*/ 21119667 h 22"/>
                <a:gd name="T14" fmla="*/ 55127911 w 16"/>
                <a:gd name="T15" fmla="*/ 35198197 h 22"/>
                <a:gd name="T16" fmla="*/ 51190913 w 16"/>
                <a:gd name="T17" fmla="*/ 52798226 h 22"/>
                <a:gd name="T18" fmla="*/ 27564948 w 16"/>
                <a:gd name="T19" fmla="*/ 6335713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7" y="18"/>
                  </a:moveTo>
                  <a:cubicBezTo>
                    <a:pt x="8" y="16"/>
                    <a:pt x="11" y="16"/>
                    <a:pt x="9" y="14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6" y="8"/>
                    <a:pt x="5" y="6"/>
                  </a:cubicBezTo>
                  <a:cubicBezTo>
                    <a:pt x="3" y="4"/>
                    <a:pt x="0" y="3"/>
                    <a:pt x="3" y="1"/>
                  </a:cubicBezTo>
                  <a:cubicBezTo>
                    <a:pt x="7" y="0"/>
                    <a:pt x="6" y="1"/>
                    <a:pt x="9" y="2"/>
                  </a:cubicBezTo>
                  <a:cubicBezTo>
                    <a:pt x="12" y="2"/>
                    <a:pt x="15" y="5"/>
                    <a:pt x="13" y="6"/>
                  </a:cubicBezTo>
                  <a:cubicBezTo>
                    <a:pt x="11" y="7"/>
                    <a:pt x="13" y="8"/>
                    <a:pt x="14" y="10"/>
                  </a:cubicBezTo>
                  <a:cubicBezTo>
                    <a:pt x="15" y="12"/>
                    <a:pt x="16" y="14"/>
                    <a:pt x="13" y="15"/>
                  </a:cubicBezTo>
                  <a:cubicBezTo>
                    <a:pt x="11" y="16"/>
                    <a:pt x="4" y="22"/>
                    <a:pt x="7" y="1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1" name="Freeform 1121"/>
            <p:cNvSpPr>
              <a:spLocks/>
            </p:cNvSpPr>
            <p:nvPr/>
          </p:nvSpPr>
          <p:spPr bwMode="auto">
            <a:xfrm>
              <a:off x="6408738" y="1808163"/>
              <a:ext cx="22225" cy="6350"/>
            </a:xfrm>
            <a:custGeom>
              <a:avLst/>
              <a:gdLst>
                <a:gd name="T0" fmla="*/ 24493970 w 11"/>
                <a:gd name="T1" fmla="*/ 13440833 h 3"/>
                <a:gd name="T2" fmla="*/ 12245975 w 11"/>
                <a:gd name="T3" fmla="*/ 8959851 h 3"/>
                <a:gd name="T4" fmla="*/ 36739948 w 11"/>
                <a:gd name="T5" fmla="*/ 4480984 h 3"/>
                <a:gd name="T6" fmla="*/ 24493970 w 11"/>
                <a:gd name="T7" fmla="*/ 1344083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"/>
                <a:gd name="T14" fmla="*/ 11 w 1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">
                  <a:moveTo>
                    <a:pt x="6" y="3"/>
                  </a:moveTo>
                  <a:cubicBezTo>
                    <a:pt x="2" y="3"/>
                    <a:pt x="0" y="2"/>
                    <a:pt x="3" y="2"/>
                  </a:cubicBezTo>
                  <a:cubicBezTo>
                    <a:pt x="6" y="1"/>
                    <a:pt x="11" y="0"/>
                    <a:pt x="9" y="1"/>
                  </a:cubicBezTo>
                  <a:cubicBezTo>
                    <a:pt x="8" y="2"/>
                    <a:pt x="8" y="3"/>
                    <a:pt x="6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2" name="Freeform 1122"/>
            <p:cNvSpPr>
              <a:spLocks/>
            </p:cNvSpPr>
            <p:nvPr/>
          </p:nvSpPr>
          <p:spPr bwMode="auto">
            <a:xfrm>
              <a:off x="5932488" y="1817688"/>
              <a:ext cx="65087" cy="33337"/>
            </a:xfrm>
            <a:custGeom>
              <a:avLst/>
              <a:gdLst>
                <a:gd name="T0" fmla="*/ 95279698 w 34"/>
                <a:gd name="T1" fmla="*/ 0 h 17"/>
                <a:gd name="T2" fmla="*/ 65963760 w 34"/>
                <a:gd name="T3" fmla="*/ 7691040 h 17"/>
                <a:gd name="T4" fmla="*/ 43975835 w 34"/>
                <a:gd name="T5" fmla="*/ 3845520 h 17"/>
                <a:gd name="T6" fmla="*/ 36645894 w 34"/>
                <a:gd name="T7" fmla="*/ 23073123 h 17"/>
                <a:gd name="T8" fmla="*/ 43975835 w 34"/>
                <a:gd name="T9" fmla="*/ 34609689 h 17"/>
                <a:gd name="T10" fmla="*/ 10993959 w 34"/>
                <a:gd name="T11" fmla="*/ 23073123 h 17"/>
                <a:gd name="T12" fmla="*/ 0 w 34"/>
                <a:gd name="T13" fmla="*/ 34609689 h 17"/>
                <a:gd name="T14" fmla="*/ 18323904 w 34"/>
                <a:gd name="T15" fmla="*/ 65373858 h 17"/>
                <a:gd name="T16" fmla="*/ 40311822 w 34"/>
                <a:gd name="T17" fmla="*/ 57682804 h 17"/>
                <a:gd name="T18" fmla="*/ 65963760 w 34"/>
                <a:gd name="T19" fmla="*/ 49991766 h 17"/>
                <a:gd name="T20" fmla="*/ 91615684 w 34"/>
                <a:gd name="T21" fmla="*/ 42300727 h 17"/>
                <a:gd name="T22" fmla="*/ 91615684 w 34"/>
                <a:gd name="T23" fmla="*/ 30764162 h 17"/>
                <a:gd name="T24" fmla="*/ 106273653 w 34"/>
                <a:gd name="T25" fmla="*/ 26918643 h 17"/>
                <a:gd name="T26" fmla="*/ 113603594 w 34"/>
                <a:gd name="T27" fmla="*/ 19227604 h 17"/>
                <a:gd name="T28" fmla="*/ 95279698 w 34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17"/>
                <a:gd name="T47" fmla="*/ 34 w 3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17">
                  <a:moveTo>
                    <a:pt x="26" y="0"/>
                  </a:move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4" y="0"/>
                    <a:pt x="12" y="1"/>
                  </a:cubicBezTo>
                  <a:cubicBezTo>
                    <a:pt x="10" y="2"/>
                    <a:pt x="8" y="4"/>
                    <a:pt x="10" y="6"/>
                  </a:cubicBezTo>
                  <a:cubicBezTo>
                    <a:pt x="13" y="7"/>
                    <a:pt x="15" y="12"/>
                    <a:pt x="12" y="9"/>
                  </a:cubicBezTo>
                  <a:cubicBezTo>
                    <a:pt x="9" y="6"/>
                    <a:pt x="4" y="5"/>
                    <a:pt x="3" y="6"/>
                  </a:cubicBezTo>
                  <a:cubicBezTo>
                    <a:pt x="2" y="7"/>
                    <a:pt x="0" y="6"/>
                    <a:pt x="0" y="9"/>
                  </a:cubicBezTo>
                  <a:cubicBezTo>
                    <a:pt x="1" y="12"/>
                    <a:pt x="2" y="16"/>
                    <a:pt x="5" y="17"/>
                  </a:cubicBezTo>
                  <a:cubicBezTo>
                    <a:pt x="8" y="17"/>
                    <a:pt x="7" y="15"/>
                    <a:pt x="11" y="15"/>
                  </a:cubicBezTo>
                  <a:cubicBezTo>
                    <a:pt x="14" y="15"/>
                    <a:pt x="17" y="15"/>
                    <a:pt x="18" y="13"/>
                  </a:cubicBezTo>
                  <a:cubicBezTo>
                    <a:pt x="19" y="12"/>
                    <a:pt x="21" y="14"/>
                    <a:pt x="25" y="11"/>
                  </a:cubicBezTo>
                  <a:cubicBezTo>
                    <a:pt x="28" y="9"/>
                    <a:pt x="28" y="8"/>
                    <a:pt x="25" y="8"/>
                  </a:cubicBezTo>
                  <a:cubicBezTo>
                    <a:pt x="23" y="7"/>
                    <a:pt x="26" y="7"/>
                    <a:pt x="29" y="7"/>
                  </a:cubicBezTo>
                  <a:cubicBezTo>
                    <a:pt x="31" y="7"/>
                    <a:pt x="34" y="7"/>
                    <a:pt x="31" y="5"/>
                  </a:cubicBezTo>
                  <a:cubicBezTo>
                    <a:pt x="29" y="3"/>
                    <a:pt x="29" y="0"/>
                    <a:pt x="26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3" name="Freeform 1123"/>
            <p:cNvSpPr>
              <a:spLocks/>
            </p:cNvSpPr>
            <p:nvPr/>
          </p:nvSpPr>
          <p:spPr bwMode="auto">
            <a:xfrm>
              <a:off x="5957888" y="1787525"/>
              <a:ext cx="41275" cy="31750"/>
            </a:xfrm>
            <a:custGeom>
              <a:avLst/>
              <a:gdLst>
                <a:gd name="T0" fmla="*/ 21119667 w 22"/>
                <a:gd name="T1" fmla="*/ 48833360 h 17"/>
                <a:gd name="T2" fmla="*/ 56317856 w 22"/>
                <a:gd name="T3" fmla="*/ 34880175 h 17"/>
                <a:gd name="T4" fmla="*/ 73917900 w 22"/>
                <a:gd name="T5" fmla="*/ 31393280 h 17"/>
                <a:gd name="T6" fmla="*/ 56317856 w 22"/>
                <a:gd name="T7" fmla="*/ 6975660 h 17"/>
                <a:gd name="T8" fmla="*/ 21119667 w 22"/>
                <a:gd name="T9" fmla="*/ 4883336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6" y="14"/>
                  </a:moveTo>
                  <a:cubicBezTo>
                    <a:pt x="9" y="13"/>
                    <a:pt x="13" y="10"/>
                    <a:pt x="16" y="10"/>
                  </a:cubicBezTo>
                  <a:cubicBezTo>
                    <a:pt x="18" y="9"/>
                    <a:pt x="22" y="10"/>
                    <a:pt x="21" y="9"/>
                  </a:cubicBezTo>
                  <a:cubicBezTo>
                    <a:pt x="19" y="7"/>
                    <a:pt x="17" y="0"/>
                    <a:pt x="16" y="2"/>
                  </a:cubicBezTo>
                  <a:cubicBezTo>
                    <a:pt x="14" y="3"/>
                    <a:pt x="0" y="17"/>
                    <a:pt x="6" y="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4" name="Freeform 1124"/>
            <p:cNvSpPr>
              <a:spLocks/>
            </p:cNvSpPr>
            <p:nvPr/>
          </p:nvSpPr>
          <p:spPr bwMode="auto">
            <a:xfrm>
              <a:off x="5661025" y="1922463"/>
              <a:ext cx="60325" cy="19050"/>
            </a:xfrm>
            <a:custGeom>
              <a:avLst/>
              <a:gdLst>
                <a:gd name="T0" fmla="*/ 109816801 w 31"/>
                <a:gd name="T1" fmla="*/ 14516098 h 10"/>
                <a:gd name="T2" fmla="*/ 87095687 w 31"/>
                <a:gd name="T3" fmla="*/ 0 h 10"/>
                <a:gd name="T4" fmla="*/ 34081686 w 31"/>
                <a:gd name="T5" fmla="*/ 29032196 h 10"/>
                <a:gd name="T6" fmla="*/ 109816801 w 31"/>
                <a:gd name="T7" fmla="*/ 14516098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"/>
                <a:gd name="T14" fmla="*/ 31 w 3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">
                  <a:moveTo>
                    <a:pt x="29" y="4"/>
                  </a:moveTo>
                  <a:cubicBezTo>
                    <a:pt x="31" y="4"/>
                    <a:pt x="27" y="0"/>
                    <a:pt x="23" y="0"/>
                  </a:cubicBezTo>
                  <a:cubicBezTo>
                    <a:pt x="19" y="0"/>
                    <a:pt x="0" y="7"/>
                    <a:pt x="9" y="8"/>
                  </a:cubicBezTo>
                  <a:cubicBezTo>
                    <a:pt x="19" y="10"/>
                    <a:pt x="24" y="3"/>
                    <a:pt x="29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5" name="Freeform 1125"/>
            <p:cNvSpPr>
              <a:spLocks/>
            </p:cNvSpPr>
            <p:nvPr/>
          </p:nvSpPr>
          <p:spPr bwMode="auto">
            <a:xfrm>
              <a:off x="5605463" y="1954213"/>
              <a:ext cx="36512" cy="23812"/>
            </a:xfrm>
            <a:custGeom>
              <a:avLst/>
              <a:gdLst>
                <a:gd name="T0" fmla="*/ 70164536 w 19"/>
                <a:gd name="T1" fmla="*/ 13420809 h 13"/>
                <a:gd name="T2" fmla="*/ 36929006 w 19"/>
                <a:gd name="T3" fmla="*/ 10065150 h 13"/>
                <a:gd name="T4" fmla="*/ 33235530 w 19"/>
                <a:gd name="T5" fmla="*/ 30195453 h 13"/>
                <a:gd name="T6" fmla="*/ 11078509 w 19"/>
                <a:gd name="T7" fmla="*/ 43616259 h 13"/>
                <a:gd name="T8" fmla="*/ 48007511 w 19"/>
                <a:gd name="T9" fmla="*/ 33551112 h 13"/>
                <a:gd name="T10" fmla="*/ 70164536 w 19"/>
                <a:gd name="T11" fmla="*/ 1342080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3"/>
                <a:gd name="T20" fmla="*/ 19 w 1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3">
                  <a:moveTo>
                    <a:pt x="19" y="4"/>
                  </a:moveTo>
                  <a:cubicBezTo>
                    <a:pt x="19" y="0"/>
                    <a:pt x="12" y="0"/>
                    <a:pt x="10" y="3"/>
                  </a:cubicBezTo>
                  <a:cubicBezTo>
                    <a:pt x="9" y="6"/>
                    <a:pt x="11" y="7"/>
                    <a:pt x="9" y="9"/>
                  </a:cubicBezTo>
                  <a:cubicBezTo>
                    <a:pt x="6" y="10"/>
                    <a:pt x="0" y="13"/>
                    <a:pt x="3" y="13"/>
                  </a:cubicBezTo>
                  <a:cubicBezTo>
                    <a:pt x="6" y="13"/>
                    <a:pt x="10" y="13"/>
                    <a:pt x="13" y="10"/>
                  </a:cubicBezTo>
                  <a:cubicBezTo>
                    <a:pt x="16" y="8"/>
                    <a:pt x="19" y="6"/>
                    <a:pt x="19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6" name="Freeform 1126"/>
            <p:cNvSpPr>
              <a:spLocks/>
            </p:cNvSpPr>
            <p:nvPr/>
          </p:nvSpPr>
          <p:spPr bwMode="auto">
            <a:xfrm>
              <a:off x="7315200" y="1330325"/>
              <a:ext cx="107950" cy="61913"/>
            </a:xfrm>
            <a:custGeom>
              <a:avLst/>
              <a:gdLst>
                <a:gd name="T0" fmla="*/ 193228580 w 56"/>
                <a:gd name="T1" fmla="*/ 84479341 h 33"/>
                <a:gd name="T2" fmla="*/ 170933056 w 56"/>
                <a:gd name="T3" fmla="*/ 80957806 h 33"/>
                <a:gd name="T4" fmla="*/ 174649619 w 56"/>
                <a:gd name="T5" fmla="*/ 66879171 h 33"/>
                <a:gd name="T6" fmla="*/ 152354095 w 56"/>
                <a:gd name="T7" fmla="*/ 42239670 h 33"/>
                <a:gd name="T8" fmla="*/ 141206332 w 56"/>
                <a:gd name="T9" fmla="*/ 31678818 h 33"/>
                <a:gd name="T10" fmla="*/ 111477652 w 56"/>
                <a:gd name="T11" fmla="*/ 21119835 h 33"/>
                <a:gd name="T12" fmla="*/ 70603166 w 56"/>
                <a:gd name="T13" fmla="*/ 3519660 h 33"/>
                <a:gd name="T14" fmla="*/ 55738826 w 56"/>
                <a:gd name="T15" fmla="*/ 45759329 h 33"/>
                <a:gd name="T16" fmla="*/ 11147766 w 56"/>
                <a:gd name="T17" fmla="*/ 63359513 h 33"/>
                <a:gd name="T18" fmla="*/ 26012095 w 56"/>
                <a:gd name="T19" fmla="*/ 84479341 h 33"/>
                <a:gd name="T20" fmla="*/ 81750928 w 56"/>
                <a:gd name="T21" fmla="*/ 105599169 h 33"/>
                <a:gd name="T22" fmla="*/ 122625414 w 56"/>
                <a:gd name="T23" fmla="*/ 112638486 h 33"/>
                <a:gd name="T24" fmla="*/ 174649619 w 56"/>
                <a:gd name="T25" fmla="*/ 102077634 h 33"/>
                <a:gd name="T26" fmla="*/ 193228580 w 56"/>
                <a:gd name="T27" fmla="*/ 84479341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33"/>
                <a:gd name="T44" fmla="*/ 56 w 56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33">
                  <a:moveTo>
                    <a:pt x="52" y="24"/>
                  </a:moveTo>
                  <a:cubicBezTo>
                    <a:pt x="48" y="25"/>
                    <a:pt x="45" y="25"/>
                    <a:pt x="46" y="23"/>
                  </a:cubicBezTo>
                  <a:cubicBezTo>
                    <a:pt x="46" y="21"/>
                    <a:pt x="50" y="21"/>
                    <a:pt x="47" y="19"/>
                  </a:cubicBezTo>
                  <a:cubicBezTo>
                    <a:pt x="44" y="16"/>
                    <a:pt x="41" y="12"/>
                    <a:pt x="41" y="12"/>
                  </a:cubicBezTo>
                  <a:cubicBezTo>
                    <a:pt x="41" y="12"/>
                    <a:pt x="42" y="9"/>
                    <a:pt x="38" y="9"/>
                  </a:cubicBezTo>
                  <a:cubicBezTo>
                    <a:pt x="35" y="10"/>
                    <a:pt x="34" y="9"/>
                    <a:pt x="30" y="6"/>
                  </a:cubicBezTo>
                  <a:cubicBezTo>
                    <a:pt x="26" y="4"/>
                    <a:pt x="21" y="0"/>
                    <a:pt x="19" y="1"/>
                  </a:cubicBezTo>
                  <a:cubicBezTo>
                    <a:pt x="17" y="3"/>
                    <a:pt x="17" y="10"/>
                    <a:pt x="15" y="13"/>
                  </a:cubicBezTo>
                  <a:cubicBezTo>
                    <a:pt x="13" y="16"/>
                    <a:pt x="5" y="17"/>
                    <a:pt x="3" y="18"/>
                  </a:cubicBezTo>
                  <a:cubicBezTo>
                    <a:pt x="2" y="19"/>
                    <a:pt x="0" y="22"/>
                    <a:pt x="7" y="24"/>
                  </a:cubicBezTo>
                  <a:cubicBezTo>
                    <a:pt x="13" y="25"/>
                    <a:pt x="19" y="28"/>
                    <a:pt x="22" y="30"/>
                  </a:cubicBezTo>
                  <a:cubicBezTo>
                    <a:pt x="26" y="31"/>
                    <a:pt x="28" y="30"/>
                    <a:pt x="33" y="32"/>
                  </a:cubicBezTo>
                  <a:cubicBezTo>
                    <a:pt x="39" y="33"/>
                    <a:pt x="44" y="31"/>
                    <a:pt x="47" y="29"/>
                  </a:cubicBezTo>
                  <a:cubicBezTo>
                    <a:pt x="50" y="27"/>
                    <a:pt x="56" y="23"/>
                    <a:pt x="52" y="2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7" name="Freeform 1127"/>
            <p:cNvSpPr>
              <a:spLocks/>
            </p:cNvSpPr>
            <p:nvPr/>
          </p:nvSpPr>
          <p:spPr bwMode="auto">
            <a:xfrm>
              <a:off x="7286625" y="1363663"/>
              <a:ext cx="22225" cy="15875"/>
            </a:xfrm>
            <a:custGeom>
              <a:avLst/>
              <a:gdLst>
                <a:gd name="T0" fmla="*/ 16329312 w 11"/>
                <a:gd name="T1" fmla="*/ 27564948 h 8"/>
                <a:gd name="T2" fmla="*/ 16329312 w 11"/>
                <a:gd name="T3" fmla="*/ 7875983 h 8"/>
                <a:gd name="T4" fmla="*/ 32658624 w 11"/>
                <a:gd name="T5" fmla="*/ 7875983 h 8"/>
                <a:gd name="T6" fmla="*/ 16329312 w 11"/>
                <a:gd name="T7" fmla="*/ 2756494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4" y="7"/>
                  </a:moveTo>
                  <a:cubicBezTo>
                    <a:pt x="0" y="8"/>
                    <a:pt x="1" y="3"/>
                    <a:pt x="4" y="2"/>
                  </a:cubicBezTo>
                  <a:cubicBezTo>
                    <a:pt x="7" y="1"/>
                    <a:pt x="11" y="0"/>
                    <a:pt x="8" y="2"/>
                  </a:cubicBezTo>
                  <a:cubicBezTo>
                    <a:pt x="6" y="4"/>
                    <a:pt x="7" y="7"/>
                    <a:pt x="4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8" name="Freeform 1128"/>
            <p:cNvSpPr>
              <a:spLocks/>
            </p:cNvSpPr>
            <p:nvPr/>
          </p:nvSpPr>
          <p:spPr bwMode="auto">
            <a:xfrm>
              <a:off x="7251700" y="1377950"/>
              <a:ext cx="9525" cy="11113"/>
            </a:xfrm>
            <a:custGeom>
              <a:avLst/>
              <a:gdLst>
                <a:gd name="T0" fmla="*/ 10887075 w 5"/>
                <a:gd name="T1" fmla="*/ 17152917 h 6"/>
                <a:gd name="T2" fmla="*/ 10887075 w 5"/>
                <a:gd name="T3" fmla="*/ 6860425 h 6"/>
                <a:gd name="T4" fmla="*/ 10887075 w 5"/>
                <a:gd name="T5" fmla="*/ 17152917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3" y="5"/>
                  </a:moveTo>
                  <a:cubicBezTo>
                    <a:pt x="1" y="5"/>
                    <a:pt x="0" y="3"/>
                    <a:pt x="3" y="2"/>
                  </a:cubicBezTo>
                  <a:cubicBezTo>
                    <a:pt x="5" y="0"/>
                    <a:pt x="5" y="6"/>
                    <a:pt x="3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9" name="Freeform 1129"/>
            <p:cNvSpPr>
              <a:spLocks/>
            </p:cNvSpPr>
            <p:nvPr/>
          </p:nvSpPr>
          <p:spPr bwMode="auto">
            <a:xfrm>
              <a:off x="6821488" y="1169988"/>
              <a:ext cx="463550" cy="222250"/>
            </a:xfrm>
            <a:custGeom>
              <a:avLst/>
              <a:gdLst>
                <a:gd name="T0" fmla="*/ 691408735 w 243"/>
                <a:gd name="T1" fmla="*/ 386095757 h 117"/>
                <a:gd name="T2" fmla="*/ 622267313 w 243"/>
                <a:gd name="T3" fmla="*/ 360837146 h 117"/>
                <a:gd name="T4" fmla="*/ 542208624 w 243"/>
                <a:gd name="T5" fmla="*/ 378879283 h 117"/>
                <a:gd name="T6" fmla="*/ 422122378 w 243"/>
                <a:gd name="T7" fmla="*/ 404137894 h 117"/>
                <a:gd name="T8" fmla="*/ 276563899 w 243"/>
                <a:gd name="T9" fmla="*/ 389704944 h 117"/>
                <a:gd name="T10" fmla="*/ 149198263 w 243"/>
                <a:gd name="T11" fmla="*/ 346404197 h 117"/>
                <a:gd name="T12" fmla="*/ 211062143 w 243"/>
                <a:gd name="T13" fmla="*/ 270628364 h 117"/>
                <a:gd name="T14" fmla="*/ 371177674 w 243"/>
                <a:gd name="T15" fmla="*/ 267019177 h 117"/>
                <a:gd name="T16" fmla="*/ 160115531 w 243"/>
                <a:gd name="T17" fmla="*/ 241760507 h 117"/>
                <a:gd name="T18" fmla="*/ 76418994 w 243"/>
                <a:gd name="T19" fmla="*/ 194852472 h 117"/>
                <a:gd name="T20" fmla="*/ 105531071 w 243"/>
                <a:gd name="T21" fmla="*/ 173201149 h 117"/>
                <a:gd name="T22" fmla="*/ 58224169 w 243"/>
                <a:gd name="T23" fmla="*/ 151551725 h 117"/>
                <a:gd name="T24" fmla="*/ 40029360 w 243"/>
                <a:gd name="T25" fmla="*/ 104643661 h 117"/>
                <a:gd name="T26" fmla="*/ 43667177 w 243"/>
                <a:gd name="T27" fmla="*/ 82992337 h 117"/>
                <a:gd name="T28" fmla="*/ 185587883 w 243"/>
                <a:gd name="T29" fmla="*/ 10825665 h 117"/>
                <a:gd name="T30" fmla="*/ 247451762 w 243"/>
                <a:gd name="T31" fmla="*/ 43300762 h 117"/>
                <a:gd name="T32" fmla="*/ 276563899 w 243"/>
                <a:gd name="T33" fmla="*/ 61342898 h 117"/>
                <a:gd name="T34" fmla="*/ 371177674 w 243"/>
                <a:gd name="T35" fmla="*/ 50517237 h 117"/>
                <a:gd name="T36" fmla="*/ 367537949 w 243"/>
                <a:gd name="T37" fmla="*/ 93817999 h 117"/>
                <a:gd name="T38" fmla="*/ 418484561 w 243"/>
                <a:gd name="T39" fmla="*/ 75775862 h 117"/>
                <a:gd name="T40" fmla="*/ 454874180 w 243"/>
                <a:gd name="T41" fmla="*/ 79385050 h 117"/>
                <a:gd name="T42" fmla="*/ 418484561 w 243"/>
                <a:gd name="T43" fmla="*/ 32475100 h 117"/>
                <a:gd name="T44" fmla="*/ 509458729 w 243"/>
                <a:gd name="T45" fmla="*/ 79385050 h 117"/>
                <a:gd name="T46" fmla="*/ 574960426 w 243"/>
                <a:gd name="T47" fmla="*/ 133509589 h 117"/>
                <a:gd name="T48" fmla="*/ 545848349 w 243"/>
                <a:gd name="T49" fmla="*/ 3609188 h 117"/>
                <a:gd name="T50" fmla="*/ 596794961 w 243"/>
                <a:gd name="T51" fmla="*/ 3609188 h 117"/>
                <a:gd name="T52" fmla="*/ 665934475 w 243"/>
                <a:gd name="T53" fmla="*/ 64950201 h 117"/>
                <a:gd name="T54" fmla="*/ 709603545 w 243"/>
                <a:gd name="T55" fmla="*/ 176810336 h 117"/>
                <a:gd name="T56" fmla="*/ 764187974 w 243"/>
                <a:gd name="T57" fmla="*/ 245369694 h 117"/>
                <a:gd name="T58" fmla="*/ 876996558 w 243"/>
                <a:gd name="T59" fmla="*/ 288670501 h 117"/>
                <a:gd name="T60" fmla="*/ 793300052 w 243"/>
                <a:gd name="T61" fmla="*/ 299496162 h 117"/>
                <a:gd name="T62" fmla="*/ 764187974 w 243"/>
                <a:gd name="T63" fmla="*/ 331971248 h 117"/>
                <a:gd name="T64" fmla="*/ 771465517 w 243"/>
                <a:gd name="T65" fmla="*/ 357229859 h 117"/>
                <a:gd name="T66" fmla="*/ 811494861 w 243"/>
                <a:gd name="T67" fmla="*/ 339187723 h 117"/>
                <a:gd name="T68" fmla="*/ 822412129 w 243"/>
                <a:gd name="T69" fmla="*/ 360837146 h 117"/>
                <a:gd name="T70" fmla="*/ 829689671 w 243"/>
                <a:gd name="T71" fmla="*/ 378879283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3"/>
                <a:gd name="T109" fmla="*/ 0 h 117"/>
                <a:gd name="T110" fmla="*/ 243 w 243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3" h="117">
                  <a:moveTo>
                    <a:pt x="218" y="107"/>
                  </a:moveTo>
                  <a:cubicBezTo>
                    <a:pt x="212" y="108"/>
                    <a:pt x="193" y="109"/>
                    <a:pt x="190" y="107"/>
                  </a:cubicBezTo>
                  <a:cubicBezTo>
                    <a:pt x="188" y="104"/>
                    <a:pt x="189" y="103"/>
                    <a:pt x="185" y="103"/>
                  </a:cubicBezTo>
                  <a:cubicBezTo>
                    <a:pt x="181" y="103"/>
                    <a:pt x="172" y="102"/>
                    <a:pt x="171" y="100"/>
                  </a:cubicBezTo>
                  <a:cubicBezTo>
                    <a:pt x="171" y="98"/>
                    <a:pt x="172" y="93"/>
                    <a:pt x="168" y="95"/>
                  </a:cubicBezTo>
                  <a:cubicBezTo>
                    <a:pt x="163" y="96"/>
                    <a:pt x="154" y="104"/>
                    <a:pt x="149" y="105"/>
                  </a:cubicBezTo>
                  <a:cubicBezTo>
                    <a:pt x="144" y="105"/>
                    <a:pt x="141" y="105"/>
                    <a:pt x="138" y="107"/>
                  </a:cubicBezTo>
                  <a:cubicBezTo>
                    <a:pt x="136" y="108"/>
                    <a:pt x="124" y="111"/>
                    <a:pt x="116" y="112"/>
                  </a:cubicBezTo>
                  <a:cubicBezTo>
                    <a:pt x="109" y="113"/>
                    <a:pt x="89" y="117"/>
                    <a:pt x="85" y="115"/>
                  </a:cubicBezTo>
                  <a:cubicBezTo>
                    <a:pt x="80" y="112"/>
                    <a:pt x="76" y="111"/>
                    <a:pt x="76" y="108"/>
                  </a:cubicBezTo>
                  <a:cubicBezTo>
                    <a:pt x="76" y="104"/>
                    <a:pt x="74" y="100"/>
                    <a:pt x="71" y="100"/>
                  </a:cubicBezTo>
                  <a:cubicBezTo>
                    <a:pt x="69" y="100"/>
                    <a:pt x="48" y="102"/>
                    <a:pt x="41" y="96"/>
                  </a:cubicBezTo>
                  <a:cubicBezTo>
                    <a:pt x="34" y="90"/>
                    <a:pt x="23" y="83"/>
                    <a:pt x="26" y="81"/>
                  </a:cubicBezTo>
                  <a:cubicBezTo>
                    <a:pt x="29" y="79"/>
                    <a:pt x="42" y="75"/>
                    <a:pt x="58" y="75"/>
                  </a:cubicBezTo>
                  <a:cubicBezTo>
                    <a:pt x="75" y="75"/>
                    <a:pt x="82" y="77"/>
                    <a:pt x="88" y="76"/>
                  </a:cubicBezTo>
                  <a:cubicBezTo>
                    <a:pt x="94" y="75"/>
                    <a:pt x="109" y="77"/>
                    <a:pt x="102" y="74"/>
                  </a:cubicBezTo>
                  <a:cubicBezTo>
                    <a:pt x="95" y="71"/>
                    <a:pt x="84" y="68"/>
                    <a:pt x="73" y="67"/>
                  </a:cubicBezTo>
                  <a:cubicBezTo>
                    <a:pt x="63" y="65"/>
                    <a:pt x="52" y="67"/>
                    <a:pt x="44" y="67"/>
                  </a:cubicBezTo>
                  <a:cubicBezTo>
                    <a:pt x="36" y="68"/>
                    <a:pt x="29" y="70"/>
                    <a:pt x="24" y="67"/>
                  </a:cubicBezTo>
                  <a:cubicBezTo>
                    <a:pt x="19" y="64"/>
                    <a:pt x="2" y="61"/>
                    <a:pt x="21" y="54"/>
                  </a:cubicBezTo>
                  <a:cubicBezTo>
                    <a:pt x="40" y="47"/>
                    <a:pt x="58" y="46"/>
                    <a:pt x="53" y="46"/>
                  </a:cubicBezTo>
                  <a:cubicBezTo>
                    <a:pt x="48" y="46"/>
                    <a:pt x="36" y="48"/>
                    <a:pt x="29" y="48"/>
                  </a:cubicBezTo>
                  <a:cubicBezTo>
                    <a:pt x="21" y="48"/>
                    <a:pt x="14" y="49"/>
                    <a:pt x="15" y="46"/>
                  </a:cubicBezTo>
                  <a:cubicBezTo>
                    <a:pt x="17" y="44"/>
                    <a:pt x="21" y="42"/>
                    <a:pt x="16" y="42"/>
                  </a:cubicBezTo>
                  <a:cubicBezTo>
                    <a:pt x="11" y="42"/>
                    <a:pt x="0" y="43"/>
                    <a:pt x="2" y="40"/>
                  </a:cubicBezTo>
                  <a:cubicBezTo>
                    <a:pt x="4" y="36"/>
                    <a:pt x="8" y="30"/>
                    <a:pt x="11" y="29"/>
                  </a:cubicBezTo>
                  <a:cubicBezTo>
                    <a:pt x="14" y="28"/>
                    <a:pt x="16" y="27"/>
                    <a:pt x="14" y="26"/>
                  </a:cubicBezTo>
                  <a:cubicBezTo>
                    <a:pt x="13" y="24"/>
                    <a:pt x="8" y="25"/>
                    <a:pt x="12" y="23"/>
                  </a:cubicBezTo>
                  <a:cubicBezTo>
                    <a:pt x="15" y="21"/>
                    <a:pt x="24" y="14"/>
                    <a:pt x="30" y="11"/>
                  </a:cubicBezTo>
                  <a:cubicBezTo>
                    <a:pt x="36" y="9"/>
                    <a:pt x="47" y="4"/>
                    <a:pt x="51" y="3"/>
                  </a:cubicBezTo>
                  <a:cubicBezTo>
                    <a:pt x="56" y="1"/>
                    <a:pt x="67" y="0"/>
                    <a:pt x="68" y="3"/>
                  </a:cubicBezTo>
                  <a:cubicBezTo>
                    <a:pt x="68" y="5"/>
                    <a:pt x="69" y="9"/>
                    <a:pt x="68" y="12"/>
                  </a:cubicBezTo>
                  <a:cubicBezTo>
                    <a:pt x="66" y="15"/>
                    <a:pt x="62" y="18"/>
                    <a:pt x="63" y="19"/>
                  </a:cubicBezTo>
                  <a:cubicBezTo>
                    <a:pt x="65" y="19"/>
                    <a:pt x="75" y="19"/>
                    <a:pt x="76" y="17"/>
                  </a:cubicBezTo>
                  <a:cubicBezTo>
                    <a:pt x="77" y="15"/>
                    <a:pt x="78" y="11"/>
                    <a:pt x="81" y="10"/>
                  </a:cubicBezTo>
                  <a:cubicBezTo>
                    <a:pt x="83" y="8"/>
                    <a:pt x="99" y="12"/>
                    <a:pt x="102" y="14"/>
                  </a:cubicBezTo>
                  <a:cubicBezTo>
                    <a:pt x="105" y="16"/>
                    <a:pt x="105" y="19"/>
                    <a:pt x="104" y="20"/>
                  </a:cubicBezTo>
                  <a:cubicBezTo>
                    <a:pt x="102" y="21"/>
                    <a:pt x="96" y="28"/>
                    <a:pt x="101" y="26"/>
                  </a:cubicBezTo>
                  <a:cubicBezTo>
                    <a:pt x="106" y="25"/>
                    <a:pt x="106" y="26"/>
                    <a:pt x="109" y="23"/>
                  </a:cubicBezTo>
                  <a:cubicBezTo>
                    <a:pt x="113" y="21"/>
                    <a:pt x="113" y="19"/>
                    <a:pt x="115" y="21"/>
                  </a:cubicBezTo>
                  <a:cubicBezTo>
                    <a:pt x="117" y="22"/>
                    <a:pt x="120" y="20"/>
                    <a:pt x="120" y="20"/>
                  </a:cubicBezTo>
                  <a:cubicBezTo>
                    <a:pt x="120" y="20"/>
                    <a:pt x="124" y="25"/>
                    <a:pt x="125" y="22"/>
                  </a:cubicBezTo>
                  <a:cubicBezTo>
                    <a:pt x="125" y="19"/>
                    <a:pt x="127" y="16"/>
                    <a:pt x="122" y="14"/>
                  </a:cubicBezTo>
                  <a:cubicBezTo>
                    <a:pt x="117" y="11"/>
                    <a:pt x="110" y="8"/>
                    <a:pt x="115" y="9"/>
                  </a:cubicBezTo>
                  <a:cubicBezTo>
                    <a:pt x="120" y="10"/>
                    <a:pt x="128" y="13"/>
                    <a:pt x="130" y="14"/>
                  </a:cubicBezTo>
                  <a:cubicBezTo>
                    <a:pt x="133" y="15"/>
                    <a:pt x="140" y="19"/>
                    <a:pt x="140" y="22"/>
                  </a:cubicBezTo>
                  <a:cubicBezTo>
                    <a:pt x="140" y="25"/>
                    <a:pt x="142" y="41"/>
                    <a:pt x="146" y="41"/>
                  </a:cubicBezTo>
                  <a:cubicBezTo>
                    <a:pt x="150" y="41"/>
                    <a:pt x="159" y="41"/>
                    <a:pt x="158" y="37"/>
                  </a:cubicBezTo>
                  <a:cubicBezTo>
                    <a:pt x="158" y="34"/>
                    <a:pt x="144" y="8"/>
                    <a:pt x="145" y="6"/>
                  </a:cubicBezTo>
                  <a:cubicBezTo>
                    <a:pt x="146" y="3"/>
                    <a:pt x="147" y="0"/>
                    <a:pt x="150" y="1"/>
                  </a:cubicBezTo>
                  <a:cubicBezTo>
                    <a:pt x="152" y="1"/>
                    <a:pt x="159" y="5"/>
                    <a:pt x="161" y="4"/>
                  </a:cubicBezTo>
                  <a:cubicBezTo>
                    <a:pt x="162" y="3"/>
                    <a:pt x="161" y="0"/>
                    <a:pt x="164" y="1"/>
                  </a:cubicBezTo>
                  <a:cubicBezTo>
                    <a:pt x="168" y="2"/>
                    <a:pt x="174" y="9"/>
                    <a:pt x="178" y="10"/>
                  </a:cubicBezTo>
                  <a:cubicBezTo>
                    <a:pt x="182" y="12"/>
                    <a:pt x="182" y="15"/>
                    <a:pt x="183" y="18"/>
                  </a:cubicBezTo>
                  <a:cubicBezTo>
                    <a:pt x="183" y="21"/>
                    <a:pt x="191" y="35"/>
                    <a:pt x="194" y="40"/>
                  </a:cubicBezTo>
                  <a:cubicBezTo>
                    <a:pt x="198" y="46"/>
                    <a:pt x="196" y="48"/>
                    <a:pt x="195" y="49"/>
                  </a:cubicBezTo>
                  <a:cubicBezTo>
                    <a:pt x="194" y="49"/>
                    <a:pt x="193" y="52"/>
                    <a:pt x="194" y="55"/>
                  </a:cubicBezTo>
                  <a:cubicBezTo>
                    <a:pt x="195" y="59"/>
                    <a:pt x="202" y="68"/>
                    <a:pt x="210" y="68"/>
                  </a:cubicBezTo>
                  <a:cubicBezTo>
                    <a:pt x="218" y="68"/>
                    <a:pt x="216" y="70"/>
                    <a:pt x="224" y="73"/>
                  </a:cubicBezTo>
                  <a:cubicBezTo>
                    <a:pt x="231" y="76"/>
                    <a:pt x="240" y="77"/>
                    <a:pt x="241" y="80"/>
                  </a:cubicBezTo>
                  <a:cubicBezTo>
                    <a:pt x="241" y="83"/>
                    <a:pt x="243" y="88"/>
                    <a:pt x="241" y="88"/>
                  </a:cubicBezTo>
                  <a:cubicBezTo>
                    <a:pt x="239" y="88"/>
                    <a:pt x="218" y="83"/>
                    <a:pt x="218" y="83"/>
                  </a:cubicBezTo>
                  <a:cubicBezTo>
                    <a:pt x="218" y="83"/>
                    <a:pt x="218" y="90"/>
                    <a:pt x="218" y="91"/>
                  </a:cubicBezTo>
                  <a:cubicBezTo>
                    <a:pt x="218" y="93"/>
                    <a:pt x="210" y="91"/>
                    <a:pt x="210" y="92"/>
                  </a:cubicBezTo>
                  <a:cubicBezTo>
                    <a:pt x="210" y="93"/>
                    <a:pt x="212" y="93"/>
                    <a:pt x="213" y="95"/>
                  </a:cubicBezTo>
                  <a:cubicBezTo>
                    <a:pt x="214" y="96"/>
                    <a:pt x="212" y="100"/>
                    <a:pt x="212" y="99"/>
                  </a:cubicBezTo>
                  <a:cubicBezTo>
                    <a:pt x="213" y="98"/>
                    <a:pt x="218" y="97"/>
                    <a:pt x="218" y="96"/>
                  </a:cubicBezTo>
                  <a:cubicBezTo>
                    <a:pt x="218" y="95"/>
                    <a:pt x="221" y="94"/>
                    <a:pt x="223" y="94"/>
                  </a:cubicBezTo>
                  <a:cubicBezTo>
                    <a:pt x="225" y="94"/>
                    <a:pt x="226" y="93"/>
                    <a:pt x="226" y="95"/>
                  </a:cubicBezTo>
                  <a:cubicBezTo>
                    <a:pt x="225" y="97"/>
                    <a:pt x="224" y="99"/>
                    <a:pt x="226" y="100"/>
                  </a:cubicBezTo>
                  <a:cubicBezTo>
                    <a:pt x="228" y="100"/>
                    <a:pt x="235" y="101"/>
                    <a:pt x="233" y="101"/>
                  </a:cubicBezTo>
                  <a:cubicBezTo>
                    <a:pt x="231" y="102"/>
                    <a:pt x="230" y="103"/>
                    <a:pt x="228" y="105"/>
                  </a:cubicBezTo>
                  <a:cubicBezTo>
                    <a:pt x="225" y="106"/>
                    <a:pt x="224" y="106"/>
                    <a:pt x="218" y="10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1130"/>
            <p:cNvSpPr>
              <a:spLocks/>
            </p:cNvSpPr>
            <p:nvPr/>
          </p:nvSpPr>
          <p:spPr bwMode="auto">
            <a:xfrm>
              <a:off x="7123426" y="1148094"/>
              <a:ext cx="71604" cy="41650"/>
            </a:xfrm>
            <a:custGeom>
              <a:avLst/>
              <a:gdLst>
                <a:gd name="T0" fmla="*/ 48043 w 38"/>
                <a:gd name="T1" fmla="*/ 44450 h 23"/>
                <a:gd name="T2" fmla="*/ 26904 w 38"/>
                <a:gd name="T3" fmla="*/ 25124 h 23"/>
                <a:gd name="T4" fmla="*/ 7687 w 38"/>
                <a:gd name="T5" fmla="*/ 13528 h 23"/>
                <a:gd name="T6" fmla="*/ 19217 w 38"/>
                <a:gd name="T7" fmla="*/ 3865 h 23"/>
                <a:gd name="T8" fmla="*/ 53808 w 38"/>
                <a:gd name="T9" fmla="*/ 3865 h 23"/>
                <a:gd name="T10" fmla="*/ 67260 w 38"/>
                <a:gd name="T11" fmla="*/ 19326 h 23"/>
                <a:gd name="T12" fmla="*/ 48043 w 38"/>
                <a:gd name="T13" fmla="*/ 4445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3"/>
                <a:gd name="T23" fmla="*/ 38 w 38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3">
                  <a:moveTo>
                    <a:pt x="25" y="23"/>
                  </a:moveTo>
                  <a:cubicBezTo>
                    <a:pt x="23" y="22"/>
                    <a:pt x="18" y="15"/>
                    <a:pt x="14" y="13"/>
                  </a:cubicBezTo>
                  <a:cubicBezTo>
                    <a:pt x="11" y="11"/>
                    <a:pt x="0" y="9"/>
                    <a:pt x="4" y="7"/>
                  </a:cubicBezTo>
                  <a:cubicBezTo>
                    <a:pt x="8" y="6"/>
                    <a:pt x="8" y="4"/>
                    <a:pt x="10" y="2"/>
                  </a:cubicBezTo>
                  <a:cubicBezTo>
                    <a:pt x="13" y="1"/>
                    <a:pt x="23" y="0"/>
                    <a:pt x="28" y="2"/>
                  </a:cubicBezTo>
                  <a:cubicBezTo>
                    <a:pt x="32" y="5"/>
                    <a:pt x="38" y="6"/>
                    <a:pt x="35" y="10"/>
                  </a:cubicBezTo>
                  <a:cubicBezTo>
                    <a:pt x="33" y="13"/>
                    <a:pt x="26" y="23"/>
                    <a:pt x="25" y="2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79" name="Freeform 1131"/>
            <p:cNvSpPr>
              <a:spLocks/>
            </p:cNvSpPr>
            <p:nvPr/>
          </p:nvSpPr>
          <p:spPr bwMode="auto">
            <a:xfrm>
              <a:off x="7237990" y="1127269"/>
              <a:ext cx="157526" cy="140567"/>
            </a:xfrm>
            <a:custGeom>
              <a:avLst/>
              <a:gdLst>
                <a:gd name="T0" fmla="*/ 91621 w 84"/>
                <a:gd name="T1" fmla="*/ 135255 h 75"/>
                <a:gd name="T2" fmla="*/ 62990 w 84"/>
                <a:gd name="T3" fmla="*/ 108585 h 75"/>
                <a:gd name="T4" fmla="*/ 30540 w 84"/>
                <a:gd name="T5" fmla="*/ 87630 h 75"/>
                <a:gd name="T6" fmla="*/ 15270 w 84"/>
                <a:gd name="T7" fmla="*/ 80010 h 75"/>
                <a:gd name="T8" fmla="*/ 0 w 84"/>
                <a:gd name="T9" fmla="*/ 66675 h 75"/>
                <a:gd name="T10" fmla="*/ 9544 w 84"/>
                <a:gd name="T11" fmla="*/ 55245 h 75"/>
                <a:gd name="T12" fmla="*/ 38175 w 84"/>
                <a:gd name="T13" fmla="*/ 70485 h 75"/>
                <a:gd name="T14" fmla="*/ 57263 w 84"/>
                <a:gd name="T15" fmla="*/ 68580 h 75"/>
                <a:gd name="T16" fmla="*/ 57263 w 84"/>
                <a:gd name="T17" fmla="*/ 57150 h 75"/>
                <a:gd name="T18" fmla="*/ 64898 w 84"/>
                <a:gd name="T19" fmla="*/ 57150 h 75"/>
                <a:gd name="T20" fmla="*/ 51537 w 84"/>
                <a:gd name="T21" fmla="*/ 43815 h 75"/>
                <a:gd name="T22" fmla="*/ 30540 w 84"/>
                <a:gd name="T23" fmla="*/ 32385 h 75"/>
                <a:gd name="T24" fmla="*/ 43902 w 84"/>
                <a:gd name="T25" fmla="*/ 30480 h 75"/>
                <a:gd name="T26" fmla="*/ 51537 w 84"/>
                <a:gd name="T27" fmla="*/ 36195 h 75"/>
                <a:gd name="T28" fmla="*/ 55354 w 84"/>
                <a:gd name="T29" fmla="*/ 28575 h 75"/>
                <a:gd name="T30" fmla="*/ 51537 w 84"/>
                <a:gd name="T31" fmla="*/ 22860 h 75"/>
                <a:gd name="T32" fmla="*/ 41993 w 84"/>
                <a:gd name="T33" fmla="*/ 19050 h 75"/>
                <a:gd name="T34" fmla="*/ 55354 w 84"/>
                <a:gd name="T35" fmla="*/ 17145 h 75"/>
                <a:gd name="T36" fmla="*/ 68716 w 84"/>
                <a:gd name="T37" fmla="*/ 19050 h 75"/>
                <a:gd name="T38" fmla="*/ 66807 w 84"/>
                <a:gd name="T39" fmla="*/ 15240 h 75"/>
                <a:gd name="T40" fmla="*/ 80169 w 84"/>
                <a:gd name="T41" fmla="*/ 20955 h 75"/>
                <a:gd name="T42" fmla="*/ 97347 w 84"/>
                <a:gd name="T43" fmla="*/ 22860 h 75"/>
                <a:gd name="T44" fmla="*/ 93530 w 84"/>
                <a:gd name="T45" fmla="*/ 17145 h 75"/>
                <a:gd name="T46" fmla="*/ 83986 w 84"/>
                <a:gd name="T47" fmla="*/ 11430 h 75"/>
                <a:gd name="T48" fmla="*/ 103074 w 84"/>
                <a:gd name="T49" fmla="*/ 5715 h 75"/>
                <a:gd name="T50" fmla="*/ 125979 w 84"/>
                <a:gd name="T51" fmla="*/ 3810 h 75"/>
                <a:gd name="T52" fmla="*/ 120253 w 84"/>
                <a:gd name="T53" fmla="*/ 17145 h 75"/>
                <a:gd name="T54" fmla="*/ 139340 w 84"/>
                <a:gd name="T55" fmla="*/ 24765 h 75"/>
                <a:gd name="T56" fmla="*/ 131705 w 84"/>
                <a:gd name="T57" fmla="*/ 30480 h 75"/>
                <a:gd name="T58" fmla="*/ 133614 w 84"/>
                <a:gd name="T59" fmla="*/ 36195 h 75"/>
                <a:gd name="T60" fmla="*/ 131705 w 84"/>
                <a:gd name="T61" fmla="*/ 41910 h 75"/>
                <a:gd name="T62" fmla="*/ 118344 w 84"/>
                <a:gd name="T63" fmla="*/ 45720 h 75"/>
                <a:gd name="T64" fmla="*/ 106891 w 84"/>
                <a:gd name="T65" fmla="*/ 64770 h 75"/>
                <a:gd name="T66" fmla="*/ 122162 w 84"/>
                <a:gd name="T67" fmla="*/ 57150 h 75"/>
                <a:gd name="T68" fmla="*/ 141249 w 84"/>
                <a:gd name="T69" fmla="*/ 74295 h 75"/>
                <a:gd name="T70" fmla="*/ 146976 w 84"/>
                <a:gd name="T71" fmla="*/ 72390 h 75"/>
                <a:gd name="T72" fmla="*/ 141249 w 84"/>
                <a:gd name="T73" fmla="*/ 59055 h 75"/>
                <a:gd name="T74" fmla="*/ 145067 w 84"/>
                <a:gd name="T75" fmla="*/ 49530 h 75"/>
                <a:gd name="T76" fmla="*/ 150793 w 84"/>
                <a:gd name="T77" fmla="*/ 57150 h 75"/>
                <a:gd name="T78" fmla="*/ 148884 w 84"/>
                <a:gd name="T79" fmla="*/ 66675 h 75"/>
                <a:gd name="T80" fmla="*/ 156519 w 84"/>
                <a:gd name="T81" fmla="*/ 76200 h 75"/>
                <a:gd name="T82" fmla="*/ 154611 w 84"/>
                <a:gd name="T83" fmla="*/ 87630 h 75"/>
                <a:gd name="T84" fmla="*/ 152702 w 84"/>
                <a:gd name="T85" fmla="*/ 100965 h 75"/>
                <a:gd name="T86" fmla="*/ 145067 w 84"/>
                <a:gd name="T87" fmla="*/ 116205 h 75"/>
                <a:gd name="T88" fmla="*/ 122162 w 84"/>
                <a:gd name="T89" fmla="*/ 121920 h 75"/>
                <a:gd name="T90" fmla="*/ 110709 w 84"/>
                <a:gd name="T91" fmla="*/ 114300 h 75"/>
                <a:gd name="T92" fmla="*/ 104983 w 84"/>
                <a:gd name="T93" fmla="*/ 114300 h 75"/>
                <a:gd name="T94" fmla="*/ 112618 w 84"/>
                <a:gd name="T95" fmla="*/ 129540 h 75"/>
                <a:gd name="T96" fmla="*/ 91621 w 84"/>
                <a:gd name="T97" fmla="*/ 135255 h 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75"/>
                <a:gd name="T149" fmla="*/ 84 w 84"/>
                <a:gd name="T150" fmla="*/ 75 h 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75">
                  <a:moveTo>
                    <a:pt x="48" y="71"/>
                  </a:moveTo>
                  <a:cubicBezTo>
                    <a:pt x="44" y="69"/>
                    <a:pt x="36" y="60"/>
                    <a:pt x="33" y="57"/>
                  </a:cubicBezTo>
                  <a:cubicBezTo>
                    <a:pt x="29" y="53"/>
                    <a:pt x="20" y="47"/>
                    <a:pt x="16" y="46"/>
                  </a:cubicBezTo>
                  <a:cubicBezTo>
                    <a:pt x="12" y="45"/>
                    <a:pt x="16" y="45"/>
                    <a:pt x="8" y="42"/>
                  </a:cubicBezTo>
                  <a:cubicBezTo>
                    <a:pt x="0" y="38"/>
                    <a:pt x="0" y="38"/>
                    <a:pt x="0" y="35"/>
                  </a:cubicBezTo>
                  <a:cubicBezTo>
                    <a:pt x="0" y="32"/>
                    <a:pt x="0" y="27"/>
                    <a:pt x="5" y="29"/>
                  </a:cubicBezTo>
                  <a:cubicBezTo>
                    <a:pt x="10" y="31"/>
                    <a:pt x="15" y="37"/>
                    <a:pt x="20" y="37"/>
                  </a:cubicBezTo>
                  <a:cubicBezTo>
                    <a:pt x="24" y="37"/>
                    <a:pt x="29" y="39"/>
                    <a:pt x="30" y="36"/>
                  </a:cubicBezTo>
                  <a:cubicBezTo>
                    <a:pt x="30" y="33"/>
                    <a:pt x="28" y="30"/>
                    <a:pt x="30" y="30"/>
                  </a:cubicBezTo>
                  <a:cubicBezTo>
                    <a:pt x="31" y="30"/>
                    <a:pt x="36" y="32"/>
                    <a:pt x="34" y="30"/>
                  </a:cubicBezTo>
                  <a:cubicBezTo>
                    <a:pt x="32" y="27"/>
                    <a:pt x="30" y="25"/>
                    <a:pt x="27" y="23"/>
                  </a:cubicBezTo>
                  <a:cubicBezTo>
                    <a:pt x="23" y="22"/>
                    <a:pt x="11" y="20"/>
                    <a:pt x="16" y="17"/>
                  </a:cubicBezTo>
                  <a:cubicBezTo>
                    <a:pt x="22" y="14"/>
                    <a:pt x="20" y="14"/>
                    <a:pt x="23" y="16"/>
                  </a:cubicBezTo>
                  <a:cubicBezTo>
                    <a:pt x="26" y="18"/>
                    <a:pt x="27" y="20"/>
                    <a:pt x="27" y="19"/>
                  </a:cubicBezTo>
                  <a:cubicBezTo>
                    <a:pt x="27" y="17"/>
                    <a:pt x="28" y="15"/>
                    <a:pt x="29" y="15"/>
                  </a:cubicBezTo>
                  <a:cubicBezTo>
                    <a:pt x="30" y="14"/>
                    <a:pt x="31" y="13"/>
                    <a:pt x="27" y="12"/>
                  </a:cubicBezTo>
                  <a:cubicBezTo>
                    <a:pt x="24" y="12"/>
                    <a:pt x="19" y="10"/>
                    <a:pt x="22" y="10"/>
                  </a:cubicBezTo>
                  <a:cubicBezTo>
                    <a:pt x="24" y="10"/>
                    <a:pt x="25" y="9"/>
                    <a:pt x="29" y="9"/>
                  </a:cubicBezTo>
                  <a:cubicBezTo>
                    <a:pt x="34" y="10"/>
                    <a:pt x="38" y="12"/>
                    <a:pt x="36" y="10"/>
                  </a:cubicBezTo>
                  <a:cubicBezTo>
                    <a:pt x="35" y="9"/>
                    <a:pt x="32" y="7"/>
                    <a:pt x="35" y="8"/>
                  </a:cubicBezTo>
                  <a:cubicBezTo>
                    <a:pt x="38" y="8"/>
                    <a:pt x="39" y="9"/>
                    <a:pt x="42" y="11"/>
                  </a:cubicBezTo>
                  <a:cubicBezTo>
                    <a:pt x="45" y="12"/>
                    <a:pt x="52" y="13"/>
                    <a:pt x="51" y="12"/>
                  </a:cubicBezTo>
                  <a:cubicBezTo>
                    <a:pt x="49" y="10"/>
                    <a:pt x="46" y="9"/>
                    <a:pt x="49" y="9"/>
                  </a:cubicBezTo>
                  <a:cubicBezTo>
                    <a:pt x="52" y="9"/>
                    <a:pt x="42" y="7"/>
                    <a:pt x="44" y="6"/>
                  </a:cubicBezTo>
                  <a:cubicBezTo>
                    <a:pt x="46" y="5"/>
                    <a:pt x="51" y="4"/>
                    <a:pt x="54" y="3"/>
                  </a:cubicBezTo>
                  <a:cubicBezTo>
                    <a:pt x="58" y="2"/>
                    <a:pt x="67" y="0"/>
                    <a:pt x="66" y="2"/>
                  </a:cubicBezTo>
                  <a:cubicBezTo>
                    <a:pt x="64" y="4"/>
                    <a:pt x="59" y="8"/>
                    <a:pt x="63" y="9"/>
                  </a:cubicBezTo>
                  <a:cubicBezTo>
                    <a:pt x="66" y="9"/>
                    <a:pt x="75" y="10"/>
                    <a:pt x="73" y="13"/>
                  </a:cubicBezTo>
                  <a:cubicBezTo>
                    <a:pt x="71" y="15"/>
                    <a:pt x="70" y="16"/>
                    <a:pt x="69" y="16"/>
                  </a:cubicBezTo>
                  <a:cubicBezTo>
                    <a:pt x="67" y="17"/>
                    <a:pt x="68" y="19"/>
                    <a:pt x="70" y="19"/>
                  </a:cubicBezTo>
                  <a:cubicBezTo>
                    <a:pt x="73" y="19"/>
                    <a:pt x="71" y="22"/>
                    <a:pt x="69" y="22"/>
                  </a:cubicBezTo>
                  <a:cubicBezTo>
                    <a:pt x="66" y="22"/>
                    <a:pt x="63" y="22"/>
                    <a:pt x="62" y="24"/>
                  </a:cubicBezTo>
                  <a:cubicBezTo>
                    <a:pt x="60" y="27"/>
                    <a:pt x="53" y="37"/>
                    <a:pt x="56" y="34"/>
                  </a:cubicBezTo>
                  <a:cubicBezTo>
                    <a:pt x="58" y="32"/>
                    <a:pt x="61" y="28"/>
                    <a:pt x="64" y="30"/>
                  </a:cubicBezTo>
                  <a:cubicBezTo>
                    <a:pt x="67" y="31"/>
                    <a:pt x="73" y="40"/>
                    <a:pt x="74" y="39"/>
                  </a:cubicBezTo>
                  <a:cubicBezTo>
                    <a:pt x="76" y="39"/>
                    <a:pt x="77" y="40"/>
                    <a:pt x="77" y="38"/>
                  </a:cubicBezTo>
                  <a:cubicBezTo>
                    <a:pt x="76" y="35"/>
                    <a:pt x="75" y="32"/>
                    <a:pt x="74" y="31"/>
                  </a:cubicBezTo>
                  <a:cubicBezTo>
                    <a:pt x="72" y="29"/>
                    <a:pt x="74" y="26"/>
                    <a:pt x="76" y="26"/>
                  </a:cubicBezTo>
                  <a:cubicBezTo>
                    <a:pt x="77" y="26"/>
                    <a:pt x="79" y="28"/>
                    <a:pt x="79" y="30"/>
                  </a:cubicBezTo>
                  <a:cubicBezTo>
                    <a:pt x="78" y="31"/>
                    <a:pt x="77" y="32"/>
                    <a:pt x="78" y="35"/>
                  </a:cubicBezTo>
                  <a:cubicBezTo>
                    <a:pt x="79" y="39"/>
                    <a:pt x="80" y="38"/>
                    <a:pt x="82" y="40"/>
                  </a:cubicBezTo>
                  <a:cubicBezTo>
                    <a:pt x="84" y="42"/>
                    <a:pt x="83" y="44"/>
                    <a:pt x="81" y="46"/>
                  </a:cubicBezTo>
                  <a:cubicBezTo>
                    <a:pt x="78" y="48"/>
                    <a:pt x="79" y="50"/>
                    <a:pt x="80" y="53"/>
                  </a:cubicBezTo>
                  <a:cubicBezTo>
                    <a:pt x="81" y="56"/>
                    <a:pt x="77" y="60"/>
                    <a:pt x="76" y="61"/>
                  </a:cubicBezTo>
                  <a:cubicBezTo>
                    <a:pt x="74" y="61"/>
                    <a:pt x="67" y="64"/>
                    <a:pt x="64" y="64"/>
                  </a:cubicBezTo>
                  <a:cubicBezTo>
                    <a:pt x="61" y="64"/>
                    <a:pt x="57" y="62"/>
                    <a:pt x="58" y="60"/>
                  </a:cubicBezTo>
                  <a:cubicBezTo>
                    <a:pt x="58" y="59"/>
                    <a:pt x="55" y="58"/>
                    <a:pt x="55" y="60"/>
                  </a:cubicBezTo>
                  <a:cubicBezTo>
                    <a:pt x="55" y="62"/>
                    <a:pt x="59" y="67"/>
                    <a:pt x="59" y="68"/>
                  </a:cubicBezTo>
                  <a:cubicBezTo>
                    <a:pt x="59" y="69"/>
                    <a:pt x="58" y="75"/>
                    <a:pt x="48" y="71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12" name="Freeform 1132"/>
            <p:cNvSpPr>
              <a:spLocks/>
            </p:cNvSpPr>
            <p:nvPr/>
          </p:nvSpPr>
          <p:spPr bwMode="auto">
            <a:xfrm>
              <a:off x="7407275" y="1131888"/>
              <a:ext cx="131763" cy="106362"/>
            </a:xfrm>
            <a:custGeom>
              <a:avLst/>
              <a:gdLst>
                <a:gd name="T0" fmla="*/ 65638981 w 69"/>
                <a:gd name="T1" fmla="*/ 198408820 h 56"/>
                <a:gd name="T2" fmla="*/ 40113237 w 69"/>
                <a:gd name="T3" fmla="*/ 187586489 h 56"/>
                <a:gd name="T4" fmla="*/ 32818535 w 69"/>
                <a:gd name="T5" fmla="*/ 173155449 h 56"/>
                <a:gd name="T6" fmla="*/ 18232943 w 69"/>
                <a:gd name="T7" fmla="*/ 140690357 h 56"/>
                <a:gd name="T8" fmla="*/ 3647352 w 69"/>
                <a:gd name="T9" fmla="*/ 108223335 h 56"/>
                <a:gd name="T10" fmla="*/ 7292794 w 69"/>
                <a:gd name="T11" fmla="*/ 50504857 h 56"/>
                <a:gd name="T12" fmla="*/ 25525736 w 69"/>
                <a:gd name="T13" fmla="*/ 32467006 h 56"/>
                <a:gd name="T14" fmla="*/ 58346173 w 69"/>
                <a:gd name="T15" fmla="*/ 32467006 h 56"/>
                <a:gd name="T16" fmla="*/ 32818535 w 69"/>
                <a:gd name="T17" fmla="*/ 10822334 h 56"/>
                <a:gd name="T18" fmla="*/ 98457501 w 69"/>
                <a:gd name="T19" fmla="*/ 0 h 56"/>
                <a:gd name="T20" fmla="*/ 178683976 w 69"/>
                <a:gd name="T21" fmla="*/ 14429145 h 56"/>
                <a:gd name="T22" fmla="*/ 251615779 w 69"/>
                <a:gd name="T23" fmla="*/ 28860189 h 56"/>
                <a:gd name="T24" fmla="*/ 226089991 w 69"/>
                <a:gd name="T25" fmla="*/ 68540823 h 56"/>
                <a:gd name="T26" fmla="*/ 175036625 w 69"/>
                <a:gd name="T27" fmla="*/ 126259316 h 56"/>
                <a:gd name="T28" fmla="*/ 116690437 w 69"/>
                <a:gd name="T29" fmla="*/ 115436956 h 56"/>
                <a:gd name="T30" fmla="*/ 94812060 w 69"/>
                <a:gd name="T31" fmla="*/ 129868026 h 56"/>
                <a:gd name="T32" fmla="*/ 105752203 w 69"/>
                <a:gd name="T33" fmla="*/ 147903977 h 56"/>
                <a:gd name="T34" fmla="*/ 65638981 w 69"/>
                <a:gd name="T35" fmla="*/ 19840882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6"/>
                <a:gd name="T56" fmla="*/ 69 w 6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6">
                  <a:moveTo>
                    <a:pt x="18" y="55"/>
                  </a:moveTo>
                  <a:cubicBezTo>
                    <a:pt x="13" y="54"/>
                    <a:pt x="13" y="51"/>
                    <a:pt x="11" y="52"/>
                  </a:cubicBezTo>
                  <a:cubicBezTo>
                    <a:pt x="9" y="54"/>
                    <a:pt x="9" y="52"/>
                    <a:pt x="9" y="48"/>
                  </a:cubicBezTo>
                  <a:cubicBezTo>
                    <a:pt x="9" y="44"/>
                    <a:pt x="9" y="42"/>
                    <a:pt x="5" y="39"/>
                  </a:cubicBezTo>
                  <a:cubicBezTo>
                    <a:pt x="2" y="35"/>
                    <a:pt x="0" y="32"/>
                    <a:pt x="1" y="30"/>
                  </a:cubicBezTo>
                  <a:cubicBezTo>
                    <a:pt x="3" y="28"/>
                    <a:pt x="2" y="18"/>
                    <a:pt x="2" y="14"/>
                  </a:cubicBezTo>
                  <a:cubicBezTo>
                    <a:pt x="3" y="10"/>
                    <a:pt x="5" y="8"/>
                    <a:pt x="7" y="9"/>
                  </a:cubicBezTo>
                  <a:cubicBezTo>
                    <a:pt x="9" y="10"/>
                    <a:pt x="19" y="12"/>
                    <a:pt x="16" y="9"/>
                  </a:cubicBezTo>
                  <a:cubicBezTo>
                    <a:pt x="13" y="7"/>
                    <a:pt x="6" y="6"/>
                    <a:pt x="9" y="3"/>
                  </a:cubicBezTo>
                  <a:cubicBezTo>
                    <a:pt x="12" y="1"/>
                    <a:pt x="21" y="0"/>
                    <a:pt x="27" y="0"/>
                  </a:cubicBezTo>
                  <a:cubicBezTo>
                    <a:pt x="34" y="0"/>
                    <a:pt x="44" y="4"/>
                    <a:pt x="49" y="4"/>
                  </a:cubicBezTo>
                  <a:cubicBezTo>
                    <a:pt x="54" y="4"/>
                    <a:pt x="69" y="6"/>
                    <a:pt x="69" y="8"/>
                  </a:cubicBezTo>
                  <a:cubicBezTo>
                    <a:pt x="69" y="11"/>
                    <a:pt x="63" y="17"/>
                    <a:pt x="62" y="19"/>
                  </a:cubicBezTo>
                  <a:cubicBezTo>
                    <a:pt x="60" y="21"/>
                    <a:pt x="51" y="34"/>
                    <a:pt x="48" y="35"/>
                  </a:cubicBezTo>
                  <a:cubicBezTo>
                    <a:pt x="46" y="35"/>
                    <a:pt x="34" y="32"/>
                    <a:pt x="32" y="32"/>
                  </a:cubicBezTo>
                  <a:cubicBezTo>
                    <a:pt x="29" y="32"/>
                    <a:pt x="24" y="34"/>
                    <a:pt x="26" y="36"/>
                  </a:cubicBezTo>
                  <a:cubicBezTo>
                    <a:pt x="27" y="37"/>
                    <a:pt x="31" y="39"/>
                    <a:pt x="29" y="41"/>
                  </a:cubicBezTo>
                  <a:cubicBezTo>
                    <a:pt x="28" y="43"/>
                    <a:pt x="21" y="56"/>
                    <a:pt x="18" y="5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3" name="Freeform 1133"/>
            <p:cNvSpPr>
              <a:spLocks/>
            </p:cNvSpPr>
            <p:nvPr/>
          </p:nvSpPr>
          <p:spPr bwMode="auto">
            <a:xfrm>
              <a:off x="6651625" y="1112838"/>
              <a:ext cx="271463" cy="163512"/>
            </a:xfrm>
            <a:custGeom>
              <a:avLst/>
              <a:gdLst>
                <a:gd name="T0" fmla="*/ 507995232 w 142"/>
                <a:gd name="T1" fmla="*/ 93988976 h 86"/>
                <a:gd name="T2" fmla="*/ 434902776 w 142"/>
                <a:gd name="T3" fmla="*/ 39763838 h 86"/>
                <a:gd name="T4" fmla="*/ 372774098 w 142"/>
                <a:gd name="T5" fmla="*/ 25304431 h 86"/>
                <a:gd name="T6" fmla="*/ 339881208 w 142"/>
                <a:gd name="T7" fmla="*/ 39763838 h 86"/>
                <a:gd name="T8" fmla="*/ 306990230 w 142"/>
                <a:gd name="T9" fmla="*/ 25304431 h 86"/>
                <a:gd name="T10" fmla="*/ 211968602 w 142"/>
                <a:gd name="T11" fmla="*/ 0 h 86"/>
                <a:gd name="T12" fmla="*/ 73092367 w 142"/>
                <a:gd name="T13" fmla="*/ 21690057 h 86"/>
                <a:gd name="T14" fmla="*/ 98674876 w 142"/>
                <a:gd name="T15" fmla="*/ 65068276 h 86"/>
                <a:gd name="T16" fmla="*/ 84056026 w 142"/>
                <a:gd name="T17" fmla="*/ 101217724 h 86"/>
                <a:gd name="T18" fmla="*/ 65783898 w 142"/>
                <a:gd name="T19" fmla="*/ 130138454 h 86"/>
                <a:gd name="T20" fmla="*/ 65783898 w 142"/>
                <a:gd name="T21" fmla="*/ 151828503 h 86"/>
                <a:gd name="T22" fmla="*/ 47509843 w 142"/>
                <a:gd name="T23" fmla="*/ 162673527 h 86"/>
                <a:gd name="T24" fmla="*/ 29237707 w 142"/>
                <a:gd name="T25" fmla="*/ 202437350 h 86"/>
                <a:gd name="T26" fmla="*/ 7308471 w 142"/>
                <a:gd name="T27" fmla="*/ 234972424 h 86"/>
                <a:gd name="T28" fmla="*/ 76747557 w 142"/>
                <a:gd name="T29" fmla="*/ 253046257 h 86"/>
                <a:gd name="T30" fmla="*/ 135221075 w 142"/>
                <a:gd name="T31" fmla="*/ 300040730 h 86"/>
                <a:gd name="T32" fmla="*/ 160803584 w 142"/>
                <a:gd name="T33" fmla="*/ 303655104 h 86"/>
                <a:gd name="T34" fmla="*/ 211968602 w 142"/>
                <a:gd name="T35" fmla="*/ 281966956 h 86"/>
                <a:gd name="T36" fmla="*/ 266788871 w 142"/>
                <a:gd name="T37" fmla="*/ 267505656 h 86"/>
                <a:gd name="T38" fmla="*/ 288716190 w 142"/>
                <a:gd name="T39" fmla="*/ 213282375 h 86"/>
                <a:gd name="T40" fmla="*/ 332572739 w 142"/>
                <a:gd name="T41" fmla="*/ 173518552 h 86"/>
                <a:gd name="T42" fmla="*/ 438556054 w 142"/>
                <a:gd name="T43" fmla="*/ 126524079 h 86"/>
                <a:gd name="T44" fmla="*/ 507995232 w 142"/>
                <a:gd name="T45" fmla="*/ 93988976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86"/>
                <a:gd name="T71" fmla="*/ 142 w 142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86">
                  <a:moveTo>
                    <a:pt x="139" y="26"/>
                  </a:moveTo>
                  <a:cubicBezTo>
                    <a:pt x="136" y="23"/>
                    <a:pt x="124" y="14"/>
                    <a:pt x="119" y="11"/>
                  </a:cubicBezTo>
                  <a:cubicBezTo>
                    <a:pt x="114" y="9"/>
                    <a:pt x="106" y="6"/>
                    <a:pt x="102" y="7"/>
                  </a:cubicBezTo>
                  <a:cubicBezTo>
                    <a:pt x="98" y="9"/>
                    <a:pt x="94" y="12"/>
                    <a:pt x="93" y="11"/>
                  </a:cubicBezTo>
                  <a:cubicBezTo>
                    <a:pt x="91" y="10"/>
                    <a:pt x="90" y="8"/>
                    <a:pt x="84" y="7"/>
                  </a:cubicBezTo>
                  <a:cubicBezTo>
                    <a:pt x="78" y="6"/>
                    <a:pt x="63" y="0"/>
                    <a:pt x="58" y="0"/>
                  </a:cubicBezTo>
                  <a:cubicBezTo>
                    <a:pt x="54" y="0"/>
                    <a:pt x="23" y="5"/>
                    <a:pt x="20" y="6"/>
                  </a:cubicBezTo>
                  <a:cubicBezTo>
                    <a:pt x="17" y="6"/>
                    <a:pt x="27" y="15"/>
                    <a:pt x="27" y="18"/>
                  </a:cubicBezTo>
                  <a:cubicBezTo>
                    <a:pt x="27" y="22"/>
                    <a:pt x="26" y="24"/>
                    <a:pt x="23" y="28"/>
                  </a:cubicBezTo>
                  <a:cubicBezTo>
                    <a:pt x="20" y="31"/>
                    <a:pt x="16" y="33"/>
                    <a:pt x="18" y="36"/>
                  </a:cubicBezTo>
                  <a:cubicBezTo>
                    <a:pt x="19" y="39"/>
                    <a:pt x="20" y="42"/>
                    <a:pt x="18" y="42"/>
                  </a:cubicBezTo>
                  <a:cubicBezTo>
                    <a:pt x="15" y="42"/>
                    <a:pt x="13" y="44"/>
                    <a:pt x="13" y="45"/>
                  </a:cubicBezTo>
                  <a:cubicBezTo>
                    <a:pt x="13" y="46"/>
                    <a:pt x="9" y="54"/>
                    <a:pt x="8" y="56"/>
                  </a:cubicBezTo>
                  <a:cubicBezTo>
                    <a:pt x="6" y="58"/>
                    <a:pt x="0" y="65"/>
                    <a:pt x="2" y="65"/>
                  </a:cubicBezTo>
                  <a:cubicBezTo>
                    <a:pt x="5" y="65"/>
                    <a:pt x="16" y="68"/>
                    <a:pt x="21" y="70"/>
                  </a:cubicBezTo>
                  <a:cubicBezTo>
                    <a:pt x="25" y="72"/>
                    <a:pt x="33" y="81"/>
                    <a:pt x="37" y="83"/>
                  </a:cubicBezTo>
                  <a:cubicBezTo>
                    <a:pt x="40" y="86"/>
                    <a:pt x="40" y="86"/>
                    <a:pt x="44" y="84"/>
                  </a:cubicBezTo>
                  <a:cubicBezTo>
                    <a:pt x="49" y="82"/>
                    <a:pt x="53" y="78"/>
                    <a:pt x="58" y="78"/>
                  </a:cubicBezTo>
                  <a:cubicBezTo>
                    <a:pt x="64" y="78"/>
                    <a:pt x="71" y="79"/>
                    <a:pt x="73" y="74"/>
                  </a:cubicBezTo>
                  <a:cubicBezTo>
                    <a:pt x="75" y="69"/>
                    <a:pt x="72" y="62"/>
                    <a:pt x="79" y="59"/>
                  </a:cubicBezTo>
                  <a:cubicBezTo>
                    <a:pt x="85" y="55"/>
                    <a:pt x="90" y="51"/>
                    <a:pt x="91" y="48"/>
                  </a:cubicBezTo>
                  <a:cubicBezTo>
                    <a:pt x="93" y="46"/>
                    <a:pt x="113" y="38"/>
                    <a:pt x="120" y="35"/>
                  </a:cubicBezTo>
                  <a:cubicBezTo>
                    <a:pt x="127" y="32"/>
                    <a:pt x="142" y="29"/>
                    <a:pt x="139" y="2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4" name="Freeform 1134"/>
            <p:cNvSpPr>
              <a:spLocks/>
            </p:cNvSpPr>
            <p:nvPr/>
          </p:nvSpPr>
          <p:spPr bwMode="auto">
            <a:xfrm>
              <a:off x="7181850" y="1066800"/>
              <a:ext cx="33338" cy="22225"/>
            </a:xfrm>
            <a:custGeom>
              <a:avLst/>
              <a:gdLst>
                <a:gd name="T0" fmla="*/ 42303957 w 17"/>
                <a:gd name="T1" fmla="*/ 37732496 h 12"/>
                <a:gd name="T2" fmla="*/ 7691271 w 17"/>
                <a:gd name="T3" fmla="*/ 17150293 h 12"/>
                <a:gd name="T4" fmla="*/ 34612688 w 17"/>
                <a:gd name="T5" fmla="*/ 0 h 12"/>
                <a:gd name="T6" fmla="*/ 61532130 w 17"/>
                <a:gd name="T7" fmla="*/ 24012260 h 12"/>
                <a:gd name="T8" fmla="*/ 42303957 w 17"/>
                <a:gd name="T9" fmla="*/ 3773249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11" y="11"/>
                  </a:moveTo>
                  <a:cubicBezTo>
                    <a:pt x="2" y="10"/>
                    <a:pt x="0" y="8"/>
                    <a:pt x="2" y="5"/>
                  </a:cubicBezTo>
                  <a:cubicBezTo>
                    <a:pt x="4" y="3"/>
                    <a:pt x="7" y="0"/>
                    <a:pt x="9" y="0"/>
                  </a:cubicBezTo>
                  <a:cubicBezTo>
                    <a:pt x="10" y="0"/>
                    <a:pt x="17" y="6"/>
                    <a:pt x="16" y="7"/>
                  </a:cubicBezTo>
                  <a:cubicBezTo>
                    <a:pt x="15" y="8"/>
                    <a:pt x="15" y="12"/>
                    <a:pt x="11" y="1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1135"/>
            <p:cNvSpPr>
              <a:spLocks/>
            </p:cNvSpPr>
            <p:nvPr/>
          </p:nvSpPr>
          <p:spPr bwMode="auto">
            <a:xfrm>
              <a:off x="6865658" y="976286"/>
              <a:ext cx="305503" cy="140570"/>
            </a:xfrm>
            <a:custGeom>
              <a:avLst/>
              <a:gdLst>
                <a:gd name="T0" fmla="*/ 251724 w 159"/>
                <a:gd name="T1" fmla="*/ 112149 h 76"/>
                <a:gd name="T2" fmla="*/ 240282 w 159"/>
                <a:gd name="T3" fmla="*/ 110248 h 76"/>
                <a:gd name="T4" fmla="*/ 225026 w 159"/>
                <a:gd name="T5" fmla="*/ 115951 h 76"/>
                <a:gd name="T6" fmla="*/ 213584 w 159"/>
                <a:gd name="T7" fmla="*/ 112149 h 76"/>
                <a:gd name="T8" fmla="*/ 181165 w 159"/>
                <a:gd name="T9" fmla="*/ 123554 h 76"/>
                <a:gd name="T10" fmla="*/ 150653 w 159"/>
                <a:gd name="T11" fmla="*/ 129256 h 76"/>
                <a:gd name="T12" fmla="*/ 97257 w 159"/>
                <a:gd name="T13" fmla="*/ 140661 h 76"/>
                <a:gd name="T14" fmla="*/ 82001 w 159"/>
                <a:gd name="T15" fmla="*/ 127356 h 76"/>
                <a:gd name="T16" fmla="*/ 110606 w 159"/>
                <a:gd name="T17" fmla="*/ 115951 h 76"/>
                <a:gd name="T18" fmla="*/ 143025 w 159"/>
                <a:gd name="T19" fmla="*/ 112149 h 76"/>
                <a:gd name="T20" fmla="*/ 156374 w 159"/>
                <a:gd name="T21" fmla="*/ 102645 h 76"/>
                <a:gd name="T22" fmla="*/ 129676 w 159"/>
                <a:gd name="T23" fmla="*/ 102645 h 76"/>
                <a:gd name="T24" fmla="*/ 101071 w 159"/>
                <a:gd name="T25" fmla="*/ 108347 h 76"/>
                <a:gd name="T26" fmla="*/ 97257 w 159"/>
                <a:gd name="T27" fmla="*/ 98843 h 76"/>
                <a:gd name="T28" fmla="*/ 89629 w 159"/>
                <a:gd name="T29" fmla="*/ 93141 h 76"/>
                <a:gd name="T30" fmla="*/ 74373 w 159"/>
                <a:gd name="T31" fmla="*/ 104546 h 76"/>
                <a:gd name="T32" fmla="*/ 57210 w 159"/>
                <a:gd name="T33" fmla="*/ 112149 h 76"/>
                <a:gd name="T34" fmla="*/ 49582 w 159"/>
                <a:gd name="T35" fmla="*/ 110248 h 76"/>
                <a:gd name="T36" fmla="*/ 41954 w 159"/>
                <a:gd name="T37" fmla="*/ 114050 h 76"/>
                <a:gd name="T38" fmla="*/ 28605 w 159"/>
                <a:gd name="T39" fmla="*/ 106446 h 76"/>
                <a:gd name="T40" fmla="*/ 3814 w 159"/>
                <a:gd name="T41" fmla="*/ 104546 h 76"/>
                <a:gd name="T42" fmla="*/ 7628 w 159"/>
                <a:gd name="T43" fmla="*/ 95041 h 76"/>
                <a:gd name="T44" fmla="*/ 38140 w 159"/>
                <a:gd name="T45" fmla="*/ 91240 h 76"/>
                <a:gd name="T46" fmla="*/ 57210 w 159"/>
                <a:gd name="T47" fmla="*/ 79835 h 76"/>
                <a:gd name="T48" fmla="*/ 13349 w 159"/>
                <a:gd name="T49" fmla="*/ 81736 h 76"/>
                <a:gd name="T50" fmla="*/ 20977 w 159"/>
                <a:gd name="T51" fmla="*/ 74132 h 76"/>
                <a:gd name="T52" fmla="*/ 64838 w 159"/>
                <a:gd name="T53" fmla="*/ 70331 h 76"/>
                <a:gd name="T54" fmla="*/ 22884 w 159"/>
                <a:gd name="T55" fmla="*/ 62727 h 76"/>
                <a:gd name="T56" fmla="*/ 41954 w 159"/>
                <a:gd name="T57" fmla="*/ 55124 h 76"/>
                <a:gd name="T58" fmla="*/ 66745 w 159"/>
                <a:gd name="T59" fmla="*/ 51322 h 76"/>
                <a:gd name="T60" fmla="*/ 47675 w 159"/>
                <a:gd name="T61" fmla="*/ 41818 h 76"/>
                <a:gd name="T62" fmla="*/ 80094 w 159"/>
                <a:gd name="T63" fmla="*/ 34215 h 76"/>
                <a:gd name="T64" fmla="*/ 89629 w 159"/>
                <a:gd name="T65" fmla="*/ 51322 h 76"/>
                <a:gd name="T66" fmla="*/ 112513 w 159"/>
                <a:gd name="T67" fmla="*/ 51322 h 76"/>
                <a:gd name="T68" fmla="*/ 141118 w 159"/>
                <a:gd name="T69" fmla="*/ 70331 h 76"/>
                <a:gd name="T70" fmla="*/ 150653 w 159"/>
                <a:gd name="T71" fmla="*/ 74132 h 76"/>
                <a:gd name="T72" fmla="*/ 158281 w 159"/>
                <a:gd name="T73" fmla="*/ 89339 h 76"/>
                <a:gd name="T74" fmla="*/ 177351 w 159"/>
                <a:gd name="T75" fmla="*/ 87438 h 76"/>
                <a:gd name="T76" fmla="*/ 204049 w 159"/>
                <a:gd name="T77" fmla="*/ 74132 h 76"/>
                <a:gd name="T78" fmla="*/ 192607 w 159"/>
                <a:gd name="T79" fmla="*/ 64628 h 76"/>
                <a:gd name="T80" fmla="*/ 205956 w 159"/>
                <a:gd name="T81" fmla="*/ 55124 h 76"/>
                <a:gd name="T82" fmla="*/ 184979 w 159"/>
                <a:gd name="T83" fmla="*/ 41818 h 76"/>
                <a:gd name="T84" fmla="*/ 194514 w 159"/>
                <a:gd name="T85" fmla="*/ 30413 h 76"/>
                <a:gd name="T86" fmla="*/ 219305 w 159"/>
                <a:gd name="T87" fmla="*/ 17107 h 76"/>
                <a:gd name="T88" fmla="*/ 226933 w 159"/>
                <a:gd name="T89" fmla="*/ 39917 h 76"/>
                <a:gd name="T90" fmla="*/ 228840 w 159"/>
                <a:gd name="T91" fmla="*/ 51322 h 76"/>
                <a:gd name="T92" fmla="*/ 230747 w 159"/>
                <a:gd name="T93" fmla="*/ 57025 h 76"/>
                <a:gd name="T94" fmla="*/ 240282 w 159"/>
                <a:gd name="T95" fmla="*/ 58926 h 76"/>
                <a:gd name="T96" fmla="*/ 259352 w 159"/>
                <a:gd name="T97" fmla="*/ 72232 h 76"/>
                <a:gd name="T98" fmla="*/ 266980 w 159"/>
                <a:gd name="T99" fmla="*/ 72232 h 76"/>
                <a:gd name="T100" fmla="*/ 272701 w 159"/>
                <a:gd name="T101" fmla="*/ 60827 h 76"/>
                <a:gd name="T102" fmla="*/ 291771 w 159"/>
                <a:gd name="T103" fmla="*/ 62727 h 76"/>
                <a:gd name="T104" fmla="*/ 297492 w 159"/>
                <a:gd name="T105" fmla="*/ 81736 h 76"/>
                <a:gd name="T106" fmla="*/ 289864 w 159"/>
                <a:gd name="T107" fmla="*/ 102645 h 76"/>
                <a:gd name="T108" fmla="*/ 251724 w 159"/>
                <a:gd name="T109" fmla="*/ 112149 h 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9"/>
                <a:gd name="T166" fmla="*/ 0 h 76"/>
                <a:gd name="T167" fmla="*/ 159 w 159"/>
                <a:gd name="T168" fmla="*/ 76 h 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9" h="76">
                  <a:moveTo>
                    <a:pt x="132" y="59"/>
                  </a:moveTo>
                  <a:cubicBezTo>
                    <a:pt x="127" y="57"/>
                    <a:pt x="132" y="55"/>
                    <a:pt x="126" y="58"/>
                  </a:cubicBezTo>
                  <a:cubicBezTo>
                    <a:pt x="121" y="61"/>
                    <a:pt x="121" y="62"/>
                    <a:pt x="118" y="61"/>
                  </a:cubicBezTo>
                  <a:cubicBezTo>
                    <a:pt x="115" y="60"/>
                    <a:pt x="115" y="59"/>
                    <a:pt x="112" y="59"/>
                  </a:cubicBezTo>
                  <a:cubicBezTo>
                    <a:pt x="108" y="60"/>
                    <a:pt x="101" y="64"/>
                    <a:pt x="95" y="65"/>
                  </a:cubicBezTo>
                  <a:cubicBezTo>
                    <a:pt x="88" y="67"/>
                    <a:pt x="86" y="67"/>
                    <a:pt x="79" y="68"/>
                  </a:cubicBezTo>
                  <a:cubicBezTo>
                    <a:pt x="73" y="70"/>
                    <a:pt x="56" y="76"/>
                    <a:pt x="51" y="74"/>
                  </a:cubicBezTo>
                  <a:cubicBezTo>
                    <a:pt x="46" y="72"/>
                    <a:pt x="37" y="69"/>
                    <a:pt x="43" y="67"/>
                  </a:cubicBezTo>
                  <a:cubicBezTo>
                    <a:pt x="48" y="64"/>
                    <a:pt x="54" y="64"/>
                    <a:pt x="58" y="61"/>
                  </a:cubicBezTo>
                  <a:cubicBezTo>
                    <a:pt x="62" y="58"/>
                    <a:pt x="68" y="60"/>
                    <a:pt x="75" y="59"/>
                  </a:cubicBezTo>
                  <a:cubicBezTo>
                    <a:pt x="82" y="58"/>
                    <a:pt x="88" y="53"/>
                    <a:pt x="82" y="54"/>
                  </a:cubicBezTo>
                  <a:cubicBezTo>
                    <a:pt x="77" y="54"/>
                    <a:pt x="72" y="54"/>
                    <a:pt x="68" y="54"/>
                  </a:cubicBezTo>
                  <a:cubicBezTo>
                    <a:pt x="65" y="54"/>
                    <a:pt x="57" y="57"/>
                    <a:pt x="53" y="57"/>
                  </a:cubicBezTo>
                  <a:cubicBezTo>
                    <a:pt x="48" y="56"/>
                    <a:pt x="48" y="54"/>
                    <a:pt x="51" y="52"/>
                  </a:cubicBezTo>
                  <a:cubicBezTo>
                    <a:pt x="54" y="49"/>
                    <a:pt x="50" y="48"/>
                    <a:pt x="47" y="49"/>
                  </a:cubicBezTo>
                  <a:cubicBezTo>
                    <a:pt x="44" y="50"/>
                    <a:pt x="42" y="53"/>
                    <a:pt x="39" y="55"/>
                  </a:cubicBezTo>
                  <a:cubicBezTo>
                    <a:pt x="35" y="57"/>
                    <a:pt x="30" y="59"/>
                    <a:pt x="30" y="59"/>
                  </a:cubicBezTo>
                  <a:cubicBezTo>
                    <a:pt x="30" y="59"/>
                    <a:pt x="27" y="56"/>
                    <a:pt x="26" y="58"/>
                  </a:cubicBezTo>
                  <a:cubicBezTo>
                    <a:pt x="24" y="60"/>
                    <a:pt x="26" y="64"/>
                    <a:pt x="22" y="60"/>
                  </a:cubicBezTo>
                  <a:cubicBezTo>
                    <a:pt x="18" y="56"/>
                    <a:pt x="19" y="56"/>
                    <a:pt x="15" y="56"/>
                  </a:cubicBezTo>
                  <a:cubicBezTo>
                    <a:pt x="11" y="56"/>
                    <a:pt x="3" y="58"/>
                    <a:pt x="2" y="55"/>
                  </a:cubicBezTo>
                  <a:cubicBezTo>
                    <a:pt x="2" y="53"/>
                    <a:pt x="0" y="50"/>
                    <a:pt x="4" y="50"/>
                  </a:cubicBezTo>
                  <a:cubicBezTo>
                    <a:pt x="8" y="50"/>
                    <a:pt x="14" y="50"/>
                    <a:pt x="20" y="48"/>
                  </a:cubicBezTo>
                  <a:cubicBezTo>
                    <a:pt x="27" y="46"/>
                    <a:pt x="35" y="41"/>
                    <a:pt x="30" y="42"/>
                  </a:cubicBezTo>
                  <a:cubicBezTo>
                    <a:pt x="24" y="43"/>
                    <a:pt x="10" y="45"/>
                    <a:pt x="7" y="43"/>
                  </a:cubicBezTo>
                  <a:cubicBezTo>
                    <a:pt x="4" y="41"/>
                    <a:pt x="7" y="39"/>
                    <a:pt x="11" y="39"/>
                  </a:cubicBezTo>
                  <a:cubicBezTo>
                    <a:pt x="16" y="39"/>
                    <a:pt x="38" y="37"/>
                    <a:pt x="34" y="37"/>
                  </a:cubicBezTo>
                  <a:cubicBezTo>
                    <a:pt x="29" y="37"/>
                    <a:pt x="10" y="37"/>
                    <a:pt x="12" y="33"/>
                  </a:cubicBezTo>
                  <a:cubicBezTo>
                    <a:pt x="15" y="29"/>
                    <a:pt x="19" y="29"/>
                    <a:pt x="22" y="29"/>
                  </a:cubicBezTo>
                  <a:cubicBezTo>
                    <a:pt x="26" y="29"/>
                    <a:pt x="40" y="28"/>
                    <a:pt x="35" y="27"/>
                  </a:cubicBezTo>
                  <a:cubicBezTo>
                    <a:pt x="31" y="26"/>
                    <a:pt x="20" y="24"/>
                    <a:pt x="25" y="22"/>
                  </a:cubicBezTo>
                  <a:cubicBezTo>
                    <a:pt x="30" y="19"/>
                    <a:pt x="40" y="17"/>
                    <a:pt x="42" y="18"/>
                  </a:cubicBezTo>
                  <a:cubicBezTo>
                    <a:pt x="44" y="20"/>
                    <a:pt x="43" y="27"/>
                    <a:pt x="47" y="27"/>
                  </a:cubicBezTo>
                  <a:cubicBezTo>
                    <a:pt x="51" y="27"/>
                    <a:pt x="55" y="25"/>
                    <a:pt x="59" y="27"/>
                  </a:cubicBezTo>
                  <a:cubicBezTo>
                    <a:pt x="63" y="29"/>
                    <a:pt x="74" y="35"/>
                    <a:pt x="74" y="37"/>
                  </a:cubicBezTo>
                  <a:cubicBezTo>
                    <a:pt x="74" y="38"/>
                    <a:pt x="77" y="37"/>
                    <a:pt x="79" y="39"/>
                  </a:cubicBezTo>
                  <a:cubicBezTo>
                    <a:pt x="81" y="41"/>
                    <a:pt x="80" y="47"/>
                    <a:pt x="83" y="47"/>
                  </a:cubicBezTo>
                  <a:cubicBezTo>
                    <a:pt x="86" y="47"/>
                    <a:pt x="85" y="46"/>
                    <a:pt x="93" y="46"/>
                  </a:cubicBezTo>
                  <a:cubicBezTo>
                    <a:pt x="101" y="46"/>
                    <a:pt x="113" y="42"/>
                    <a:pt x="107" y="39"/>
                  </a:cubicBezTo>
                  <a:cubicBezTo>
                    <a:pt x="101" y="35"/>
                    <a:pt x="94" y="34"/>
                    <a:pt x="101" y="34"/>
                  </a:cubicBezTo>
                  <a:cubicBezTo>
                    <a:pt x="109" y="33"/>
                    <a:pt x="113" y="33"/>
                    <a:pt x="108" y="29"/>
                  </a:cubicBezTo>
                  <a:cubicBezTo>
                    <a:pt x="102" y="25"/>
                    <a:pt x="93" y="25"/>
                    <a:pt x="97" y="22"/>
                  </a:cubicBezTo>
                  <a:cubicBezTo>
                    <a:pt x="100" y="19"/>
                    <a:pt x="101" y="19"/>
                    <a:pt x="102" y="16"/>
                  </a:cubicBezTo>
                  <a:cubicBezTo>
                    <a:pt x="102" y="13"/>
                    <a:pt x="113" y="0"/>
                    <a:pt x="115" y="9"/>
                  </a:cubicBezTo>
                  <a:cubicBezTo>
                    <a:pt x="117" y="18"/>
                    <a:pt x="118" y="18"/>
                    <a:pt x="119" y="21"/>
                  </a:cubicBezTo>
                  <a:cubicBezTo>
                    <a:pt x="120" y="24"/>
                    <a:pt x="122" y="26"/>
                    <a:pt x="120" y="27"/>
                  </a:cubicBezTo>
                  <a:cubicBezTo>
                    <a:pt x="117" y="28"/>
                    <a:pt x="119" y="30"/>
                    <a:pt x="121" y="30"/>
                  </a:cubicBezTo>
                  <a:cubicBezTo>
                    <a:pt x="123" y="30"/>
                    <a:pt x="125" y="28"/>
                    <a:pt x="126" y="31"/>
                  </a:cubicBezTo>
                  <a:cubicBezTo>
                    <a:pt x="126" y="34"/>
                    <a:pt x="134" y="37"/>
                    <a:pt x="136" y="38"/>
                  </a:cubicBezTo>
                  <a:cubicBezTo>
                    <a:pt x="138" y="38"/>
                    <a:pt x="140" y="40"/>
                    <a:pt x="140" y="38"/>
                  </a:cubicBezTo>
                  <a:cubicBezTo>
                    <a:pt x="141" y="37"/>
                    <a:pt x="139" y="32"/>
                    <a:pt x="143" y="32"/>
                  </a:cubicBezTo>
                  <a:cubicBezTo>
                    <a:pt x="148" y="32"/>
                    <a:pt x="149" y="32"/>
                    <a:pt x="153" y="33"/>
                  </a:cubicBezTo>
                  <a:cubicBezTo>
                    <a:pt x="157" y="35"/>
                    <a:pt x="159" y="41"/>
                    <a:pt x="156" y="43"/>
                  </a:cubicBezTo>
                  <a:cubicBezTo>
                    <a:pt x="154" y="45"/>
                    <a:pt x="156" y="52"/>
                    <a:pt x="152" y="54"/>
                  </a:cubicBezTo>
                  <a:cubicBezTo>
                    <a:pt x="148" y="56"/>
                    <a:pt x="135" y="60"/>
                    <a:pt x="132" y="59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16" name="Freeform 1136"/>
            <p:cNvSpPr>
              <a:spLocks/>
            </p:cNvSpPr>
            <p:nvPr/>
          </p:nvSpPr>
          <p:spPr bwMode="auto">
            <a:xfrm>
              <a:off x="6818313" y="1033463"/>
              <a:ext cx="50800" cy="33337"/>
            </a:xfrm>
            <a:custGeom>
              <a:avLst/>
              <a:gdLst>
                <a:gd name="T0" fmla="*/ 84960183 w 27"/>
                <a:gd name="T1" fmla="*/ 3845520 h 17"/>
                <a:gd name="T2" fmla="*/ 10619082 w 27"/>
                <a:gd name="T3" fmla="*/ 49991766 h 17"/>
                <a:gd name="T4" fmla="*/ 53099170 w 27"/>
                <a:gd name="T5" fmla="*/ 53837285 h 17"/>
                <a:gd name="T6" fmla="*/ 84960183 w 27"/>
                <a:gd name="T7" fmla="*/ 384552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24" y="1"/>
                  </a:moveTo>
                  <a:cubicBezTo>
                    <a:pt x="21" y="2"/>
                    <a:pt x="0" y="11"/>
                    <a:pt x="3" y="13"/>
                  </a:cubicBezTo>
                  <a:cubicBezTo>
                    <a:pt x="5" y="14"/>
                    <a:pt x="13" y="17"/>
                    <a:pt x="15" y="14"/>
                  </a:cubicBezTo>
                  <a:cubicBezTo>
                    <a:pt x="18" y="12"/>
                    <a:pt x="27" y="0"/>
                    <a:pt x="24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7" name="Freeform 1137"/>
            <p:cNvSpPr>
              <a:spLocks/>
            </p:cNvSpPr>
            <p:nvPr/>
          </p:nvSpPr>
          <p:spPr bwMode="auto">
            <a:xfrm>
              <a:off x="6727825" y="955675"/>
              <a:ext cx="188913" cy="92075"/>
            </a:xfrm>
            <a:custGeom>
              <a:avLst/>
              <a:gdLst>
                <a:gd name="T0" fmla="*/ 291301967 w 99"/>
                <a:gd name="T1" fmla="*/ 121427734 h 48"/>
                <a:gd name="T2" fmla="*/ 243964904 w 99"/>
                <a:gd name="T3" fmla="*/ 117746653 h 48"/>
                <a:gd name="T4" fmla="*/ 251248607 w 99"/>
                <a:gd name="T5" fmla="*/ 80951193 h 48"/>
                <a:gd name="T6" fmla="*/ 222117790 w 99"/>
                <a:gd name="T7" fmla="*/ 91990599 h 48"/>
                <a:gd name="T8" fmla="*/ 203911544 w 99"/>
                <a:gd name="T9" fmla="*/ 95669761 h 48"/>
                <a:gd name="T10" fmla="*/ 200270676 w 99"/>
                <a:gd name="T11" fmla="*/ 106709166 h 48"/>
                <a:gd name="T12" fmla="*/ 196627901 w 99"/>
                <a:gd name="T13" fmla="*/ 139825494 h 48"/>
                <a:gd name="T14" fmla="*/ 174780787 w 99"/>
                <a:gd name="T15" fmla="*/ 136144414 h 48"/>
                <a:gd name="T16" fmla="*/ 163858184 w 99"/>
                <a:gd name="T17" fmla="*/ 147183819 h 48"/>
                <a:gd name="T18" fmla="*/ 145650030 w 99"/>
                <a:gd name="T19" fmla="*/ 165581549 h 48"/>
                <a:gd name="T20" fmla="*/ 116521151 w 99"/>
                <a:gd name="T21" fmla="*/ 158223224 h 48"/>
                <a:gd name="T22" fmla="*/ 98314904 w 99"/>
                <a:gd name="T23" fmla="*/ 150862981 h 48"/>
                <a:gd name="T24" fmla="*/ 65543280 w 99"/>
                <a:gd name="T25" fmla="*/ 158223224 h 48"/>
                <a:gd name="T26" fmla="*/ 32771640 w 99"/>
                <a:gd name="T27" fmla="*/ 161902387 h 48"/>
                <a:gd name="T28" fmla="*/ 14565382 w 99"/>
                <a:gd name="T29" fmla="*/ 158223224 h 48"/>
                <a:gd name="T30" fmla="*/ 18206254 w 99"/>
                <a:gd name="T31" fmla="*/ 132465251 h 48"/>
                <a:gd name="T32" fmla="*/ 25487989 w 99"/>
                <a:gd name="T33" fmla="*/ 125106896 h 48"/>
                <a:gd name="T34" fmla="*/ 80108658 w 99"/>
                <a:gd name="T35" fmla="*/ 114067491 h 48"/>
                <a:gd name="T36" fmla="*/ 109237507 w 99"/>
                <a:gd name="T37" fmla="*/ 84630356 h 48"/>
                <a:gd name="T38" fmla="*/ 200270676 w 99"/>
                <a:gd name="T39" fmla="*/ 22076900 h 48"/>
                <a:gd name="T40" fmla="*/ 294942835 w 99"/>
                <a:gd name="T41" fmla="*/ 25757981 h 48"/>
                <a:gd name="T42" fmla="*/ 305867346 w 99"/>
                <a:gd name="T43" fmla="*/ 3679163 h 48"/>
                <a:gd name="T44" fmla="*/ 349561574 w 99"/>
                <a:gd name="T45" fmla="*/ 22076900 h 48"/>
                <a:gd name="T46" fmla="*/ 331355327 w 99"/>
                <a:gd name="T47" fmla="*/ 44155718 h 48"/>
                <a:gd name="T48" fmla="*/ 338638971 w 99"/>
                <a:gd name="T49" fmla="*/ 69911788 h 48"/>
                <a:gd name="T50" fmla="*/ 327714460 w 99"/>
                <a:gd name="T51" fmla="*/ 77272031 h 48"/>
                <a:gd name="T52" fmla="*/ 334998103 w 99"/>
                <a:gd name="T53" fmla="*/ 91990599 h 48"/>
                <a:gd name="T54" fmla="*/ 298583702 w 99"/>
                <a:gd name="T55" fmla="*/ 95669761 h 48"/>
                <a:gd name="T56" fmla="*/ 291301967 w 99"/>
                <a:gd name="T57" fmla="*/ 121427734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48"/>
                <a:gd name="T89" fmla="*/ 99 w 99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48">
                  <a:moveTo>
                    <a:pt x="80" y="33"/>
                  </a:moveTo>
                  <a:cubicBezTo>
                    <a:pt x="78" y="34"/>
                    <a:pt x="66" y="38"/>
                    <a:pt x="67" y="32"/>
                  </a:cubicBezTo>
                  <a:cubicBezTo>
                    <a:pt x="67" y="27"/>
                    <a:pt x="73" y="24"/>
                    <a:pt x="69" y="22"/>
                  </a:cubicBezTo>
                  <a:cubicBezTo>
                    <a:pt x="64" y="20"/>
                    <a:pt x="61" y="22"/>
                    <a:pt x="61" y="25"/>
                  </a:cubicBezTo>
                  <a:cubicBezTo>
                    <a:pt x="61" y="28"/>
                    <a:pt x="57" y="28"/>
                    <a:pt x="56" y="26"/>
                  </a:cubicBezTo>
                  <a:cubicBezTo>
                    <a:pt x="55" y="25"/>
                    <a:pt x="55" y="24"/>
                    <a:pt x="55" y="29"/>
                  </a:cubicBezTo>
                  <a:cubicBezTo>
                    <a:pt x="55" y="34"/>
                    <a:pt x="56" y="36"/>
                    <a:pt x="54" y="38"/>
                  </a:cubicBezTo>
                  <a:cubicBezTo>
                    <a:pt x="51" y="39"/>
                    <a:pt x="50" y="38"/>
                    <a:pt x="48" y="37"/>
                  </a:cubicBezTo>
                  <a:cubicBezTo>
                    <a:pt x="47" y="36"/>
                    <a:pt x="45" y="37"/>
                    <a:pt x="45" y="40"/>
                  </a:cubicBezTo>
                  <a:cubicBezTo>
                    <a:pt x="44" y="43"/>
                    <a:pt x="46" y="45"/>
                    <a:pt x="40" y="45"/>
                  </a:cubicBezTo>
                  <a:cubicBezTo>
                    <a:pt x="35" y="45"/>
                    <a:pt x="34" y="47"/>
                    <a:pt x="32" y="43"/>
                  </a:cubicBezTo>
                  <a:cubicBezTo>
                    <a:pt x="30" y="40"/>
                    <a:pt x="30" y="39"/>
                    <a:pt x="27" y="41"/>
                  </a:cubicBezTo>
                  <a:cubicBezTo>
                    <a:pt x="23" y="43"/>
                    <a:pt x="22" y="44"/>
                    <a:pt x="18" y="43"/>
                  </a:cubicBezTo>
                  <a:cubicBezTo>
                    <a:pt x="14" y="43"/>
                    <a:pt x="13" y="42"/>
                    <a:pt x="9" y="44"/>
                  </a:cubicBezTo>
                  <a:cubicBezTo>
                    <a:pt x="5" y="46"/>
                    <a:pt x="2" y="48"/>
                    <a:pt x="4" y="43"/>
                  </a:cubicBezTo>
                  <a:cubicBezTo>
                    <a:pt x="6" y="39"/>
                    <a:pt x="10" y="35"/>
                    <a:pt x="5" y="36"/>
                  </a:cubicBezTo>
                  <a:cubicBezTo>
                    <a:pt x="0" y="38"/>
                    <a:pt x="1" y="36"/>
                    <a:pt x="7" y="34"/>
                  </a:cubicBezTo>
                  <a:cubicBezTo>
                    <a:pt x="13" y="32"/>
                    <a:pt x="18" y="33"/>
                    <a:pt x="22" y="31"/>
                  </a:cubicBezTo>
                  <a:cubicBezTo>
                    <a:pt x="26" y="28"/>
                    <a:pt x="23" y="26"/>
                    <a:pt x="30" y="23"/>
                  </a:cubicBezTo>
                  <a:cubicBezTo>
                    <a:pt x="38" y="20"/>
                    <a:pt x="42" y="5"/>
                    <a:pt x="55" y="6"/>
                  </a:cubicBezTo>
                  <a:cubicBezTo>
                    <a:pt x="67" y="7"/>
                    <a:pt x="81" y="11"/>
                    <a:pt x="81" y="7"/>
                  </a:cubicBezTo>
                  <a:cubicBezTo>
                    <a:pt x="82" y="3"/>
                    <a:pt x="80" y="0"/>
                    <a:pt x="84" y="1"/>
                  </a:cubicBezTo>
                  <a:cubicBezTo>
                    <a:pt x="89" y="2"/>
                    <a:pt x="99" y="4"/>
                    <a:pt x="96" y="6"/>
                  </a:cubicBezTo>
                  <a:cubicBezTo>
                    <a:pt x="94" y="7"/>
                    <a:pt x="89" y="11"/>
                    <a:pt x="91" y="12"/>
                  </a:cubicBezTo>
                  <a:cubicBezTo>
                    <a:pt x="93" y="13"/>
                    <a:pt x="96" y="18"/>
                    <a:pt x="93" y="19"/>
                  </a:cubicBezTo>
                  <a:cubicBezTo>
                    <a:pt x="91" y="20"/>
                    <a:pt x="90" y="20"/>
                    <a:pt x="90" y="21"/>
                  </a:cubicBezTo>
                  <a:cubicBezTo>
                    <a:pt x="91" y="22"/>
                    <a:pt x="95" y="25"/>
                    <a:pt x="92" y="25"/>
                  </a:cubicBezTo>
                  <a:cubicBezTo>
                    <a:pt x="89" y="26"/>
                    <a:pt x="82" y="26"/>
                    <a:pt x="82" y="26"/>
                  </a:cubicBezTo>
                  <a:cubicBezTo>
                    <a:pt x="82" y="26"/>
                    <a:pt x="83" y="30"/>
                    <a:pt x="80" y="3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8" name="Freeform 1138"/>
            <p:cNvSpPr>
              <a:spLocks/>
            </p:cNvSpPr>
            <p:nvPr/>
          </p:nvSpPr>
          <p:spPr bwMode="auto">
            <a:xfrm>
              <a:off x="6931025" y="992188"/>
              <a:ext cx="41275" cy="9525"/>
            </a:xfrm>
            <a:custGeom>
              <a:avLst/>
              <a:gdLst>
                <a:gd name="T0" fmla="*/ 56317856 w 22"/>
                <a:gd name="T1" fmla="*/ 18145126 h 5"/>
                <a:gd name="T2" fmla="*/ 24639298 w 22"/>
                <a:gd name="T3" fmla="*/ 3629025 h 5"/>
                <a:gd name="T4" fmla="*/ 56317856 w 22"/>
                <a:gd name="T5" fmla="*/ 18145126 h 5"/>
                <a:gd name="T6" fmla="*/ 0 60000 65536"/>
                <a:gd name="T7" fmla="*/ 0 60000 65536"/>
                <a:gd name="T8" fmla="*/ 0 60000 65536"/>
                <a:gd name="T9" fmla="*/ 0 w 22"/>
                <a:gd name="T10" fmla="*/ 0 h 5"/>
                <a:gd name="T11" fmla="*/ 22 w 2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5">
                  <a:moveTo>
                    <a:pt x="16" y="5"/>
                  </a:moveTo>
                  <a:cubicBezTo>
                    <a:pt x="10" y="5"/>
                    <a:pt x="0" y="2"/>
                    <a:pt x="7" y="1"/>
                  </a:cubicBezTo>
                  <a:cubicBezTo>
                    <a:pt x="14" y="0"/>
                    <a:pt x="22" y="5"/>
                    <a:pt x="16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1139"/>
            <p:cNvSpPr>
              <a:spLocks/>
            </p:cNvSpPr>
            <p:nvPr/>
          </p:nvSpPr>
          <p:spPr bwMode="auto">
            <a:xfrm>
              <a:off x="6970675" y="919019"/>
              <a:ext cx="100245" cy="52062"/>
            </a:xfrm>
            <a:custGeom>
              <a:avLst/>
              <a:gdLst>
                <a:gd name="T0" fmla="*/ 28482 w 51"/>
                <a:gd name="T1" fmla="*/ 48846 h 26"/>
                <a:gd name="T2" fmla="*/ 0 w 51"/>
                <a:gd name="T3" fmla="*/ 27354 h 26"/>
                <a:gd name="T4" fmla="*/ 15190 w 51"/>
                <a:gd name="T5" fmla="*/ 13677 h 26"/>
                <a:gd name="T6" fmla="*/ 81648 w 51"/>
                <a:gd name="T7" fmla="*/ 1954 h 26"/>
                <a:gd name="T8" fmla="*/ 81648 w 51"/>
                <a:gd name="T9" fmla="*/ 15631 h 26"/>
                <a:gd name="T10" fmla="*/ 66457 w 51"/>
                <a:gd name="T11" fmla="*/ 21492 h 26"/>
                <a:gd name="T12" fmla="*/ 74053 w 51"/>
                <a:gd name="T13" fmla="*/ 35169 h 26"/>
                <a:gd name="T14" fmla="*/ 28482 w 51"/>
                <a:gd name="T15" fmla="*/ 4884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26"/>
                <a:gd name="T26" fmla="*/ 51 w 5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26">
                  <a:moveTo>
                    <a:pt x="15" y="25"/>
                  </a:moveTo>
                  <a:cubicBezTo>
                    <a:pt x="11" y="24"/>
                    <a:pt x="1" y="16"/>
                    <a:pt x="0" y="14"/>
                  </a:cubicBezTo>
                  <a:cubicBezTo>
                    <a:pt x="0" y="11"/>
                    <a:pt x="5" y="9"/>
                    <a:pt x="8" y="7"/>
                  </a:cubicBezTo>
                  <a:cubicBezTo>
                    <a:pt x="11" y="6"/>
                    <a:pt x="38" y="0"/>
                    <a:pt x="43" y="1"/>
                  </a:cubicBezTo>
                  <a:cubicBezTo>
                    <a:pt x="49" y="2"/>
                    <a:pt x="51" y="7"/>
                    <a:pt x="43" y="8"/>
                  </a:cubicBezTo>
                  <a:cubicBezTo>
                    <a:pt x="35" y="9"/>
                    <a:pt x="32" y="11"/>
                    <a:pt x="35" y="11"/>
                  </a:cubicBezTo>
                  <a:cubicBezTo>
                    <a:pt x="39" y="11"/>
                    <a:pt x="44" y="16"/>
                    <a:pt x="39" y="18"/>
                  </a:cubicBezTo>
                  <a:cubicBezTo>
                    <a:pt x="34" y="20"/>
                    <a:pt x="21" y="26"/>
                    <a:pt x="15" y="25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20" name="Freeform 1140"/>
            <p:cNvSpPr>
              <a:spLocks/>
            </p:cNvSpPr>
            <p:nvPr/>
          </p:nvSpPr>
          <p:spPr bwMode="auto">
            <a:xfrm>
              <a:off x="6918325" y="930275"/>
              <a:ext cx="41275" cy="22225"/>
            </a:xfrm>
            <a:custGeom>
              <a:avLst/>
              <a:gdLst>
                <a:gd name="T0" fmla="*/ 65672463 w 21"/>
                <a:gd name="T1" fmla="*/ 40823286 h 11"/>
                <a:gd name="T2" fmla="*/ 30905144 w 21"/>
                <a:gd name="T3" fmla="*/ 0 h 11"/>
                <a:gd name="T4" fmla="*/ 65672463 w 21"/>
                <a:gd name="T5" fmla="*/ 40823286 h 11"/>
                <a:gd name="T6" fmla="*/ 0 60000 65536"/>
                <a:gd name="T7" fmla="*/ 0 60000 65536"/>
                <a:gd name="T8" fmla="*/ 0 60000 65536"/>
                <a:gd name="T9" fmla="*/ 0 w 21"/>
                <a:gd name="T10" fmla="*/ 0 h 11"/>
                <a:gd name="T11" fmla="*/ 21 w 2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1">
                  <a:moveTo>
                    <a:pt x="17" y="10"/>
                  </a:moveTo>
                  <a:cubicBezTo>
                    <a:pt x="11" y="11"/>
                    <a:pt x="0" y="1"/>
                    <a:pt x="8" y="0"/>
                  </a:cubicBezTo>
                  <a:cubicBezTo>
                    <a:pt x="17" y="0"/>
                    <a:pt x="21" y="9"/>
                    <a:pt x="17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1141"/>
            <p:cNvSpPr>
              <a:spLocks/>
            </p:cNvSpPr>
            <p:nvPr/>
          </p:nvSpPr>
          <p:spPr bwMode="auto">
            <a:xfrm>
              <a:off x="6975450" y="887782"/>
              <a:ext cx="105017" cy="31237"/>
            </a:xfrm>
            <a:custGeom>
              <a:avLst/>
              <a:gdLst>
                <a:gd name="T0" fmla="*/ 3810 w 55"/>
                <a:gd name="T1" fmla="*/ 24279 h 17"/>
                <a:gd name="T2" fmla="*/ 28575 w 55"/>
                <a:gd name="T3" fmla="*/ 16809 h 17"/>
                <a:gd name="T4" fmla="*/ 62865 w 55"/>
                <a:gd name="T5" fmla="*/ 1868 h 17"/>
                <a:gd name="T6" fmla="*/ 95250 w 55"/>
                <a:gd name="T7" fmla="*/ 24279 h 17"/>
                <a:gd name="T8" fmla="*/ 62865 w 55"/>
                <a:gd name="T9" fmla="*/ 28015 h 17"/>
                <a:gd name="T10" fmla="*/ 45720 w 55"/>
                <a:gd name="T11" fmla="*/ 29882 h 17"/>
                <a:gd name="T12" fmla="*/ 24765 w 55"/>
                <a:gd name="T13" fmla="*/ 24279 h 17"/>
                <a:gd name="T14" fmla="*/ 3810 w 55"/>
                <a:gd name="T15" fmla="*/ 24279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7"/>
                <a:gd name="T26" fmla="*/ 55 w 5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7">
                  <a:moveTo>
                    <a:pt x="2" y="13"/>
                  </a:moveTo>
                  <a:cubicBezTo>
                    <a:pt x="0" y="12"/>
                    <a:pt x="10" y="10"/>
                    <a:pt x="15" y="9"/>
                  </a:cubicBezTo>
                  <a:cubicBezTo>
                    <a:pt x="21" y="7"/>
                    <a:pt x="29" y="0"/>
                    <a:pt x="33" y="1"/>
                  </a:cubicBezTo>
                  <a:cubicBezTo>
                    <a:pt x="37" y="2"/>
                    <a:pt x="55" y="11"/>
                    <a:pt x="50" y="13"/>
                  </a:cubicBezTo>
                  <a:cubicBezTo>
                    <a:pt x="46" y="14"/>
                    <a:pt x="38" y="15"/>
                    <a:pt x="33" y="15"/>
                  </a:cubicBezTo>
                  <a:cubicBezTo>
                    <a:pt x="28" y="15"/>
                    <a:pt x="30" y="15"/>
                    <a:pt x="24" y="16"/>
                  </a:cubicBezTo>
                  <a:cubicBezTo>
                    <a:pt x="18" y="17"/>
                    <a:pt x="17" y="13"/>
                    <a:pt x="13" y="13"/>
                  </a:cubicBezTo>
                  <a:cubicBezTo>
                    <a:pt x="8" y="14"/>
                    <a:pt x="6" y="16"/>
                    <a:pt x="2" y="1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22" name="Freeform 1142"/>
            <p:cNvSpPr>
              <a:spLocks/>
            </p:cNvSpPr>
            <p:nvPr/>
          </p:nvSpPr>
          <p:spPr bwMode="auto">
            <a:xfrm>
              <a:off x="7237413" y="995363"/>
              <a:ext cx="139700" cy="93662"/>
            </a:xfrm>
            <a:custGeom>
              <a:avLst/>
              <a:gdLst>
                <a:gd name="T0" fmla="*/ 201422498 w 73"/>
                <a:gd name="T1" fmla="*/ 175379233 h 49"/>
                <a:gd name="T2" fmla="*/ 117191058 w 73"/>
                <a:gd name="T3" fmla="*/ 168071688 h 49"/>
                <a:gd name="T4" fmla="*/ 128177627 w 73"/>
                <a:gd name="T5" fmla="*/ 149801869 h 49"/>
                <a:gd name="T6" fmla="*/ 102543614 w 73"/>
                <a:gd name="T7" fmla="*/ 135186779 h 49"/>
                <a:gd name="T8" fmla="*/ 153813523 w 73"/>
                <a:gd name="T9" fmla="*/ 113266025 h 49"/>
                <a:gd name="T10" fmla="*/ 124516693 w 73"/>
                <a:gd name="T11" fmla="*/ 105958479 h 49"/>
                <a:gd name="T12" fmla="*/ 40285268 w 73"/>
                <a:gd name="T13" fmla="*/ 116918841 h 49"/>
                <a:gd name="T14" fmla="*/ 0 w 73"/>
                <a:gd name="T15" fmla="*/ 120571658 h 49"/>
                <a:gd name="T16" fmla="*/ 43946172 w 73"/>
                <a:gd name="T17" fmla="*/ 94996206 h 49"/>
                <a:gd name="T18" fmla="*/ 58595529 w 73"/>
                <a:gd name="T19" fmla="*/ 76728299 h 49"/>
                <a:gd name="T20" fmla="*/ 29298721 w 73"/>
                <a:gd name="T21" fmla="*/ 65766025 h 49"/>
                <a:gd name="T22" fmla="*/ 47608990 w 73"/>
                <a:gd name="T23" fmla="*/ 47498103 h 49"/>
                <a:gd name="T24" fmla="*/ 29298721 w 73"/>
                <a:gd name="T25" fmla="*/ 40190558 h 49"/>
                <a:gd name="T26" fmla="*/ 73244901 w 73"/>
                <a:gd name="T27" fmla="*/ 36537741 h 49"/>
                <a:gd name="T28" fmla="*/ 142826984 w 73"/>
                <a:gd name="T29" fmla="*/ 84035844 h 49"/>
                <a:gd name="T30" fmla="*/ 142826984 w 73"/>
                <a:gd name="T31" fmla="*/ 65766025 h 49"/>
                <a:gd name="T32" fmla="*/ 124516693 w 73"/>
                <a:gd name="T33" fmla="*/ 62113193 h 49"/>
                <a:gd name="T34" fmla="*/ 124516693 w 73"/>
                <a:gd name="T35" fmla="*/ 43845286 h 49"/>
                <a:gd name="T36" fmla="*/ 87894258 w 73"/>
                <a:gd name="T37" fmla="*/ 25575460 h 49"/>
                <a:gd name="T38" fmla="*/ 87894258 w 73"/>
                <a:gd name="T39" fmla="*/ 10960366 h 49"/>
                <a:gd name="T40" fmla="*/ 62258346 w 73"/>
                <a:gd name="T41" fmla="*/ 14615094 h 49"/>
                <a:gd name="T42" fmla="*/ 113530154 w 73"/>
                <a:gd name="T43" fmla="*/ 3652818 h 49"/>
                <a:gd name="T44" fmla="*/ 117191058 w 73"/>
                <a:gd name="T45" fmla="*/ 21922643 h 49"/>
                <a:gd name="T46" fmla="*/ 172125697 w 73"/>
                <a:gd name="T47" fmla="*/ 29230188 h 49"/>
                <a:gd name="T48" fmla="*/ 208748133 w 73"/>
                <a:gd name="T49" fmla="*/ 10960366 h 49"/>
                <a:gd name="T50" fmla="*/ 238044933 w 73"/>
                <a:gd name="T51" fmla="*/ 40190558 h 49"/>
                <a:gd name="T52" fmla="*/ 241707751 w 73"/>
                <a:gd name="T53" fmla="*/ 62113193 h 49"/>
                <a:gd name="T54" fmla="*/ 241707751 w 73"/>
                <a:gd name="T55" fmla="*/ 105958479 h 49"/>
                <a:gd name="T56" fmla="*/ 252694350 w 73"/>
                <a:gd name="T57" fmla="*/ 135186779 h 49"/>
                <a:gd name="T58" fmla="*/ 227058394 w 73"/>
                <a:gd name="T59" fmla="*/ 124226387 h 49"/>
                <a:gd name="T60" fmla="*/ 241707751 w 73"/>
                <a:gd name="T61" fmla="*/ 160764143 h 49"/>
                <a:gd name="T62" fmla="*/ 201422498 w 73"/>
                <a:gd name="T63" fmla="*/ 175379233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49"/>
                <a:gd name="T98" fmla="*/ 73 w 73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49">
                  <a:moveTo>
                    <a:pt x="55" y="48"/>
                  </a:moveTo>
                  <a:cubicBezTo>
                    <a:pt x="47" y="48"/>
                    <a:pt x="31" y="49"/>
                    <a:pt x="32" y="46"/>
                  </a:cubicBezTo>
                  <a:cubicBezTo>
                    <a:pt x="34" y="43"/>
                    <a:pt x="40" y="44"/>
                    <a:pt x="35" y="41"/>
                  </a:cubicBezTo>
                  <a:cubicBezTo>
                    <a:pt x="30" y="38"/>
                    <a:pt x="27" y="38"/>
                    <a:pt x="28" y="37"/>
                  </a:cubicBezTo>
                  <a:cubicBezTo>
                    <a:pt x="30" y="35"/>
                    <a:pt x="40" y="31"/>
                    <a:pt x="42" y="31"/>
                  </a:cubicBezTo>
                  <a:cubicBezTo>
                    <a:pt x="43" y="30"/>
                    <a:pt x="43" y="27"/>
                    <a:pt x="34" y="29"/>
                  </a:cubicBezTo>
                  <a:cubicBezTo>
                    <a:pt x="24" y="31"/>
                    <a:pt x="22" y="32"/>
                    <a:pt x="11" y="32"/>
                  </a:cubicBezTo>
                  <a:cubicBezTo>
                    <a:pt x="0" y="33"/>
                    <a:pt x="0" y="36"/>
                    <a:pt x="0" y="33"/>
                  </a:cubicBezTo>
                  <a:cubicBezTo>
                    <a:pt x="0" y="29"/>
                    <a:pt x="8" y="26"/>
                    <a:pt x="12" y="26"/>
                  </a:cubicBezTo>
                  <a:cubicBezTo>
                    <a:pt x="16" y="26"/>
                    <a:pt x="24" y="23"/>
                    <a:pt x="16" y="21"/>
                  </a:cubicBezTo>
                  <a:cubicBezTo>
                    <a:pt x="9" y="19"/>
                    <a:pt x="4" y="22"/>
                    <a:pt x="8" y="18"/>
                  </a:cubicBezTo>
                  <a:cubicBezTo>
                    <a:pt x="11" y="15"/>
                    <a:pt x="20" y="13"/>
                    <a:pt x="13" y="13"/>
                  </a:cubicBezTo>
                  <a:cubicBezTo>
                    <a:pt x="7" y="13"/>
                    <a:pt x="3" y="13"/>
                    <a:pt x="8" y="11"/>
                  </a:cubicBezTo>
                  <a:cubicBezTo>
                    <a:pt x="13" y="9"/>
                    <a:pt x="14" y="5"/>
                    <a:pt x="20" y="10"/>
                  </a:cubicBezTo>
                  <a:cubicBezTo>
                    <a:pt x="25" y="15"/>
                    <a:pt x="36" y="24"/>
                    <a:pt x="39" y="23"/>
                  </a:cubicBezTo>
                  <a:cubicBezTo>
                    <a:pt x="41" y="22"/>
                    <a:pt x="44" y="18"/>
                    <a:pt x="39" y="18"/>
                  </a:cubicBezTo>
                  <a:cubicBezTo>
                    <a:pt x="34" y="18"/>
                    <a:pt x="29" y="18"/>
                    <a:pt x="34" y="17"/>
                  </a:cubicBezTo>
                  <a:cubicBezTo>
                    <a:pt x="39" y="17"/>
                    <a:pt x="41" y="13"/>
                    <a:pt x="34" y="12"/>
                  </a:cubicBezTo>
                  <a:cubicBezTo>
                    <a:pt x="27" y="11"/>
                    <a:pt x="23" y="8"/>
                    <a:pt x="24" y="7"/>
                  </a:cubicBezTo>
                  <a:cubicBezTo>
                    <a:pt x="25" y="5"/>
                    <a:pt x="27" y="3"/>
                    <a:pt x="24" y="3"/>
                  </a:cubicBezTo>
                  <a:cubicBezTo>
                    <a:pt x="20" y="4"/>
                    <a:pt x="10" y="7"/>
                    <a:pt x="17" y="4"/>
                  </a:cubicBezTo>
                  <a:cubicBezTo>
                    <a:pt x="24" y="1"/>
                    <a:pt x="34" y="0"/>
                    <a:pt x="31" y="1"/>
                  </a:cubicBezTo>
                  <a:cubicBezTo>
                    <a:pt x="28" y="2"/>
                    <a:pt x="27" y="5"/>
                    <a:pt x="32" y="6"/>
                  </a:cubicBezTo>
                  <a:cubicBezTo>
                    <a:pt x="38" y="6"/>
                    <a:pt x="43" y="9"/>
                    <a:pt x="47" y="8"/>
                  </a:cubicBezTo>
                  <a:cubicBezTo>
                    <a:pt x="50" y="7"/>
                    <a:pt x="55" y="2"/>
                    <a:pt x="57" y="3"/>
                  </a:cubicBezTo>
                  <a:cubicBezTo>
                    <a:pt x="59" y="4"/>
                    <a:pt x="65" y="10"/>
                    <a:pt x="65" y="11"/>
                  </a:cubicBezTo>
                  <a:cubicBezTo>
                    <a:pt x="65" y="13"/>
                    <a:pt x="67" y="13"/>
                    <a:pt x="66" y="17"/>
                  </a:cubicBezTo>
                  <a:cubicBezTo>
                    <a:pt x="66" y="21"/>
                    <a:pt x="64" y="29"/>
                    <a:pt x="66" y="29"/>
                  </a:cubicBezTo>
                  <a:cubicBezTo>
                    <a:pt x="69" y="30"/>
                    <a:pt x="73" y="38"/>
                    <a:pt x="69" y="37"/>
                  </a:cubicBezTo>
                  <a:cubicBezTo>
                    <a:pt x="66" y="37"/>
                    <a:pt x="64" y="33"/>
                    <a:pt x="62" y="34"/>
                  </a:cubicBezTo>
                  <a:cubicBezTo>
                    <a:pt x="60" y="36"/>
                    <a:pt x="64" y="42"/>
                    <a:pt x="66" y="44"/>
                  </a:cubicBezTo>
                  <a:cubicBezTo>
                    <a:pt x="67" y="45"/>
                    <a:pt x="58" y="48"/>
                    <a:pt x="55" y="4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3" name="Freeform 1143"/>
            <p:cNvSpPr>
              <a:spLocks/>
            </p:cNvSpPr>
            <p:nvPr/>
          </p:nvSpPr>
          <p:spPr bwMode="auto">
            <a:xfrm>
              <a:off x="7218363" y="1038225"/>
              <a:ext cx="46037" cy="12700"/>
            </a:xfrm>
            <a:custGeom>
              <a:avLst/>
              <a:gdLst>
                <a:gd name="T0" fmla="*/ 11039289 w 24"/>
                <a:gd name="T1" fmla="*/ 23041429 h 7"/>
                <a:gd name="T2" fmla="*/ 62552769 w 24"/>
                <a:gd name="T3" fmla="*/ 0 h 7"/>
                <a:gd name="T4" fmla="*/ 11039289 w 24"/>
                <a:gd name="T5" fmla="*/ 23041429 h 7"/>
                <a:gd name="T6" fmla="*/ 0 60000 65536"/>
                <a:gd name="T7" fmla="*/ 0 60000 65536"/>
                <a:gd name="T8" fmla="*/ 0 60000 65536"/>
                <a:gd name="T9" fmla="*/ 0 w 24"/>
                <a:gd name="T10" fmla="*/ 0 h 7"/>
                <a:gd name="T11" fmla="*/ 24 w 2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7">
                  <a:moveTo>
                    <a:pt x="3" y="7"/>
                  </a:moveTo>
                  <a:cubicBezTo>
                    <a:pt x="10" y="6"/>
                    <a:pt x="24" y="0"/>
                    <a:pt x="17" y="0"/>
                  </a:cubicBezTo>
                  <a:cubicBezTo>
                    <a:pt x="10" y="0"/>
                    <a:pt x="0" y="7"/>
                    <a:pt x="3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4" name="Freeform 1144"/>
            <p:cNvSpPr>
              <a:spLocks/>
            </p:cNvSpPr>
            <p:nvPr/>
          </p:nvSpPr>
          <p:spPr bwMode="auto">
            <a:xfrm>
              <a:off x="7207250" y="1031875"/>
              <a:ext cx="39688" cy="9525"/>
            </a:xfrm>
            <a:custGeom>
              <a:avLst/>
              <a:gdLst>
                <a:gd name="T0" fmla="*/ 10715760 w 21"/>
                <a:gd name="T1" fmla="*/ 18145126 h 5"/>
                <a:gd name="T2" fmla="*/ 57146934 w 21"/>
                <a:gd name="T3" fmla="*/ 3629025 h 5"/>
                <a:gd name="T4" fmla="*/ 10715760 w 21"/>
                <a:gd name="T5" fmla="*/ 18145126 h 5"/>
                <a:gd name="T6" fmla="*/ 0 60000 65536"/>
                <a:gd name="T7" fmla="*/ 0 60000 65536"/>
                <a:gd name="T8" fmla="*/ 0 60000 65536"/>
                <a:gd name="T9" fmla="*/ 0 w 21"/>
                <a:gd name="T10" fmla="*/ 0 h 5"/>
                <a:gd name="T11" fmla="*/ 21 w 2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">
                  <a:moveTo>
                    <a:pt x="3" y="5"/>
                  </a:moveTo>
                  <a:cubicBezTo>
                    <a:pt x="0" y="5"/>
                    <a:pt x="11" y="1"/>
                    <a:pt x="16" y="1"/>
                  </a:cubicBezTo>
                  <a:cubicBezTo>
                    <a:pt x="21" y="0"/>
                    <a:pt x="11" y="5"/>
                    <a:pt x="3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5" name="Freeform 1145"/>
            <p:cNvSpPr>
              <a:spLocks/>
            </p:cNvSpPr>
            <p:nvPr/>
          </p:nvSpPr>
          <p:spPr bwMode="auto">
            <a:xfrm>
              <a:off x="7188200" y="1017588"/>
              <a:ext cx="49213" cy="23812"/>
            </a:xfrm>
            <a:custGeom>
              <a:avLst/>
              <a:gdLst>
                <a:gd name="T0" fmla="*/ 17913534 w 26"/>
                <a:gd name="T1" fmla="*/ 26841618 h 13"/>
                <a:gd name="T2" fmla="*/ 93150747 w 26"/>
                <a:gd name="T3" fmla="*/ 10065150 h 13"/>
                <a:gd name="T4" fmla="*/ 17913534 w 26"/>
                <a:gd name="T5" fmla="*/ 26841618 h 13"/>
                <a:gd name="T6" fmla="*/ 0 60000 65536"/>
                <a:gd name="T7" fmla="*/ 0 60000 65536"/>
                <a:gd name="T8" fmla="*/ 0 60000 65536"/>
                <a:gd name="T9" fmla="*/ 0 w 26"/>
                <a:gd name="T10" fmla="*/ 0 h 13"/>
                <a:gd name="T11" fmla="*/ 26 w 2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3">
                  <a:moveTo>
                    <a:pt x="5" y="8"/>
                  </a:moveTo>
                  <a:cubicBezTo>
                    <a:pt x="0" y="6"/>
                    <a:pt x="26" y="0"/>
                    <a:pt x="26" y="3"/>
                  </a:cubicBezTo>
                  <a:cubicBezTo>
                    <a:pt x="26" y="5"/>
                    <a:pt x="15" y="13"/>
                    <a:pt x="5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6" name="Freeform 1146"/>
            <p:cNvSpPr>
              <a:spLocks/>
            </p:cNvSpPr>
            <p:nvPr/>
          </p:nvSpPr>
          <p:spPr bwMode="auto">
            <a:xfrm>
              <a:off x="7189788" y="1001713"/>
              <a:ext cx="46037" cy="20637"/>
            </a:xfrm>
            <a:custGeom>
              <a:avLst/>
              <a:gdLst>
                <a:gd name="T0" fmla="*/ 18397538 w 24"/>
                <a:gd name="T1" fmla="*/ 35197344 h 11"/>
                <a:gd name="T2" fmla="*/ 14718412 w 24"/>
                <a:gd name="T3" fmla="*/ 0 h 11"/>
                <a:gd name="T4" fmla="*/ 66231906 w 24"/>
                <a:gd name="T5" fmla="*/ 28158246 h 11"/>
                <a:gd name="T6" fmla="*/ 18397538 w 24"/>
                <a:gd name="T7" fmla="*/ 35197344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1"/>
                <a:gd name="T14" fmla="*/ 24 w 2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1">
                  <a:moveTo>
                    <a:pt x="5" y="10"/>
                  </a:moveTo>
                  <a:cubicBezTo>
                    <a:pt x="1" y="9"/>
                    <a:pt x="0" y="0"/>
                    <a:pt x="4" y="0"/>
                  </a:cubicBezTo>
                  <a:cubicBezTo>
                    <a:pt x="8" y="0"/>
                    <a:pt x="24" y="8"/>
                    <a:pt x="18" y="8"/>
                  </a:cubicBezTo>
                  <a:cubicBezTo>
                    <a:pt x="13" y="8"/>
                    <a:pt x="11" y="11"/>
                    <a:pt x="5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7" name="Freeform 1147"/>
            <p:cNvSpPr>
              <a:spLocks/>
            </p:cNvSpPr>
            <p:nvPr/>
          </p:nvSpPr>
          <p:spPr bwMode="auto">
            <a:xfrm>
              <a:off x="7142163" y="938213"/>
              <a:ext cx="61912" cy="42862"/>
            </a:xfrm>
            <a:custGeom>
              <a:avLst/>
              <a:gdLst>
                <a:gd name="T0" fmla="*/ 74865146 w 32"/>
                <a:gd name="T1" fmla="*/ 79711633 h 22"/>
                <a:gd name="T2" fmla="*/ 29946054 w 32"/>
                <a:gd name="T3" fmla="*/ 11387654 h 22"/>
                <a:gd name="T4" fmla="*/ 74865146 w 32"/>
                <a:gd name="T5" fmla="*/ 79711633 h 22"/>
                <a:gd name="T6" fmla="*/ 0 60000 65536"/>
                <a:gd name="T7" fmla="*/ 0 60000 65536"/>
                <a:gd name="T8" fmla="*/ 0 60000 65536"/>
                <a:gd name="T9" fmla="*/ 0 w 32"/>
                <a:gd name="T10" fmla="*/ 0 h 22"/>
                <a:gd name="T11" fmla="*/ 32 w 3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2">
                  <a:moveTo>
                    <a:pt x="20" y="21"/>
                  </a:moveTo>
                  <a:cubicBezTo>
                    <a:pt x="16" y="22"/>
                    <a:pt x="0" y="0"/>
                    <a:pt x="8" y="3"/>
                  </a:cubicBezTo>
                  <a:cubicBezTo>
                    <a:pt x="16" y="6"/>
                    <a:pt x="32" y="21"/>
                    <a:pt x="20" y="2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8" name="Freeform 1148"/>
            <p:cNvSpPr>
              <a:spLocks/>
            </p:cNvSpPr>
            <p:nvPr/>
          </p:nvSpPr>
          <p:spPr bwMode="auto">
            <a:xfrm>
              <a:off x="7237413" y="935038"/>
              <a:ext cx="46037" cy="14287"/>
            </a:xfrm>
            <a:custGeom>
              <a:avLst/>
              <a:gdLst>
                <a:gd name="T0" fmla="*/ 18397538 w 24"/>
                <a:gd name="T1" fmla="*/ 3189572 h 8"/>
                <a:gd name="T2" fmla="*/ 73590151 w 24"/>
                <a:gd name="T3" fmla="*/ 15946077 h 8"/>
                <a:gd name="T4" fmla="*/ 18397538 w 24"/>
                <a:gd name="T5" fmla="*/ 3189572 h 8"/>
                <a:gd name="T6" fmla="*/ 0 60000 65536"/>
                <a:gd name="T7" fmla="*/ 0 60000 65536"/>
                <a:gd name="T8" fmla="*/ 0 60000 65536"/>
                <a:gd name="T9" fmla="*/ 0 w 24"/>
                <a:gd name="T10" fmla="*/ 0 h 8"/>
                <a:gd name="T11" fmla="*/ 24 w 2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8">
                  <a:moveTo>
                    <a:pt x="5" y="1"/>
                  </a:moveTo>
                  <a:cubicBezTo>
                    <a:pt x="12" y="0"/>
                    <a:pt x="24" y="4"/>
                    <a:pt x="20" y="5"/>
                  </a:cubicBezTo>
                  <a:cubicBezTo>
                    <a:pt x="8" y="8"/>
                    <a:pt x="0" y="3"/>
                    <a:pt x="5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1149"/>
            <p:cNvSpPr>
              <a:spLocks/>
            </p:cNvSpPr>
            <p:nvPr/>
          </p:nvSpPr>
          <p:spPr bwMode="auto">
            <a:xfrm>
              <a:off x="7161614" y="856544"/>
              <a:ext cx="171845" cy="88504"/>
            </a:xfrm>
            <a:custGeom>
              <a:avLst/>
              <a:gdLst>
                <a:gd name="T0" fmla="*/ 131691 w 89"/>
                <a:gd name="T1" fmla="*/ 84712 h 47"/>
                <a:gd name="T2" fmla="*/ 120239 w 89"/>
                <a:gd name="T3" fmla="*/ 71235 h 47"/>
                <a:gd name="T4" fmla="*/ 89702 w 89"/>
                <a:gd name="T5" fmla="*/ 63534 h 47"/>
                <a:gd name="T6" fmla="*/ 64891 w 89"/>
                <a:gd name="T7" fmla="*/ 67385 h 47"/>
                <a:gd name="T8" fmla="*/ 76342 w 89"/>
                <a:gd name="T9" fmla="*/ 57758 h 47"/>
                <a:gd name="T10" fmla="*/ 40080 w 89"/>
                <a:gd name="T11" fmla="*/ 61609 h 47"/>
                <a:gd name="T12" fmla="*/ 22903 w 89"/>
                <a:gd name="T13" fmla="*/ 50057 h 47"/>
                <a:gd name="T14" fmla="*/ 32446 w 89"/>
                <a:gd name="T15" fmla="*/ 48132 h 47"/>
                <a:gd name="T16" fmla="*/ 55348 w 89"/>
                <a:gd name="T17" fmla="*/ 48132 h 47"/>
                <a:gd name="T18" fmla="*/ 51531 w 89"/>
                <a:gd name="T19" fmla="*/ 40431 h 47"/>
                <a:gd name="T20" fmla="*/ 55348 w 89"/>
                <a:gd name="T21" fmla="*/ 34655 h 47"/>
                <a:gd name="T22" fmla="*/ 43897 w 89"/>
                <a:gd name="T23" fmla="*/ 34655 h 47"/>
                <a:gd name="T24" fmla="*/ 38171 w 89"/>
                <a:gd name="T25" fmla="*/ 26954 h 47"/>
                <a:gd name="T26" fmla="*/ 26720 w 89"/>
                <a:gd name="T27" fmla="*/ 28879 h 47"/>
                <a:gd name="T28" fmla="*/ 17177 w 89"/>
                <a:gd name="T29" fmla="*/ 25029 h 47"/>
                <a:gd name="T30" fmla="*/ 3817 w 89"/>
                <a:gd name="T31" fmla="*/ 19253 h 47"/>
                <a:gd name="T32" fmla="*/ 9543 w 89"/>
                <a:gd name="T33" fmla="*/ 3851 h 47"/>
                <a:gd name="T34" fmla="*/ 36263 w 89"/>
                <a:gd name="T35" fmla="*/ 3851 h 47"/>
                <a:gd name="T36" fmla="*/ 76342 w 89"/>
                <a:gd name="T37" fmla="*/ 7701 h 47"/>
                <a:gd name="T38" fmla="*/ 76342 w 89"/>
                <a:gd name="T39" fmla="*/ 26954 h 47"/>
                <a:gd name="T40" fmla="*/ 91611 w 89"/>
                <a:gd name="T41" fmla="*/ 19253 h 47"/>
                <a:gd name="T42" fmla="*/ 106879 w 89"/>
                <a:gd name="T43" fmla="*/ 25029 h 47"/>
                <a:gd name="T44" fmla="*/ 118331 w 89"/>
                <a:gd name="T45" fmla="*/ 32730 h 47"/>
                <a:gd name="T46" fmla="*/ 143142 w 89"/>
                <a:gd name="T47" fmla="*/ 36580 h 47"/>
                <a:gd name="T48" fmla="*/ 156502 w 89"/>
                <a:gd name="T49" fmla="*/ 59684 h 47"/>
                <a:gd name="T50" fmla="*/ 166045 w 89"/>
                <a:gd name="T51" fmla="*/ 77011 h 47"/>
                <a:gd name="T52" fmla="*/ 131691 w 89"/>
                <a:gd name="T53" fmla="*/ 84712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9"/>
                <a:gd name="T82" fmla="*/ 0 h 47"/>
                <a:gd name="T83" fmla="*/ 89 w 89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9" h="47">
                  <a:moveTo>
                    <a:pt x="69" y="44"/>
                  </a:moveTo>
                  <a:cubicBezTo>
                    <a:pt x="65" y="42"/>
                    <a:pt x="69" y="40"/>
                    <a:pt x="63" y="37"/>
                  </a:cubicBezTo>
                  <a:cubicBezTo>
                    <a:pt x="56" y="34"/>
                    <a:pt x="53" y="32"/>
                    <a:pt x="47" y="33"/>
                  </a:cubicBezTo>
                  <a:cubicBezTo>
                    <a:pt x="40" y="34"/>
                    <a:pt x="28" y="38"/>
                    <a:pt x="34" y="35"/>
                  </a:cubicBezTo>
                  <a:cubicBezTo>
                    <a:pt x="40" y="32"/>
                    <a:pt x="45" y="30"/>
                    <a:pt x="40" y="30"/>
                  </a:cubicBezTo>
                  <a:cubicBezTo>
                    <a:pt x="35" y="30"/>
                    <a:pt x="23" y="32"/>
                    <a:pt x="21" y="32"/>
                  </a:cubicBezTo>
                  <a:cubicBezTo>
                    <a:pt x="18" y="32"/>
                    <a:pt x="11" y="30"/>
                    <a:pt x="12" y="26"/>
                  </a:cubicBezTo>
                  <a:cubicBezTo>
                    <a:pt x="12" y="23"/>
                    <a:pt x="10" y="25"/>
                    <a:pt x="17" y="25"/>
                  </a:cubicBezTo>
                  <a:cubicBezTo>
                    <a:pt x="25" y="25"/>
                    <a:pt x="32" y="27"/>
                    <a:pt x="29" y="25"/>
                  </a:cubicBezTo>
                  <a:cubicBezTo>
                    <a:pt x="27" y="22"/>
                    <a:pt x="24" y="21"/>
                    <a:pt x="27" y="21"/>
                  </a:cubicBezTo>
                  <a:cubicBezTo>
                    <a:pt x="29" y="20"/>
                    <a:pt x="32" y="18"/>
                    <a:pt x="29" y="18"/>
                  </a:cubicBezTo>
                  <a:cubicBezTo>
                    <a:pt x="27" y="18"/>
                    <a:pt x="22" y="22"/>
                    <a:pt x="23" y="18"/>
                  </a:cubicBezTo>
                  <a:cubicBezTo>
                    <a:pt x="23" y="14"/>
                    <a:pt x="24" y="14"/>
                    <a:pt x="20" y="14"/>
                  </a:cubicBezTo>
                  <a:cubicBezTo>
                    <a:pt x="16" y="14"/>
                    <a:pt x="17" y="15"/>
                    <a:pt x="14" y="15"/>
                  </a:cubicBezTo>
                  <a:cubicBezTo>
                    <a:pt x="10" y="16"/>
                    <a:pt x="13" y="14"/>
                    <a:pt x="9" y="13"/>
                  </a:cubicBezTo>
                  <a:cubicBezTo>
                    <a:pt x="5" y="11"/>
                    <a:pt x="2" y="14"/>
                    <a:pt x="2" y="10"/>
                  </a:cubicBezTo>
                  <a:cubicBezTo>
                    <a:pt x="2" y="6"/>
                    <a:pt x="0" y="2"/>
                    <a:pt x="5" y="2"/>
                  </a:cubicBezTo>
                  <a:cubicBezTo>
                    <a:pt x="10" y="2"/>
                    <a:pt x="17" y="3"/>
                    <a:pt x="19" y="2"/>
                  </a:cubicBezTo>
                  <a:cubicBezTo>
                    <a:pt x="21" y="1"/>
                    <a:pt x="40" y="0"/>
                    <a:pt x="40" y="4"/>
                  </a:cubicBezTo>
                  <a:cubicBezTo>
                    <a:pt x="40" y="8"/>
                    <a:pt x="34" y="15"/>
                    <a:pt x="40" y="14"/>
                  </a:cubicBezTo>
                  <a:cubicBezTo>
                    <a:pt x="46" y="12"/>
                    <a:pt x="44" y="11"/>
                    <a:pt x="48" y="10"/>
                  </a:cubicBezTo>
                  <a:cubicBezTo>
                    <a:pt x="52" y="8"/>
                    <a:pt x="52" y="10"/>
                    <a:pt x="56" y="13"/>
                  </a:cubicBezTo>
                  <a:cubicBezTo>
                    <a:pt x="60" y="16"/>
                    <a:pt x="56" y="17"/>
                    <a:pt x="62" y="17"/>
                  </a:cubicBezTo>
                  <a:cubicBezTo>
                    <a:pt x="68" y="17"/>
                    <a:pt x="74" y="15"/>
                    <a:pt x="75" y="19"/>
                  </a:cubicBezTo>
                  <a:cubicBezTo>
                    <a:pt x="77" y="23"/>
                    <a:pt x="80" y="29"/>
                    <a:pt x="82" y="31"/>
                  </a:cubicBezTo>
                  <a:cubicBezTo>
                    <a:pt x="84" y="34"/>
                    <a:pt x="89" y="36"/>
                    <a:pt x="87" y="40"/>
                  </a:cubicBezTo>
                  <a:cubicBezTo>
                    <a:pt x="85" y="44"/>
                    <a:pt x="77" y="47"/>
                    <a:pt x="69" y="44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98" name="Freeform 1150"/>
            <p:cNvSpPr>
              <a:spLocks/>
            </p:cNvSpPr>
            <p:nvPr/>
          </p:nvSpPr>
          <p:spPr bwMode="auto">
            <a:xfrm>
              <a:off x="7295271" y="804482"/>
              <a:ext cx="47735" cy="26030"/>
            </a:xfrm>
            <a:custGeom>
              <a:avLst/>
              <a:gdLst>
                <a:gd name="T0" fmla="*/ 36195 w 25"/>
                <a:gd name="T1" fmla="*/ 25400 h 13"/>
                <a:gd name="T2" fmla="*/ 19050 w 25"/>
                <a:gd name="T3" fmla="*/ 21492 h 13"/>
                <a:gd name="T4" fmla="*/ 5715 w 25"/>
                <a:gd name="T5" fmla="*/ 13677 h 13"/>
                <a:gd name="T6" fmla="*/ 34290 w 25"/>
                <a:gd name="T7" fmla="*/ 9769 h 13"/>
                <a:gd name="T8" fmla="*/ 36195 w 25"/>
                <a:gd name="T9" fmla="*/ 2540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3"/>
                <a:gd name="T17" fmla="*/ 25 w 2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3">
                  <a:moveTo>
                    <a:pt x="19" y="13"/>
                  </a:moveTo>
                  <a:cubicBezTo>
                    <a:pt x="14" y="13"/>
                    <a:pt x="18" y="12"/>
                    <a:pt x="10" y="11"/>
                  </a:cubicBezTo>
                  <a:cubicBezTo>
                    <a:pt x="2" y="10"/>
                    <a:pt x="0" y="10"/>
                    <a:pt x="3" y="7"/>
                  </a:cubicBezTo>
                  <a:cubicBezTo>
                    <a:pt x="6" y="5"/>
                    <a:pt x="13" y="0"/>
                    <a:pt x="18" y="5"/>
                  </a:cubicBezTo>
                  <a:cubicBezTo>
                    <a:pt x="24" y="9"/>
                    <a:pt x="25" y="13"/>
                    <a:pt x="19" y="13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99" name="Freeform 1151"/>
            <p:cNvSpPr>
              <a:spLocks/>
            </p:cNvSpPr>
            <p:nvPr/>
          </p:nvSpPr>
          <p:spPr bwMode="auto">
            <a:xfrm>
              <a:off x="7338234" y="887782"/>
              <a:ext cx="100242" cy="57267"/>
            </a:xfrm>
            <a:custGeom>
              <a:avLst/>
              <a:gdLst>
                <a:gd name="T0" fmla="*/ 42040 w 54"/>
                <a:gd name="T1" fmla="*/ 32571 h 29"/>
                <a:gd name="T2" fmla="*/ 11465 w 54"/>
                <a:gd name="T3" fmla="*/ 17244 h 29"/>
                <a:gd name="T4" fmla="*/ 19109 w 54"/>
                <a:gd name="T5" fmla="*/ 7664 h 29"/>
                <a:gd name="T6" fmla="*/ 13376 w 54"/>
                <a:gd name="T7" fmla="*/ 0 h 29"/>
                <a:gd name="T8" fmla="*/ 63059 w 54"/>
                <a:gd name="T9" fmla="*/ 11496 h 29"/>
                <a:gd name="T10" fmla="*/ 97455 w 54"/>
                <a:gd name="T11" fmla="*/ 19160 h 29"/>
                <a:gd name="T12" fmla="*/ 84079 w 54"/>
                <a:gd name="T13" fmla="*/ 28739 h 29"/>
                <a:gd name="T14" fmla="*/ 87901 w 54"/>
                <a:gd name="T15" fmla="*/ 44067 h 29"/>
                <a:gd name="T16" fmla="*/ 42040 w 54"/>
                <a:gd name="T17" fmla="*/ 49815 h 29"/>
                <a:gd name="T18" fmla="*/ 22931 w 54"/>
                <a:gd name="T19" fmla="*/ 38319 h 29"/>
                <a:gd name="T20" fmla="*/ 42040 w 54"/>
                <a:gd name="T21" fmla="*/ 3257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29"/>
                <a:gd name="T35" fmla="*/ 54 w 54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29">
                  <a:moveTo>
                    <a:pt x="22" y="17"/>
                  </a:moveTo>
                  <a:cubicBezTo>
                    <a:pt x="13" y="16"/>
                    <a:pt x="3" y="12"/>
                    <a:pt x="6" y="9"/>
                  </a:cubicBezTo>
                  <a:cubicBezTo>
                    <a:pt x="9" y="6"/>
                    <a:pt x="13" y="6"/>
                    <a:pt x="10" y="4"/>
                  </a:cubicBezTo>
                  <a:cubicBezTo>
                    <a:pt x="8" y="3"/>
                    <a:pt x="0" y="0"/>
                    <a:pt x="7" y="0"/>
                  </a:cubicBezTo>
                  <a:cubicBezTo>
                    <a:pt x="14" y="0"/>
                    <a:pt x="28" y="4"/>
                    <a:pt x="33" y="6"/>
                  </a:cubicBezTo>
                  <a:cubicBezTo>
                    <a:pt x="37" y="8"/>
                    <a:pt x="54" y="8"/>
                    <a:pt x="51" y="10"/>
                  </a:cubicBezTo>
                  <a:cubicBezTo>
                    <a:pt x="47" y="12"/>
                    <a:pt x="42" y="12"/>
                    <a:pt x="44" y="15"/>
                  </a:cubicBezTo>
                  <a:cubicBezTo>
                    <a:pt x="46" y="18"/>
                    <a:pt x="51" y="23"/>
                    <a:pt x="46" y="23"/>
                  </a:cubicBezTo>
                  <a:cubicBezTo>
                    <a:pt x="42" y="23"/>
                    <a:pt x="27" y="29"/>
                    <a:pt x="22" y="26"/>
                  </a:cubicBezTo>
                  <a:cubicBezTo>
                    <a:pt x="18" y="24"/>
                    <a:pt x="9" y="20"/>
                    <a:pt x="12" y="20"/>
                  </a:cubicBezTo>
                  <a:cubicBezTo>
                    <a:pt x="16" y="20"/>
                    <a:pt x="26" y="18"/>
                    <a:pt x="22" y="17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32" name="Freeform 1152"/>
            <p:cNvSpPr>
              <a:spLocks/>
            </p:cNvSpPr>
            <p:nvPr/>
          </p:nvSpPr>
          <p:spPr bwMode="auto">
            <a:xfrm>
              <a:off x="7397750" y="936625"/>
              <a:ext cx="84138" cy="25400"/>
            </a:xfrm>
            <a:custGeom>
              <a:avLst/>
              <a:gdLst>
                <a:gd name="T0" fmla="*/ 120669178 w 44"/>
                <a:gd name="T1" fmla="*/ 45809879 h 13"/>
                <a:gd name="T2" fmla="*/ 142608184 w 44"/>
                <a:gd name="T3" fmla="*/ 15269307 h 13"/>
                <a:gd name="T4" fmla="*/ 3656178 w 44"/>
                <a:gd name="T5" fmla="*/ 11453447 h 13"/>
                <a:gd name="T6" fmla="*/ 21938983 w 44"/>
                <a:gd name="T7" fmla="*/ 41992064 h 13"/>
                <a:gd name="T8" fmla="*/ 120669178 w 44"/>
                <a:gd name="T9" fmla="*/ 4580987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3"/>
                <a:gd name="T17" fmla="*/ 44 w 4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3">
                  <a:moveTo>
                    <a:pt x="33" y="12"/>
                  </a:moveTo>
                  <a:cubicBezTo>
                    <a:pt x="38" y="11"/>
                    <a:pt x="44" y="5"/>
                    <a:pt x="39" y="4"/>
                  </a:cubicBezTo>
                  <a:cubicBezTo>
                    <a:pt x="34" y="3"/>
                    <a:pt x="2" y="0"/>
                    <a:pt x="1" y="3"/>
                  </a:cubicBezTo>
                  <a:cubicBezTo>
                    <a:pt x="0" y="7"/>
                    <a:pt x="0" y="11"/>
                    <a:pt x="6" y="11"/>
                  </a:cubicBezTo>
                  <a:cubicBezTo>
                    <a:pt x="11" y="11"/>
                    <a:pt x="30" y="13"/>
                    <a:pt x="33" y="1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1153"/>
            <p:cNvSpPr>
              <a:spLocks/>
            </p:cNvSpPr>
            <p:nvPr/>
          </p:nvSpPr>
          <p:spPr bwMode="auto">
            <a:xfrm>
              <a:off x="7385969" y="1054382"/>
              <a:ext cx="85923" cy="57267"/>
            </a:xfrm>
            <a:custGeom>
              <a:avLst/>
              <a:gdLst>
                <a:gd name="T0" fmla="*/ 36332 w 44"/>
                <a:gd name="T1" fmla="*/ 3810 h 30"/>
                <a:gd name="T2" fmla="*/ 5737 w 44"/>
                <a:gd name="T3" fmla="*/ 30480 h 30"/>
                <a:gd name="T4" fmla="*/ 34420 w 44"/>
                <a:gd name="T5" fmla="*/ 47625 h 30"/>
                <a:gd name="T6" fmla="*/ 72665 w 44"/>
                <a:gd name="T7" fmla="*/ 51435 h 30"/>
                <a:gd name="T8" fmla="*/ 74577 w 44"/>
                <a:gd name="T9" fmla="*/ 34290 h 30"/>
                <a:gd name="T10" fmla="*/ 76489 w 44"/>
                <a:gd name="T11" fmla="*/ 22860 h 30"/>
                <a:gd name="T12" fmla="*/ 36332 w 44"/>
                <a:gd name="T13" fmla="*/ 381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0"/>
                <a:gd name="T23" fmla="*/ 44 w 4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0">
                  <a:moveTo>
                    <a:pt x="19" y="2"/>
                  </a:moveTo>
                  <a:cubicBezTo>
                    <a:pt x="14" y="0"/>
                    <a:pt x="0" y="14"/>
                    <a:pt x="3" y="16"/>
                  </a:cubicBezTo>
                  <a:cubicBezTo>
                    <a:pt x="5" y="18"/>
                    <a:pt x="13" y="23"/>
                    <a:pt x="18" y="25"/>
                  </a:cubicBezTo>
                  <a:cubicBezTo>
                    <a:pt x="24" y="26"/>
                    <a:pt x="35" y="30"/>
                    <a:pt x="38" y="27"/>
                  </a:cubicBezTo>
                  <a:cubicBezTo>
                    <a:pt x="42" y="24"/>
                    <a:pt x="38" y="20"/>
                    <a:pt x="39" y="18"/>
                  </a:cubicBezTo>
                  <a:cubicBezTo>
                    <a:pt x="41" y="15"/>
                    <a:pt x="44" y="15"/>
                    <a:pt x="40" y="12"/>
                  </a:cubicBezTo>
                  <a:cubicBezTo>
                    <a:pt x="36" y="8"/>
                    <a:pt x="22" y="3"/>
                    <a:pt x="19" y="2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34" name="Freeform 1154"/>
            <p:cNvSpPr>
              <a:spLocks/>
            </p:cNvSpPr>
            <p:nvPr/>
          </p:nvSpPr>
          <p:spPr bwMode="auto">
            <a:xfrm>
              <a:off x="7426325" y="1038225"/>
              <a:ext cx="20638" cy="12700"/>
            </a:xfrm>
            <a:custGeom>
              <a:avLst/>
              <a:gdLst>
                <a:gd name="T0" fmla="*/ 28159610 w 11"/>
                <a:gd name="T1" fmla="*/ 19750316 h 7"/>
                <a:gd name="T2" fmla="*/ 10561027 w 11"/>
                <a:gd name="T3" fmla="*/ 3291114 h 7"/>
                <a:gd name="T4" fmla="*/ 28159610 w 11"/>
                <a:gd name="T5" fmla="*/ 19750316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8" y="6"/>
                  </a:moveTo>
                  <a:cubicBezTo>
                    <a:pt x="4" y="7"/>
                    <a:pt x="0" y="2"/>
                    <a:pt x="3" y="1"/>
                  </a:cubicBezTo>
                  <a:cubicBezTo>
                    <a:pt x="6" y="0"/>
                    <a:pt x="11" y="5"/>
                    <a:pt x="8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5" name="Freeform 1155"/>
            <p:cNvSpPr>
              <a:spLocks/>
            </p:cNvSpPr>
            <p:nvPr/>
          </p:nvSpPr>
          <p:spPr bwMode="auto">
            <a:xfrm>
              <a:off x="7519988" y="947738"/>
              <a:ext cx="50800" cy="33337"/>
            </a:xfrm>
            <a:custGeom>
              <a:avLst/>
              <a:gdLst>
                <a:gd name="T0" fmla="*/ 10619082 w 27"/>
                <a:gd name="T1" fmla="*/ 49991766 h 17"/>
                <a:gd name="T2" fmla="*/ 14160029 w 27"/>
                <a:gd name="T3" fmla="*/ 26918643 h 17"/>
                <a:gd name="T4" fmla="*/ 21240046 w 27"/>
                <a:gd name="T5" fmla="*/ 3845520 h 17"/>
                <a:gd name="T6" fmla="*/ 77880170 w 27"/>
                <a:gd name="T7" fmla="*/ 34609689 h 17"/>
                <a:gd name="T8" fmla="*/ 28320059 w 27"/>
                <a:gd name="T9" fmla="*/ 57682804 h 17"/>
                <a:gd name="T10" fmla="*/ 10619082 w 27"/>
                <a:gd name="T11" fmla="*/ 4999176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7"/>
                <a:gd name="T20" fmla="*/ 27 w 2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7">
                  <a:moveTo>
                    <a:pt x="3" y="13"/>
                  </a:moveTo>
                  <a:cubicBezTo>
                    <a:pt x="0" y="11"/>
                    <a:pt x="4" y="12"/>
                    <a:pt x="4" y="7"/>
                  </a:cubicBezTo>
                  <a:cubicBezTo>
                    <a:pt x="3" y="2"/>
                    <a:pt x="0" y="0"/>
                    <a:pt x="6" y="1"/>
                  </a:cubicBezTo>
                  <a:cubicBezTo>
                    <a:pt x="13" y="2"/>
                    <a:pt x="27" y="6"/>
                    <a:pt x="22" y="9"/>
                  </a:cubicBezTo>
                  <a:cubicBezTo>
                    <a:pt x="17" y="12"/>
                    <a:pt x="12" y="12"/>
                    <a:pt x="8" y="15"/>
                  </a:cubicBezTo>
                  <a:cubicBezTo>
                    <a:pt x="5" y="17"/>
                    <a:pt x="5" y="15"/>
                    <a:pt x="3" y="1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6" name="Freeform 1156"/>
            <p:cNvSpPr>
              <a:spLocks/>
            </p:cNvSpPr>
            <p:nvPr/>
          </p:nvSpPr>
          <p:spPr bwMode="auto">
            <a:xfrm>
              <a:off x="7540625" y="990600"/>
              <a:ext cx="19050" cy="20638"/>
            </a:xfrm>
            <a:custGeom>
              <a:avLst/>
              <a:gdLst>
                <a:gd name="T0" fmla="*/ 21774149 w 10"/>
                <a:gd name="T1" fmla="*/ 10561027 h 11"/>
                <a:gd name="T2" fmla="*/ 14516098 w 10"/>
                <a:gd name="T3" fmla="*/ 35200926 h 11"/>
                <a:gd name="T4" fmla="*/ 21774149 w 10"/>
                <a:gd name="T5" fmla="*/ 10561027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6" y="3"/>
                  </a:moveTo>
                  <a:cubicBezTo>
                    <a:pt x="2" y="0"/>
                    <a:pt x="0" y="8"/>
                    <a:pt x="4" y="10"/>
                  </a:cubicBezTo>
                  <a:cubicBezTo>
                    <a:pt x="7" y="11"/>
                    <a:pt x="10" y="7"/>
                    <a:pt x="6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1157"/>
            <p:cNvSpPr>
              <a:spLocks/>
            </p:cNvSpPr>
            <p:nvPr/>
          </p:nvSpPr>
          <p:spPr bwMode="auto">
            <a:xfrm>
              <a:off x="7371647" y="976286"/>
              <a:ext cx="448707" cy="140570"/>
            </a:xfrm>
            <a:custGeom>
              <a:avLst/>
              <a:gdLst>
                <a:gd name="T0" fmla="*/ 91898 w 233"/>
                <a:gd name="T1" fmla="*/ 32610 h 72"/>
                <a:gd name="T2" fmla="*/ 99556 w 233"/>
                <a:gd name="T3" fmla="*/ 19182 h 72"/>
                <a:gd name="T4" fmla="*/ 80411 w 233"/>
                <a:gd name="T5" fmla="*/ 9591 h 72"/>
                <a:gd name="T6" fmla="*/ 42120 w 233"/>
                <a:gd name="T7" fmla="*/ 1918 h 72"/>
                <a:gd name="T8" fmla="*/ 15316 w 233"/>
                <a:gd name="T9" fmla="*/ 9591 h 72"/>
                <a:gd name="T10" fmla="*/ 13402 w 233"/>
                <a:gd name="T11" fmla="*/ 15346 h 72"/>
                <a:gd name="T12" fmla="*/ 13402 w 233"/>
                <a:gd name="T13" fmla="*/ 21101 h 72"/>
                <a:gd name="T14" fmla="*/ 36376 w 233"/>
                <a:gd name="T15" fmla="*/ 28774 h 72"/>
                <a:gd name="T16" fmla="*/ 34462 w 233"/>
                <a:gd name="T17" fmla="*/ 34528 h 72"/>
                <a:gd name="T18" fmla="*/ 49778 w 233"/>
                <a:gd name="T19" fmla="*/ 38365 h 72"/>
                <a:gd name="T20" fmla="*/ 76582 w 233"/>
                <a:gd name="T21" fmla="*/ 42201 h 72"/>
                <a:gd name="T22" fmla="*/ 95727 w 233"/>
                <a:gd name="T23" fmla="*/ 40283 h 72"/>
                <a:gd name="T24" fmla="*/ 114872 w 233"/>
                <a:gd name="T25" fmla="*/ 51792 h 72"/>
                <a:gd name="T26" fmla="*/ 126360 w 233"/>
                <a:gd name="T27" fmla="*/ 67138 h 72"/>
                <a:gd name="T28" fmla="*/ 132103 w 233"/>
                <a:gd name="T29" fmla="*/ 80566 h 72"/>
                <a:gd name="T30" fmla="*/ 122531 w 233"/>
                <a:gd name="T31" fmla="*/ 93994 h 72"/>
                <a:gd name="T32" fmla="*/ 132103 w 233"/>
                <a:gd name="T33" fmla="*/ 113176 h 72"/>
                <a:gd name="T34" fmla="*/ 143591 w 233"/>
                <a:gd name="T35" fmla="*/ 126604 h 72"/>
                <a:gd name="T36" fmla="*/ 158907 w 233"/>
                <a:gd name="T37" fmla="*/ 118931 h 72"/>
                <a:gd name="T38" fmla="*/ 183796 w 233"/>
                <a:gd name="T39" fmla="*/ 132358 h 72"/>
                <a:gd name="T40" fmla="*/ 206770 w 233"/>
                <a:gd name="T41" fmla="*/ 124685 h 72"/>
                <a:gd name="T42" fmla="*/ 220172 w 233"/>
                <a:gd name="T43" fmla="*/ 118931 h 72"/>
                <a:gd name="T44" fmla="*/ 239318 w 233"/>
                <a:gd name="T45" fmla="*/ 134277 h 72"/>
                <a:gd name="T46" fmla="*/ 335045 w 233"/>
                <a:gd name="T47" fmla="*/ 132358 h 72"/>
                <a:gd name="T48" fmla="*/ 342703 w 233"/>
                <a:gd name="T49" fmla="*/ 118931 h 72"/>
                <a:gd name="T50" fmla="*/ 352276 w 233"/>
                <a:gd name="T51" fmla="*/ 122767 h 72"/>
                <a:gd name="T52" fmla="*/ 392481 w 233"/>
                <a:gd name="T53" fmla="*/ 134277 h 72"/>
                <a:gd name="T54" fmla="*/ 425028 w 233"/>
                <a:gd name="T55" fmla="*/ 128522 h 72"/>
                <a:gd name="T56" fmla="*/ 430772 w 233"/>
                <a:gd name="T57" fmla="*/ 118931 h 72"/>
                <a:gd name="T58" fmla="*/ 436515 w 233"/>
                <a:gd name="T59" fmla="*/ 107421 h 72"/>
                <a:gd name="T60" fmla="*/ 421199 w 233"/>
                <a:gd name="T61" fmla="*/ 107421 h 72"/>
                <a:gd name="T62" fmla="*/ 438430 w 233"/>
                <a:gd name="T63" fmla="*/ 86321 h 72"/>
                <a:gd name="T64" fmla="*/ 425028 w 233"/>
                <a:gd name="T65" fmla="*/ 80566 h 72"/>
                <a:gd name="T66" fmla="*/ 403968 w 233"/>
                <a:gd name="T67" fmla="*/ 78648 h 72"/>
                <a:gd name="T68" fmla="*/ 396310 w 233"/>
                <a:gd name="T69" fmla="*/ 70975 h 72"/>
                <a:gd name="T70" fmla="*/ 358019 w 233"/>
                <a:gd name="T71" fmla="*/ 70975 h 72"/>
                <a:gd name="T72" fmla="*/ 333130 w 233"/>
                <a:gd name="T73" fmla="*/ 67138 h 72"/>
                <a:gd name="T74" fmla="*/ 287181 w 233"/>
                <a:gd name="T75" fmla="*/ 82484 h 72"/>
                <a:gd name="T76" fmla="*/ 285267 w 233"/>
                <a:gd name="T77" fmla="*/ 86321 h 72"/>
                <a:gd name="T78" fmla="*/ 279523 w 233"/>
                <a:gd name="T79" fmla="*/ 90157 h 72"/>
                <a:gd name="T80" fmla="*/ 258463 w 233"/>
                <a:gd name="T81" fmla="*/ 84402 h 72"/>
                <a:gd name="T82" fmla="*/ 235489 w 233"/>
                <a:gd name="T83" fmla="*/ 82484 h 72"/>
                <a:gd name="T84" fmla="*/ 218258 w 233"/>
                <a:gd name="T85" fmla="*/ 80566 h 72"/>
                <a:gd name="T86" fmla="*/ 212514 w 233"/>
                <a:gd name="T87" fmla="*/ 88239 h 72"/>
                <a:gd name="T88" fmla="*/ 197198 w 233"/>
                <a:gd name="T89" fmla="*/ 80566 h 72"/>
                <a:gd name="T90" fmla="*/ 193369 w 233"/>
                <a:gd name="T91" fmla="*/ 74811 h 72"/>
                <a:gd name="T92" fmla="*/ 193369 w 233"/>
                <a:gd name="T93" fmla="*/ 67138 h 72"/>
                <a:gd name="T94" fmla="*/ 178052 w 233"/>
                <a:gd name="T95" fmla="*/ 59465 h 72"/>
                <a:gd name="T96" fmla="*/ 156992 w 233"/>
                <a:gd name="T97" fmla="*/ 61384 h 72"/>
                <a:gd name="T98" fmla="*/ 164651 w 233"/>
                <a:gd name="T99" fmla="*/ 55629 h 72"/>
                <a:gd name="T100" fmla="*/ 145505 w 233"/>
                <a:gd name="T101" fmla="*/ 46038 h 72"/>
                <a:gd name="T102" fmla="*/ 195283 w 233"/>
                <a:gd name="T103" fmla="*/ 46038 h 72"/>
                <a:gd name="T104" fmla="*/ 176138 w 233"/>
                <a:gd name="T105" fmla="*/ 38365 h 72"/>
                <a:gd name="T106" fmla="*/ 147420 w 233"/>
                <a:gd name="T107" fmla="*/ 34528 h 72"/>
                <a:gd name="T108" fmla="*/ 162736 w 233"/>
                <a:gd name="T109" fmla="*/ 26855 h 72"/>
                <a:gd name="T110" fmla="*/ 139761 w 233"/>
                <a:gd name="T111" fmla="*/ 23019 h 72"/>
                <a:gd name="T112" fmla="*/ 103385 w 233"/>
                <a:gd name="T113" fmla="*/ 26855 h 72"/>
                <a:gd name="T114" fmla="*/ 91898 w 233"/>
                <a:gd name="T115" fmla="*/ 32610 h 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3"/>
                <a:gd name="T175" fmla="*/ 0 h 72"/>
                <a:gd name="T176" fmla="*/ 233 w 233"/>
                <a:gd name="T177" fmla="*/ 72 h 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3" h="72">
                  <a:moveTo>
                    <a:pt x="48" y="17"/>
                  </a:moveTo>
                  <a:cubicBezTo>
                    <a:pt x="48" y="17"/>
                    <a:pt x="55" y="13"/>
                    <a:pt x="52" y="10"/>
                  </a:cubicBezTo>
                  <a:cubicBezTo>
                    <a:pt x="48" y="8"/>
                    <a:pt x="46" y="4"/>
                    <a:pt x="42" y="5"/>
                  </a:cubicBezTo>
                  <a:cubicBezTo>
                    <a:pt x="38" y="6"/>
                    <a:pt x="28" y="2"/>
                    <a:pt x="22" y="1"/>
                  </a:cubicBezTo>
                  <a:cubicBezTo>
                    <a:pt x="16" y="0"/>
                    <a:pt x="3" y="3"/>
                    <a:pt x="8" y="5"/>
                  </a:cubicBezTo>
                  <a:cubicBezTo>
                    <a:pt x="14" y="7"/>
                    <a:pt x="12" y="7"/>
                    <a:pt x="7" y="8"/>
                  </a:cubicBezTo>
                  <a:cubicBezTo>
                    <a:pt x="2" y="9"/>
                    <a:pt x="0" y="10"/>
                    <a:pt x="7" y="11"/>
                  </a:cubicBezTo>
                  <a:cubicBezTo>
                    <a:pt x="13" y="12"/>
                    <a:pt x="17" y="14"/>
                    <a:pt x="19" y="15"/>
                  </a:cubicBezTo>
                  <a:cubicBezTo>
                    <a:pt x="22" y="16"/>
                    <a:pt x="19" y="18"/>
                    <a:pt x="18" y="18"/>
                  </a:cubicBezTo>
                  <a:cubicBezTo>
                    <a:pt x="17" y="18"/>
                    <a:pt x="20" y="20"/>
                    <a:pt x="26" y="20"/>
                  </a:cubicBezTo>
                  <a:cubicBezTo>
                    <a:pt x="31" y="21"/>
                    <a:pt x="33" y="22"/>
                    <a:pt x="40" y="22"/>
                  </a:cubicBezTo>
                  <a:cubicBezTo>
                    <a:pt x="47" y="22"/>
                    <a:pt x="46" y="20"/>
                    <a:pt x="50" y="21"/>
                  </a:cubicBezTo>
                  <a:cubicBezTo>
                    <a:pt x="55" y="22"/>
                    <a:pt x="55" y="25"/>
                    <a:pt x="60" y="27"/>
                  </a:cubicBezTo>
                  <a:cubicBezTo>
                    <a:pt x="65" y="28"/>
                    <a:pt x="64" y="32"/>
                    <a:pt x="66" y="35"/>
                  </a:cubicBezTo>
                  <a:cubicBezTo>
                    <a:pt x="68" y="39"/>
                    <a:pt x="72" y="40"/>
                    <a:pt x="69" y="42"/>
                  </a:cubicBezTo>
                  <a:cubicBezTo>
                    <a:pt x="66" y="44"/>
                    <a:pt x="63" y="46"/>
                    <a:pt x="64" y="49"/>
                  </a:cubicBezTo>
                  <a:cubicBezTo>
                    <a:pt x="64" y="53"/>
                    <a:pt x="65" y="55"/>
                    <a:pt x="69" y="59"/>
                  </a:cubicBezTo>
                  <a:cubicBezTo>
                    <a:pt x="72" y="63"/>
                    <a:pt x="69" y="67"/>
                    <a:pt x="75" y="66"/>
                  </a:cubicBezTo>
                  <a:cubicBezTo>
                    <a:pt x="81" y="65"/>
                    <a:pt x="82" y="60"/>
                    <a:pt x="83" y="62"/>
                  </a:cubicBezTo>
                  <a:cubicBezTo>
                    <a:pt x="83" y="65"/>
                    <a:pt x="88" y="69"/>
                    <a:pt x="96" y="69"/>
                  </a:cubicBezTo>
                  <a:cubicBezTo>
                    <a:pt x="104" y="68"/>
                    <a:pt x="101" y="67"/>
                    <a:pt x="108" y="65"/>
                  </a:cubicBezTo>
                  <a:cubicBezTo>
                    <a:pt x="114" y="62"/>
                    <a:pt x="115" y="58"/>
                    <a:pt x="115" y="62"/>
                  </a:cubicBezTo>
                  <a:cubicBezTo>
                    <a:pt x="116" y="67"/>
                    <a:pt x="119" y="70"/>
                    <a:pt x="125" y="70"/>
                  </a:cubicBezTo>
                  <a:cubicBezTo>
                    <a:pt x="131" y="70"/>
                    <a:pt x="171" y="71"/>
                    <a:pt x="175" y="69"/>
                  </a:cubicBezTo>
                  <a:cubicBezTo>
                    <a:pt x="179" y="67"/>
                    <a:pt x="178" y="63"/>
                    <a:pt x="179" y="62"/>
                  </a:cubicBezTo>
                  <a:cubicBezTo>
                    <a:pt x="181" y="60"/>
                    <a:pt x="180" y="60"/>
                    <a:pt x="184" y="64"/>
                  </a:cubicBezTo>
                  <a:cubicBezTo>
                    <a:pt x="188" y="68"/>
                    <a:pt x="198" y="72"/>
                    <a:pt x="205" y="70"/>
                  </a:cubicBezTo>
                  <a:cubicBezTo>
                    <a:pt x="211" y="68"/>
                    <a:pt x="220" y="70"/>
                    <a:pt x="222" y="67"/>
                  </a:cubicBezTo>
                  <a:cubicBezTo>
                    <a:pt x="224" y="64"/>
                    <a:pt x="221" y="64"/>
                    <a:pt x="225" y="62"/>
                  </a:cubicBezTo>
                  <a:cubicBezTo>
                    <a:pt x="230" y="61"/>
                    <a:pt x="231" y="56"/>
                    <a:pt x="228" y="56"/>
                  </a:cubicBezTo>
                  <a:cubicBezTo>
                    <a:pt x="226" y="56"/>
                    <a:pt x="215" y="58"/>
                    <a:pt x="220" y="56"/>
                  </a:cubicBezTo>
                  <a:cubicBezTo>
                    <a:pt x="225" y="54"/>
                    <a:pt x="233" y="45"/>
                    <a:pt x="229" y="45"/>
                  </a:cubicBezTo>
                  <a:cubicBezTo>
                    <a:pt x="225" y="45"/>
                    <a:pt x="228" y="44"/>
                    <a:pt x="222" y="42"/>
                  </a:cubicBezTo>
                  <a:cubicBezTo>
                    <a:pt x="217" y="40"/>
                    <a:pt x="215" y="42"/>
                    <a:pt x="211" y="41"/>
                  </a:cubicBezTo>
                  <a:cubicBezTo>
                    <a:pt x="208" y="39"/>
                    <a:pt x="213" y="37"/>
                    <a:pt x="207" y="37"/>
                  </a:cubicBezTo>
                  <a:cubicBezTo>
                    <a:pt x="200" y="37"/>
                    <a:pt x="193" y="37"/>
                    <a:pt x="187" y="37"/>
                  </a:cubicBezTo>
                  <a:cubicBezTo>
                    <a:pt x="181" y="37"/>
                    <a:pt x="178" y="34"/>
                    <a:pt x="174" y="35"/>
                  </a:cubicBezTo>
                  <a:cubicBezTo>
                    <a:pt x="170" y="37"/>
                    <a:pt x="155" y="43"/>
                    <a:pt x="150" y="43"/>
                  </a:cubicBezTo>
                  <a:cubicBezTo>
                    <a:pt x="145" y="43"/>
                    <a:pt x="145" y="44"/>
                    <a:pt x="149" y="45"/>
                  </a:cubicBezTo>
                  <a:cubicBezTo>
                    <a:pt x="153" y="46"/>
                    <a:pt x="150" y="47"/>
                    <a:pt x="146" y="47"/>
                  </a:cubicBezTo>
                  <a:cubicBezTo>
                    <a:pt x="143" y="47"/>
                    <a:pt x="143" y="49"/>
                    <a:pt x="135" y="44"/>
                  </a:cubicBezTo>
                  <a:cubicBezTo>
                    <a:pt x="127" y="40"/>
                    <a:pt x="128" y="43"/>
                    <a:pt x="123" y="43"/>
                  </a:cubicBezTo>
                  <a:cubicBezTo>
                    <a:pt x="118" y="43"/>
                    <a:pt x="116" y="41"/>
                    <a:pt x="114" y="42"/>
                  </a:cubicBezTo>
                  <a:cubicBezTo>
                    <a:pt x="112" y="42"/>
                    <a:pt x="114" y="46"/>
                    <a:pt x="111" y="46"/>
                  </a:cubicBezTo>
                  <a:cubicBezTo>
                    <a:pt x="108" y="46"/>
                    <a:pt x="106" y="42"/>
                    <a:pt x="103" y="42"/>
                  </a:cubicBezTo>
                  <a:cubicBezTo>
                    <a:pt x="100" y="42"/>
                    <a:pt x="98" y="41"/>
                    <a:pt x="101" y="39"/>
                  </a:cubicBezTo>
                  <a:cubicBezTo>
                    <a:pt x="105" y="37"/>
                    <a:pt x="105" y="37"/>
                    <a:pt x="101" y="35"/>
                  </a:cubicBezTo>
                  <a:cubicBezTo>
                    <a:pt x="97" y="32"/>
                    <a:pt x="96" y="30"/>
                    <a:pt x="93" y="31"/>
                  </a:cubicBezTo>
                  <a:cubicBezTo>
                    <a:pt x="90" y="32"/>
                    <a:pt x="79" y="34"/>
                    <a:pt x="82" y="32"/>
                  </a:cubicBezTo>
                  <a:cubicBezTo>
                    <a:pt x="85" y="31"/>
                    <a:pt x="90" y="30"/>
                    <a:pt x="86" y="29"/>
                  </a:cubicBezTo>
                  <a:cubicBezTo>
                    <a:pt x="82" y="28"/>
                    <a:pt x="73" y="24"/>
                    <a:pt x="76" y="24"/>
                  </a:cubicBezTo>
                  <a:cubicBezTo>
                    <a:pt x="80" y="24"/>
                    <a:pt x="105" y="26"/>
                    <a:pt x="102" y="24"/>
                  </a:cubicBezTo>
                  <a:cubicBezTo>
                    <a:pt x="98" y="23"/>
                    <a:pt x="97" y="22"/>
                    <a:pt x="92" y="20"/>
                  </a:cubicBezTo>
                  <a:cubicBezTo>
                    <a:pt x="87" y="17"/>
                    <a:pt x="73" y="18"/>
                    <a:pt x="77" y="18"/>
                  </a:cubicBezTo>
                  <a:cubicBezTo>
                    <a:pt x="81" y="18"/>
                    <a:pt x="88" y="16"/>
                    <a:pt x="85" y="14"/>
                  </a:cubicBezTo>
                  <a:cubicBezTo>
                    <a:pt x="82" y="12"/>
                    <a:pt x="79" y="12"/>
                    <a:pt x="73" y="12"/>
                  </a:cubicBezTo>
                  <a:cubicBezTo>
                    <a:pt x="66" y="12"/>
                    <a:pt x="56" y="14"/>
                    <a:pt x="54" y="14"/>
                  </a:cubicBezTo>
                  <a:cubicBezTo>
                    <a:pt x="53" y="14"/>
                    <a:pt x="50" y="17"/>
                    <a:pt x="48" y="17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38" name="Freeform 1158"/>
            <p:cNvSpPr>
              <a:spLocks/>
            </p:cNvSpPr>
            <p:nvPr/>
          </p:nvSpPr>
          <p:spPr bwMode="auto">
            <a:xfrm>
              <a:off x="7386638" y="738188"/>
              <a:ext cx="293687" cy="185737"/>
            </a:xfrm>
            <a:custGeom>
              <a:avLst/>
              <a:gdLst>
                <a:gd name="T0" fmla="*/ 530984217 w 154"/>
                <a:gd name="T1" fmla="*/ 208990501 h 97"/>
                <a:gd name="T2" fmla="*/ 487341083 w 154"/>
                <a:gd name="T3" fmla="*/ 197991810 h 97"/>
                <a:gd name="T4" fmla="*/ 443698067 w 154"/>
                <a:gd name="T5" fmla="*/ 197991810 h 97"/>
                <a:gd name="T6" fmla="*/ 443698067 w 154"/>
                <a:gd name="T7" fmla="*/ 175992514 h 97"/>
                <a:gd name="T8" fmla="*/ 421877513 w 154"/>
                <a:gd name="T9" fmla="*/ 153993218 h 97"/>
                <a:gd name="T10" fmla="*/ 429151031 w 154"/>
                <a:gd name="T11" fmla="*/ 124662070 h 97"/>
                <a:gd name="T12" fmla="*/ 374597739 w 154"/>
                <a:gd name="T13" fmla="*/ 120995201 h 97"/>
                <a:gd name="T14" fmla="*/ 381871257 w 154"/>
                <a:gd name="T15" fmla="*/ 146661396 h 97"/>
                <a:gd name="T16" fmla="*/ 349140426 w 154"/>
                <a:gd name="T17" fmla="*/ 102662773 h 97"/>
                <a:gd name="T18" fmla="*/ 229123505 w 154"/>
                <a:gd name="T19" fmla="*/ 25666172 h 97"/>
                <a:gd name="T20" fmla="*/ 116380132 w 154"/>
                <a:gd name="T21" fmla="*/ 10998694 h 97"/>
                <a:gd name="T22" fmla="*/ 156386418 w 154"/>
                <a:gd name="T23" fmla="*/ 36664870 h 97"/>
                <a:gd name="T24" fmla="*/ 127290439 w 154"/>
                <a:gd name="T25" fmla="*/ 40331739 h 97"/>
                <a:gd name="T26" fmla="*/ 65463599 w 154"/>
                <a:gd name="T27" fmla="*/ 51330429 h 97"/>
                <a:gd name="T28" fmla="*/ 109106614 w 154"/>
                <a:gd name="T29" fmla="*/ 76996609 h 97"/>
                <a:gd name="T30" fmla="*/ 105469855 w 154"/>
                <a:gd name="T31" fmla="*/ 95329036 h 97"/>
                <a:gd name="T32" fmla="*/ 29094080 w 154"/>
                <a:gd name="T33" fmla="*/ 80663477 h 97"/>
                <a:gd name="T34" fmla="*/ 40006271 w 154"/>
                <a:gd name="T35" fmla="*/ 98995905 h 97"/>
                <a:gd name="T36" fmla="*/ 14547040 w 154"/>
                <a:gd name="T37" fmla="*/ 124662070 h 97"/>
                <a:gd name="T38" fmla="*/ 83647394 w 154"/>
                <a:gd name="T39" fmla="*/ 135660790 h 97"/>
                <a:gd name="T40" fmla="*/ 98196337 w 154"/>
                <a:gd name="T41" fmla="*/ 146661396 h 97"/>
                <a:gd name="T42" fmla="*/ 58190066 w 154"/>
                <a:gd name="T43" fmla="*/ 153993218 h 97"/>
                <a:gd name="T44" fmla="*/ 7273520 w 154"/>
                <a:gd name="T45" fmla="*/ 153993218 h 97"/>
                <a:gd name="T46" fmla="*/ 69100358 w 154"/>
                <a:gd name="T47" fmla="*/ 201658678 h 97"/>
                <a:gd name="T48" fmla="*/ 87284153 w 154"/>
                <a:gd name="T49" fmla="*/ 230989797 h 97"/>
                <a:gd name="T50" fmla="*/ 138200716 w 154"/>
                <a:gd name="T51" fmla="*/ 230989797 h 97"/>
                <a:gd name="T52" fmla="*/ 210937803 w 154"/>
                <a:gd name="T53" fmla="*/ 223657975 h 97"/>
                <a:gd name="T54" fmla="*/ 207301044 w 154"/>
                <a:gd name="T55" fmla="*/ 230989797 h 97"/>
                <a:gd name="T56" fmla="*/ 156386418 w 154"/>
                <a:gd name="T57" fmla="*/ 252989153 h 97"/>
                <a:gd name="T58" fmla="*/ 149110993 w 154"/>
                <a:gd name="T59" fmla="*/ 282322186 h 97"/>
                <a:gd name="T60" fmla="*/ 218211321 w 154"/>
                <a:gd name="T61" fmla="*/ 311653304 h 97"/>
                <a:gd name="T62" fmla="*/ 192754008 w 154"/>
                <a:gd name="T63" fmla="*/ 326318863 h 97"/>
                <a:gd name="T64" fmla="*/ 283676857 w 154"/>
                <a:gd name="T65" fmla="*/ 351985028 h 97"/>
                <a:gd name="T66" fmla="*/ 316407688 w 154"/>
                <a:gd name="T67" fmla="*/ 340986337 h 97"/>
                <a:gd name="T68" fmla="*/ 330954724 w 154"/>
                <a:gd name="T69" fmla="*/ 318987041 h 97"/>
                <a:gd name="T70" fmla="*/ 385508016 w 154"/>
                <a:gd name="T71" fmla="*/ 329985732 h 97"/>
                <a:gd name="T72" fmla="*/ 400055052 w 154"/>
                <a:gd name="T73" fmla="*/ 337319469 h 97"/>
                <a:gd name="T74" fmla="*/ 400055052 w 154"/>
                <a:gd name="T75" fmla="*/ 274988449 h 97"/>
                <a:gd name="T76" fmla="*/ 429151031 w 154"/>
                <a:gd name="T77" fmla="*/ 300654613 h 97"/>
                <a:gd name="T78" fmla="*/ 501888238 w 154"/>
                <a:gd name="T79" fmla="*/ 263989758 h 97"/>
                <a:gd name="T80" fmla="*/ 538257735 w 154"/>
                <a:gd name="T81" fmla="*/ 263989758 h 97"/>
                <a:gd name="T82" fmla="*/ 560078289 w 154"/>
                <a:gd name="T83" fmla="*/ 234656665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97"/>
                <a:gd name="T128" fmla="*/ 154 w 154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97">
                  <a:moveTo>
                    <a:pt x="154" y="64"/>
                  </a:moveTo>
                  <a:cubicBezTo>
                    <a:pt x="153" y="61"/>
                    <a:pt x="147" y="59"/>
                    <a:pt x="146" y="57"/>
                  </a:cubicBezTo>
                  <a:cubicBezTo>
                    <a:pt x="144" y="55"/>
                    <a:pt x="145" y="56"/>
                    <a:pt x="141" y="57"/>
                  </a:cubicBezTo>
                  <a:cubicBezTo>
                    <a:pt x="138" y="58"/>
                    <a:pt x="138" y="55"/>
                    <a:pt x="134" y="54"/>
                  </a:cubicBezTo>
                  <a:cubicBezTo>
                    <a:pt x="131" y="53"/>
                    <a:pt x="133" y="54"/>
                    <a:pt x="128" y="55"/>
                  </a:cubicBezTo>
                  <a:cubicBezTo>
                    <a:pt x="122" y="55"/>
                    <a:pt x="120" y="56"/>
                    <a:pt x="122" y="54"/>
                  </a:cubicBezTo>
                  <a:cubicBezTo>
                    <a:pt x="125" y="52"/>
                    <a:pt x="129" y="49"/>
                    <a:pt x="125" y="49"/>
                  </a:cubicBezTo>
                  <a:cubicBezTo>
                    <a:pt x="122" y="48"/>
                    <a:pt x="120" y="51"/>
                    <a:pt x="122" y="48"/>
                  </a:cubicBezTo>
                  <a:cubicBezTo>
                    <a:pt x="123" y="46"/>
                    <a:pt x="127" y="45"/>
                    <a:pt x="124" y="44"/>
                  </a:cubicBezTo>
                  <a:cubicBezTo>
                    <a:pt x="121" y="42"/>
                    <a:pt x="118" y="42"/>
                    <a:pt x="116" y="42"/>
                  </a:cubicBezTo>
                  <a:cubicBezTo>
                    <a:pt x="115" y="42"/>
                    <a:pt x="115" y="41"/>
                    <a:pt x="117" y="39"/>
                  </a:cubicBezTo>
                  <a:cubicBezTo>
                    <a:pt x="119" y="38"/>
                    <a:pt x="121" y="36"/>
                    <a:pt x="118" y="34"/>
                  </a:cubicBezTo>
                  <a:cubicBezTo>
                    <a:pt x="116" y="32"/>
                    <a:pt x="116" y="29"/>
                    <a:pt x="110" y="29"/>
                  </a:cubicBezTo>
                  <a:cubicBezTo>
                    <a:pt x="104" y="30"/>
                    <a:pt x="98" y="31"/>
                    <a:pt x="103" y="33"/>
                  </a:cubicBezTo>
                  <a:cubicBezTo>
                    <a:pt x="107" y="35"/>
                    <a:pt x="116" y="40"/>
                    <a:pt x="112" y="40"/>
                  </a:cubicBezTo>
                  <a:cubicBezTo>
                    <a:pt x="108" y="40"/>
                    <a:pt x="107" y="42"/>
                    <a:pt x="105" y="40"/>
                  </a:cubicBezTo>
                  <a:cubicBezTo>
                    <a:pt x="102" y="37"/>
                    <a:pt x="99" y="37"/>
                    <a:pt x="99" y="34"/>
                  </a:cubicBezTo>
                  <a:cubicBezTo>
                    <a:pt x="98" y="30"/>
                    <a:pt x="101" y="28"/>
                    <a:pt x="96" y="28"/>
                  </a:cubicBezTo>
                  <a:cubicBezTo>
                    <a:pt x="92" y="27"/>
                    <a:pt x="80" y="28"/>
                    <a:pt x="78" y="24"/>
                  </a:cubicBezTo>
                  <a:cubicBezTo>
                    <a:pt x="76" y="21"/>
                    <a:pt x="69" y="11"/>
                    <a:pt x="63" y="7"/>
                  </a:cubicBezTo>
                  <a:cubicBezTo>
                    <a:pt x="56" y="4"/>
                    <a:pt x="51" y="2"/>
                    <a:pt x="42" y="1"/>
                  </a:cubicBezTo>
                  <a:cubicBezTo>
                    <a:pt x="32" y="0"/>
                    <a:pt x="30" y="2"/>
                    <a:pt x="32" y="3"/>
                  </a:cubicBezTo>
                  <a:cubicBezTo>
                    <a:pt x="35" y="4"/>
                    <a:pt x="46" y="6"/>
                    <a:pt x="46" y="7"/>
                  </a:cubicBezTo>
                  <a:cubicBezTo>
                    <a:pt x="45" y="9"/>
                    <a:pt x="46" y="10"/>
                    <a:pt x="43" y="10"/>
                  </a:cubicBezTo>
                  <a:cubicBezTo>
                    <a:pt x="40" y="10"/>
                    <a:pt x="33" y="9"/>
                    <a:pt x="32" y="9"/>
                  </a:cubicBezTo>
                  <a:cubicBezTo>
                    <a:pt x="31" y="9"/>
                    <a:pt x="39" y="11"/>
                    <a:pt x="35" y="11"/>
                  </a:cubicBezTo>
                  <a:cubicBezTo>
                    <a:pt x="32" y="11"/>
                    <a:pt x="28" y="11"/>
                    <a:pt x="25" y="11"/>
                  </a:cubicBezTo>
                  <a:cubicBezTo>
                    <a:pt x="21" y="11"/>
                    <a:pt x="19" y="12"/>
                    <a:pt x="18" y="14"/>
                  </a:cubicBezTo>
                  <a:cubicBezTo>
                    <a:pt x="17" y="15"/>
                    <a:pt x="15" y="16"/>
                    <a:pt x="19" y="16"/>
                  </a:cubicBezTo>
                  <a:cubicBezTo>
                    <a:pt x="24" y="17"/>
                    <a:pt x="25" y="20"/>
                    <a:pt x="30" y="21"/>
                  </a:cubicBezTo>
                  <a:cubicBezTo>
                    <a:pt x="35" y="22"/>
                    <a:pt x="28" y="21"/>
                    <a:pt x="28" y="23"/>
                  </a:cubicBezTo>
                  <a:cubicBezTo>
                    <a:pt x="29" y="24"/>
                    <a:pt x="33" y="27"/>
                    <a:pt x="29" y="26"/>
                  </a:cubicBezTo>
                  <a:cubicBezTo>
                    <a:pt x="26" y="25"/>
                    <a:pt x="19" y="23"/>
                    <a:pt x="17" y="23"/>
                  </a:cubicBezTo>
                  <a:cubicBezTo>
                    <a:pt x="15" y="23"/>
                    <a:pt x="6" y="21"/>
                    <a:pt x="8" y="22"/>
                  </a:cubicBezTo>
                  <a:cubicBezTo>
                    <a:pt x="11" y="23"/>
                    <a:pt x="18" y="24"/>
                    <a:pt x="16" y="24"/>
                  </a:cubicBezTo>
                  <a:cubicBezTo>
                    <a:pt x="14" y="24"/>
                    <a:pt x="9" y="25"/>
                    <a:pt x="11" y="27"/>
                  </a:cubicBezTo>
                  <a:cubicBezTo>
                    <a:pt x="12" y="29"/>
                    <a:pt x="19" y="32"/>
                    <a:pt x="14" y="32"/>
                  </a:cubicBezTo>
                  <a:cubicBezTo>
                    <a:pt x="9" y="32"/>
                    <a:pt x="3" y="34"/>
                    <a:pt x="4" y="34"/>
                  </a:cubicBezTo>
                  <a:cubicBezTo>
                    <a:pt x="5" y="34"/>
                    <a:pt x="6" y="35"/>
                    <a:pt x="10" y="36"/>
                  </a:cubicBezTo>
                  <a:cubicBezTo>
                    <a:pt x="14" y="37"/>
                    <a:pt x="19" y="38"/>
                    <a:pt x="23" y="37"/>
                  </a:cubicBezTo>
                  <a:cubicBezTo>
                    <a:pt x="27" y="36"/>
                    <a:pt x="33" y="36"/>
                    <a:pt x="31" y="37"/>
                  </a:cubicBezTo>
                  <a:cubicBezTo>
                    <a:pt x="30" y="38"/>
                    <a:pt x="26" y="40"/>
                    <a:pt x="27" y="40"/>
                  </a:cubicBezTo>
                  <a:cubicBezTo>
                    <a:pt x="29" y="41"/>
                    <a:pt x="30" y="43"/>
                    <a:pt x="29" y="43"/>
                  </a:cubicBezTo>
                  <a:cubicBezTo>
                    <a:pt x="27" y="43"/>
                    <a:pt x="20" y="43"/>
                    <a:pt x="16" y="42"/>
                  </a:cubicBezTo>
                  <a:cubicBezTo>
                    <a:pt x="11" y="42"/>
                    <a:pt x="6" y="42"/>
                    <a:pt x="4" y="41"/>
                  </a:cubicBezTo>
                  <a:cubicBezTo>
                    <a:pt x="2" y="39"/>
                    <a:pt x="0" y="39"/>
                    <a:pt x="2" y="42"/>
                  </a:cubicBezTo>
                  <a:cubicBezTo>
                    <a:pt x="4" y="45"/>
                    <a:pt x="6" y="53"/>
                    <a:pt x="13" y="53"/>
                  </a:cubicBezTo>
                  <a:cubicBezTo>
                    <a:pt x="19" y="53"/>
                    <a:pt x="23" y="55"/>
                    <a:pt x="19" y="55"/>
                  </a:cubicBezTo>
                  <a:cubicBezTo>
                    <a:pt x="15" y="55"/>
                    <a:pt x="15" y="59"/>
                    <a:pt x="16" y="60"/>
                  </a:cubicBezTo>
                  <a:cubicBezTo>
                    <a:pt x="17" y="60"/>
                    <a:pt x="22" y="64"/>
                    <a:pt x="24" y="63"/>
                  </a:cubicBezTo>
                  <a:cubicBezTo>
                    <a:pt x="27" y="62"/>
                    <a:pt x="30" y="60"/>
                    <a:pt x="33" y="61"/>
                  </a:cubicBezTo>
                  <a:cubicBezTo>
                    <a:pt x="35" y="62"/>
                    <a:pt x="36" y="65"/>
                    <a:pt x="38" y="63"/>
                  </a:cubicBezTo>
                  <a:cubicBezTo>
                    <a:pt x="40" y="62"/>
                    <a:pt x="48" y="58"/>
                    <a:pt x="52" y="59"/>
                  </a:cubicBezTo>
                  <a:cubicBezTo>
                    <a:pt x="56" y="59"/>
                    <a:pt x="59" y="61"/>
                    <a:pt x="58" y="61"/>
                  </a:cubicBezTo>
                  <a:cubicBezTo>
                    <a:pt x="58" y="61"/>
                    <a:pt x="64" y="62"/>
                    <a:pt x="69" y="62"/>
                  </a:cubicBezTo>
                  <a:cubicBezTo>
                    <a:pt x="73" y="62"/>
                    <a:pt x="56" y="63"/>
                    <a:pt x="57" y="63"/>
                  </a:cubicBezTo>
                  <a:cubicBezTo>
                    <a:pt x="58" y="63"/>
                    <a:pt x="77" y="65"/>
                    <a:pt x="75" y="66"/>
                  </a:cubicBezTo>
                  <a:cubicBezTo>
                    <a:pt x="73" y="67"/>
                    <a:pt x="47" y="68"/>
                    <a:pt x="43" y="69"/>
                  </a:cubicBezTo>
                  <a:cubicBezTo>
                    <a:pt x="40" y="69"/>
                    <a:pt x="33" y="72"/>
                    <a:pt x="35" y="74"/>
                  </a:cubicBezTo>
                  <a:cubicBezTo>
                    <a:pt x="37" y="75"/>
                    <a:pt x="40" y="77"/>
                    <a:pt x="41" y="77"/>
                  </a:cubicBezTo>
                  <a:cubicBezTo>
                    <a:pt x="42" y="77"/>
                    <a:pt x="41" y="81"/>
                    <a:pt x="44" y="82"/>
                  </a:cubicBezTo>
                  <a:cubicBezTo>
                    <a:pt x="46" y="83"/>
                    <a:pt x="56" y="83"/>
                    <a:pt x="60" y="85"/>
                  </a:cubicBezTo>
                  <a:cubicBezTo>
                    <a:pt x="65" y="86"/>
                    <a:pt x="61" y="86"/>
                    <a:pt x="57" y="86"/>
                  </a:cubicBezTo>
                  <a:cubicBezTo>
                    <a:pt x="53" y="86"/>
                    <a:pt x="48" y="87"/>
                    <a:pt x="53" y="89"/>
                  </a:cubicBezTo>
                  <a:cubicBezTo>
                    <a:pt x="57" y="92"/>
                    <a:pt x="60" y="93"/>
                    <a:pt x="65" y="95"/>
                  </a:cubicBezTo>
                  <a:cubicBezTo>
                    <a:pt x="71" y="96"/>
                    <a:pt x="75" y="97"/>
                    <a:pt x="78" y="96"/>
                  </a:cubicBezTo>
                  <a:cubicBezTo>
                    <a:pt x="81" y="95"/>
                    <a:pt x="88" y="95"/>
                    <a:pt x="84" y="94"/>
                  </a:cubicBezTo>
                  <a:cubicBezTo>
                    <a:pt x="79" y="92"/>
                    <a:pt x="84" y="91"/>
                    <a:pt x="87" y="93"/>
                  </a:cubicBezTo>
                  <a:cubicBezTo>
                    <a:pt x="90" y="95"/>
                    <a:pt x="92" y="96"/>
                    <a:pt x="92" y="95"/>
                  </a:cubicBezTo>
                  <a:cubicBezTo>
                    <a:pt x="92" y="93"/>
                    <a:pt x="85" y="84"/>
                    <a:pt x="91" y="87"/>
                  </a:cubicBezTo>
                  <a:cubicBezTo>
                    <a:pt x="96" y="91"/>
                    <a:pt x="101" y="97"/>
                    <a:pt x="102" y="96"/>
                  </a:cubicBezTo>
                  <a:cubicBezTo>
                    <a:pt x="104" y="94"/>
                    <a:pt x="108" y="92"/>
                    <a:pt x="106" y="90"/>
                  </a:cubicBezTo>
                  <a:cubicBezTo>
                    <a:pt x="105" y="88"/>
                    <a:pt x="104" y="86"/>
                    <a:pt x="107" y="86"/>
                  </a:cubicBezTo>
                  <a:cubicBezTo>
                    <a:pt x="110" y="86"/>
                    <a:pt x="108" y="94"/>
                    <a:pt x="110" y="92"/>
                  </a:cubicBezTo>
                  <a:cubicBezTo>
                    <a:pt x="112" y="90"/>
                    <a:pt x="114" y="86"/>
                    <a:pt x="113" y="84"/>
                  </a:cubicBezTo>
                  <a:cubicBezTo>
                    <a:pt x="112" y="82"/>
                    <a:pt x="109" y="77"/>
                    <a:pt x="110" y="75"/>
                  </a:cubicBezTo>
                  <a:cubicBezTo>
                    <a:pt x="111" y="74"/>
                    <a:pt x="113" y="70"/>
                    <a:pt x="113" y="75"/>
                  </a:cubicBezTo>
                  <a:cubicBezTo>
                    <a:pt x="113" y="79"/>
                    <a:pt x="116" y="83"/>
                    <a:pt x="118" y="82"/>
                  </a:cubicBezTo>
                  <a:cubicBezTo>
                    <a:pt x="120" y="81"/>
                    <a:pt x="127" y="74"/>
                    <a:pt x="131" y="72"/>
                  </a:cubicBezTo>
                  <a:cubicBezTo>
                    <a:pt x="136" y="70"/>
                    <a:pt x="140" y="72"/>
                    <a:pt x="138" y="72"/>
                  </a:cubicBezTo>
                  <a:cubicBezTo>
                    <a:pt x="137" y="73"/>
                    <a:pt x="134" y="75"/>
                    <a:pt x="137" y="74"/>
                  </a:cubicBezTo>
                  <a:cubicBezTo>
                    <a:pt x="140" y="74"/>
                    <a:pt x="151" y="72"/>
                    <a:pt x="148" y="72"/>
                  </a:cubicBezTo>
                  <a:cubicBezTo>
                    <a:pt x="145" y="71"/>
                    <a:pt x="141" y="72"/>
                    <a:pt x="144" y="70"/>
                  </a:cubicBezTo>
                  <a:cubicBezTo>
                    <a:pt x="148" y="68"/>
                    <a:pt x="154" y="67"/>
                    <a:pt x="154" y="6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1159"/>
            <p:cNvSpPr>
              <a:spLocks/>
            </p:cNvSpPr>
            <p:nvPr/>
          </p:nvSpPr>
          <p:spPr bwMode="auto">
            <a:xfrm>
              <a:off x="7505305" y="632674"/>
              <a:ext cx="773304" cy="395674"/>
            </a:xfrm>
            <a:custGeom>
              <a:avLst/>
              <a:gdLst>
                <a:gd name="T0" fmla="*/ 66784 w 406"/>
                <a:gd name="T1" fmla="*/ 380011 h 207"/>
                <a:gd name="T2" fmla="*/ 116396 w 406"/>
                <a:gd name="T3" fmla="*/ 385740 h 207"/>
                <a:gd name="T4" fmla="*/ 186997 w 406"/>
                <a:gd name="T5" fmla="*/ 385740 h 207"/>
                <a:gd name="T6" fmla="*/ 215618 w 406"/>
                <a:gd name="T7" fmla="*/ 385740 h 207"/>
                <a:gd name="T8" fmla="*/ 242332 w 406"/>
                <a:gd name="T9" fmla="*/ 370463 h 207"/>
                <a:gd name="T10" fmla="*/ 305301 w 406"/>
                <a:gd name="T11" fmla="*/ 387650 h 207"/>
                <a:gd name="T12" fmla="*/ 328198 w 406"/>
                <a:gd name="T13" fmla="*/ 357096 h 207"/>
                <a:gd name="T14" fmla="*/ 286219 w 406"/>
                <a:gd name="T15" fmla="*/ 341819 h 207"/>
                <a:gd name="T16" fmla="*/ 255689 w 406"/>
                <a:gd name="T17" fmla="*/ 322723 h 207"/>
                <a:gd name="T18" fmla="*/ 347279 w 406"/>
                <a:gd name="T19" fmla="*/ 303627 h 207"/>
                <a:gd name="T20" fmla="*/ 387350 w 406"/>
                <a:gd name="T21" fmla="*/ 269254 h 207"/>
                <a:gd name="T22" fmla="*/ 398799 w 406"/>
                <a:gd name="T23" fmla="*/ 242520 h 207"/>
                <a:gd name="T24" fmla="*/ 326290 w 406"/>
                <a:gd name="T25" fmla="*/ 236791 h 207"/>
                <a:gd name="T26" fmla="*/ 354912 w 406"/>
                <a:gd name="T27" fmla="*/ 225333 h 207"/>
                <a:gd name="T28" fmla="*/ 438869 w 406"/>
                <a:gd name="T29" fmla="*/ 219604 h 207"/>
                <a:gd name="T30" fmla="*/ 475124 w 406"/>
                <a:gd name="T31" fmla="*/ 198599 h 207"/>
                <a:gd name="T32" fmla="*/ 490389 w 406"/>
                <a:gd name="T33" fmla="*/ 185232 h 207"/>
                <a:gd name="T34" fmla="*/ 534276 w 406"/>
                <a:gd name="T35" fmla="*/ 156588 h 207"/>
                <a:gd name="T36" fmla="*/ 685018 w 406"/>
                <a:gd name="T37" fmla="*/ 99299 h 207"/>
                <a:gd name="T38" fmla="*/ 576255 w 406"/>
                <a:gd name="T39" fmla="*/ 87842 h 207"/>
                <a:gd name="T40" fmla="*/ 692651 w 406"/>
                <a:gd name="T41" fmla="*/ 85932 h 207"/>
                <a:gd name="T42" fmla="*/ 723181 w 406"/>
                <a:gd name="T43" fmla="*/ 38192 h 207"/>
                <a:gd name="T44" fmla="*/ 673569 w 406"/>
                <a:gd name="T45" fmla="*/ 15277 h 207"/>
                <a:gd name="T46" fmla="*/ 635407 w 406"/>
                <a:gd name="T47" fmla="*/ 11458 h 207"/>
                <a:gd name="T48" fmla="*/ 519011 w 406"/>
                <a:gd name="T49" fmla="*/ 5729 h 207"/>
                <a:gd name="T50" fmla="*/ 477032 w 406"/>
                <a:gd name="T51" fmla="*/ 22915 h 207"/>
                <a:gd name="T52" fmla="*/ 406431 w 406"/>
                <a:gd name="T53" fmla="*/ 36282 h 207"/>
                <a:gd name="T54" fmla="*/ 328198 w 406"/>
                <a:gd name="T55" fmla="*/ 13367 h 207"/>
                <a:gd name="T56" fmla="*/ 293852 w 406"/>
                <a:gd name="T57" fmla="*/ 30554 h 207"/>
                <a:gd name="T58" fmla="*/ 242332 w 406"/>
                <a:gd name="T59" fmla="*/ 32463 h 207"/>
                <a:gd name="T60" fmla="*/ 309117 w 406"/>
                <a:gd name="T61" fmla="*/ 80203 h 207"/>
                <a:gd name="T62" fmla="*/ 225159 w 406"/>
                <a:gd name="T63" fmla="*/ 64927 h 207"/>
                <a:gd name="T64" fmla="*/ 131661 w 406"/>
                <a:gd name="T65" fmla="*/ 63017 h 207"/>
                <a:gd name="T66" fmla="*/ 156467 w 406"/>
                <a:gd name="T67" fmla="*/ 78294 h 207"/>
                <a:gd name="T68" fmla="*/ 68693 w 406"/>
                <a:gd name="T69" fmla="*/ 76384 h 207"/>
                <a:gd name="T70" fmla="*/ 5724 w 406"/>
                <a:gd name="T71" fmla="*/ 91661 h 207"/>
                <a:gd name="T72" fmla="*/ 32438 w 406"/>
                <a:gd name="T73" fmla="*/ 103119 h 207"/>
                <a:gd name="T74" fmla="*/ 61060 w 406"/>
                <a:gd name="T75" fmla="*/ 126034 h 207"/>
                <a:gd name="T76" fmla="*/ 135477 w 406"/>
                <a:gd name="T77" fmla="*/ 126034 h 207"/>
                <a:gd name="T78" fmla="*/ 148834 w 406"/>
                <a:gd name="T79" fmla="*/ 131763 h 207"/>
                <a:gd name="T80" fmla="*/ 160283 w 406"/>
                <a:gd name="T81" fmla="*/ 156588 h 207"/>
                <a:gd name="T82" fmla="*/ 251873 w 406"/>
                <a:gd name="T83" fmla="*/ 141311 h 207"/>
                <a:gd name="T84" fmla="*/ 322474 w 406"/>
                <a:gd name="T85" fmla="*/ 120305 h 207"/>
                <a:gd name="T86" fmla="*/ 332014 w 406"/>
                <a:gd name="T87" fmla="*/ 137491 h 207"/>
                <a:gd name="T88" fmla="*/ 267138 w 406"/>
                <a:gd name="T89" fmla="*/ 164226 h 207"/>
                <a:gd name="T90" fmla="*/ 293852 w 406"/>
                <a:gd name="T91" fmla="*/ 208147 h 207"/>
                <a:gd name="T92" fmla="*/ 148834 w 406"/>
                <a:gd name="T93" fmla="*/ 169955 h 207"/>
                <a:gd name="T94" fmla="*/ 141201 w 406"/>
                <a:gd name="T95" fmla="*/ 204328 h 207"/>
                <a:gd name="T96" fmla="*/ 259505 w 406"/>
                <a:gd name="T97" fmla="*/ 246339 h 207"/>
                <a:gd name="T98" fmla="*/ 200353 w 406"/>
                <a:gd name="T99" fmla="*/ 252068 h 207"/>
                <a:gd name="T100" fmla="*/ 116396 w 406"/>
                <a:gd name="T101" fmla="*/ 274983 h 207"/>
                <a:gd name="T102" fmla="*/ 166007 w 406"/>
                <a:gd name="T103" fmla="*/ 292169 h 207"/>
                <a:gd name="T104" fmla="*/ 175548 w 406"/>
                <a:gd name="T105" fmla="*/ 295989 h 207"/>
                <a:gd name="T106" fmla="*/ 188905 w 406"/>
                <a:gd name="T107" fmla="*/ 318904 h 207"/>
                <a:gd name="T108" fmla="*/ 207986 w 406"/>
                <a:gd name="T109" fmla="*/ 326542 h 207"/>
                <a:gd name="T110" fmla="*/ 122120 w 406"/>
                <a:gd name="T111" fmla="*/ 307446 h 207"/>
                <a:gd name="T112" fmla="*/ 133569 w 406"/>
                <a:gd name="T113" fmla="*/ 345638 h 2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6"/>
                <a:gd name="T172" fmla="*/ 0 h 207"/>
                <a:gd name="T173" fmla="*/ 406 w 406"/>
                <a:gd name="T174" fmla="*/ 207 h 2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6" h="207">
                  <a:moveTo>
                    <a:pt x="70" y="181"/>
                  </a:moveTo>
                  <a:cubicBezTo>
                    <a:pt x="65" y="181"/>
                    <a:pt x="51" y="181"/>
                    <a:pt x="48" y="182"/>
                  </a:cubicBezTo>
                  <a:cubicBezTo>
                    <a:pt x="44" y="183"/>
                    <a:pt x="32" y="184"/>
                    <a:pt x="32" y="189"/>
                  </a:cubicBezTo>
                  <a:cubicBezTo>
                    <a:pt x="32" y="194"/>
                    <a:pt x="32" y="198"/>
                    <a:pt x="35" y="199"/>
                  </a:cubicBezTo>
                  <a:cubicBezTo>
                    <a:pt x="38" y="200"/>
                    <a:pt x="42" y="203"/>
                    <a:pt x="44" y="200"/>
                  </a:cubicBezTo>
                  <a:cubicBezTo>
                    <a:pt x="47" y="197"/>
                    <a:pt x="44" y="193"/>
                    <a:pt x="47" y="195"/>
                  </a:cubicBezTo>
                  <a:cubicBezTo>
                    <a:pt x="49" y="197"/>
                    <a:pt x="45" y="202"/>
                    <a:pt x="50" y="202"/>
                  </a:cubicBezTo>
                  <a:cubicBezTo>
                    <a:pt x="54" y="202"/>
                    <a:pt x="56" y="201"/>
                    <a:pt x="61" y="202"/>
                  </a:cubicBezTo>
                  <a:cubicBezTo>
                    <a:pt x="66" y="203"/>
                    <a:pt x="69" y="204"/>
                    <a:pt x="70" y="201"/>
                  </a:cubicBezTo>
                  <a:cubicBezTo>
                    <a:pt x="70" y="198"/>
                    <a:pt x="74" y="195"/>
                    <a:pt x="74" y="198"/>
                  </a:cubicBezTo>
                  <a:cubicBezTo>
                    <a:pt x="75" y="202"/>
                    <a:pt x="68" y="202"/>
                    <a:pt x="78" y="202"/>
                  </a:cubicBezTo>
                  <a:cubicBezTo>
                    <a:pt x="88" y="203"/>
                    <a:pt x="101" y="205"/>
                    <a:pt x="98" y="202"/>
                  </a:cubicBezTo>
                  <a:cubicBezTo>
                    <a:pt x="95" y="200"/>
                    <a:pt x="89" y="197"/>
                    <a:pt x="94" y="198"/>
                  </a:cubicBezTo>
                  <a:cubicBezTo>
                    <a:pt x="100" y="199"/>
                    <a:pt x="100" y="203"/>
                    <a:pt x="101" y="201"/>
                  </a:cubicBezTo>
                  <a:cubicBezTo>
                    <a:pt x="101" y="198"/>
                    <a:pt x="101" y="196"/>
                    <a:pt x="103" y="198"/>
                  </a:cubicBezTo>
                  <a:cubicBezTo>
                    <a:pt x="106" y="199"/>
                    <a:pt x="111" y="202"/>
                    <a:pt x="113" y="202"/>
                  </a:cubicBezTo>
                  <a:cubicBezTo>
                    <a:pt x="114" y="201"/>
                    <a:pt x="109" y="194"/>
                    <a:pt x="113" y="195"/>
                  </a:cubicBezTo>
                  <a:cubicBezTo>
                    <a:pt x="117" y="197"/>
                    <a:pt x="118" y="200"/>
                    <a:pt x="122" y="200"/>
                  </a:cubicBezTo>
                  <a:cubicBezTo>
                    <a:pt x="126" y="200"/>
                    <a:pt x="130" y="201"/>
                    <a:pt x="127" y="198"/>
                  </a:cubicBezTo>
                  <a:cubicBezTo>
                    <a:pt x="123" y="194"/>
                    <a:pt x="122" y="193"/>
                    <a:pt x="127" y="194"/>
                  </a:cubicBezTo>
                  <a:cubicBezTo>
                    <a:pt x="131" y="195"/>
                    <a:pt x="125" y="194"/>
                    <a:pt x="133" y="197"/>
                  </a:cubicBezTo>
                  <a:cubicBezTo>
                    <a:pt x="141" y="200"/>
                    <a:pt x="145" y="197"/>
                    <a:pt x="145" y="200"/>
                  </a:cubicBezTo>
                  <a:cubicBezTo>
                    <a:pt x="145" y="203"/>
                    <a:pt x="136" y="207"/>
                    <a:pt x="139" y="207"/>
                  </a:cubicBezTo>
                  <a:cubicBezTo>
                    <a:pt x="142" y="207"/>
                    <a:pt x="154" y="205"/>
                    <a:pt x="160" y="203"/>
                  </a:cubicBezTo>
                  <a:cubicBezTo>
                    <a:pt x="167" y="200"/>
                    <a:pt x="168" y="198"/>
                    <a:pt x="174" y="198"/>
                  </a:cubicBezTo>
                  <a:cubicBezTo>
                    <a:pt x="179" y="198"/>
                    <a:pt x="183" y="195"/>
                    <a:pt x="184" y="191"/>
                  </a:cubicBezTo>
                  <a:cubicBezTo>
                    <a:pt x="184" y="187"/>
                    <a:pt x="182" y="186"/>
                    <a:pt x="179" y="186"/>
                  </a:cubicBezTo>
                  <a:cubicBezTo>
                    <a:pt x="177" y="186"/>
                    <a:pt x="176" y="188"/>
                    <a:pt x="172" y="187"/>
                  </a:cubicBezTo>
                  <a:cubicBezTo>
                    <a:pt x="169" y="186"/>
                    <a:pt x="162" y="188"/>
                    <a:pt x="164" y="186"/>
                  </a:cubicBezTo>
                  <a:cubicBezTo>
                    <a:pt x="166" y="185"/>
                    <a:pt x="171" y="181"/>
                    <a:pt x="168" y="181"/>
                  </a:cubicBezTo>
                  <a:cubicBezTo>
                    <a:pt x="165" y="180"/>
                    <a:pt x="161" y="180"/>
                    <a:pt x="158" y="180"/>
                  </a:cubicBezTo>
                  <a:cubicBezTo>
                    <a:pt x="155" y="181"/>
                    <a:pt x="153" y="182"/>
                    <a:pt x="150" y="179"/>
                  </a:cubicBezTo>
                  <a:cubicBezTo>
                    <a:pt x="147" y="177"/>
                    <a:pt x="144" y="177"/>
                    <a:pt x="143" y="178"/>
                  </a:cubicBezTo>
                  <a:cubicBezTo>
                    <a:pt x="141" y="178"/>
                    <a:pt x="127" y="179"/>
                    <a:pt x="130" y="178"/>
                  </a:cubicBezTo>
                  <a:cubicBezTo>
                    <a:pt x="132" y="178"/>
                    <a:pt x="138" y="178"/>
                    <a:pt x="136" y="175"/>
                  </a:cubicBezTo>
                  <a:cubicBezTo>
                    <a:pt x="134" y="172"/>
                    <a:pt x="132" y="168"/>
                    <a:pt x="134" y="169"/>
                  </a:cubicBezTo>
                  <a:cubicBezTo>
                    <a:pt x="136" y="170"/>
                    <a:pt x="144" y="176"/>
                    <a:pt x="155" y="176"/>
                  </a:cubicBezTo>
                  <a:cubicBezTo>
                    <a:pt x="167" y="176"/>
                    <a:pt x="172" y="178"/>
                    <a:pt x="177" y="174"/>
                  </a:cubicBezTo>
                  <a:cubicBezTo>
                    <a:pt x="181" y="170"/>
                    <a:pt x="183" y="167"/>
                    <a:pt x="181" y="164"/>
                  </a:cubicBezTo>
                  <a:cubicBezTo>
                    <a:pt x="178" y="162"/>
                    <a:pt x="177" y="159"/>
                    <a:pt x="182" y="159"/>
                  </a:cubicBezTo>
                  <a:cubicBezTo>
                    <a:pt x="186" y="158"/>
                    <a:pt x="219" y="157"/>
                    <a:pt x="211" y="155"/>
                  </a:cubicBezTo>
                  <a:cubicBezTo>
                    <a:pt x="203" y="152"/>
                    <a:pt x="195" y="150"/>
                    <a:pt x="201" y="150"/>
                  </a:cubicBezTo>
                  <a:cubicBezTo>
                    <a:pt x="206" y="150"/>
                    <a:pt x="221" y="148"/>
                    <a:pt x="217" y="146"/>
                  </a:cubicBezTo>
                  <a:cubicBezTo>
                    <a:pt x="213" y="143"/>
                    <a:pt x="198" y="142"/>
                    <a:pt x="203" y="141"/>
                  </a:cubicBezTo>
                  <a:cubicBezTo>
                    <a:pt x="209" y="140"/>
                    <a:pt x="230" y="140"/>
                    <a:pt x="226" y="135"/>
                  </a:cubicBezTo>
                  <a:cubicBezTo>
                    <a:pt x="221" y="131"/>
                    <a:pt x="219" y="132"/>
                    <a:pt x="216" y="132"/>
                  </a:cubicBezTo>
                  <a:cubicBezTo>
                    <a:pt x="213" y="132"/>
                    <a:pt x="202" y="132"/>
                    <a:pt x="205" y="131"/>
                  </a:cubicBezTo>
                  <a:cubicBezTo>
                    <a:pt x="208" y="129"/>
                    <a:pt x="213" y="127"/>
                    <a:pt x="209" y="127"/>
                  </a:cubicBezTo>
                  <a:cubicBezTo>
                    <a:pt x="204" y="127"/>
                    <a:pt x="190" y="128"/>
                    <a:pt x="187" y="128"/>
                  </a:cubicBezTo>
                  <a:cubicBezTo>
                    <a:pt x="184" y="128"/>
                    <a:pt x="174" y="137"/>
                    <a:pt x="177" y="134"/>
                  </a:cubicBezTo>
                  <a:cubicBezTo>
                    <a:pt x="181" y="131"/>
                    <a:pt x="186" y="127"/>
                    <a:pt x="182" y="127"/>
                  </a:cubicBezTo>
                  <a:cubicBezTo>
                    <a:pt x="179" y="126"/>
                    <a:pt x="168" y="124"/>
                    <a:pt x="171" y="124"/>
                  </a:cubicBezTo>
                  <a:cubicBezTo>
                    <a:pt x="174" y="124"/>
                    <a:pt x="193" y="124"/>
                    <a:pt x="190" y="124"/>
                  </a:cubicBezTo>
                  <a:cubicBezTo>
                    <a:pt x="187" y="124"/>
                    <a:pt x="178" y="121"/>
                    <a:pt x="182" y="121"/>
                  </a:cubicBezTo>
                  <a:cubicBezTo>
                    <a:pt x="186" y="121"/>
                    <a:pt x="199" y="122"/>
                    <a:pt x="194" y="121"/>
                  </a:cubicBezTo>
                  <a:cubicBezTo>
                    <a:pt x="190" y="120"/>
                    <a:pt x="179" y="119"/>
                    <a:pt x="186" y="118"/>
                  </a:cubicBezTo>
                  <a:cubicBezTo>
                    <a:pt x="194" y="117"/>
                    <a:pt x="209" y="118"/>
                    <a:pt x="206" y="116"/>
                  </a:cubicBezTo>
                  <a:cubicBezTo>
                    <a:pt x="204" y="115"/>
                    <a:pt x="194" y="112"/>
                    <a:pt x="200" y="112"/>
                  </a:cubicBezTo>
                  <a:cubicBezTo>
                    <a:pt x="206" y="112"/>
                    <a:pt x="208" y="117"/>
                    <a:pt x="217" y="117"/>
                  </a:cubicBezTo>
                  <a:cubicBezTo>
                    <a:pt x="227" y="117"/>
                    <a:pt x="223" y="116"/>
                    <a:pt x="230" y="115"/>
                  </a:cubicBezTo>
                  <a:cubicBezTo>
                    <a:pt x="237" y="114"/>
                    <a:pt x="249" y="113"/>
                    <a:pt x="245" y="111"/>
                  </a:cubicBezTo>
                  <a:cubicBezTo>
                    <a:pt x="240" y="108"/>
                    <a:pt x="219" y="104"/>
                    <a:pt x="225" y="103"/>
                  </a:cubicBezTo>
                  <a:cubicBezTo>
                    <a:pt x="230" y="102"/>
                    <a:pt x="225" y="100"/>
                    <a:pt x="233" y="101"/>
                  </a:cubicBezTo>
                  <a:cubicBezTo>
                    <a:pt x="241" y="102"/>
                    <a:pt x="247" y="103"/>
                    <a:pt x="249" y="104"/>
                  </a:cubicBezTo>
                  <a:cubicBezTo>
                    <a:pt x="252" y="106"/>
                    <a:pt x="255" y="110"/>
                    <a:pt x="261" y="107"/>
                  </a:cubicBezTo>
                  <a:cubicBezTo>
                    <a:pt x="268" y="104"/>
                    <a:pt x="274" y="102"/>
                    <a:pt x="276" y="99"/>
                  </a:cubicBezTo>
                  <a:cubicBezTo>
                    <a:pt x="279" y="97"/>
                    <a:pt x="280" y="93"/>
                    <a:pt x="278" y="93"/>
                  </a:cubicBezTo>
                  <a:cubicBezTo>
                    <a:pt x="276" y="94"/>
                    <a:pt x="258" y="100"/>
                    <a:pt x="257" y="97"/>
                  </a:cubicBezTo>
                  <a:cubicBezTo>
                    <a:pt x="257" y="95"/>
                    <a:pt x="256" y="90"/>
                    <a:pt x="258" y="92"/>
                  </a:cubicBezTo>
                  <a:cubicBezTo>
                    <a:pt x="260" y="93"/>
                    <a:pt x="260" y="97"/>
                    <a:pt x="267" y="95"/>
                  </a:cubicBezTo>
                  <a:cubicBezTo>
                    <a:pt x="273" y="93"/>
                    <a:pt x="287" y="91"/>
                    <a:pt x="287" y="91"/>
                  </a:cubicBezTo>
                  <a:cubicBezTo>
                    <a:pt x="287" y="91"/>
                    <a:pt x="276" y="81"/>
                    <a:pt x="280" y="82"/>
                  </a:cubicBezTo>
                  <a:cubicBezTo>
                    <a:pt x="284" y="84"/>
                    <a:pt x="284" y="89"/>
                    <a:pt x="291" y="87"/>
                  </a:cubicBezTo>
                  <a:cubicBezTo>
                    <a:pt x="299" y="85"/>
                    <a:pt x="301" y="80"/>
                    <a:pt x="308" y="77"/>
                  </a:cubicBezTo>
                  <a:cubicBezTo>
                    <a:pt x="315" y="73"/>
                    <a:pt x="334" y="63"/>
                    <a:pt x="343" y="60"/>
                  </a:cubicBezTo>
                  <a:cubicBezTo>
                    <a:pt x="351" y="57"/>
                    <a:pt x="362" y="52"/>
                    <a:pt x="359" y="52"/>
                  </a:cubicBezTo>
                  <a:cubicBezTo>
                    <a:pt x="356" y="52"/>
                    <a:pt x="274" y="67"/>
                    <a:pt x="287" y="63"/>
                  </a:cubicBezTo>
                  <a:cubicBezTo>
                    <a:pt x="299" y="60"/>
                    <a:pt x="329" y="52"/>
                    <a:pt x="326" y="52"/>
                  </a:cubicBezTo>
                  <a:cubicBezTo>
                    <a:pt x="323" y="52"/>
                    <a:pt x="313" y="53"/>
                    <a:pt x="307" y="51"/>
                  </a:cubicBezTo>
                  <a:cubicBezTo>
                    <a:pt x="302" y="49"/>
                    <a:pt x="299" y="46"/>
                    <a:pt x="302" y="46"/>
                  </a:cubicBezTo>
                  <a:cubicBezTo>
                    <a:pt x="304" y="47"/>
                    <a:pt x="307" y="48"/>
                    <a:pt x="311" y="48"/>
                  </a:cubicBezTo>
                  <a:cubicBezTo>
                    <a:pt x="315" y="48"/>
                    <a:pt x="327" y="49"/>
                    <a:pt x="334" y="48"/>
                  </a:cubicBezTo>
                  <a:cubicBezTo>
                    <a:pt x="340" y="48"/>
                    <a:pt x="348" y="45"/>
                    <a:pt x="352" y="45"/>
                  </a:cubicBezTo>
                  <a:cubicBezTo>
                    <a:pt x="357" y="45"/>
                    <a:pt x="356" y="45"/>
                    <a:pt x="363" y="45"/>
                  </a:cubicBezTo>
                  <a:cubicBezTo>
                    <a:pt x="369" y="44"/>
                    <a:pt x="405" y="34"/>
                    <a:pt x="405" y="28"/>
                  </a:cubicBezTo>
                  <a:cubicBezTo>
                    <a:pt x="405" y="23"/>
                    <a:pt x="406" y="23"/>
                    <a:pt x="400" y="23"/>
                  </a:cubicBezTo>
                  <a:cubicBezTo>
                    <a:pt x="393" y="23"/>
                    <a:pt x="382" y="21"/>
                    <a:pt x="380" y="22"/>
                  </a:cubicBezTo>
                  <a:cubicBezTo>
                    <a:pt x="379" y="23"/>
                    <a:pt x="379" y="24"/>
                    <a:pt x="379" y="20"/>
                  </a:cubicBezTo>
                  <a:cubicBezTo>
                    <a:pt x="378" y="16"/>
                    <a:pt x="373" y="15"/>
                    <a:pt x="373" y="13"/>
                  </a:cubicBezTo>
                  <a:cubicBezTo>
                    <a:pt x="373" y="11"/>
                    <a:pt x="375" y="10"/>
                    <a:pt x="369" y="11"/>
                  </a:cubicBezTo>
                  <a:cubicBezTo>
                    <a:pt x="364" y="12"/>
                    <a:pt x="361" y="15"/>
                    <a:pt x="358" y="11"/>
                  </a:cubicBezTo>
                  <a:cubicBezTo>
                    <a:pt x="355" y="8"/>
                    <a:pt x="355" y="6"/>
                    <a:pt x="353" y="8"/>
                  </a:cubicBezTo>
                  <a:cubicBezTo>
                    <a:pt x="351" y="10"/>
                    <a:pt x="354" y="9"/>
                    <a:pt x="348" y="10"/>
                  </a:cubicBezTo>
                  <a:cubicBezTo>
                    <a:pt x="342" y="11"/>
                    <a:pt x="334" y="13"/>
                    <a:pt x="327" y="15"/>
                  </a:cubicBezTo>
                  <a:cubicBezTo>
                    <a:pt x="321" y="16"/>
                    <a:pt x="301" y="17"/>
                    <a:pt x="308" y="15"/>
                  </a:cubicBezTo>
                  <a:cubicBezTo>
                    <a:pt x="315" y="14"/>
                    <a:pt x="338" y="5"/>
                    <a:pt x="333" y="6"/>
                  </a:cubicBezTo>
                  <a:cubicBezTo>
                    <a:pt x="329" y="7"/>
                    <a:pt x="315" y="6"/>
                    <a:pt x="308" y="5"/>
                  </a:cubicBezTo>
                  <a:cubicBezTo>
                    <a:pt x="301" y="5"/>
                    <a:pt x="297" y="5"/>
                    <a:pt x="293" y="3"/>
                  </a:cubicBezTo>
                  <a:cubicBezTo>
                    <a:pt x="290" y="1"/>
                    <a:pt x="290" y="1"/>
                    <a:pt x="285" y="1"/>
                  </a:cubicBezTo>
                  <a:cubicBezTo>
                    <a:pt x="281" y="1"/>
                    <a:pt x="269" y="0"/>
                    <a:pt x="272" y="3"/>
                  </a:cubicBezTo>
                  <a:cubicBezTo>
                    <a:pt x="274" y="5"/>
                    <a:pt x="281" y="9"/>
                    <a:pt x="275" y="8"/>
                  </a:cubicBezTo>
                  <a:cubicBezTo>
                    <a:pt x="269" y="7"/>
                    <a:pt x="267" y="2"/>
                    <a:pt x="261" y="2"/>
                  </a:cubicBezTo>
                  <a:cubicBezTo>
                    <a:pt x="256" y="1"/>
                    <a:pt x="239" y="3"/>
                    <a:pt x="241" y="5"/>
                  </a:cubicBezTo>
                  <a:cubicBezTo>
                    <a:pt x="243" y="6"/>
                    <a:pt x="244" y="11"/>
                    <a:pt x="250" y="12"/>
                  </a:cubicBezTo>
                  <a:cubicBezTo>
                    <a:pt x="256" y="14"/>
                    <a:pt x="242" y="13"/>
                    <a:pt x="237" y="10"/>
                  </a:cubicBezTo>
                  <a:cubicBezTo>
                    <a:pt x="233" y="7"/>
                    <a:pt x="229" y="2"/>
                    <a:pt x="225" y="2"/>
                  </a:cubicBezTo>
                  <a:cubicBezTo>
                    <a:pt x="221" y="2"/>
                    <a:pt x="184" y="2"/>
                    <a:pt x="192" y="5"/>
                  </a:cubicBezTo>
                  <a:cubicBezTo>
                    <a:pt x="199" y="8"/>
                    <a:pt x="215" y="19"/>
                    <a:pt x="213" y="19"/>
                  </a:cubicBezTo>
                  <a:cubicBezTo>
                    <a:pt x="210" y="19"/>
                    <a:pt x="203" y="26"/>
                    <a:pt x="204" y="23"/>
                  </a:cubicBezTo>
                  <a:cubicBezTo>
                    <a:pt x="206" y="20"/>
                    <a:pt x="211" y="21"/>
                    <a:pt x="205" y="18"/>
                  </a:cubicBezTo>
                  <a:cubicBezTo>
                    <a:pt x="198" y="15"/>
                    <a:pt x="194" y="9"/>
                    <a:pt x="190" y="9"/>
                  </a:cubicBezTo>
                  <a:cubicBezTo>
                    <a:pt x="186" y="8"/>
                    <a:pt x="181" y="9"/>
                    <a:pt x="172" y="7"/>
                  </a:cubicBezTo>
                  <a:cubicBezTo>
                    <a:pt x="164" y="6"/>
                    <a:pt x="153" y="7"/>
                    <a:pt x="155" y="7"/>
                  </a:cubicBezTo>
                  <a:cubicBezTo>
                    <a:pt x="156" y="7"/>
                    <a:pt x="157" y="13"/>
                    <a:pt x="163" y="13"/>
                  </a:cubicBezTo>
                  <a:cubicBezTo>
                    <a:pt x="168" y="13"/>
                    <a:pt x="178" y="14"/>
                    <a:pt x="173" y="14"/>
                  </a:cubicBezTo>
                  <a:cubicBezTo>
                    <a:pt x="168" y="14"/>
                    <a:pt x="159" y="19"/>
                    <a:pt x="154" y="16"/>
                  </a:cubicBezTo>
                  <a:cubicBezTo>
                    <a:pt x="149" y="13"/>
                    <a:pt x="145" y="10"/>
                    <a:pt x="141" y="10"/>
                  </a:cubicBezTo>
                  <a:cubicBezTo>
                    <a:pt x="137" y="10"/>
                    <a:pt x="137" y="10"/>
                    <a:pt x="141" y="12"/>
                  </a:cubicBezTo>
                  <a:cubicBezTo>
                    <a:pt x="146" y="15"/>
                    <a:pt x="148" y="22"/>
                    <a:pt x="143" y="20"/>
                  </a:cubicBezTo>
                  <a:cubicBezTo>
                    <a:pt x="138" y="18"/>
                    <a:pt x="125" y="17"/>
                    <a:pt x="127" y="17"/>
                  </a:cubicBezTo>
                  <a:cubicBezTo>
                    <a:pt x="128" y="18"/>
                    <a:pt x="139" y="21"/>
                    <a:pt x="135" y="21"/>
                  </a:cubicBezTo>
                  <a:cubicBezTo>
                    <a:pt x="131" y="21"/>
                    <a:pt x="121" y="20"/>
                    <a:pt x="124" y="24"/>
                  </a:cubicBezTo>
                  <a:cubicBezTo>
                    <a:pt x="126" y="28"/>
                    <a:pt x="148" y="34"/>
                    <a:pt x="153" y="34"/>
                  </a:cubicBezTo>
                  <a:cubicBezTo>
                    <a:pt x="157" y="35"/>
                    <a:pt x="167" y="46"/>
                    <a:pt x="162" y="42"/>
                  </a:cubicBezTo>
                  <a:cubicBezTo>
                    <a:pt x="158" y="39"/>
                    <a:pt x="150" y="37"/>
                    <a:pt x="145" y="36"/>
                  </a:cubicBezTo>
                  <a:cubicBezTo>
                    <a:pt x="140" y="36"/>
                    <a:pt x="116" y="26"/>
                    <a:pt x="120" y="28"/>
                  </a:cubicBezTo>
                  <a:cubicBezTo>
                    <a:pt x="124" y="31"/>
                    <a:pt x="133" y="36"/>
                    <a:pt x="127" y="35"/>
                  </a:cubicBezTo>
                  <a:cubicBezTo>
                    <a:pt x="121" y="34"/>
                    <a:pt x="123" y="37"/>
                    <a:pt x="118" y="34"/>
                  </a:cubicBezTo>
                  <a:cubicBezTo>
                    <a:pt x="114" y="30"/>
                    <a:pt x="109" y="25"/>
                    <a:pt x="104" y="25"/>
                  </a:cubicBezTo>
                  <a:cubicBezTo>
                    <a:pt x="100" y="24"/>
                    <a:pt x="85" y="21"/>
                    <a:pt x="83" y="22"/>
                  </a:cubicBezTo>
                  <a:cubicBezTo>
                    <a:pt x="81" y="23"/>
                    <a:pt x="92" y="25"/>
                    <a:pt x="87" y="27"/>
                  </a:cubicBezTo>
                  <a:cubicBezTo>
                    <a:pt x="83" y="28"/>
                    <a:pt x="65" y="33"/>
                    <a:pt x="69" y="33"/>
                  </a:cubicBezTo>
                  <a:cubicBezTo>
                    <a:pt x="73" y="34"/>
                    <a:pt x="77" y="31"/>
                    <a:pt x="83" y="34"/>
                  </a:cubicBezTo>
                  <a:cubicBezTo>
                    <a:pt x="89" y="37"/>
                    <a:pt x="95" y="39"/>
                    <a:pt x="90" y="39"/>
                  </a:cubicBezTo>
                  <a:cubicBezTo>
                    <a:pt x="85" y="38"/>
                    <a:pt x="82" y="38"/>
                    <a:pt x="85" y="40"/>
                  </a:cubicBezTo>
                  <a:cubicBezTo>
                    <a:pt x="87" y="41"/>
                    <a:pt x="85" y="44"/>
                    <a:pt x="82" y="41"/>
                  </a:cubicBezTo>
                  <a:cubicBezTo>
                    <a:pt x="79" y="38"/>
                    <a:pt x="77" y="34"/>
                    <a:pt x="72" y="35"/>
                  </a:cubicBezTo>
                  <a:cubicBezTo>
                    <a:pt x="68" y="35"/>
                    <a:pt x="66" y="43"/>
                    <a:pt x="62" y="40"/>
                  </a:cubicBezTo>
                  <a:cubicBezTo>
                    <a:pt x="58" y="36"/>
                    <a:pt x="60" y="34"/>
                    <a:pt x="53" y="34"/>
                  </a:cubicBezTo>
                  <a:cubicBezTo>
                    <a:pt x="47" y="34"/>
                    <a:pt x="36" y="38"/>
                    <a:pt x="36" y="40"/>
                  </a:cubicBezTo>
                  <a:cubicBezTo>
                    <a:pt x="36" y="42"/>
                    <a:pt x="33" y="45"/>
                    <a:pt x="30" y="43"/>
                  </a:cubicBezTo>
                  <a:cubicBezTo>
                    <a:pt x="27" y="41"/>
                    <a:pt x="27" y="41"/>
                    <a:pt x="23" y="41"/>
                  </a:cubicBezTo>
                  <a:cubicBezTo>
                    <a:pt x="19" y="41"/>
                    <a:pt x="12" y="45"/>
                    <a:pt x="8" y="45"/>
                  </a:cubicBezTo>
                  <a:cubicBezTo>
                    <a:pt x="4" y="45"/>
                    <a:pt x="0" y="47"/>
                    <a:pt x="3" y="48"/>
                  </a:cubicBezTo>
                  <a:cubicBezTo>
                    <a:pt x="6" y="49"/>
                    <a:pt x="7" y="50"/>
                    <a:pt x="11" y="49"/>
                  </a:cubicBezTo>
                  <a:cubicBezTo>
                    <a:pt x="16" y="49"/>
                    <a:pt x="21" y="47"/>
                    <a:pt x="24" y="48"/>
                  </a:cubicBezTo>
                  <a:cubicBezTo>
                    <a:pt x="27" y="50"/>
                    <a:pt x="24" y="50"/>
                    <a:pt x="21" y="51"/>
                  </a:cubicBezTo>
                  <a:cubicBezTo>
                    <a:pt x="18" y="51"/>
                    <a:pt x="11" y="55"/>
                    <a:pt x="17" y="54"/>
                  </a:cubicBezTo>
                  <a:cubicBezTo>
                    <a:pt x="23" y="53"/>
                    <a:pt x="39" y="53"/>
                    <a:pt x="46" y="52"/>
                  </a:cubicBezTo>
                  <a:cubicBezTo>
                    <a:pt x="52" y="51"/>
                    <a:pt x="42" y="54"/>
                    <a:pt x="36" y="54"/>
                  </a:cubicBezTo>
                  <a:cubicBezTo>
                    <a:pt x="31" y="55"/>
                    <a:pt x="21" y="62"/>
                    <a:pt x="23" y="63"/>
                  </a:cubicBezTo>
                  <a:cubicBezTo>
                    <a:pt x="24" y="65"/>
                    <a:pt x="26" y="66"/>
                    <a:pt x="32" y="66"/>
                  </a:cubicBezTo>
                  <a:cubicBezTo>
                    <a:pt x="39" y="66"/>
                    <a:pt x="50" y="68"/>
                    <a:pt x="56" y="67"/>
                  </a:cubicBezTo>
                  <a:cubicBezTo>
                    <a:pt x="62" y="66"/>
                    <a:pt x="77" y="59"/>
                    <a:pt x="83" y="59"/>
                  </a:cubicBezTo>
                  <a:cubicBezTo>
                    <a:pt x="90" y="59"/>
                    <a:pt x="93" y="59"/>
                    <a:pt x="89" y="61"/>
                  </a:cubicBezTo>
                  <a:cubicBezTo>
                    <a:pt x="85" y="62"/>
                    <a:pt x="78" y="65"/>
                    <a:pt x="71" y="66"/>
                  </a:cubicBezTo>
                  <a:cubicBezTo>
                    <a:pt x="64" y="67"/>
                    <a:pt x="43" y="70"/>
                    <a:pt x="37" y="70"/>
                  </a:cubicBezTo>
                  <a:cubicBezTo>
                    <a:pt x="31" y="69"/>
                    <a:pt x="37" y="72"/>
                    <a:pt x="43" y="73"/>
                  </a:cubicBezTo>
                  <a:cubicBezTo>
                    <a:pt x="48" y="75"/>
                    <a:pt x="50" y="81"/>
                    <a:pt x="58" y="78"/>
                  </a:cubicBezTo>
                  <a:cubicBezTo>
                    <a:pt x="66" y="76"/>
                    <a:pt x="72" y="69"/>
                    <a:pt x="78" y="69"/>
                  </a:cubicBezTo>
                  <a:cubicBezTo>
                    <a:pt x="83" y="68"/>
                    <a:pt x="113" y="63"/>
                    <a:pt x="118" y="63"/>
                  </a:cubicBezTo>
                  <a:cubicBezTo>
                    <a:pt x="124" y="62"/>
                    <a:pt x="90" y="67"/>
                    <a:pt x="82" y="70"/>
                  </a:cubicBezTo>
                  <a:cubicBezTo>
                    <a:pt x="74" y="73"/>
                    <a:pt x="66" y="80"/>
                    <a:pt x="70" y="81"/>
                  </a:cubicBezTo>
                  <a:cubicBezTo>
                    <a:pt x="75" y="82"/>
                    <a:pt x="73" y="81"/>
                    <a:pt x="84" y="82"/>
                  </a:cubicBezTo>
                  <a:cubicBezTo>
                    <a:pt x="94" y="83"/>
                    <a:pt x="99" y="83"/>
                    <a:pt x="104" y="79"/>
                  </a:cubicBezTo>
                  <a:cubicBezTo>
                    <a:pt x="109" y="76"/>
                    <a:pt x="107" y="73"/>
                    <a:pt x="112" y="74"/>
                  </a:cubicBezTo>
                  <a:cubicBezTo>
                    <a:pt x="117" y="75"/>
                    <a:pt x="105" y="77"/>
                    <a:pt x="117" y="75"/>
                  </a:cubicBezTo>
                  <a:cubicBezTo>
                    <a:pt x="128" y="74"/>
                    <a:pt x="137" y="72"/>
                    <a:pt x="132" y="74"/>
                  </a:cubicBezTo>
                  <a:cubicBezTo>
                    <a:pt x="127" y="76"/>
                    <a:pt x="109" y="81"/>
                    <a:pt x="117" y="81"/>
                  </a:cubicBezTo>
                  <a:cubicBezTo>
                    <a:pt x="125" y="80"/>
                    <a:pt x="147" y="80"/>
                    <a:pt x="153" y="77"/>
                  </a:cubicBezTo>
                  <a:cubicBezTo>
                    <a:pt x="159" y="73"/>
                    <a:pt x="167" y="69"/>
                    <a:pt x="165" y="66"/>
                  </a:cubicBezTo>
                  <a:cubicBezTo>
                    <a:pt x="163" y="62"/>
                    <a:pt x="167" y="63"/>
                    <a:pt x="169" y="63"/>
                  </a:cubicBezTo>
                  <a:cubicBezTo>
                    <a:pt x="172" y="63"/>
                    <a:pt x="173" y="61"/>
                    <a:pt x="179" y="57"/>
                  </a:cubicBezTo>
                  <a:cubicBezTo>
                    <a:pt x="185" y="54"/>
                    <a:pt x="199" y="51"/>
                    <a:pt x="193" y="54"/>
                  </a:cubicBezTo>
                  <a:cubicBezTo>
                    <a:pt x="186" y="56"/>
                    <a:pt x="183" y="62"/>
                    <a:pt x="178" y="65"/>
                  </a:cubicBezTo>
                  <a:cubicBezTo>
                    <a:pt x="173" y="69"/>
                    <a:pt x="167" y="72"/>
                    <a:pt x="174" y="72"/>
                  </a:cubicBezTo>
                  <a:cubicBezTo>
                    <a:pt x="182" y="72"/>
                    <a:pt x="207" y="71"/>
                    <a:pt x="198" y="73"/>
                  </a:cubicBezTo>
                  <a:cubicBezTo>
                    <a:pt x="189" y="74"/>
                    <a:pt x="152" y="79"/>
                    <a:pt x="162" y="79"/>
                  </a:cubicBezTo>
                  <a:cubicBezTo>
                    <a:pt x="171" y="79"/>
                    <a:pt x="188" y="82"/>
                    <a:pt x="180" y="82"/>
                  </a:cubicBezTo>
                  <a:cubicBezTo>
                    <a:pt x="172" y="83"/>
                    <a:pt x="147" y="86"/>
                    <a:pt x="140" y="86"/>
                  </a:cubicBezTo>
                  <a:cubicBezTo>
                    <a:pt x="133" y="86"/>
                    <a:pt x="111" y="88"/>
                    <a:pt x="116" y="91"/>
                  </a:cubicBezTo>
                  <a:cubicBezTo>
                    <a:pt x="121" y="94"/>
                    <a:pt x="136" y="100"/>
                    <a:pt x="135" y="102"/>
                  </a:cubicBezTo>
                  <a:cubicBezTo>
                    <a:pt x="134" y="105"/>
                    <a:pt x="135" y="109"/>
                    <a:pt x="139" y="109"/>
                  </a:cubicBezTo>
                  <a:cubicBezTo>
                    <a:pt x="143" y="109"/>
                    <a:pt x="157" y="108"/>
                    <a:pt x="154" y="109"/>
                  </a:cubicBezTo>
                  <a:cubicBezTo>
                    <a:pt x="150" y="109"/>
                    <a:pt x="139" y="113"/>
                    <a:pt x="135" y="111"/>
                  </a:cubicBezTo>
                  <a:cubicBezTo>
                    <a:pt x="131" y="108"/>
                    <a:pt x="125" y="104"/>
                    <a:pt x="120" y="101"/>
                  </a:cubicBezTo>
                  <a:cubicBezTo>
                    <a:pt x="115" y="99"/>
                    <a:pt x="110" y="92"/>
                    <a:pt x="104" y="92"/>
                  </a:cubicBezTo>
                  <a:cubicBezTo>
                    <a:pt x="98" y="91"/>
                    <a:pt x="82" y="90"/>
                    <a:pt x="78" y="89"/>
                  </a:cubicBezTo>
                  <a:cubicBezTo>
                    <a:pt x="74" y="89"/>
                    <a:pt x="71" y="88"/>
                    <a:pt x="71" y="91"/>
                  </a:cubicBezTo>
                  <a:cubicBezTo>
                    <a:pt x="70" y="94"/>
                    <a:pt x="63" y="98"/>
                    <a:pt x="73" y="98"/>
                  </a:cubicBezTo>
                  <a:cubicBezTo>
                    <a:pt x="82" y="98"/>
                    <a:pt x="90" y="99"/>
                    <a:pt x="82" y="99"/>
                  </a:cubicBezTo>
                  <a:cubicBezTo>
                    <a:pt x="74" y="99"/>
                    <a:pt x="64" y="107"/>
                    <a:pt x="74" y="107"/>
                  </a:cubicBezTo>
                  <a:cubicBezTo>
                    <a:pt x="84" y="108"/>
                    <a:pt x="88" y="108"/>
                    <a:pt x="92" y="112"/>
                  </a:cubicBezTo>
                  <a:cubicBezTo>
                    <a:pt x="95" y="115"/>
                    <a:pt x="99" y="121"/>
                    <a:pt x="106" y="124"/>
                  </a:cubicBezTo>
                  <a:cubicBezTo>
                    <a:pt x="114" y="128"/>
                    <a:pt x="117" y="131"/>
                    <a:pt x="123" y="130"/>
                  </a:cubicBezTo>
                  <a:cubicBezTo>
                    <a:pt x="129" y="129"/>
                    <a:pt x="137" y="127"/>
                    <a:pt x="136" y="129"/>
                  </a:cubicBezTo>
                  <a:cubicBezTo>
                    <a:pt x="134" y="131"/>
                    <a:pt x="137" y="134"/>
                    <a:pt x="130" y="134"/>
                  </a:cubicBezTo>
                  <a:cubicBezTo>
                    <a:pt x="123" y="133"/>
                    <a:pt x="113" y="132"/>
                    <a:pt x="118" y="134"/>
                  </a:cubicBezTo>
                  <a:cubicBezTo>
                    <a:pt x="123" y="136"/>
                    <a:pt x="133" y="143"/>
                    <a:pt x="124" y="140"/>
                  </a:cubicBezTo>
                  <a:cubicBezTo>
                    <a:pt x="115" y="137"/>
                    <a:pt x="113" y="133"/>
                    <a:pt x="105" y="132"/>
                  </a:cubicBezTo>
                  <a:cubicBezTo>
                    <a:pt x="96" y="132"/>
                    <a:pt x="88" y="130"/>
                    <a:pt x="85" y="131"/>
                  </a:cubicBezTo>
                  <a:cubicBezTo>
                    <a:pt x="83" y="132"/>
                    <a:pt x="79" y="136"/>
                    <a:pt x="74" y="136"/>
                  </a:cubicBezTo>
                  <a:cubicBezTo>
                    <a:pt x="70" y="136"/>
                    <a:pt x="68" y="137"/>
                    <a:pt x="67" y="140"/>
                  </a:cubicBezTo>
                  <a:cubicBezTo>
                    <a:pt x="66" y="143"/>
                    <a:pt x="64" y="143"/>
                    <a:pt x="61" y="144"/>
                  </a:cubicBezTo>
                  <a:cubicBezTo>
                    <a:pt x="58" y="145"/>
                    <a:pt x="59" y="151"/>
                    <a:pt x="63" y="152"/>
                  </a:cubicBezTo>
                  <a:cubicBezTo>
                    <a:pt x="66" y="152"/>
                    <a:pt x="68" y="153"/>
                    <a:pt x="72" y="151"/>
                  </a:cubicBezTo>
                  <a:cubicBezTo>
                    <a:pt x="76" y="150"/>
                    <a:pt x="71" y="155"/>
                    <a:pt x="77" y="155"/>
                  </a:cubicBezTo>
                  <a:cubicBezTo>
                    <a:pt x="82" y="154"/>
                    <a:pt x="82" y="156"/>
                    <a:pt x="87" y="153"/>
                  </a:cubicBezTo>
                  <a:cubicBezTo>
                    <a:pt x="91" y="151"/>
                    <a:pt x="94" y="139"/>
                    <a:pt x="94" y="143"/>
                  </a:cubicBezTo>
                  <a:cubicBezTo>
                    <a:pt x="94" y="147"/>
                    <a:pt x="92" y="147"/>
                    <a:pt x="96" y="147"/>
                  </a:cubicBezTo>
                  <a:cubicBezTo>
                    <a:pt x="100" y="147"/>
                    <a:pt x="91" y="151"/>
                    <a:pt x="95" y="151"/>
                  </a:cubicBezTo>
                  <a:cubicBezTo>
                    <a:pt x="98" y="151"/>
                    <a:pt x="87" y="155"/>
                    <a:pt x="92" y="155"/>
                  </a:cubicBezTo>
                  <a:cubicBezTo>
                    <a:pt x="97" y="155"/>
                    <a:pt x="76" y="159"/>
                    <a:pt x="84" y="159"/>
                  </a:cubicBezTo>
                  <a:cubicBezTo>
                    <a:pt x="92" y="159"/>
                    <a:pt x="100" y="158"/>
                    <a:pt x="94" y="162"/>
                  </a:cubicBezTo>
                  <a:cubicBezTo>
                    <a:pt x="88" y="165"/>
                    <a:pt x="82" y="170"/>
                    <a:pt x="87" y="169"/>
                  </a:cubicBezTo>
                  <a:cubicBezTo>
                    <a:pt x="92" y="168"/>
                    <a:pt x="102" y="167"/>
                    <a:pt x="99" y="167"/>
                  </a:cubicBezTo>
                  <a:cubicBezTo>
                    <a:pt x="96" y="168"/>
                    <a:pt x="93" y="169"/>
                    <a:pt x="101" y="170"/>
                  </a:cubicBezTo>
                  <a:cubicBezTo>
                    <a:pt x="108" y="170"/>
                    <a:pt x="113" y="166"/>
                    <a:pt x="118" y="160"/>
                  </a:cubicBezTo>
                  <a:cubicBezTo>
                    <a:pt x="123" y="154"/>
                    <a:pt x="128" y="154"/>
                    <a:pt x="124" y="159"/>
                  </a:cubicBezTo>
                  <a:cubicBezTo>
                    <a:pt x="120" y="163"/>
                    <a:pt x="112" y="168"/>
                    <a:pt x="109" y="171"/>
                  </a:cubicBezTo>
                  <a:cubicBezTo>
                    <a:pt x="107" y="175"/>
                    <a:pt x="105" y="174"/>
                    <a:pt x="100" y="175"/>
                  </a:cubicBezTo>
                  <a:cubicBezTo>
                    <a:pt x="95" y="175"/>
                    <a:pt x="90" y="177"/>
                    <a:pt x="85" y="174"/>
                  </a:cubicBezTo>
                  <a:cubicBezTo>
                    <a:pt x="80" y="172"/>
                    <a:pt x="80" y="171"/>
                    <a:pt x="78" y="168"/>
                  </a:cubicBezTo>
                  <a:cubicBezTo>
                    <a:pt x="76" y="164"/>
                    <a:pt x="71" y="161"/>
                    <a:pt x="64" y="161"/>
                  </a:cubicBezTo>
                  <a:cubicBezTo>
                    <a:pt x="57" y="161"/>
                    <a:pt x="44" y="160"/>
                    <a:pt x="50" y="165"/>
                  </a:cubicBezTo>
                  <a:cubicBezTo>
                    <a:pt x="55" y="170"/>
                    <a:pt x="51" y="172"/>
                    <a:pt x="60" y="173"/>
                  </a:cubicBezTo>
                  <a:cubicBezTo>
                    <a:pt x="68" y="174"/>
                    <a:pt x="58" y="176"/>
                    <a:pt x="62" y="177"/>
                  </a:cubicBezTo>
                  <a:cubicBezTo>
                    <a:pt x="65" y="178"/>
                    <a:pt x="72" y="181"/>
                    <a:pt x="70" y="181"/>
                  </a:cubicBezTo>
                  <a:close/>
                </a:path>
              </a:pathLst>
            </a:custGeom>
            <a:solidFill>
              <a:schemeClr val="accent5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040" name="Freeform 1160"/>
            <p:cNvSpPr>
              <a:spLocks/>
            </p:cNvSpPr>
            <p:nvPr/>
          </p:nvSpPr>
          <p:spPr bwMode="auto">
            <a:xfrm>
              <a:off x="7861300" y="852488"/>
              <a:ext cx="84138" cy="23812"/>
            </a:xfrm>
            <a:custGeom>
              <a:avLst/>
              <a:gdLst>
                <a:gd name="T0" fmla="*/ 149920538 w 44"/>
                <a:gd name="T1" fmla="*/ 39375129 h 12"/>
                <a:gd name="T2" fmla="*/ 138952006 w 44"/>
                <a:gd name="T3" fmla="*/ 23625473 h 12"/>
                <a:gd name="T4" fmla="*/ 40223702 w 44"/>
                <a:gd name="T5" fmla="*/ 15749653 h 12"/>
                <a:gd name="T6" fmla="*/ 25597073 w 44"/>
                <a:gd name="T7" fmla="*/ 31501289 h 12"/>
                <a:gd name="T8" fmla="*/ 91415935 w 44"/>
                <a:gd name="T9" fmla="*/ 39375129 h 12"/>
                <a:gd name="T10" fmla="*/ 149920538 w 44"/>
                <a:gd name="T11" fmla="*/ 39375129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2"/>
                <a:gd name="T20" fmla="*/ 44 w 4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2">
                  <a:moveTo>
                    <a:pt x="41" y="10"/>
                  </a:moveTo>
                  <a:cubicBezTo>
                    <a:pt x="38" y="8"/>
                    <a:pt x="42" y="7"/>
                    <a:pt x="38" y="6"/>
                  </a:cubicBezTo>
                  <a:cubicBezTo>
                    <a:pt x="33" y="5"/>
                    <a:pt x="3" y="0"/>
                    <a:pt x="11" y="4"/>
                  </a:cubicBezTo>
                  <a:cubicBezTo>
                    <a:pt x="19" y="7"/>
                    <a:pt x="0" y="8"/>
                    <a:pt x="7" y="8"/>
                  </a:cubicBezTo>
                  <a:cubicBezTo>
                    <a:pt x="15" y="8"/>
                    <a:pt x="20" y="8"/>
                    <a:pt x="25" y="10"/>
                  </a:cubicBezTo>
                  <a:cubicBezTo>
                    <a:pt x="30" y="12"/>
                    <a:pt x="44" y="12"/>
                    <a:pt x="41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1" name="Freeform 1161"/>
            <p:cNvSpPr>
              <a:spLocks/>
            </p:cNvSpPr>
            <p:nvPr/>
          </p:nvSpPr>
          <p:spPr bwMode="auto">
            <a:xfrm>
              <a:off x="7681913" y="871538"/>
              <a:ext cx="28575" cy="7937"/>
            </a:xfrm>
            <a:custGeom>
              <a:avLst/>
              <a:gdLst>
                <a:gd name="T0" fmla="*/ 43548304 w 15"/>
                <a:gd name="T1" fmla="*/ 11812238 h 4"/>
                <a:gd name="T2" fmla="*/ 10887076 w 15"/>
                <a:gd name="T3" fmla="*/ 0 h 4"/>
                <a:gd name="T4" fmla="*/ 43548304 w 15"/>
                <a:gd name="T5" fmla="*/ 11812238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12" y="3"/>
                  </a:moveTo>
                  <a:cubicBezTo>
                    <a:pt x="10" y="4"/>
                    <a:pt x="0" y="0"/>
                    <a:pt x="3" y="0"/>
                  </a:cubicBezTo>
                  <a:cubicBezTo>
                    <a:pt x="6" y="0"/>
                    <a:pt x="15" y="2"/>
                    <a:pt x="12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2" name="Freeform 1162"/>
            <p:cNvSpPr>
              <a:spLocks/>
            </p:cNvSpPr>
            <p:nvPr/>
          </p:nvSpPr>
          <p:spPr bwMode="auto">
            <a:xfrm>
              <a:off x="7810500" y="1030288"/>
              <a:ext cx="28575" cy="11112"/>
            </a:xfrm>
            <a:custGeom>
              <a:avLst/>
              <a:gdLst>
                <a:gd name="T0" fmla="*/ 36290256 w 15"/>
                <a:gd name="T1" fmla="*/ 0 h 6"/>
                <a:gd name="T2" fmla="*/ 10887076 w 15"/>
                <a:gd name="T3" fmla="*/ 13719615 h 6"/>
                <a:gd name="T4" fmla="*/ 36290256 w 15"/>
                <a:gd name="T5" fmla="*/ 0 h 6"/>
                <a:gd name="T6" fmla="*/ 0 60000 65536"/>
                <a:gd name="T7" fmla="*/ 0 60000 65536"/>
                <a:gd name="T8" fmla="*/ 0 60000 65536"/>
                <a:gd name="T9" fmla="*/ 0 w 15"/>
                <a:gd name="T10" fmla="*/ 0 h 6"/>
                <a:gd name="T11" fmla="*/ 15 w 1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6">
                  <a:moveTo>
                    <a:pt x="10" y="0"/>
                  </a:moveTo>
                  <a:cubicBezTo>
                    <a:pt x="8" y="0"/>
                    <a:pt x="0" y="3"/>
                    <a:pt x="3" y="4"/>
                  </a:cubicBezTo>
                  <a:cubicBezTo>
                    <a:pt x="5" y="6"/>
                    <a:pt x="15" y="2"/>
                    <a:pt x="10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3" name="Freeform 1163"/>
            <p:cNvSpPr>
              <a:spLocks/>
            </p:cNvSpPr>
            <p:nvPr/>
          </p:nvSpPr>
          <p:spPr bwMode="auto">
            <a:xfrm>
              <a:off x="6103938" y="1727200"/>
              <a:ext cx="20637" cy="20638"/>
            </a:xfrm>
            <a:custGeom>
              <a:avLst/>
              <a:gdLst>
                <a:gd name="T0" fmla="*/ 35197344 w 11"/>
                <a:gd name="T1" fmla="*/ 7039434 h 11"/>
                <a:gd name="T2" fmla="*/ 3519546 w 11"/>
                <a:gd name="T3" fmla="*/ 35200926 h 11"/>
                <a:gd name="T4" fmla="*/ 35197344 w 11"/>
                <a:gd name="T5" fmla="*/ 703943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0" y="2"/>
                  </a:moveTo>
                  <a:cubicBezTo>
                    <a:pt x="8" y="0"/>
                    <a:pt x="0" y="9"/>
                    <a:pt x="1" y="10"/>
                  </a:cubicBezTo>
                  <a:cubicBezTo>
                    <a:pt x="2" y="11"/>
                    <a:pt x="11" y="2"/>
                    <a:pt x="10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4" name="Freeform 1164"/>
            <p:cNvSpPr>
              <a:spLocks/>
            </p:cNvSpPr>
            <p:nvPr/>
          </p:nvSpPr>
          <p:spPr bwMode="auto">
            <a:xfrm>
              <a:off x="6134100" y="1719263"/>
              <a:ext cx="9525" cy="7937"/>
            </a:xfrm>
            <a:custGeom>
              <a:avLst/>
              <a:gdLst>
                <a:gd name="T0" fmla="*/ 0 w 5"/>
                <a:gd name="T1" fmla="*/ 7875486 h 4"/>
                <a:gd name="T2" fmla="*/ 18145126 w 5"/>
                <a:gd name="T3" fmla="*/ 7875486 h 4"/>
                <a:gd name="T4" fmla="*/ 0 w 5"/>
                <a:gd name="T5" fmla="*/ 7875486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2"/>
                  </a:moveTo>
                  <a:cubicBezTo>
                    <a:pt x="0" y="3"/>
                    <a:pt x="5" y="4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5" name="Freeform 1165"/>
            <p:cNvSpPr>
              <a:spLocks/>
            </p:cNvSpPr>
            <p:nvPr/>
          </p:nvSpPr>
          <p:spPr bwMode="auto">
            <a:xfrm>
              <a:off x="5629275" y="1727200"/>
              <a:ext cx="25400" cy="28575"/>
            </a:xfrm>
            <a:custGeom>
              <a:avLst/>
              <a:gdLst>
                <a:gd name="T0" fmla="*/ 41992064 w 13"/>
                <a:gd name="T1" fmla="*/ 18145128 h 15"/>
                <a:gd name="T2" fmla="*/ 26722754 w 13"/>
                <a:gd name="T3" fmla="*/ 0 h 15"/>
                <a:gd name="T4" fmla="*/ 0 w 13"/>
                <a:gd name="T5" fmla="*/ 14516100 h 15"/>
                <a:gd name="T6" fmla="*/ 41992064 w 13"/>
                <a:gd name="T7" fmla="*/ 1814512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5"/>
                <a:gd name="T14" fmla="*/ 13 w 1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5">
                  <a:moveTo>
                    <a:pt x="11" y="5"/>
                  </a:moveTo>
                  <a:cubicBezTo>
                    <a:pt x="13" y="2"/>
                    <a:pt x="8" y="0"/>
                    <a:pt x="7" y="0"/>
                  </a:cubicBezTo>
                  <a:cubicBezTo>
                    <a:pt x="5" y="0"/>
                    <a:pt x="0" y="3"/>
                    <a:pt x="0" y="4"/>
                  </a:cubicBezTo>
                  <a:cubicBezTo>
                    <a:pt x="1" y="6"/>
                    <a:pt x="6" y="15"/>
                    <a:pt x="11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6" name="Freeform 1166"/>
            <p:cNvSpPr>
              <a:spLocks/>
            </p:cNvSpPr>
            <p:nvPr/>
          </p:nvSpPr>
          <p:spPr bwMode="auto">
            <a:xfrm>
              <a:off x="2178050" y="782638"/>
              <a:ext cx="12700" cy="11112"/>
            </a:xfrm>
            <a:custGeom>
              <a:avLst/>
              <a:gdLst>
                <a:gd name="T0" fmla="*/ 23041429 w 7"/>
                <a:gd name="T1" fmla="*/ 17149522 h 6"/>
                <a:gd name="T2" fmla="*/ 6584043 w 7"/>
                <a:gd name="T3" fmla="*/ 10289712 h 6"/>
                <a:gd name="T4" fmla="*/ 23041429 w 7"/>
                <a:gd name="T5" fmla="*/ 17149522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7" y="5"/>
                  </a:moveTo>
                  <a:cubicBezTo>
                    <a:pt x="7" y="6"/>
                    <a:pt x="0" y="5"/>
                    <a:pt x="2" y="3"/>
                  </a:cubicBezTo>
                  <a:cubicBezTo>
                    <a:pt x="5" y="0"/>
                    <a:pt x="7" y="3"/>
                    <a:pt x="7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7" name="Freeform 1167"/>
            <p:cNvSpPr>
              <a:spLocks/>
            </p:cNvSpPr>
            <p:nvPr/>
          </p:nvSpPr>
          <p:spPr bwMode="auto">
            <a:xfrm>
              <a:off x="4041775" y="3503613"/>
              <a:ext cx="9525" cy="7937"/>
            </a:xfrm>
            <a:custGeom>
              <a:avLst/>
              <a:gdLst>
                <a:gd name="T0" fmla="*/ 18145126 w 5"/>
                <a:gd name="T1" fmla="*/ 3936751 h 4"/>
                <a:gd name="T2" fmla="*/ 3629025 w 5"/>
                <a:gd name="T3" fmla="*/ 3936751 h 4"/>
                <a:gd name="T4" fmla="*/ 18145126 w 5"/>
                <a:gd name="T5" fmla="*/ 3936751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5" y="1"/>
                  </a:moveTo>
                  <a:cubicBezTo>
                    <a:pt x="5" y="4"/>
                    <a:pt x="0" y="2"/>
                    <a:pt x="1" y="1"/>
                  </a:cubicBezTo>
                  <a:cubicBezTo>
                    <a:pt x="1" y="0"/>
                    <a:pt x="5" y="0"/>
                    <a:pt x="5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8" name="Freeform 1168"/>
            <p:cNvSpPr>
              <a:spLocks/>
            </p:cNvSpPr>
            <p:nvPr/>
          </p:nvSpPr>
          <p:spPr bwMode="auto">
            <a:xfrm>
              <a:off x="3976688" y="3492500"/>
              <a:ext cx="9525" cy="11113"/>
            </a:xfrm>
            <a:custGeom>
              <a:avLst/>
              <a:gdLst>
                <a:gd name="T0" fmla="*/ 18145126 w 5"/>
                <a:gd name="T1" fmla="*/ 6860425 h 6"/>
                <a:gd name="T2" fmla="*/ 0 w 5"/>
                <a:gd name="T3" fmla="*/ 10292491 h 6"/>
                <a:gd name="T4" fmla="*/ 18145126 w 5"/>
                <a:gd name="T5" fmla="*/ 6860425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2"/>
                  </a:moveTo>
                  <a:cubicBezTo>
                    <a:pt x="5" y="5"/>
                    <a:pt x="0" y="6"/>
                    <a:pt x="0" y="3"/>
                  </a:cubicBezTo>
                  <a:cubicBezTo>
                    <a:pt x="0" y="0"/>
                    <a:pt x="5" y="0"/>
                    <a:pt x="5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9" name="Freeform 1169"/>
            <p:cNvSpPr>
              <a:spLocks/>
            </p:cNvSpPr>
            <p:nvPr/>
          </p:nvSpPr>
          <p:spPr bwMode="auto">
            <a:xfrm>
              <a:off x="4203700" y="4387850"/>
              <a:ext cx="34925" cy="23813"/>
            </a:xfrm>
            <a:custGeom>
              <a:avLst/>
              <a:gdLst>
                <a:gd name="T0" fmla="*/ 56469836 w 18"/>
                <a:gd name="T1" fmla="*/ 20132977 h 13"/>
                <a:gd name="T2" fmla="*/ 3764138 w 18"/>
                <a:gd name="T3" fmla="*/ 16777177 h 13"/>
                <a:gd name="T4" fmla="*/ 56469836 w 18"/>
                <a:gd name="T5" fmla="*/ 20132977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15" y="6"/>
                  </a:moveTo>
                  <a:cubicBezTo>
                    <a:pt x="18" y="0"/>
                    <a:pt x="0" y="3"/>
                    <a:pt x="1" y="5"/>
                  </a:cubicBezTo>
                  <a:cubicBezTo>
                    <a:pt x="2" y="8"/>
                    <a:pt x="12" y="13"/>
                    <a:pt x="15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0" name="Freeform 1170"/>
            <p:cNvSpPr>
              <a:spLocks/>
            </p:cNvSpPr>
            <p:nvPr/>
          </p:nvSpPr>
          <p:spPr bwMode="auto">
            <a:xfrm>
              <a:off x="1236663" y="1392238"/>
              <a:ext cx="3175" cy="1587"/>
            </a:xfrm>
            <a:custGeom>
              <a:avLst/>
              <a:gdLst>
                <a:gd name="T0" fmla="*/ 5040312 w 2"/>
                <a:gd name="T1" fmla="*/ 0 h 1"/>
                <a:gd name="T2" fmla="*/ 504031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1" name="Freeform 1171"/>
            <p:cNvSpPr>
              <a:spLocks noEditPoints="1"/>
            </p:cNvSpPr>
            <p:nvPr/>
          </p:nvSpPr>
          <p:spPr bwMode="auto">
            <a:xfrm>
              <a:off x="404813" y="946150"/>
              <a:ext cx="5167312" cy="3414713"/>
            </a:xfrm>
            <a:custGeom>
              <a:avLst/>
              <a:gdLst>
                <a:gd name="T0" fmla="*/ 2147483647 w 2708"/>
                <a:gd name="T1" fmla="*/ 764226153 h 1790"/>
                <a:gd name="T2" fmla="*/ 2147483647 w 2708"/>
                <a:gd name="T3" fmla="*/ 553153071 h 1790"/>
                <a:gd name="T4" fmla="*/ 2147483647 w 2708"/>
                <a:gd name="T5" fmla="*/ 600463048 h 1790"/>
                <a:gd name="T6" fmla="*/ 2147483647 w 2708"/>
                <a:gd name="T7" fmla="*/ 433061916 h 1790"/>
                <a:gd name="T8" fmla="*/ 2147483647 w 2708"/>
                <a:gd name="T9" fmla="*/ 218350866 h 1790"/>
                <a:gd name="T10" fmla="*/ 2147483647 w 2708"/>
                <a:gd name="T11" fmla="*/ 134648452 h 1790"/>
                <a:gd name="T12" fmla="*/ 2147483647 w 2708"/>
                <a:gd name="T13" fmla="*/ 309329156 h 1790"/>
                <a:gd name="T14" fmla="*/ 2147483647 w 2708"/>
                <a:gd name="T15" fmla="*/ 611380589 h 1790"/>
                <a:gd name="T16" fmla="*/ 2147483647 w 2708"/>
                <a:gd name="T17" fmla="*/ 818813855 h 1790"/>
                <a:gd name="T18" fmla="*/ 2147483647 w 2708"/>
                <a:gd name="T19" fmla="*/ 527680082 h 1790"/>
                <a:gd name="T20" fmla="*/ 2147483647 w 2708"/>
                <a:gd name="T21" fmla="*/ 807896314 h 1790"/>
                <a:gd name="T22" fmla="*/ 2147483647 w 2708"/>
                <a:gd name="T23" fmla="*/ 1029885267 h 1790"/>
                <a:gd name="T24" fmla="*/ 2147483647 w 2708"/>
                <a:gd name="T25" fmla="*/ 924349442 h 1790"/>
                <a:gd name="T26" fmla="*/ 2144606396 w 2708"/>
                <a:gd name="T27" fmla="*/ 658690566 h 1790"/>
                <a:gd name="T28" fmla="*/ 1867881959 w 2708"/>
                <a:gd name="T29" fmla="*/ 698720911 h 1790"/>
                <a:gd name="T30" fmla="*/ 1623928820 w 2708"/>
                <a:gd name="T31" fmla="*/ 771503877 h 1790"/>
                <a:gd name="T32" fmla="*/ 1609363799 w 2708"/>
                <a:gd name="T33" fmla="*/ 833369303 h 1790"/>
                <a:gd name="T34" fmla="*/ 1478284329 w 2708"/>
                <a:gd name="T35" fmla="*/ 986214868 h 1790"/>
                <a:gd name="T36" fmla="*/ 1310795169 w 2708"/>
                <a:gd name="T37" fmla="*/ 1190008556 h 1790"/>
                <a:gd name="T38" fmla="*/ 1168791456 w 2708"/>
                <a:gd name="T39" fmla="*/ 1306461684 h 1790"/>
                <a:gd name="T40" fmla="*/ 1114175965 w 2708"/>
                <a:gd name="T41" fmla="*/ 1488420053 h 1790"/>
                <a:gd name="T42" fmla="*/ 1267102012 w 2708"/>
                <a:gd name="T43" fmla="*/ 1590317732 h 1790"/>
                <a:gd name="T44" fmla="*/ 1773212181 w 2708"/>
                <a:gd name="T45" fmla="*/ 1215483453 h 1790"/>
                <a:gd name="T46" fmla="*/ 2140963709 w 2708"/>
                <a:gd name="T47" fmla="*/ 1452029524 h 1790"/>
                <a:gd name="T48" fmla="*/ 1492849351 w 2708"/>
                <a:gd name="T49" fmla="*/ 1910564309 h 1790"/>
                <a:gd name="T50" fmla="*/ 1208843834 w 2708"/>
                <a:gd name="T51" fmla="*/ 1754080837 h 1790"/>
                <a:gd name="T52" fmla="*/ 1015865409 w 2708"/>
                <a:gd name="T53" fmla="*/ 2070688075 h 1790"/>
                <a:gd name="T54" fmla="*/ 790117832 w 2708"/>
                <a:gd name="T55" fmla="*/ 2147483647 h 1790"/>
                <a:gd name="T56" fmla="*/ 1044995452 w 2708"/>
                <a:gd name="T57" fmla="*/ 2147483647 h 1790"/>
                <a:gd name="T58" fmla="*/ 1441872730 w 2708"/>
                <a:gd name="T59" fmla="*/ 2147483647 h 1790"/>
                <a:gd name="T60" fmla="*/ 1937062472 w 2708"/>
                <a:gd name="T61" fmla="*/ 2147483647 h 1790"/>
                <a:gd name="T62" fmla="*/ 2147483647 w 2708"/>
                <a:gd name="T63" fmla="*/ 2147483647 h 1790"/>
                <a:gd name="T64" fmla="*/ 2147483647 w 2708"/>
                <a:gd name="T65" fmla="*/ 2147483647 h 1790"/>
                <a:gd name="T66" fmla="*/ 2108194796 w 2708"/>
                <a:gd name="T67" fmla="*/ 2147483647 h 1790"/>
                <a:gd name="T68" fmla="*/ 1714955911 w 2708"/>
                <a:gd name="T69" fmla="*/ 2147483647 h 1790"/>
                <a:gd name="T70" fmla="*/ 564370493 w 2708"/>
                <a:gd name="T71" fmla="*/ 2147483647 h 1790"/>
                <a:gd name="T72" fmla="*/ 196619263 w 2708"/>
                <a:gd name="T73" fmla="*/ 2147483647 h 1790"/>
                <a:gd name="T74" fmla="*/ 1409103817 w 2708"/>
                <a:gd name="T75" fmla="*/ 2147483647 h 1790"/>
                <a:gd name="T76" fmla="*/ 2147483647 w 2708"/>
                <a:gd name="T77" fmla="*/ 2147483647 h 1790"/>
                <a:gd name="T78" fmla="*/ 2147483647 w 2708"/>
                <a:gd name="T79" fmla="*/ 2147483647 h 1790"/>
                <a:gd name="T80" fmla="*/ 2147483647 w 2708"/>
                <a:gd name="T81" fmla="*/ 2147483647 h 1790"/>
                <a:gd name="T82" fmla="*/ 2147483647 w 2708"/>
                <a:gd name="T83" fmla="*/ 2147483647 h 1790"/>
                <a:gd name="T84" fmla="*/ 2147483647 w 2708"/>
                <a:gd name="T85" fmla="*/ 2147483647 h 1790"/>
                <a:gd name="T86" fmla="*/ 2147483647 w 2708"/>
                <a:gd name="T87" fmla="*/ 2147483647 h 1790"/>
                <a:gd name="T88" fmla="*/ 2147483647 w 2708"/>
                <a:gd name="T89" fmla="*/ 2147483647 h 1790"/>
                <a:gd name="T90" fmla="*/ 2147483647 w 2708"/>
                <a:gd name="T91" fmla="*/ 2147483647 h 1790"/>
                <a:gd name="T92" fmla="*/ 2147483647 w 2708"/>
                <a:gd name="T93" fmla="*/ 2147483647 h 1790"/>
                <a:gd name="T94" fmla="*/ 2147483647 w 2708"/>
                <a:gd name="T95" fmla="*/ 2147483647 h 1790"/>
                <a:gd name="T96" fmla="*/ 2147483647 w 2708"/>
                <a:gd name="T97" fmla="*/ 2147483647 h 1790"/>
                <a:gd name="T98" fmla="*/ 2147483647 w 2708"/>
                <a:gd name="T99" fmla="*/ 2147483647 h 1790"/>
                <a:gd name="T100" fmla="*/ 2147483647 w 2708"/>
                <a:gd name="T101" fmla="*/ 2147483647 h 1790"/>
                <a:gd name="T102" fmla="*/ 2147483647 w 2708"/>
                <a:gd name="T103" fmla="*/ 2147483647 h 1790"/>
                <a:gd name="T104" fmla="*/ 2147483647 w 2708"/>
                <a:gd name="T105" fmla="*/ 2147483647 h 1790"/>
                <a:gd name="T106" fmla="*/ 2147483647 w 2708"/>
                <a:gd name="T107" fmla="*/ 1550287387 h 1790"/>
                <a:gd name="T108" fmla="*/ 2147483647 w 2708"/>
                <a:gd name="T109" fmla="*/ 1368329017 h 1790"/>
                <a:gd name="T110" fmla="*/ 2147483647 w 2708"/>
                <a:gd name="T111" fmla="*/ 1881451505 h 1790"/>
                <a:gd name="T112" fmla="*/ 2147483647 w 2708"/>
                <a:gd name="T113" fmla="*/ 1310101500 h 1790"/>
                <a:gd name="T114" fmla="*/ 2147483647 w 2708"/>
                <a:gd name="T115" fmla="*/ 1160895751 h 1790"/>
                <a:gd name="T116" fmla="*/ 2147483647 w 2708"/>
                <a:gd name="T117" fmla="*/ 2147483647 h 1790"/>
                <a:gd name="T118" fmla="*/ 2147483647 w 2708"/>
                <a:gd name="T119" fmla="*/ 2147483647 h 1790"/>
                <a:gd name="T120" fmla="*/ 2147483647 w 2708"/>
                <a:gd name="T121" fmla="*/ 2147483647 h 1790"/>
                <a:gd name="T122" fmla="*/ 2147483647 w 2708"/>
                <a:gd name="T123" fmla="*/ 2147483647 h 17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8"/>
                <a:gd name="T187" fmla="*/ 0 h 1790"/>
                <a:gd name="T188" fmla="*/ 2708 w 2708"/>
                <a:gd name="T189" fmla="*/ 1790 h 17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8" h="1790">
                  <a:moveTo>
                    <a:pt x="2704" y="290"/>
                  </a:moveTo>
                  <a:cubicBezTo>
                    <a:pt x="2700" y="288"/>
                    <a:pt x="2690" y="282"/>
                    <a:pt x="2686" y="280"/>
                  </a:cubicBezTo>
                  <a:cubicBezTo>
                    <a:pt x="2683" y="277"/>
                    <a:pt x="2682" y="273"/>
                    <a:pt x="2678" y="272"/>
                  </a:cubicBezTo>
                  <a:cubicBezTo>
                    <a:pt x="2674" y="271"/>
                    <a:pt x="2669" y="270"/>
                    <a:pt x="2666" y="269"/>
                  </a:cubicBezTo>
                  <a:cubicBezTo>
                    <a:pt x="2663" y="268"/>
                    <a:pt x="2663" y="268"/>
                    <a:pt x="2665" y="269"/>
                  </a:cubicBezTo>
                  <a:cubicBezTo>
                    <a:pt x="2667" y="270"/>
                    <a:pt x="2670" y="272"/>
                    <a:pt x="2665" y="272"/>
                  </a:cubicBezTo>
                  <a:cubicBezTo>
                    <a:pt x="2660" y="272"/>
                    <a:pt x="2658" y="271"/>
                    <a:pt x="2659" y="270"/>
                  </a:cubicBezTo>
                  <a:cubicBezTo>
                    <a:pt x="2661" y="269"/>
                    <a:pt x="2662" y="268"/>
                    <a:pt x="2660" y="268"/>
                  </a:cubicBezTo>
                  <a:cubicBezTo>
                    <a:pt x="2658" y="268"/>
                    <a:pt x="2644" y="267"/>
                    <a:pt x="2643" y="268"/>
                  </a:cubicBezTo>
                  <a:cubicBezTo>
                    <a:pt x="2641" y="268"/>
                    <a:pt x="2645" y="268"/>
                    <a:pt x="2647" y="270"/>
                  </a:cubicBezTo>
                  <a:cubicBezTo>
                    <a:pt x="2649" y="273"/>
                    <a:pt x="2647" y="275"/>
                    <a:pt x="2647" y="277"/>
                  </a:cubicBezTo>
                  <a:cubicBezTo>
                    <a:pt x="2646" y="279"/>
                    <a:pt x="2645" y="278"/>
                    <a:pt x="2648" y="281"/>
                  </a:cubicBezTo>
                  <a:cubicBezTo>
                    <a:pt x="2650" y="285"/>
                    <a:pt x="2650" y="287"/>
                    <a:pt x="2649" y="286"/>
                  </a:cubicBezTo>
                  <a:cubicBezTo>
                    <a:pt x="2648" y="284"/>
                    <a:pt x="2646" y="280"/>
                    <a:pt x="2645" y="283"/>
                  </a:cubicBezTo>
                  <a:cubicBezTo>
                    <a:pt x="2644" y="285"/>
                    <a:pt x="2645" y="287"/>
                    <a:pt x="2643" y="284"/>
                  </a:cubicBezTo>
                  <a:cubicBezTo>
                    <a:pt x="2641" y="282"/>
                    <a:pt x="2641" y="280"/>
                    <a:pt x="2639" y="279"/>
                  </a:cubicBezTo>
                  <a:cubicBezTo>
                    <a:pt x="2636" y="277"/>
                    <a:pt x="2636" y="275"/>
                    <a:pt x="2637" y="274"/>
                  </a:cubicBezTo>
                  <a:cubicBezTo>
                    <a:pt x="2638" y="273"/>
                    <a:pt x="2639" y="272"/>
                    <a:pt x="2637" y="270"/>
                  </a:cubicBezTo>
                  <a:cubicBezTo>
                    <a:pt x="2636" y="267"/>
                    <a:pt x="2638" y="265"/>
                    <a:pt x="2638" y="264"/>
                  </a:cubicBezTo>
                  <a:cubicBezTo>
                    <a:pt x="2639" y="263"/>
                    <a:pt x="2638" y="261"/>
                    <a:pt x="2635" y="261"/>
                  </a:cubicBezTo>
                  <a:cubicBezTo>
                    <a:pt x="2632" y="261"/>
                    <a:pt x="2633" y="261"/>
                    <a:pt x="2632" y="259"/>
                  </a:cubicBezTo>
                  <a:cubicBezTo>
                    <a:pt x="2631" y="257"/>
                    <a:pt x="2617" y="249"/>
                    <a:pt x="2614" y="248"/>
                  </a:cubicBezTo>
                  <a:cubicBezTo>
                    <a:pt x="2611" y="246"/>
                    <a:pt x="2608" y="245"/>
                    <a:pt x="2604" y="242"/>
                  </a:cubicBezTo>
                  <a:cubicBezTo>
                    <a:pt x="2600" y="239"/>
                    <a:pt x="2597" y="238"/>
                    <a:pt x="2594" y="237"/>
                  </a:cubicBezTo>
                  <a:cubicBezTo>
                    <a:pt x="2590" y="236"/>
                    <a:pt x="2590" y="236"/>
                    <a:pt x="2587" y="233"/>
                  </a:cubicBezTo>
                  <a:cubicBezTo>
                    <a:pt x="2583" y="230"/>
                    <a:pt x="2571" y="228"/>
                    <a:pt x="2569" y="226"/>
                  </a:cubicBezTo>
                  <a:cubicBezTo>
                    <a:pt x="2566" y="224"/>
                    <a:pt x="2564" y="221"/>
                    <a:pt x="2558" y="218"/>
                  </a:cubicBezTo>
                  <a:cubicBezTo>
                    <a:pt x="2553" y="216"/>
                    <a:pt x="2532" y="211"/>
                    <a:pt x="2528" y="209"/>
                  </a:cubicBezTo>
                  <a:cubicBezTo>
                    <a:pt x="2524" y="208"/>
                    <a:pt x="2524" y="205"/>
                    <a:pt x="2519" y="205"/>
                  </a:cubicBezTo>
                  <a:cubicBezTo>
                    <a:pt x="2514" y="205"/>
                    <a:pt x="2491" y="205"/>
                    <a:pt x="2488" y="204"/>
                  </a:cubicBezTo>
                  <a:cubicBezTo>
                    <a:pt x="2484" y="203"/>
                    <a:pt x="2485" y="201"/>
                    <a:pt x="2484" y="203"/>
                  </a:cubicBezTo>
                  <a:cubicBezTo>
                    <a:pt x="2482" y="204"/>
                    <a:pt x="2483" y="206"/>
                    <a:pt x="2481" y="206"/>
                  </a:cubicBezTo>
                  <a:cubicBezTo>
                    <a:pt x="2479" y="205"/>
                    <a:pt x="2460" y="201"/>
                    <a:pt x="2455" y="200"/>
                  </a:cubicBezTo>
                  <a:cubicBezTo>
                    <a:pt x="2449" y="198"/>
                    <a:pt x="2446" y="200"/>
                    <a:pt x="2445" y="202"/>
                  </a:cubicBezTo>
                  <a:cubicBezTo>
                    <a:pt x="2444" y="204"/>
                    <a:pt x="2442" y="208"/>
                    <a:pt x="2441" y="208"/>
                  </a:cubicBezTo>
                  <a:cubicBezTo>
                    <a:pt x="2440" y="209"/>
                    <a:pt x="2441" y="210"/>
                    <a:pt x="2443" y="210"/>
                  </a:cubicBezTo>
                  <a:cubicBezTo>
                    <a:pt x="2445" y="211"/>
                    <a:pt x="2450" y="216"/>
                    <a:pt x="2451" y="219"/>
                  </a:cubicBezTo>
                  <a:cubicBezTo>
                    <a:pt x="2452" y="221"/>
                    <a:pt x="2453" y="222"/>
                    <a:pt x="2449" y="225"/>
                  </a:cubicBezTo>
                  <a:cubicBezTo>
                    <a:pt x="2446" y="227"/>
                    <a:pt x="2445" y="229"/>
                    <a:pt x="2442" y="229"/>
                  </a:cubicBezTo>
                  <a:cubicBezTo>
                    <a:pt x="2438" y="229"/>
                    <a:pt x="2433" y="230"/>
                    <a:pt x="2431" y="227"/>
                  </a:cubicBezTo>
                  <a:cubicBezTo>
                    <a:pt x="2428" y="223"/>
                    <a:pt x="2431" y="224"/>
                    <a:pt x="2425" y="221"/>
                  </a:cubicBezTo>
                  <a:cubicBezTo>
                    <a:pt x="2420" y="219"/>
                    <a:pt x="2415" y="220"/>
                    <a:pt x="2415" y="217"/>
                  </a:cubicBezTo>
                  <a:cubicBezTo>
                    <a:pt x="2415" y="214"/>
                    <a:pt x="2416" y="213"/>
                    <a:pt x="2414" y="212"/>
                  </a:cubicBezTo>
                  <a:cubicBezTo>
                    <a:pt x="2413" y="210"/>
                    <a:pt x="2412" y="210"/>
                    <a:pt x="2410" y="210"/>
                  </a:cubicBezTo>
                  <a:cubicBezTo>
                    <a:pt x="2408" y="209"/>
                    <a:pt x="2407" y="207"/>
                    <a:pt x="2405" y="208"/>
                  </a:cubicBezTo>
                  <a:cubicBezTo>
                    <a:pt x="2403" y="210"/>
                    <a:pt x="2404" y="211"/>
                    <a:pt x="2398" y="212"/>
                  </a:cubicBezTo>
                  <a:cubicBezTo>
                    <a:pt x="2392" y="213"/>
                    <a:pt x="2385" y="212"/>
                    <a:pt x="2379" y="211"/>
                  </a:cubicBezTo>
                  <a:cubicBezTo>
                    <a:pt x="2374" y="210"/>
                    <a:pt x="2363" y="210"/>
                    <a:pt x="2356" y="209"/>
                  </a:cubicBezTo>
                  <a:cubicBezTo>
                    <a:pt x="2349" y="208"/>
                    <a:pt x="2350" y="206"/>
                    <a:pt x="2343" y="208"/>
                  </a:cubicBezTo>
                  <a:cubicBezTo>
                    <a:pt x="2336" y="209"/>
                    <a:pt x="2331" y="207"/>
                    <a:pt x="2329" y="209"/>
                  </a:cubicBezTo>
                  <a:cubicBezTo>
                    <a:pt x="2327" y="211"/>
                    <a:pt x="2325" y="210"/>
                    <a:pt x="2325" y="217"/>
                  </a:cubicBezTo>
                  <a:cubicBezTo>
                    <a:pt x="2325" y="223"/>
                    <a:pt x="2326" y="227"/>
                    <a:pt x="2324" y="225"/>
                  </a:cubicBezTo>
                  <a:cubicBezTo>
                    <a:pt x="2322" y="223"/>
                    <a:pt x="2320" y="216"/>
                    <a:pt x="2320" y="214"/>
                  </a:cubicBezTo>
                  <a:cubicBezTo>
                    <a:pt x="2319" y="212"/>
                    <a:pt x="2315" y="210"/>
                    <a:pt x="2312" y="209"/>
                  </a:cubicBezTo>
                  <a:cubicBezTo>
                    <a:pt x="2309" y="208"/>
                    <a:pt x="2300" y="209"/>
                    <a:pt x="2302" y="204"/>
                  </a:cubicBezTo>
                  <a:cubicBezTo>
                    <a:pt x="2304" y="200"/>
                    <a:pt x="2305" y="197"/>
                    <a:pt x="2306" y="195"/>
                  </a:cubicBezTo>
                  <a:cubicBezTo>
                    <a:pt x="2307" y="193"/>
                    <a:pt x="2306" y="190"/>
                    <a:pt x="2302" y="187"/>
                  </a:cubicBezTo>
                  <a:cubicBezTo>
                    <a:pt x="2297" y="184"/>
                    <a:pt x="2279" y="174"/>
                    <a:pt x="2266" y="175"/>
                  </a:cubicBezTo>
                  <a:cubicBezTo>
                    <a:pt x="2254" y="176"/>
                    <a:pt x="2231" y="181"/>
                    <a:pt x="2219" y="181"/>
                  </a:cubicBezTo>
                  <a:cubicBezTo>
                    <a:pt x="2207" y="181"/>
                    <a:pt x="2201" y="181"/>
                    <a:pt x="2199" y="179"/>
                  </a:cubicBezTo>
                  <a:cubicBezTo>
                    <a:pt x="2198" y="178"/>
                    <a:pt x="2198" y="177"/>
                    <a:pt x="2200" y="177"/>
                  </a:cubicBezTo>
                  <a:cubicBezTo>
                    <a:pt x="2203" y="176"/>
                    <a:pt x="2202" y="175"/>
                    <a:pt x="2199" y="173"/>
                  </a:cubicBezTo>
                  <a:cubicBezTo>
                    <a:pt x="2196" y="172"/>
                    <a:pt x="2192" y="168"/>
                    <a:pt x="2187" y="169"/>
                  </a:cubicBezTo>
                  <a:cubicBezTo>
                    <a:pt x="2181" y="170"/>
                    <a:pt x="2178" y="171"/>
                    <a:pt x="2175" y="171"/>
                  </a:cubicBezTo>
                  <a:cubicBezTo>
                    <a:pt x="2173" y="171"/>
                    <a:pt x="2176" y="171"/>
                    <a:pt x="2179" y="169"/>
                  </a:cubicBezTo>
                  <a:cubicBezTo>
                    <a:pt x="2181" y="168"/>
                    <a:pt x="2184" y="165"/>
                    <a:pt x="2180" y="165"/>
                  </a:cubicBezTo>
                  <a:cubicBezTo>
                    <a:pt x="2175" y="165"/>
                    <a:pt x="2174" y="167"/>
                    <a:pt x="2173" y="166"/>
                  </a:cubicBezTo>
                  <a:cubicBezTo>
                    <a:pt x="2172" y="164"/>
                    <a:pt x="2172" y="165"/>
                    <a:pt x="2168" y="163"/>
                  </a:cubicBezTo>
                  <a:cubicBezTo>
                    <a:pt x="2165" y="162"/>
                    <a:pt x="2163" y="162"/>
                    <a:pt x="2161" y="160"/>
                  </a:cubicBezTo>
                  <a:cubicBezTo>
                    <a:pt x="2159" y="159"/>
                    <a:pt x="2158" y="157"/>
                    <a:pt x="2161" y="157"/>
                  </a:cubicBezTo>
                  <a:cubicBezTo>
                    <a:pt x="2164" y="157"/>
                    <a:pt x="2173" y="157"/>
                    <a:pt x="2174" y="157"/>
                  </a:cubicBezTo>
                  <a:cubicBezTo>
                    <a:pt x="2174" y="156"/>
                    <a:pt x="2175" y="154"/>
                    <a:pt x="2172" y="152"/>
                  </a:cubicBezTo>
                  <a:cubicBezTo>
                    <a:pt x="2168" y="150"/>
                    <a:pt x="2166" y="147"/>
                    <a:pt x="2156" y="146"/>
                  </a:cubicBezTo>
                  <a:cubicBezTo>
                    <a:pt x="2145" y="146"/>
                    <a:pt x="2138" y="143"/>
                    <a:pt x="2135" y="146"/>
                  </a:cubicBezTo>
                  <a:cubicBezTo>
                    <a:pt x="2133" y="149"/>
                    <a:pt x="2121" y="159"/>
                    <a:pt x="2116" y="160"/>
                  </a:cubicBezTo>
                  <a:cubicBezTo>
                    <a:pt x="2111" y="160"/>
                    <a:pt x="2109" y="160"/>
                    <a:pt x="2110" y="158"/>
                  </a:cubicBezTo>
                  <a:cubicBezTo>
                    <a:pt x="2110" y="156"/>
                    <a:pt x="2109" y="155"/>
                    <a:pt x="2112" y="155"/>
                  </a:cubicBezTo>
                  <a:cubicBezTo>
                    <a:pt x="2116" y="154"/>
                    <a:pt x="2119" y="155"/>
                    <a:pt x="2118" y="153"/>
                  </a:cubicBezTo>
                  <a:cubicBezTo>
                    <a:pt x="2117" y="150"/>
                    <a:pt x="2117" y="150"/>
                    <a:pt x="2116" y="148"/>
                  </a:cubicBezTo>
                  <a:cubicBezTo>
                    <a:pt x="2115" y="147"/>
                    <a:pt x="2116" y="145"/>
                    <a:pt x="2112" y="146"/>
                  </a:cubicBezTo>
                  <a:cubicBezTo>
                    <a:pt x="2108" y="147"/>
                    <a:pt x="2096" y="148"/>
                    <a:pt x="2097" y="147"/>
                  </a:cubicBezTo>
                  <a:cubicBezTo>
                    <a:pt x="2098" y="146"/>
                    <a:pt x="2106" y="141"/>
                    <a:pt x="2109" y="142"/>
                  </a:cubicBezTo>
                  <a:cubicBezTo>
                    <a:pt x="2112" y="143"/>
                    <a:pt x="2110" y="142"/>
                    <a:pt x="2119" y="143"/>
                  </a:cubicBezTo>
                  <a:cubicBezTo>
                    <a:pt x="2127" y="144"/>
                    <a:pt x="2138" y="146"/>
                    <a:pt x="2131" y="144"/>
                  </a:cubicBezTo>
                  <a:cubicBezTo>
                    <a:pt x="2123" y="142"/>
                    <a:pt x="2114" y="139"/>
                    <a:pt x="2108" y="139"/>
                  </a:cubicBezTo>
                  <a:cubicBezTo>
                    <a:pt x="2102" y="139"/>
                    <a:pt x="2078" y="135"/>
                    <a:pt x="2072" y="135"/>
                  </a:cubicBezTo>
                  <a:cubicBezTo>
                    <a:pt x="2065" y="135"/>
                    <a:pt x="2066" y="135"/>
                    <a:pt x="2062" y="134"/>
                  </a:cubicBezTo>
                  <a:cubicBezTo>
                    <a:pt x="2058" y="132"/>
                    <a:pt x="2052" y="129"/>
                    <a:pt x="2052" y="131"/>
                  </a:cubicBezTo>
                  <a:cubicBezTo>
                    <a:pt x="2052" y="133"/>
                    <a:pt x="2056" y="135"/>
                    <a:pt x="2053" y="137"/>
                  </a:cubicBezTo>
                  <a:cubicBezTo>
                    <a:pt x="2051" y="138"/>
                    <a:pt x="2041" y="138"/>
                    <a:pt x="2036" y="140"/>
                  </a:cubicBezTo>
                  <a:cubicBezTo>
                    <a:pt x="2032" y="142"/>
                    <a:pt x="2030" y="144"/>
                    <a:pt x="2031" y="146"/>
                  </a:cubicBezTo>
                  <a:cubicBezTo>
                    <a:pt x="2032" y="148"/>
                    <a:pt x="2032" y="149"/>
                    <a:pt x="2035" y="148"/>
                  </a:cubicBezTo>
                  <a:cubicBezTo>
                    <a:pt x="2037" y="148"/>
                    <a:pt x="2045" y="145"/>
                    <a:pt x="2043" y="147"/>
                  </a:cubicBezTo>
                  <a:cubicBezTo>
                    <a:pt x="2040" y="149"/>
                    <a:pt x="2036" y="151"/>
                    <a:pt x="2037" y="153"/>
                  </a:cubicBezTo>
                  <a:cubicBezTo>
                    <a:pt x="2039" y="155"/>
                    <a:pt x="2037" y="157"/>
                    <a:pt x="2038" y="160"/>
                  </a:cubicBezTo>
                  <a:cubicBezTo>
                    <a:pt x="2040" y="162"/>
                    <a:pt x="2045" y="165"/>
                    <a:pt x="2041" y="165"/>
                  </a:cubicBezTo>
                  <a:cubicBezTo>
                    <a:pt x="2037" y="165"/>
                    <a:pt x="2031" y="167"/>
                    <a:pt x="2028" y="165"/>
                  </a:cubicBezTo>
                  <a:cubicBezTo>
                    <a:pt x="2026" y="164"/>
                    <a:pt x="2027" y="163"/>
                    <a:pt x="2028" y="163"/>
                  </a:cubicBezTo>
                  <a:cubicBezTo>
                    <a:pt x="2029" y="163"/>
                    <a:pt x="2028" y="161"/>
                    <a:pt x="2025" y="161"/>
                  </a:cubicBezTo>
                  <a:cubicBezTo>
                    <a:pt x="2022" y="161"/>
                    <a:pt x="2016" y="164"/>
                    <a:pt x="2014" y="164"/>
                  </a:cubicBezTo>
                  <a:cubicBezTo>
                    <a:pt x="2011" y="163"/>
                    <a:pt x="2004" y="161"/>
                    <a:pt x="2006" y="163"/>
                  </a:cubicBezTo>
                  <a:cubicBezTo>
                    <a:pt x="2007" y="165"/>
                    <a:pt x="2006" y="164"/>
                    <a:pt x="2011" y="165"/>
                  </a:cubicBezTo>
                  <a:cubicBezTo>
                    <a:pt x="2016" y="166"/>
                    <a:pt x="2020" y="168"/>
                    <a:pt x="2018" y="170"/>
                  </a:cubicBezTo>
                  <a:cubicBezTo>
                    <a:pt x="2015" y="172"/>
                    <a:pt x="2012" y="173"/>
                    <a:pt x="2010" y="171"/>
                  </a:cubicBezTo>
                  <a:cubicBezTo>
                    <a:pt x="2007" y="169"/>
                    <a:pt x="2009" y="167"/>
                    <a:pt x="2007" y="166"/>
                  </a:cubicBezTo>
                  <a:cubicBezTo>
                    <a:pt x="2006" y="164"/>
                    <a:pt x="2004" y="165"/>
                    <a:pt x="2000" y="164"/>
                  </a:cubicBezTo>
                  <a:cubicBezTo>
                    <a:pt x="1997" y="164"/>
                    <a:pt x="1990" y="160"/>
                    <a:pt x="1983" y="162"/>
                  </a:cubicBezTo>
                  <a:cubicBezTo>
                    <a:pt x="1976" y="163"/>
                    <a:pt x="1977" y="162"/>
                    <a:pt x="1973" y="165"/>
                  </a:cubicBezTo>
                  <a:cubicBezTo>
                    <a:pt x="1970" y="167"/>
                    <a:pt x="1969" y="169"/>
                    <a:pt x="1963" y="167"/>
                  </a:cubicBezTo>
                  <a:cubicBezTo>
                    <a:pt x="1957" y="165"/>
                    <a:pt x="1952" y="162"/>
                    <a:pt x="1949" y="158"/>
                  </a:cubicBezTo>
                  <a:cubicBezTo>
                    <a:pt x="1946" y="153"/>
                    <a:pt x="1947" y="153"/>
                    <a:pt x="1945" y="155"/>
                  </a:cubicBezTo>
                  <a:cubicBezTo>
                    <a:pt x="1943" y="157"/>
                    <a:pt x="1939" y="162"/>
                    <a:pt x="1937" y="165"/>
                  </a:cubicBezTo>
                  <a:cubicBezTo>
                    <a:pt x="1935" y="168"/>
                    <a:pt x="1933" y="177"/>
                    <a:pt x="1930" y="179"/>
                  </a:cubicBezTo>
                  <a:cubicBezTo>
                    <a:pt x="1927" y="181"/>
                    <a:pt x="1929" y="182"/>
                    <a:pt x="1924" y="180"/>
                  </a:cubicBezTo>
                  <a:cubicBezTo>
                    <a:pt x="1919" y="178"/>
                    <a:pt x="1909" y="175"/>
                    <a:pt x="1906" y="171"/>
                  </a:cubicBezTo>
                  <a:cubicBezTo>
                    <a:pt x="1903" y="166"/>
                    <a:pt x="1894" y="158"/>
                    <a:pt x="1892" y="155"/>
                  </a:cubicBezTo>
                  <a:cubicBezTo>
                    <a:pt x="1889" y="153"/>
                    <a:pt x="1885" y="149"/>
                    <a:pt x="1886" y="148"/>
                  </a:cubicBezTo>
                  <a:cubicBezTo>
                    <a:pt x="1888" y="147"/>
                    <a:pt x="1891" y="149"/>
                    <a:pt x="1894" y="149"/>
                  </a:cubicBezTo>
                  <a:cubicBezTo>
                    <a:pt x="1896" y="149"/>
                    <a:pt x="1906" y="147"/>
                    <a:pt x="1902" y="144"/>
                  </a:cubicBezTo>
                  <a:cubicBezTo>
                    <a:pt x="1898" y="141"/>
                    <a:pt x="1894" y="140"/>
                    <a:pt x="1891" y="139"/>
                  </a:cubicBezTo>
                  <a:cubicBezTo>
                    <a:pt x="1889" y="138"/>
                    <a:pt x="1888" y="137"/>
                    <a:pt x="1892" y="137"/>
                  </a:cubicBezTo>
                  <a:cubicBezTo>
                    <a:pt x="1895" y="136"/>
                    <a:pt x="1899" y="134"/>
                    <a:pt x="1895" y="132"/>
                  </a:cubicBezTo>
                  <a:cubicBezTo>
                    <a:pt x="1892" y="131"/>
                    <a:pt x="1888" y="131"/>
                    <a:pt x="1891" y="129"/>
                  </a:cubicBezTo>
                  <a:cubicBezTo>
                    <a:pt x="1894" y="127"/>
                    <a:pt x="1900" y="123"/>
                    <a:pt x="1894" y="121"/>
                  </a:cubicBezTo>
                  <a:cubicBezTo>
                    <a:pt x="1888" y="119"/>
                    <a:pt x="1890" y="120"/>
                    <a:pt x="1886" y="117"/>
                  </a:cubicBezTo>
                  <a:cubicBezTo>
                    <a:pt x="1882" y="114"/>
                    <a:pt x="1881" y="114"/>
                    <a:pt x="1876" y="114"/>
                  </a:cubicBezTo>
                  <a:cubicBezTo>
                    <a:pt x="1871" y="114"/>
                    <a:pt x="1869" y="113"/>
                    <a:pt x="1867" y="115"/>
                  </a:cubicBezTo>
                  <a:cubicBezTo>
                    <a:pt x="1865" y="117"/>
                    <a:pt x="1865" y="118"/>
                    <a:pt x="1863" y="117"/>
                  </a:cubicBezTo>
                  <a:cubicBezTo>
                    <a:pt x="1862" y="116"/>
                    <a:pt x="1863" y="115"/>
                    <a:pt x="1860" y="115"/>
                  </a:cubicBezTo>
                  <a:cubicBezTo>
                    <a:pt x="1857" y="114"/>
                    <a:pt x="1852" y="116"/>
                    <a:pt x="1849" y="113"/>
                  </a:cubicBezTo>
                  <a:cubicBezTo>
                    <a:pt x="1845" y="110"/>
                    <a:pt x="1841" y="111"/>
                    <a:pt x="1840" y="108"/>
                  </a:cubicBezTo>
                  <a:cubicBezTo>
                    <a:pt x="1838" y="106"/>
                    <a:pt x="1839" y="105"/>
                    <a:pt x="1835" y="107"/>
                  </a:cubicBezTo>
                  <a:cubicBezTo>
                    <a:pt x="1832" y="109"/>
                    <a:pt x="1832" y="110"/>
                    <a:pt x="1830" y="110"/>
                  </a:cubicBezTo>
                  <a:cubicBezTo>
                    <a:pt x="1828" y="110"/>
                    <a:pt x="1828" y="108"/>
                    <a:pt x="1826" y="109"/>
                  </a:cubicBezTo>
                  <a:cubicBezTo>
                    <a:pt x="1824" y="110"/>
                    <a:pt x="1820" y="114"/>
                    <a:pt x="1821" y="117"/>
                  </a:cubicBezTo>
                  <a:cubicBezTo>
                    <a:pt x="1822" y="120"/>
                    <a:pt x="1826" y="119"/>
                    <a:pt x="1824" y="123"/>
                  </a:cubicBezTo>
                  <a:cubicBezTo>
                    <a:pt x="1822" y="126"/>
                    <a:pt x="1824" y="127"/>
                    <a:pt x="1821" y="127"/>
                  </a:cubicBezTo>
                  <a:cubicBezTo>
                    <a:pt x="1817" y="127"/>
                    <a:pt x="1810" y="127"/>
                    <a:pt x="1812" y="128"/>
                  </a:cubicBezTo>
                  <a:cubicBezTo>
                    <a:pt x="1814" y="128"/>
                    <a:pt x="1825" y="131"/>
                    <a:pt x="1821" y="131"/>
                  </a:cubicBezTo>
                  <a:cubicBezTo>
                    <a:pt x="1817" y="131"/>
                    <a:pt x="1817" y="130"/>
                    <a:pt x="1811" y="129"/>
                  </a:cubicBezTo>
                  <a:cubicBezTo>
                    <a:pt x="1806" y="128"/>
                    <a:pt x="1785" y="128"/>
                    <a:pt x="1783" y="127"/>
                  </a:cubicBezTo>
                  <a:cubicBezTo>
                    <a:pt x="1780" y="126"/>
                    <a:pt x="1780" y="124"/>
                    <a:pt x="1778" y="124"/>
                  </a:cubicBezTo>
                  <a:cubicBezTo>
                    <a:pt x="1775" y="124"/>
                    <a:pt x="1773" y="126"/>
                    <a:pt x="1769" y="125"/>
                  </a:cubicBezTo>
                  <a:cubicBezTo>
                    <a:pt x="1765" y="124"/>
                    <a:pt x="1756" y="122"/>
                    <a:pt x="1757" y="119"/>
                  </a:cubicBezTo>
                  <a:cubicBezTo>
                    <a:pt x="1758" y="117"/>
                    <a:pt x="1764" y="116"/>
                    <a:pt x="1762" y="115"/>
                  </a:cubicBezTo>
                  <a:cubicBezTo>
                    <a:pt x="1760" y="113"/>
                    <a:pt x="1759" y="112"/>
                    <a:pt x="1754" y="113"/>
                  </a:cubicBezTo>
                  <a:cubicBezTo>
                    <a:pt x="1749" y="113"/>
                    <a:pt x="1730" y="111"/>
                    <a:pt x="1724" y="110"/>
                  </a:cubicBezTo>
                  <a:cubicBezTo>
                    <a:pt x="1717" y="109"/>
                    <a:pt x="1713" y="111"/>
                    <a:pt x="1707" y="111"/>
                  </a:cubicBezTo>
                  <a:cubicBezTo>
                    <a:pt x="1702" y="112"/>
                    <a:pt x="1692" y="111"/>
                    <a:pt x="1695" y="114"/>
                  </a:cubicBezTo>
                  <a:cubicBezTo>
                    <a:pt x="1697" y="117"/>
                    <a:pt x="1699" y="120"/>
                    <a:pt x="1695" y="119"/>
                  </a:cubicBezTo>
                  <a:cubicBezTo>
                    <a:pt x="1690" y="118"/>
                    <a:pt x="1686" y="116"/>
                    <a:pt x="1688" y="113"/>
                  </a:cubicBezTo>
                  <a:cubicBezTo>
                    <a:pt x="1690" y="110"/>
                    <a:pt x="1687" y="104"/>
                    <a:pt x="1686" y="103"/>
                  </a:cubicBezTo>
                  <a:cubicBezTo>
                    <a:pt x="1684" y="102"/>
                    <a:pt x="1684" y="106"/>
                    <a:pt x="1682" y="107"/>
                  </a:cubicBezTo>
                  <a:cubicBezTo>
                    <a:pt x="1680" y="108"/>
                    <a:pt x="1677" y="108"/>
                    <a:pt x="1673" y="108"/>
                  </a:cubicBezTo>
                  <a:cubicBezTo>
                    <a:pt x="1669" y="108"/>
                    <a:pt x="1668" y="108"/>
                    <a:pt x="1666" y="106"/>
                  </a:cubicBezTo>
                  <a:cubicBezTo>
                    <a:pt x="1665" y="105"/>
                    <a:pt x="1668" y="101"/>
                    <a:pt x="1664" y="101"/>
                  </a:cubicBezTo>
                  <a:cubicBezTo>
                    <a:pt x="1661" y="101"/>
                    <a:pt x="1661" y="102"/>
                    <a:pt x="1657" y="102"/>
                  </a:cubicBezTo>
                  <a:cubicBezTo>
                    <a:pt x="1653" y="102"/>
                    <a:pt x="1649" y="99"/>
                    <a:pt x="1646" y="102"/>
                  </a:cubicBezTo>
                  <a:cubicBezTo>
                    <a:pt x="1642" y="104"/>
                    <a:pt x="1639" y="107"/>
                    <a:pt x="1640" y="107"/>
                  </a:cubicBezTo>
                  <a:cubicBezTo>
                    <a:pt x="1641" y="108"/>
                    <a:pt x="1641" y="109"/>
                    <a:pt x="1645" y="109"/>
                  </a:cubicBezTo>
                  <a:cubicBezTo>
                    <a:pt x="1648" y="109"/>
                    <a:pt x="1650" y="111"/>
                    <a:pt x="1647" y="112"/>
                  </a:cubicBezTo>
                  <a:cubicBezTo>
                    <a:pt x="1643" y="113"/>
                    <a:pt x="1642" y="113"/>
                    <a:pt x="1638" y="113"/>
                  </a:cubicBezTo>
                  <a:cubicBezTo>
                    <a:pt x="1634" y="114"/>
                    <a:pt x="1636" y="115"/>
                    <a:pt x="1632" y="117"/>
                  </a:cubicBezTo>
                  <a:cubicBezTo>
                    <a:pt x="1628" y="118"/>
                    <a:pt x="1628" y="117"/>
                    <a:pt x="1624" y="119"/>
                  </a:cubicBezTo>
                  <a:cubicBezTo>
                    <a:pt x="1619" y="121"/>
                    <a:pt x="1618" y="122"/>
                    <a:pt x="1610" y="122"/>
                  </a:cubicBezTo>
                  <a:cubicBezTo>
                    <a:pt x="1603" y="122"/>
                    <a:pt x="1599" y="121"/>
                    <a:pt x="1597" y="124"/>
                  </a:cubicBezTo>
                  <a:cubicBezTo>
                    <a:pt x="1594" y="127"/>
                    <a:pt x="1596" y="129"/>
                    <a:pt x="1589" y="131"/>
                  </a:cubicBezTo>
                  <a:cubicBezTo>
                    <a:pt x="1582" y="134"/>
                    <a:pt x="1576" y="132"/>
                    <a:pt x="1581" y="131"/>
                  </a:cubicBezTo>
                  <a:cubicBezTo>
                    <a:pt x="1585" y="130"/>
                    <a:pt x="1590" y="129"/>
                    <a:pt x="1591" y="125"/>
                  </a:cubicBezTo>
                  <a:cubicBezTo>
                    <a:pt x="1592" y="121"/>
                    <a:pt x="1594" y="118"/>
                    <a:pt x="1596" y="118"/>
                  </a:cubicBezTo>
                  <a:cubicBezTo>
                    <a:pt x="1598" y="118"/>
                    <a:pt x="1598" y="119"/>
                    <a:pt x="1600" y="119"/>
                  </a:cubicBezTo>
                  <a:cubicBezTo>
                    <a:pt x="1601" y="118"/>
                    <a:pt x="1603" y="115"/>
                    <a:pt x="1609" y="113"/>
                  </a:cubicBezTo>
                  <a:cubicBezTo>
                    <a:pt x="1616" y="110"/>
                    <a:pt x="1623" y="108"/>
                    <a:pt x="1627" y="105"/>
                  </a:cubicBezTo>
                  <a:cubicBezTo>
                    <a:pt x="1631" y="102"/>
                    <a:pt x="1639" y="100"/>
                    <a:pt x="1641" y="97"/>
                  </a:cubicBezTo>
                  <a:cubicBezTo>
                    <a:pt x="1644" y="95"/>
                    <a:pt x="1656" y="89"/>
                    <a:pt x="1660" y="86"/>
                  </a:cubicBezTo>
                  <a:cubicBezTo>
                    <a:pt x="1664" y="84"/>
                    <a:pt x="1676" y="78"/>
                    <a:pt x="1680" y="77"/>
                  </a:cubicBezTo>
                  <a:cubicBezTo>
                    <a:pt x="1683" y="76"/>
                    <a:pt x="1690" y="71"/>
                    <a:pt x="1692" y="68"/>
                  </a:cubicBezTo>
                  <a:cubicBezTo>
                    <a:pt x="1694" y="65"/>
                    <a:pt x="1695" y="64"/>
                    <a:pt x="1693" y="62"/>
                  </a:cubicBezTo>
                  <a:cubicBezTo>
                    <a:pt x="1691" y="60"/>
                    <a:pt x="1689" y="58"/>
                    <a:pt x="1688" y="59"/>
                  </a:cubicBezTo>
                  <a:cubicBezTo>
                    <a:pt x="1687" y="59"/>
                    <a:pt x="1686" y="62"/>
                    <a:pt x="1685" y="60"/>
                  </a:cubicBezTo>
                  <a:cubicBezTo>
                    <a:pt x="1683" y="58"/>
                    <a:pt x="1684" y="58"/>
                    <a:pt x="1682" y="57"/>
                  </a:cubicBezTo>
                  <a:cubicBezTo>
                    <a:pt x="1679" y="55"/>
                    <a:pt x="1676" y="53"/>
                    <a:pt x="1678" y="53"/>
                  </a:cubicBezTo>
                  <a:cubicBezTo>
                    <a:pt x="1680" y="53"/>
                    <a:pt x="1682" y="53"/>
                    <a:pt x="1684" y="54"/>
                  </a:cubicBezTo>
                  <a:cubicBezTo>
                    <a:pt x="1686" y="55"/>
                    <a:pt x="1689" y="57"/>
                    <a:pt x="1691" y="56"/>
                  </a:cubicBezTo>
                  <a:cubicBezTo>
                    <a:pt x="1694" y="56"/>
                    <a:pt x="1699" y="56"/>
                    <a:pt x="1697" y="54"/>
                  </a:cubicBezTo>
                  <a:cubicBezTo>
                    <a:pt x="1695" y="51"/>
                    <a:pt x="1696" y="53"/>
                    <a:pt x="1694" y="50"/>
                  </a:cubicBezTo>
                  <a:cubicBezTo>
                    <a:pt x="1692" y="48"/>
                    <a:pt x="1694" y="47"/>
                    <a:pt x="1692" y="45"/>
                  </a:cubicBezTo>
                  <a:cubicBezTo>
                    <a:pt x="1690" y="43"/>
                    <a:pt x="1690" y="41"/>
                    <a:pt x="1688" y="43"/>
                  </a:cubicBezTo>
                  <a:cubicBezTo>
                    <a:pt x="1686" y="45"/>
                    <a:pt x="1683" y="51"/>
                    <a:pt x="1683" y="47"/>
                  </a:cubicBezTo>
                  <a:cubicBezTo>
                    <a:pt x="1682" y="43"/>
                    <a:pt x="1684" y="42"/>
                    <a:pt x="1682" y="41"/>
                  </a:cubicBezTo>
                  <a:cubicBezTo>
                    <a:pt x="1680" y="39"/>
                    <a:pt x="1680" y="37"/>
                    <a:pt x="1677" y="37"/>
                  </a:cubicBezTo>
                  <a:cubicBezTo>
                    <a:pt x="1674" y="36"/>
                    <a:pt x="1675" y="34"/>
                    <a:pt x="1672" y="33"/>
                  </a:cubicBezTo>
                  <a:cubicBezTo>
                    <a:pt x="1669" y="33"/>
                    <a:pt x="1654" y="26"/>
                    <a:pt x="1651" y="27"/>
                  </a:cubicBezTo>
                  <a:cubicBezTo>
                    <a:pt x="1647" y="29"/>
                    <a:pt x="1647" y="30"/>
                    <a:pt x="1643" y="29"/>
                  </a:cubicBezTo>
                  <a:cubicBezTo>
                    <a:pt x="1640" y="28"/>
                    <a:pt x="1632" y="29"/>
                    <a:pt x="1627" y="29"/>
                  </a:cubicBezTo>
                  <a:cubicBezTo>
                    <a:pt x="1622" y="29"/>
                    <a:pt x="1621" y="28"/>
                    <a:pt x="1620" y="29"/>
                  </a:cubicBezTo>
                  <a:cubicBezTo>
                    <a:pt x="1618" y="31"/>
                    <a:pt x="1618" y="34"/>
                    <a:pt x="1616" y="34"/>
                  </a:cubicBezTo>
                  <a:cubicBezTo>
                    <a:pt x="1613" y="34"/>
                    <a:pt x="1597" y="36"/>
                    <a:pt x="1599" y="34"/>
                  </a:cubicBezTo>
                  <a:cubicBezTo>
                    <a:pt x="1602" y="32"/>
                    <a:pt x="1605" y="29"/>
                    <a:pt x="1607" y="28"/>
                  </a:cubicBezTo>
                  <a:cubicBezTo>
                    <a:pt x="1608" y="26"/>
                    <a:pt x="1612" y="22"/>
                    <a:pt x="1609" y="21"/>
                  </a:cubicBezTo>
                  <a:cubicBezTo>
                    <a:pt x="1606" y="21"/>
                    <a:pt x="1598" y="21"/>
                    <a:pt x="1595" y="21"/>
                  </a:cubicBezTo>
                  <a:cubicBezTo>
                    <a:pt x="1591" y="21"/>
                    <a:pt x="1587" y="21"/>
                    <a:pt x="1589" y="19"/>
                  </a:cubicBezTo>
                  <a:cubicBezTo>
                    <a:pt x="1592" y="17"/>
                    <a:pt x="1593" y="16"/>
                    <a:pt x="1589" y="16"/>
                  </a:cubicBezTo>
                  <a:cubicBezTo>
                    <a:pt x="1584" y="16"/>
                    <a:pt x="1579" y="18"/>
                    <a:pt x="1575" y="18"/>
                  </a:cubicBezTo>
                  <a:cubicBezTo>
                    <a:pt x="1571" y="18"/>
                    <a:pt x="1569" y="17"/>
                    <a:pt x="1575" y="16"/>
                  </a:cubicBezTo>
                  <a:cubicBezTo>
                    <a:pt x="1581" y="14"/>
                    <a:pt x="1587" y="13"/>
                    <a:pt x="1588" y="12"/>
                  </a:cubicBezTo>
                  <a:cubicBezTo>
                    <a:pt x="1590" y="10"/>
                    <a:pt x="1594" y="12"/>
                    <a:pt x="1594" y="10"/>
                  </a:cubicBezTo>
                  <a:cubicBezTo>
                    <a:pt x="1593" y="8"/>
                    <a:pt x="1593" y="6"/>
                    <a:pt x="1589" y="5"/>
                  </a:cubicBezTo>
                  <a:cubicBezTo>
                    <a:pt x="1585" y="5"/>
                    <a:pt x="1583" y="6"/>
                    <a:pt x="1580" y="5"/>
                  </a:cubicBezTo>
                  <a:cubicBezTo>
                    <a:pt x="1577" y="4"/>
                    <a:pt x="1571" y="0"/>
                    <a:pt x="1568" y="1"/>
                  </a:cubicBezTo>
                  <a:cubicBezTo>
                    <a:pt x="1565" y="2"/>
                    <a:pt x="1557" y="4"/>
                    <a:pt x="1554" y="4"/>
                  </a:cubicBezTo>
                  <a:cubicBezTo>
                    <a:pt x="1550" y="5"/>
                    <a:pt x="1539" y="11"/>
                    <a:pt x="1536" y="15"/>
                  </a:cubicBezTo>
                  <a:cubicBezTo>
                    <a:pt x="1533" y="18"/>
                    <a:pt x="1527" y="22"/>
                    <a:pt x="1528" y="24"/>
                  </a:cubicBezTo>
                  <a:cubicBezTo>
                    <a:pt x="1529" y="26"/>
                    <a:pt x="1531" y="25"/>
                    <a:pt x="1531" y="27"/>
                  </a:cubicBezTo>
                  <a:cubicBezTo>
                    <a:pt x="1531" y="30"/>
                    <a:pt x="1529" y="33"/>
                    <a:pt x="1532" y="33"/>
                  </a:cubicBezTo>
                  <a:cubicBezTo>
                    <a:pt x="1535" y="34"/>
                    <a:pt x="1545" y="38"/>
                    <a:pt x="1539" y="37"/>
                  </a:cubicBezTo>
                  <a:cubicBezTo>
                    <a:pt x="1534" y="35"/>
                    <a:pt x="1515" y="36"/>
                    <a:pt x="1510" y="36"/>
                  </a:cubicBezTo>
                  <a:cubicBezTo>
                    <a:pt x="1506" y="35"/>
                    <a:pt x="1502" y="34"/>
                    <a:pt x="1504" y="36"/>
                  </a:cubicBezTo>
                  <a:cubicBezTo>
                    <a:pt x="1506" y="37"/>
                    <a:pt x="1511" y="42"/>
                    <a:pt x="1512" y="44"/>
                  </a:cubicBezTo>
                  <a:cubicBezTo>
                    <a:pt x="1513" y="46"/>
                    <a:pt x="1512" y="46"/>
                    <a:pt x="1508" y="44"/>
                  </a:cubicBezTo>
                  <a:cubicBezTo>
                    <a:pt x="1503" y="43"/>
                    <a:pt x="1499" y="42"/>
                    <a:pt x="1497" y="42"/>
                  </a:cubicBezTo>
                  <a:cubicBezTo>
                    <a:pt x="1494" y="43"/>
                    <a:pt x="1492" y="42"/>
                    <a:pt x="1490" y="44"/>
                  </a:cubicBezTo>
                  <a:cubicBezTo>
                    <a:pt x="1488" y="46"/>
                    <a:pt x="1486" y="45"/>
                    <a:pt x="1486" y="46"/>
                  </a:cubicBezTo>
                  <a:cubicBezTo>
                    <a:pt x="1485" y="46"/>
                    <a:pt x="1485" y="48"/>
                    <a:pt x="1483" y="48"/>
                  </a:cubicBezTo>
                  <a:cubicBezTo>
                    <a:pt x="1480" y="48"/>
                    <a:pt x="1479" y="48"/>
                    <a:pt x="1479" y="47"/>
                  </a:cubicBezTo>
                  <a:cubicBezTo>
                    <a:pt x="1479" y="46"/>
                    <a:pt x="1480" y="43"/>
                    <a:pt x="1478" y="45"/>
                  </a:cubicBezTo>
                  <a:cubicBezTo>
                    <a:pt x="1477" y="46"/>
                    <a:pt x="1475" y="48"/>
                    <a:pt x="1472" y="49"/>
                  </a:cubicBezTo>
                  <a:cubicBezTo>
                    <a:pt x="1470" y="49"/>
                    <a:pt x="1464" y="52"/>
                    <a:pt x="1467" y="50"/>
                  </a:cubicBezTo>
                  <a:cubicBezTo>
                    <a:pt x="1470" y="48"/>
                    <a:pt x="1474" y="46"/>
                    <a:pt x="1470" y="46"/>
                  </a:cubicBezTo>
                  <a:cubicBezTo>
                    <a:pt x="1467" y="45"/>
                    <a:pt x="1463" y="45"/>
                    <a:pt x="1458" y="45"/>
                  </a:cubicBezTo>
                  <a:cubicBezTo>
                    <a:pt x="1453" y="45"/>
                    <a:pt x="1458" y="44"/>
                    <a:pt x="1458" y="43"/>
                  </a:cubicBezTo>
                  <a:cubicBezTo>
                    <a:pt x="1458" y="42"/>
                    <a:pt x="1464" y="39"/>
                    <a:pt x="1458" y="41"/>
                  </a:cubicBezTo>
                  <a:cubicBezTo>
                    <a:pt x="1452" y="44"/>
                    <a:pt x="1448" y="46"/>
                    <a:pt x="1444" y="46"/>
                  </a:cubicBezTo>
                  <a:cubicBezTo>
                    <a:pt x="1439" y="47"/>
                    <a:pt x="1434" y="47"/>
                    <a:pt x="1435" y="48"/>
                  </a:cubicBezTo>
                  <a:cubicBezTo>
                    <a:pt x="1436" y="50"/>
                    <a:pt x="1436" y="50"/>
                    <a:pt x="1441" y="50"/>
                  </a:cubicBezTo>
                  <a:cubicBezTo>
                    <a:pt x="1446" y="51"/>
                    <a:pt x="1446" y="51"/>
                    <a:pt x="1442" y="52"/>
                  </a:cubicBezTo>
                  <a:cubicBezTo>
                    <a:pt x="1439" y="52"/>
                    <a:pt x="1426" y="55"/>
                    <a:pt x="1422" y="56"/>
                  </a:cubicBezTo>
                  <a:cubicBezTo>
                    <a:pt x="1418" y="57"/>
                    <a:pt x="1421" y="58"/>
                    <a:pt x="1416" y="58"/>
                  </a:cubicBezTo>
                  <a:cubicBezTo>
                    <a:pt x="1411" y="58"/>
                    <a:pt x="1407" y="57"/>
                    <a:pt x="1404" y="58"/>
                  </a:cubicBezTo>
                  <a:cubicBezTo>
                    <a:pt x="1401" y="59"/>
                    <a:pt x="1400" y="62"/>
                    <a:pt x="1395" y="63"/>
                  </a:cubicBezTo>
                  <a:cubicBezTo>
                    <a:pt x="1391" y="64"/>
                    <a:pt x="1389" y="62"/>
                    <a:pt x="1386" y="64"/>
                  </a:cubicBezTo>
                  <a:cubicBezTo>
                    <a:pt x="1384" y="66"/>
                    <a:pt x="1379" y="71"/>
                    <a:pt x="1376" y="71"/>
                  </a:cubicBezTo>
                  <a:cubicBezTo>
                    <a:pt x="1374" y="71"/>
                    <a:pt x="1370" y="71"/>
                    <a:pt x="1365" y="71"/>
                  </a:cubicBezTo>
                  <a:cubicBezTo>
                    <a:pt x="1360" y="71"/>
                    <a:pt x="1364" y="72"/>
                    <a:pt x="1367" y="74"/>
                  </a:cubicBezTo>
                  <a:cubicBezTo>
                    <a:pt x="1371" y="75"/>
                    <a:pt x="1372" y="76"/>
                    <a:pt x="1368" y="76"/>
                  </a:cubicBezTo>
                  <a:cubicBezTo>
                    <a:pt x="1364" y="76"/>
                    <a:pt x="1347" y="77"/>
                    <a:pt x="1354" y="77"/>
                  </a:cubicBezTo>
                  <a:cubicBezTo>
                    <a:pt x="1361" y="77"/>
                    <a:pt x="1367" y="78"/>
                    <a:pt x="1362" y="78"/>
                  </a:cubicBezTo>
                  <a:cubicBezTo>
                    <a:pt x="1357" y="78"/>
                    <a:pt x="1355" y="78"/>
                    <a:pt x="1358" y="78"/>
                  </a:cubicBezTo>
                  <a:cubicBezTo>
                    <a:pt x="1361" y="79"/>
                    <a:pt x="1366" y="81"/>
                    <a:pt x="1361" y="81"/>
                  </a:cubicBezTo>
                  <a:cubicBezTo>
                    <a:pt x="1356" y="81"/>
                    <a:pt x="1362" y="82"/>
                    <a:pt x="1360" y="83"/>
                  </a:cubicBezTo>
                  <a:cubicBezTo>
                    <a:pt x="1358" y="84"/>
                    <a:pt x="1358" y="86"/>
                    <a:pt x="1355" y="85"/>
                  </a:cubicBezTo>
                  <a:cubicBezTo>
                    <a:pt x="1352" y="83"/>
                    <a:pt x="1347" y="83"/>
                    <a:pt x="1351" y="85"/>
                  </a:cubicBezTo>
                  <a:cubicBezTo>
                    <a:pt x="1354" y="87"/>
                    <a:pt x="1358" y="88"/>
                    <a:pt x="1356" y="89"/>
                  </a:cubicBezTo>
                  <a:cubicBezTo>
                    <a:pt x="1355" y="89"/>
                    <a:pt x="1351" y="89"/>
                    <a:pt x="1354" y="90"/>
                  </a:cubicBezTo>
                  <a:cubicBezTo>
                    <a:pt x="1356" y="91"/>
                    <a:pt x="1363" y="93"/>
                    <a:pt x="1362" y="93"/>
                  </a:cubicBezTo>
                  <a:cubicBezTo>
                    <a:pt x="1360" y="94"/>
                    <a:pt x="1358" y="96"/>
                    <a:pt x="1360" y="98"/>
                  </a:cubicBezTo>
                  <a:cubicBezTo>
                    <a:pt x="1362" y="100"/>
                    <a:pt x="1364" y="103"/>
                    <a:pt x="1363" y="103"/>
                  </a:cubicBezTo>
                  <a:cubicBezTo>
                    <a:pt x="1361" y="104"/>
                    <a:pt x="1348" y="104"/>
                    <a:pt x="1345" y="106"/>
                  </a:cubicBezTo>
                  <a:cubicBezTo>
                    <a:pt x="1342" y="108"/>
                    <a:pt x="1341" y="109"/>
                    <a:pt x="1338" y="108"/>
                  </a:cubicBezTo>
                  <a:cubicBezTo>
                    <a:pt x="1334" y="107"/>
                    <a:pt x="1332" y="108"/>
                    <a:pt x="1326" y="108"/>
                  </a:cubicBezTo>
                  <a:cubicBezTo>
                    <a:pt x="1321" y="109"/>
                    <a:pt x="1295" y="110"/>
                    <a:pt x="1289" y="111"/>
                  </a:cubicBezTo>
                  <a:cubicBezTo>
                    <a:pt x="1282" y="112"/>
                    <a:pt x="1277" y="119"/>
                    <a:pt x="1280" y="123"/>
                  </a:cubicBezTo>
                  <a:cubicBezTo>
                    <a:pt x="1283" y="127"/>
                    <a:pt x="1284" y="128"/>
                    <a:pt x="1283" y="130"/>
                  </a:cubicBezTo>
                  <a:cubicBezTo>
                    <a:pt x="1282" y="132"/>
                    <a:pt x="1281" y="139"/>
                    <a:pt x="1288" y="142"/>
                  </a:cubicBezTo>
                  <a:cubicBezTo>
                    <a:pt x="1295" y="145"/>
                    <a:pt x="1299" y="142"/>
                    <a:pt x="1302" y="146"/>
                  </a:cubicBezTo>
                  <a:cubicBezTo>
                    <a:pt x="1305" y="149"/>
                    <a:pt x="1310" y="157"/>
                    <a:pt x="1308" y="157"/>
                  </a:cubicBezTo>
                  <a:cubicBezTo>
                    <a:pt x="1306" y="157"/>
                    <a:pt x="1302" y="158"/>
                    <a:pt x="1298" y="158"/>
                  </a:cubicBezTo>
                  <a:cubicBezTo>
                    <a:pt x="1294" y="158"/>
                    <a:pt x="1293" y="156"/>
                    <a:pt x="1288" y="152"/>
                  </a:cubicBezTo>
                  <a:cubicBezTo>
                    <a:pt x="1283" y="149"/>
                    <a:pt x="1267" y="143"/>
                    <a:pt x="1263" y="142"/>
                  </a:cubicBezTo>
                  <a:cubicBezTo>
                    <a:pt x="1259" y="142"/>
                    <a:pt x="1251" y="143"/>
                    <a:pt x="1251" y="141"/>
                  </a:cubicBezTo>
                  <a:cubicBezTo>
                    <a:pt x="1250" y="139"/>
                    <a:pt x="1252" y="139"/>
                    <a:pt x="1250" y="138"/>
                  </a:cubicBezTo>
                  <a:cubicBezTo>
                    <a:pt x="1248" y="137"/>
                    <a:pt x="1240" y="136"/>
                    <a:pt x="1238" y="138"/>
                  </a:cubicBezTo>
                  <a:cubicBezTo>
                    <a:pt x="1236" y="140"/>
                    <a:pt x="1232" y="141"/>
                    <a:pt x="1235" y="142"/>
                  </a:cubicBezTo>
                  <a:cubicBezTo>
                    <a:pt x="1238" y="143"/>
                    <a:pt x="1248" y="144"/>
                    <a:pt x="1246" y="145"/>
                  </a:cubicBezTo>
                  <a:cubicBezTo>
                    <a:pt x="1243" y="145"/>
                    <a:pt x="1239" y="145"/>
                    <a:pt x="1240" y="147"/>
                  </a:cubicBezTo>
                  <a:cubicBezTo>
                    <a:pt x="1241" y="148"/>
                    <a:pt x="1249" y="147"/>
                    <a:pt x="1249" y="150"/>
                  </a:cubicBezTo>
                  <a:cubicBezTo>
                    <a:pt x="1250" y="152"/>
                    <a:pt x="1251" y="155"/>
                    <a:pt x="1248" y="155"/>
                  </a:cubicBezTo>
                  <a:cubicBezTo>
                    <a:pt x="1246" y="155"/>
                    <a:pt x="1242" y="155"/>
                    <a:pt x="1239" y="153"/>
                  </a:cubicBezTo>
                  <a:cubicBezTo>
                    <a:pt x="1236" y="152"/>
                    <a:pt x="1233" y="150"/>
                    <a:pt x="1229" y="151"/>
                  </a:cubicBezTo>
                  <a:cubicBezTo>
                    <a:pt x="1225" y="152"/>
                    <a:pt x="1222" y="151"/>
                    <a:pt x="1224" y="157"/>
                  </a:cubicBezTo>
                  <a:cubicBezTo>
                    <a:pt x="1226" y="164"/>
                    <a:pt x="1229" y="163"/>
                    <a:pt x="1235" y="165"/>
                  </a:cubicBezTo>
                  <a:cubicBezTo>
                    <a:pt x="1241" y="167"/>
                    <a:pt x="1241" y="166"/>
                    <a:pt x="1246" y="168"/>
                  </a:cubicBezTo>
                  <a:cubicBezTo>
                    <a:pt x="1250" y="171"/>
                    <a:pt x="1252" y="172"/>
                    <a:pt x="1253" y="174"/>
                  </a:cubicBezTo>
                  <a:cubicBezTo>
                    <a:pt x="1254" y="176"/>
                    <a:pt x="1257" y="176"/>
                    <a:pt x="1258" y="176"/>
                  </a:cubicBezTo>
                  <a:cubicBezTo>
                    <a:pt x="1260" y="175"/>
                    <a:pt x="1261" y="177"/>
                    <a:pt x="1258" y="177"/>
                  </a:cubicBezTo>
                  <a:cubicBezTo>
                    <a:pt x="1255" y="177"/>
                    <a:pt x="1251" y="179"/>
                    <a:pt x="1248" y="177"/>
                  </a:cubicBezTo>
                  <a:cubicBezTo>
                    <a:pt x="1246" y="175"/>
                    <a:pt x="1243" y="171"/>
                    <a:pt x="1239" y="171"/>
                  </a:cubicBezTo>
                  <a:cubicBezTo>
                    <a:pt x="1235" y="170"/>
                    <a:pt x="1218" y="170"/>
                    <a:pt x="1215" y="168"/>
                  </a:cubicBezTo>
                  <a:cubicBezTo>
                    <a:pt x="1212" y="166"/>
                    <a:pt x="1213" y="165"/>
                    <a:pt x="1213" y="163"/>
                  </a:cubicBezTo>
                  <a:cubicBezTo>
                    <a:pt x="1214" y="162"/>
                    <a:pt x="1216" y="162"/>
                    <a:pt x="1214" y="160"/>
                  </a:cubicBezTo>
                  <a:cubicBezTo>
                    <a:pt x="1213" y="157"/>
                    <a:pt x="1212" y="157"/>
                    <a:pt x="1213" y="154"/>
                  </a:cubicBezTo>
                  <a:cubicBezTo>
                    <a:pt x="1213" y="151"/>
                    <a:pt x="1216" y="145"/>
                    <a:pt x="1216" y="142"/>
                  </a:cubicBezTo>
                  <a:cubicBezTo>
                    <a:pt x="1216" y="138"/>
                    <a:pt x="1216" y="134"/>
                    <a:pt x="1213" y="132"/>
                  </a:cubicBezTo>
                  <a:cubicBezTo>
                    <a:pt x="1210" y="130"/>
                    <a:pt x="1209" y="130"/>
                    <a:pt x="1208" y="131"/>
                  </a:cubicBezTo>
                  <a:cubicBezTo>
                    <a:pt x="1207" y="132"/>
                    <a:pt x="1208" y="134"/>
                    <a:pt x="1209" y="136"/>
                  </a:cubicBezTo>
                  <a:cubicBezTo>
                    <a:pt x="1209" y="138"/>
                    <a:pt x="1209" y="142"/>
                    <a:pt x="1208" y="144"/>
                  </a:cubicBezTo>
                  <a:cubicBezTo>
                    <a:pt x="1208" y="147"/>
                    <a:pt x="1205" y="150"/>
                    <a:pt x="1201" y="152"/>
                  </a:cubicBezTo>
                  <a:cubicBezTo>
                    <a:pt x="1197" y="153"/>
                    <a:pt x="1193" y="153"/>
                    <a:pt x="1192" y="156"/>
                  </a:cubicBezTo>
                  <a:cubicBezTo>
                    <a:pt x="1190" y="158"/>
                    <a:pt x="1184" y="164"/>
                    <a:pt x="1184" y="165"/>
                  </a:cubicBezTo>
                  <a:cubicBezTo>
                    <a:pt x="1184" y="167"/>
                    <a:pt x="1184" y="165"/>
                    <a:pt x="1188" y="168"/>
                  </a:cubicBezTo>
                  <a:cubicBezTo>
                    <a:pt x="1192" y="171"/>
                    <a:pt x="1197" y="181"/>
                    <a:pt x="1199" y="184"/>
                  </a:cubicBezTo>
                  <a:cubicBezTo>
                    <a:pt x="1201" y="186"/>
                    <a:pt x="1200" y="187"/>
                    <a:pt x="1198" y="188"/>
                  </a:cubicBezTo>
                  <a:cubicBezTo>
                    <a:pt x="1197" y="190"/>
                    <a:pt x="1194" y="196"/>
                    <a:pt x="1192" y="200"/>
                  </a:cubicBezTo>
                  <a:cubicBezTo>
                    <a:pt x="1190" y="205"/>
                    <a:pt x="1189" y="208"/>
                    <a:pt x="1190" y="208"/>
                  </a:cubicBezTo>
                  <a:cubicBezTo>
                    <a:pt x="1191" y="209"/>
                    <a:pt x="1192" y="211"/>
                    <a:pt x="1192" y="213"/>
                  </a:cubicBezTo>
                  <a:cubicBezTo>
                    <a:pt x="1192" y="215"/>
                    <a:pt x="1193" y="221"/>
                    <a:pt x="1195" y="220"/>
                  </a:cubicBezTo>
                  <a:cubicBezTo>
                    <a:pt x="1197" y="220"/>
                    <a:pt x="1197" y="219"/>
                    <a:pt x="1199" y="219"/>
                  </a:cubicBezTo>
                  <a:cubicBezTo>
                    <a:pt x="1202" y="219"/>
                    <a:pt x="1201" y="220"/>
                    <a:pt x="1204" y="220"/>
                  </a:cubicBezTo>
                  <a:cubicBezTo>
                    <a:pt x="1207" y="220"/>
                    <a:pt x="1210" y="216"/>
                    <a:pt x="1214" y="216"/>
                  </a:cubicBezTo>
                  <a:cubicBezTo>
                    <a:pt x="1218" y="216"/>
                    <a:pt x="1226" y="219"/>
                    <a:pt x="1229" y="219"/>
                  </a:cubicBezTo>
                  <a:cubicBezTo>
                    <a:pt x="1232" y="219"/>
                    <a:pt x="1237" y="222"/>
                    <a:pt x="1240" y="224"/>
                  </a:cubicBezTo>
                  <a:cubicBezTo>
                    <a:pt x="1243" y="226"/>
                    <a:pt x="1246" y="232"/>
                    <a:pt x="1246" y="233"/>
                  </a:cubicBezTo>
                  <a:cubicBezTo>
                    <a:pt x="1247" y="235"/>
                    <a:pt x="1248" y="237"/>
                    <a:pt x="1246" y="239"/>
                  </a:cubicBezTo>
                  <a:cubicBezTo>
                    <a:pt x="1245" y="241"/>
                    <a:pt x="1241" y="244"/>
                    <a:pt x="1241" y="246"/>
                  </a:cubicBezTo>
                  <a:cubicBezTo>
                    <a:pt x="1241" y="248"/>
                    <a:pt x="1243" y="248"/>
                    <a:pt x="1247" y="250"/>
                  </a:cubicBezTo>
                  <a:cubicBezTo>
                    <a:pt x="1251" y="252"/>
                    <a:pt x="1262" y="255"/>
                    <a:pt x="1259" y="255"/>
                  </a:cubicBezTo>
                  <a:cubicBezTo>
                    <a:pt x="1255" y="255"/>
                    <a:pt x="1246" y="256"/>
                    <a:pt x="1243" y="254"/>
                  </a:cubicBezTo>
                  <a:cubicBezTo>
                    <a:pt x="1241" y="253"/>
                    <a:pt x="1237" y="252"/>
                    <a:pt x="1237" y="252"/>
                  </a:cubicBezTo>
                  <a:cubicBezTo>
                    <a:pt x="1237" y="252"/>
                    <a:pt x="1237" y="251"/>
                    <a:pt x="1237" y="249"/>
                  </a:cubicBezTo>
                  <a:cubicBezTo>
                    <a:pt x="1237" y="246"/>
                    <a:pt x="1234" y="246"/>
                    <a:pt x="1235" y="244"/>
                  </a:cubicBezTo>
                  <a:cubicBezTo>
                    <a:pt x="1236" y="242"/>
                    <a:pt x="1240" y="238"/>
                    <a:pt x="1238" y="235"/>
                  </a:cubicBezTo>
                  <a:cubicBezTo>
                    <a:pt x="1235" y="232"/>
                    <a:pt x="1232" y="233"/>
                    <a:pt x="1231" y="230"/>
                  </a:cubicBezTo>
                  <a:cubicBezTo>
                    <a:pt x="1229" y="227"/>
                    <a:pt x="1230" y="225"/>
                    <a:pt x="1226" y="224"/>
                  </a:cubicBezTo>
                  <a:cubicBezTo>
                    <a:pt x="1222" y="223"/>
                    <a:pt x="1217" y="226"/>
                    <a:pt x="1214" y="225"/>
                  </a:cubicBezTo>
                  <a:cubicBezTo>
                    <a:pt x="1211" y="225"/>
                    <a:pt x="1204" y="227"/>
                    <a:pt x="1202" y="229"/>
                  </a:cubicBezTo>
                  <a:cubicBezTo>
                    <a:pt x="1200" y="231"/>
                    <a:pt x="1205" y="231"/>
                    <a:pt x="1203" y="232"/>
                  </a:cubicBezTo>
                  <a:cubicBezTo>
                    <a:pt x="1202" y="233"/>
                    <a:pt x="1199" y="237"/>
                    <a:pt x="1200" y="238"/>
                  </a:cubicBezTo>
                  <a:cubicBezTo>
                    <a:pt x="1201" y="238"/>
                    <a:pt x="1204" y="239"/>
                    <a:pt x="1204" y="242"/>
                  </a:cubicBezTo>
                  <a:cubicBezTo>
                    <a:pt x="1205" y="245"/>
                    <a:pt x="1206" y="249"/>
                    <a:pt x="1204" y="251"/>
                  </a:cubicBezTo>
                  <a:cubicBezTo>
                    <a:pt x="1203" y="253"/>
                    <a:pt x="1196" y="258"/>
                    <a:pt x="1195" y="260"/>
                  </a:cubicBezTo>
                  <a:cubicBezTo>
                    <a:pt x="1194" y="262"/>
                    <a:pt x="1193" y="267"/>
                    <a:pt x="1190" y="269"/>
                  </a:cubicBezTo>
                  <a:cubicBezTo>
                    <a:pt x="1188" y="271"/>
                    <a:pt x="1174" y="275"/>
                    <a:pt x="1174" y="277"/>
                  </a:cubicBezTo>
                  <a:cubicBezTo>
                    <a:pt x="1173" y="280"/>
                    <a:pt x="1173" y="283"/>
                    <a:pt x="1170" y="283"/>
                  </a:cubicBezTo>
                  <a:cubicBezTo>
                    <a:pt x="1167" y="284"/>
                    <a:pt x="1166" y="284"/>
                    <a:pt x="1163" y="282"/>
                  </a:cubicBezTo>
                  <a:cubicBezTo>
                    <a:pt x="1159" y="281"/>
                    <a:pt x="1154" y="281"/>
                    <a:pt x="1151" y="281"/>
                  </a:cubicBezTo>
                  <a:cubicBezTo>
                    <a:pt x="1148" y="282"/>
                    <a:pt x="1144" y="281"/>
                    <a:pt x="1141" y="279"/>
                  </a:cubicBezTo>
                  <a:cubicBezTo>
                    <a:pt x="1139" y="278"/>
                    <a:pt x="1133" y="280"/>
                    <a:pt x="1132" y="278"/>
                  </a:cubicBezTo>
                  <a:cubicBezTo>
                    <a:pt x="1131" y="276"/>
                    <a:pt x="1131" y="274"/>
                    <a:pt x="1130" y="273"/>
                  </a:cubicBezTo>
                  <a:cubicBezTo>
                    <a:pt x="1129" y="271"/>
                    <a:pt x="1134" y="271"/>
                    <a:pt x="1135" y="272"/>
                  </a:cubicBezTo>
                  <a:cubicBezTo>
                    <a:pt x="1136" y="273"/>
                    <a:pt x="1135" y="274"/>
                    <a:pt x="1136" y="275"/>
                  </a:cubicBezTo>
                  <a:cubicBezTo>
                    <a:pt x="1138" y="277"/>
                    <a:pt x="1140" y="278"/>
                    <a:pt x="1141" y="278"/>
                  </a:cubicBezTo>
                  <a:cubicBezTo>
                    <a:pt x="1143" y="278"/>
                    <a:pt x="1142" y="275"/>
                    <a:pt x="1144" y="274"/>
                  </a:cubicBezTo>
                  <a:cubicBezTo>
                    <a:pt x="1146" y="274"/>
                    <a:pt x="1147" y="274"/>
                    <a:pt x="1147" y="275"/>
                  </a:cubicBezTo>
                  <a:cubicBezTo>
                    <a:pt x="1148" y="276"/>
                    <a:pt x="1148" y="277"/>
                    <a:pt x="1150" y="277"/>
                  </a:cubicBezTo>
                  <a:cubicBezTo>
                    <a:pt x="1153" y="277"/>
                    <a:pt x="1161" y="276"/>
                    <a:pt x="1162" y="274"/>
                  </a:cubicBezTo>
                  <a:cubicBezTo>
                    <a:pt x="1163" y="272"/>
                    <a:pt x="1160" y="272"/>
                    <a:pt x="1160" y="272"/>
                  </a:cubicBezTo>
                  <a:cubicBezTo>
                    <a:pt x="1160" y="272"/>
                    <a:pt x="1160" y="270"/>
                    <a:pt x="1162" y="269"/>
                  </a:cubicBezTo>
                  <a:cubicBezTo>
                    <a:pt x="1165" y="268"/>
                    <a:pt x="1164" y="268"/>
                    <a:pt x="1167" y="266"/>
                  </a:cubicBezTo>
                  <a:cubicBezTo>
                    <a:pt x="1170" y="264"/>
                    <a:pt x="1174" y="262"/>
                    <a:pt x="1175" y="259"/>
                  </a:cubicBezTo>
                  <a:cubicBezTo>
                    <a:pt x="1176" y="256"/>
                    <a:pt x="1175" y="256"/>
                    <a:pt x="1178" y="255"/>
                  </a:cubicBezTo>
                  <a:cubicBezTo>
                    <a:pt x="1182" y="254"/>
                    <a:pt x="1185" y="252"/>
                    <a:pt x="1185" y="248"/>
                  </a:cubicBezTo>
                  <a:cubicBezTo>
                    <a:pt x="1184" y="244"/>
                    <a:pt x="1182" y="241"/>
                    <a:pt x="1185" y="239"/>
                  </a:cubicBezTo>
                  <a:cubicBezTo>
                    <a:pt x="1188" y="236"/>
                    <a:pt x="1191" y="236"/>
                    <a:pt x="1189" y="234"/>
                  </a:cubicBezTo>
                  <a:cubicBezTo>
                    <a:pt x="1187" y="232"/>
                    <a:pt x="1178" y="231"/>
                    <a:pt x="1177" y="222"/>
                  </a:cubicBezTo>
                  <a:cubicBezTo>
                    <a:pt x="1175" y="213"/>
                    <a:pt x="1177" y="210"/>
                    <a:pt x="1177" y="202"/>
                  </a:cubicBezTo>
                  <a:cubicBezTo>
                    <a:pt x="1176" y="195"/>
                    <a:pt x="1175" y="192"/>
                    <a:pt x="1176" y="190"/>
                  </a:cubicBezTo>
                  <a:cubicBezTo>
                    <a:pt x="1178" y="188"/>
                    <a:pt x="1183" y="182"/>
                    <a:pt x="1180" y="178"/>
                  </a:cubicBezTo>
                  <a:cubicBezTo>
                    <a:pt x="1176" y="173"/>
                    <a:pt x="1166" y="167"/>
                    <a:pt x="1167" y="164"/>
                  </a:cubicBezTo>
                  <a:cubicBezTo>
                    <a:pt x="1168" y="162"/>
                    <a:pt x="1172" y="161"/>
                    <a:pt x="1174" y="156"/>
                  </a:cubicBezTo>
                  <a:cubicBezTo>
                    <a:pt x="1176" y="151"/>
                    <a:pt x="1179" y="149"/>
                    <a:pt x="1179" y="145"/>
                  </a:cubicBezTo>
                  <a:cubicBezTo>
                    <a:pt x="1180" y="141"/>
                    <a:pt x="1183" y="135"/>
                    <a:pt x="1177" y="134"/>
                  </a:cubicBezTo>
                  <a:cubicBezTo>
                    <a:pt x="1170" y="132"/>
                    <a:pt x="1167" y="129"/>
                    <a:pt x="1161" y="129"/>
                  </a:cubicBezTo>
                  <a:cubicBezTo>
                    <a:pt x="1155" y="129"/>
                    <a:pt x="1140" y="128"/>
                    <a:pt x="1137" y="128"/>
                  </a:cubicBezTo>
                  <a:cubicBezTo>
                    <a:pt x="1134" y="127"/>
                    <a:pt x="1131" y="133"/>
                    <a:pt x="1128" y="140"/>
                  </a:cubicBezTo>
                  <a:cubicBezTo>
                    <a:pt x="1125" y="147"/>
                    <a:pt x="1123" y="156"/>
                    <a:pt x="1118" y="160"/>
                  </a:cubicBezTo>
                  <a:cubicBezTo>
                    <a:pt x="1112" y="164"/>
                    <a:pt x="1103" y="169"/>
                    <a:pt x="1100" y="171"/>
                  </a:cubicBezTo>
                  <a:cubicBezTo>
                    <a:pt x="1098" y="172"/>
                    <a:pt x="1099" y="173"/>
                    <a:pt x="1099" y="175"/>
                  </a:cubicBezTo>
                  <a:cubicBezTo>
                    <a:pt x="1098" y="177"/>
                    <a:pt x="1098" y="179"/>
                    <a:pt x="1099" y="179"/>
                  </a:cubicBezTo>
                  <a:cubicBezTo>
                    <a:pt x="1100" y="179"/>
                    <a:pt x="1107" y="177"/>
                    <a:pt x="1107" y="179"/>
                  </a:cubicBezTo>
                  <a:cubicBezTo>
                    <a:pt x="1107" y="181"/>
                    <a:pt x="1106" y="184"/>
                    <a:pt x="1106" y="187"/>
                  </a:cubicBezTo>
                  <a:cubicBezTo>
                    <a:pt x="1106" y="190"/>
                    <a:pt x="1104" y="193"/>
                    <a:pt x="1104" y="194"/>
                  </a:cubicBezTo>
                  <a:cubicBezTo>
                    <a:pt x="1104" y="195"/>
                    <a:pt x="1106" y="196"/>
                    <a:pt x="1105" y="198"/>
                  </a:cubicBezTo>
                  <a:cubicBezTo>
                    <a:pt x="1103" y="201"/>
                    <a:pt x="1099" y="200"/>
                    <a:pt x="1099" y="202"/>
                  </a:cubicBezTo>
                  <a:cubicBezTo>
                    <a:pt x="1098" y="205"/>
                    <a:pt x="1100" y="207"/>
                    <a:pt x="1102" y="207"/>
                  </a:cubicBezTo>
                  <a:cubicBezTo>
                    <a:pt x="1103" y="207"/>
                    <a:pt x="1106" y="206"/>
                    <a:pt x="1109" y="207"/>
                  </a:cubicBezTo>
                  <a:cubicBezTo>
                    <a:pt x="1112" y="208"/>
                    <a:pt x="1118" y="208"/>
                    <a:pt x="1118" y="210"/>
                  </a:cubicBezTo>
                  <a:cubicBezTo>
                    <a:pt x="1118" y="213"/>
                    <a:pt x="1118" y="219"/>
                    <a:pt x="1122" y="222"/>
                  </a:cubicBezTo>
                  <a:cubicBezTo>
                    <a:pt x="1125" y="225"/>
                    <a:pt x="1129" y="224"/>
                    <a:pt x="1131" y="224"/>
                  </a:cubicBezTo>
                  <a:cubicBezTo>
                    <a:pt x="1133" y="224"/>
                    <a:pt x="1131" y="227"/>
                    <a:pt x="1130" y="228"/>
                  </a:cubicBezTo>
                  <a:cubicBezTo>
                    <a:pt x="1128" y="230"/>
                    <a:pt x="1124" y="244"/>
                    <a:pt x="1120" y="240"/>
                  </a:cubicBezTo>
                  <a:cubicBezTo>
                    <a:pt x="1115" y="235"/>
                    <a:pt x="1106" y="229"/>
                    <a:pt x="1104" y="227"/>
                  </a:cubicBezTo>
                  <a:cubicBezTo>
                    <a:pt x="1102" y="225"/>
                    <a:pt x="1101" y="225"/>
                    <a:pt x="1099" y="224"/>
                  </a:cubicBezTo>
                  <a:cubicBezTo>
                    <a:pt x="1096" y="224"/>
                    <a:pt x="1084" y="220"/>
                    <a:pt x="1079" y="218"/>
                  </a:cubicBezTo>
                  <a:cubicBezTo>
                    <a:pt x="1074" y="216"/>
                    <a:pt x="1071" y="213"/>
                    <a:pt x="1067" y="210"/>
                  </a:cubicBezTo>
                  <a:cubicBezTo>
                    <a:pt x="1062" y="208"/>
                    <a:pt x="1035" y="205"/>
                    <a:pt x="1031" y="204"/>
                  </a:cubicBezTo>
                  <a:cubicBezTo>
                    <a:pt x="1027" y="204"/>
                    <a:pt x="1022" y="202"/>
                    <a:pt x="1020" y="204"/>
                  </a:cubicBezTo>
                  <a:cubicBezTo>
                    <a:pt x="1018" y="206"/>
                    <a:pt x="1016" y="206"/>
                    <a:pt x="1015" y="208"/>
                  </a:cubicBezTo>
                  <a:cubicBezTo>
                    <a:pt x="1015" y="210"/>
                    <a:pt x="1018" y="214"/>
                    <a:pt x="1020" y="217"/>
                  </a:cubicBezTo>
                  <a:cubicBezTo>
                    <a:pt x="1021" y="219"/>
                    <a:pt x="1024" y="221"/>
                    <a:pt x="1021" y="223"/>
                  </a:cubicBezTo>
                  <a:cubicBezTo>
                    <a:pt x="1018" y="226"/>
                    <a:pt x="1018" y="229"/>
                    <a:pt x="1014" y="229"/>
                  </a:cubicBezTo>
                  <a:cubicBezTo>
                    <a:pt x="1010" y="229"/>
                    <a:pt x="1008" y="228"/>
                    <a:pt x="1007" y="230"/>
                  </a:cubicBezTo>
                  <a:cubicBezTo>
                    <a:pt x="1007" y="232"/>
                    <a:pt x="1011" y="235"/>
                    <a:pt x="1009" y="236"/>
                  </a:cubicBezTo>
                  <a:cubicBezTo>
                    <a:pt x="1008" y="236"/>
                    <a:pt x="999" y="235"/>
                    <a:pt x="998" y="234"/>
                  </a:cubicBezTo>
                  <a:cubicBezTo>
                    <a:pt x="996" y="232"/>
                    <a:pt x="997" y="230"/>
                    <a:pt x="999" y="229"/>
                  </a:cubicBezTo>
                  <a:cubicBezTo>
                    <a:pt x="1000" y="228"/>
                    <a:pt x="1002" y="227"/>
                    <a:pt x="1001" y="225"/>
                  </a:cubicBezTo>
                  <a:cubicBezTo>
                    <a:pt x="999" y="223"/>
                    <a:pt x="995" y="220"/>
                    <a:pt x="992" y="222"/>
                  </a:cubicBezTo>
                  <a:cubicBezTo>
                    <a:pt x="989" y="223"/>
                    <a:pt x="980" y="228"/>
                    <a:pt x="977" y="230"/>
                  </a:cubicBezTo>
                  <a:cubicBezTo>
                    <a:pt x="974" y="231"/>
                    <a:pt x="971" y="230"/>
                    <a:pt x="966" y="230"/>
                  </a:cubicBezTo>
                  <a:cubicBezTo>
                    <a:pt x="961" y="229"/>
                    <a:pt x="948" y="233"/>
                    <a:pt x="946" y="235"/>
                  </a:cubicBezTo>
                  <a:cubicBezTo>
                    <a:pt x="945" y="236"/>
                    <a:pt x="943" y="239"/>
                    <a:pt x="940" y="239"/>
                  </a:cubicBezTo>
                  <a:cubicBezTo>
                    <a:pt x="937" y="239"/>
                    <a:pt x="921" y="239"/>
                    <a:pt x="922" y="237"/>
                  </a:cubicBezTo>
                  <a:cubicBezTo>
                    <a:pt x="922" y="235"/>
                    <a:pt x="926" y="236"/>
                    <a:pt x="927" y="235"/>
                  </a:cubicBezTo>
                  <a:cubicBezTo>
                    <a:pt x="928" y="235"/>
                    <a:pt x="926" y="231"/>
                    <a:pt x="927" y="228"/>
                  </a:cubicBezTo>
                  <a:cubicBezTo>
                    <a:pt x="929" y="226"/>
                    <a:pt x="935" y="223"/>
                    <a:pt x="932" y="223"/>
                  </a:cubicBezTo>
                  <a:cubicBezTo>
                    <a:pt x="930" y="222"/>
                    <a:pt x="924" y="223"/>
                    <a:pt x="919" y="225"/>
                  </a:cubicBezTo>
                  <a:cubicBezTo>
                    <a:pt x="914" y="227"/>
                    <a:pt x="910" y="227"/>
                    <a:pt x="911" y="231"/>
                  </a:cubicBezTo>
                  <a:cubicBezTo>
                    <a:pt x="912" y="235"/>
                    <a:pt x="912" y="235"/>
                    <a:pt x="910" y="235"/>
                  </a:cubicBezTo>
                  <a:cubicBezTo>
                    <a:pt x="908" y="235"/>
                    <a:pt x="909" y="234"/>
                    <a:pt x="905" y="233"/>
                  </a:cubicBezTo>
                  <a:cubicBezTo>
                    <a:pt x="902" y="232"/>
                    <a:pt x="890" y="234"/>
                    <a:pt x="885" y="237"/>
                  </a:cubicBezTo>
                  <a:cubicBezTo>
                    <a:pt x="879" y="240"/>
                    <a:pt x="866" y="247"/>
                    <a:pt x="864" y="247"/>
                  </a:cubicBezTo>
                  <a:cubicBezTo>
                    <a:pt x="862" y="248"/>
                    <a:pt x="852" y="249"/>
                    <a:pt x="850" y="252"/>
                  </a:cubicBezTo>
                  <a:cubicBezTo>
                    <a:pt x="848" y="256"/>
                    <a:pt x="848" y="268"/>
                    <a:pt x="844" y="268"/>
                  </a:cubicBezTo>
                  <a:cubicBezTo>
                    <a:pt x="839" y="269"/>
                    <a:pt x="825" y="271"/>
                    <a:pt x="824" y="269"/>
                  </a:cubicBezTo>
                  <a:cubicBezTo>
                    <a:pt x="823" y="267"/>
                    <a:pt x="820" y="262"/>
                    <a:pt x="816" y="260"/>
                  </a:cubicBezTo>
                  <a:cubicBezTo>
                    <a:pt x="812" y="258"/>
                    <a:pt x="807" y="258"/>
                    <a:pt x="809" y="256"/>
                  </a:cubicBezTo>
                  <a:cubicBezTo>
                    <a:pt x="811" y="254"/>
                    <a:pt x="812" y="250"/>
                    <a:pt x="815" y="249"/>
                  </a:cubicBezTo>
                  <a:cubicBezTo>
                    <a:pt x="819" y="247"/>
                    <a:pt x="832" y="248"/>
                    <a:pt x="832" y="246"/>
                  </a:cubicBezTo>
                  <a:cubicBezTo>
                    <a:pt x="832" y="244"/>
                    <a:pt x="825" y="236"/>
                    <a:pt x="823" y="233"/>
                  </a:cubicBezTo>
                  <a:cubicBezTo>
                    <a:pt x="821" y="231"/>
                    <a:pt x="816" y="230"/>
                    <a:pt x="810" y="230"/>
                  </a:cubicBezTo>
                  <a:cubicBezTo>
                    <a:pt x="805" y="230"/>
                    <a:pt x="798" y="230"/>
                    <a:pt x="795" y="229"/>
                  </a:cubicBezTo>
                  <a:cubicBezTo>
                    <a:pt x="792" y="229"/>
                    <a:pt x="786" y="227"/>
                    <a:pt x="789" y="229"/>
                  </a:cubicBezTo>
                  <a:cubicBezTo>
                    <a:pt x="791" y="231"/>
                    <a:pt x="799" y="232"/>
                    <a:pt x="799" y="235"/>
                  </a:cubicBezTo>
                  <a:cubicBezTo>
                    <a:pt x="799" y="238"/>
                    <a:pt x="799" y="246"/>
                    <a:pt x="797" y="248"/>
                  </a:cubicBezTo>
                  <a:cubicBezTo>
                    <a:pt x="795" y="251"/>
                    <a:pt x="791" y="258"/>
                    <a:pt x="794" y="259"/>
                  </a:cubicBezTo>
                  <a:cubicBezTo>
                    <a:pt x="796" y="260"/>
                    <a:pt x="805" y="265"/>
                    <a:pt x="803" y="271"/>
                  </a:cubicBezTo>
                  <a:cubicBezTo>
                    <a:pt x="800" y="276"/>
                    <a:pt x="798" y="280"/>
                    <a:pt x="798" y="283"/>
                  </a:cubicBezTo>
                  <a:cubicBezTo>
                    <a:pt x="798" y="287"/>
                    <a:pt x="800" y="292"/>
                    <a:pt x="798" y="289"/>
                  </a:cubicBezTo>
                  <a:cubicBezTo>
                    <a:pt x="796" y="287"/>
                    <a:pt x="795" y="283"/>
                    <a:pt x="792" y="284"/>
                  </a:cubicBezTo>
                  <a:cubicBezTo>
                    <a:pt x="790" y="286"/>
                    <a:pt x="786" y="288"/>
                    <a:pt x="788" y="285"/>
                  </a:cubicBezTo>
                  <a:cubicBezTo>
                    <a:pt x="790" y="283"/>
                    <a:pt x="793" y="282"/>
                    <a:pt x="790" y="280"/>
                  </a:cubicBezTo>
                  <a:cubicBezTo>
                    <a:pt x="787" y="279"/>
                    <a:pt x="778" y="278"/>
                    <a:pt x="776" y="277"/>
                  </a:cubicBezTo>
                  <a:cubicBezTo>
                    <a:pt x="773" y="276"/>
                    <a:pt x="768" y="280"/>
                    <a:pt x="764" y="283"/>
                  </a:cubicBezTo>
                  <a:cubicBezTo>
                    <a:pt x="760" y="286"/>
                    <a:pt x="753" y="288"/>
                    <a:pt x="752" y="289"/>
                  </a:cubicBezTo>
                  <a:cubicBezTo>
                    <a:pt x="750" y="290"/>
                    <a:pt x="743" y="297"/>
                    <a:pt x="740" y="299"/>
                  </a:cubicBezTo>
                  <a:cubicBezTo>
                    <a:pt x="737" y="301"/>
                    <a:pt x="747" y="306"/>
                    <a:pt x="749" y="310"/>
                  </a:cubicBezTo>
                  <a:cubicBezTo>
                    <a:pt x="750" y="314"/>
                    <a:pt x="753" y="321"/>
                    <a:pt x="747" y="319"/>
                  </a:cubicBezTo>
                  <a:cubicBezTo>
                    <a:pt x="741" y="316"/>
                    <a:pt x="726" y="312"/>
                    <a:pt x="723" y="314"/>
                  </a:cubicBezTo>
                  <a:cubicBezTo>
                    <a:pt x="721" y="315"/>
                    <a:pt x="716" y="316"/>
                    <a:pt x="717" y="314"/>
                  </a:cubicBezTo>
                  <a:cubicBezTo>
                    <a:pt x="718" y="313"/>
                    <a:pt x="718" y="312"/>
                    <a:pt x="714" y="309"/>
                  </a:cubicBezTo>
                  <a:cubicBezTo>
                    <a:pt x="709" y="306"/>
                    <a:pt x="705" y="304"/>
                    <a:pt x="704" y="305"/>
                  </a:cubicBezTo>
                  <a:cubicBezTo>
                    <a:pt x="702" y="306"/>
                    <a:pt x="699" y="310"/>
                    <a:pt x="700" y="312"/>
                  </a:cubicBezTo>
                  <a:cubicBezTo>
                    <a:pt x="700" y="314"/>
                    <a:pt x="706" y="320"/>
                    <a:pt x="708" y="321"/>
                  </a:cubicBezTo>
                  <a:cubicBezTo>
                    <a:pt x="709" y="321"/>
                    <a:pt x="718" y="321"/>
                    <a:pt x="718" y="324"/>
                  </a:cubicBezTo>
                  <a:cubicBezTo>
                    <a:pt x="718" y="326"/>
                    <a:pt x="715" y="331"/>
                    <a:pt x="713" y="332"/>
                  </a:cubicBezTo>
                  <a:cubicBezTo>
                    <a:pt x="711" y="333"/>
                    <a:pt x="708" y="333"/>
                    <a:pt x="705" y="331"/>
                  </a:cubicBezTo>
                  <a:cubicBezTo>
                    <a:pt x="702" y="329"/>
                    <a:pt x="698" y="331"/>
                    <a:pt x="696" y="329"/>
                  </a:cubicBezTo>
                  <a:cubicBezTo>
                    <a:pt x="693" y="328"/>
                    <a:pt x="689" y="324"/>
                    <a:pt x="687" y="322"/>
                  </a:cubicBezTo>
                  <a:cubicBezTo>
                    <a:pt x="684" y="321"/>
                    <a:pt x="676" y="319"/>
                    <a:pt x="677" y="317"/>
                  </a:cubicBezTo>
                  <a:cubicBezTo>
                    <a:pt x="677" y="314"/>
                    <a:pt x="675" y="307"/>
                    <a:pt x="673" y="305"/>
                  </a:cubicBezTo>
                  <a:cubicBezTo>
                    <a:pt x="671" y="303"/>
                    <a:pt x="668" y="302"/>
                    <a:pt x="670" y="300"/>
                  </a:cubicBezTo>
                  <a:cubicBezTo>
                    <a:pt x="672" y="298"/>
                    <a:pt x="677" y="294"/>
                    <a:pt x="676" y="292"/>
                  </a:cubicBezTo>
                  <a:cubicBezTo>
                    <a:pt x="676" y="290"/>
                    <a:pt x="673" y="286"/>
                    <a:pt x="671" y="284"/>
                  </a:cubicBezTo>
                  <a:cubicBezTo>
                    <a:pt x="668" y="282"/>
                    <a:pt x="662" y="280"/>
                    <a:pt x="659" y="279"/>
                  </a:cubicBezTo>
                  <a:cubicBezTo>
                    <a:pt x="656" y="277"/>
                    <a:pt x="660" y="278"/>
                    <a:pt x="657" y="275"/>
                  </a:cubicBezTo>
                  <a:cubicBezTo>
                    <a:pt x="654" y="273"/>
                    <a:pt x="651" y="273"/>
                    <a:pt x="651" y="273"/>
                  </a:cubicBezTo>
                  <a:cubicBezTo>
                    <a:pt x="651" y="273"/>
                    <a:pt x="653" y="273"/>
                    <a:pt x="651" y="270"/>
                  </a:cubicBezTo>
                  <a:cubicBezTo>
                    <a:pt x="648" y="268"/>
                    <a:pt x="645" y="265"/>
                    <a:pt x="642" y="264"/>
                  </a:cubicBezTo>
                  <a:cubicBezTo>
                    <a:pt x="639" y="262"/>
                    <a:pt x="636" y="261"/>
                    <a:pt x="640" y="261"/>
                  </a:cubicBezTo>
                  <a:cubicBezTo>
                    <a:pt x="644" y="261"/>
                    <a:pt x="647" y="261"/>
                    <a:pt x="650" y="264"/>
                  </a:cubicBezTo>
                  <a:cubicBezTo>
                    <a:pt x="652" y="268"/>
                    <a:pt x="657" y="271"/>
                    <a:pt x="658" y="270"/>
                  </a:cubicBezTo>
                  <a:cubicBezTo>
                    <a:pt x="659" y="268"/>
                    <a:pt x="661" y="267"/>
                    <a:pt x="661" y="268"/>
                  </a:cubicBezTo>
                  <a:cubicBezTo>
                    <a:pt x="661" y="270"/>
                    <a:pt x="666" y="271"/>
                    <a:pt x="671" y="272"/>
                  </a:cubicBezTo>
                  <a:cubicBezTo>
                    <a:pt x="676" y="274"/>
                    <a:pt x="687" y="278"/>
                    <a:pt x="695" y="279"/>
                  </a:cubicBezTo>
                  <a:cubicBezTo>
                    <a:pt x="702" y="280"/>
                    <a:pt x="705" y="280"/>
                    <a:pt x="709" y="282"/>
                  </a:cubicBezTo>
                  <a:cubicBezTo>
                    <a:pt x="713" y="284"/>
                    <a:pt x="720" y="287"/>
                    <a:pt x="728" y="285"/>
                  </a:cubicBezTo>
                  <a:cubicBezTo>
                    <a:pt x="737" y="283"/>
                    <a:pt x="751" y="274"/>
                    <a:pt x="754" y="271"/>
                  </a:cubicBezTo>
                  <a:cubicBezTo>
                    <a:pt x="758" y="268"/>
                    <a:pt x="762" y="269"/>
                    <a:pt x="761" y="265"/>
                  </a:cubicBezTo>
                  <a:cubicBezTo>
                    <a:pt x="760" y="261"/>
                    <a:pt x="758" y="258"/>
                    <a:pt x="758" y="254"/>
                  </a:cubicBezTo>
                  <a:cubicBezTo>
                    <a:pt x="758" y="250"/>
                    <a:pt x="760" y="250"/>
                    <a:pt x="754" y="248"/>
                  </a:cubicBezTo>
                  <a:cubicBezTo>
                    <a:pt x="747" y="246"/>
                    <a:pt x="746" y="245"/>
                    <a:pt x="744" y="243"/>
                  </a:cubicBezTo>
                  <a:cubicBezTo>
                    <a:pt x="741" y="240"/>
                    <a:pt x="738" y="241"/>
                    <a:pt x="734" y="238"/>
                  </a:cubicBezTo>
                  <a:cubicBezTo>
                    <a:pt x="731" y="236"/>
                    <a:pt x="730" y="233"/>
                    <a:pt x="725" y="232"/>
                  </a:cubicBezTo>
                  <a:cubicBezTo>
                    <a:pt x="721" y="232"/>
                    <a:pt x="718" y="230"/>
                    <a:pt x="715" y="228"/>
                  </a:cubicBezTo>
                  <a:cubicBezTo>
                    <a:pt x="713" y="227"/>
                    <a:pt x="683" y="213"/>
                    <a:pt x="681" y="214"/>
                  </a:cubicBezTo>
                  <a:cubicBezTo>
                    <a:pt x="679" y="215"/>
                    <a:pt x="679" y="215"/>
                    <a:pt x="677" y="215"/>
                  </a:cubicBezTo>
                  <a:cubicBezTo>
                    <a:pt x="674" y="214"/>
                    <a:pt x="669" y="211"/>
                    <a:pt x="666" y="212"/>
                  </a:cubicBezTo>
                  <a:cubicBezTo>
                    <a:pt x="663" y="212"/>
                    <a:pt x="658" y="218"/>
                    <a:pt x="655" y="219"/>
                  </a:cubicBezTo>
                  <a:cubicBezTo>
                    <a:pt x="653" y="220"/>
                    <a:pt x="652" y="218"/>
                    <a:pt x="655" y="216"/>
                  </a:cubicBezTo>
                  <a:cubicBezTo>
                    <a:pt x="658" y="214"/>
                    <a:pt x="659" y="213"/>
                    <a:pt x="657" y="212"/>
                  </a:cubicBezTo>
                  <a:cubicBezTo>
                    <a:pt x="655" y="210"/>
                    <a:pt x="655" y="210"/>
                    <a:pt x="652" y="210"/>
                  </a:cubicBezTo>
                  <a:cubicBezTo>
                    <a:pt x="648" y="210"/>
                    <a:pt x="643" y="206"/>
                    <a:pt x="643" y="206"/>
                  </a:cubicBezTo>
                  <a:cubicBezTo>
                    <a:pt x="643" y="206"/>
                    <a:pt x="638" y="203"/>
                    <a:pt x="643" y="203"/>
                  </a:cubicBezTo>
                  <a:cubicBezTo>
                    <a:pt x="647" y="204"/>
                    <a:pt x="653" y="207"/>
                    <a:pt x="653" y="205"/>
                  </a:cubicBezTo>
                  <a:cubicBezTo>
                    <a:pt x="653" y="202"/>
                    <a:pt x="655" y="204"/>
                    <a:pt x="649" y="202"/>
                  </a:cubicBezTo>
                  <a:cubicBezTo>
                    <a:pt x="644" y="200"/>
                    <a:pt x="642" y="197"/>
                    <a:pt x="640" y="198"/>
                  </a:cubicBezTo>
                  <a:cubicBezTo>
                    <a:pt x="638" y="199"/>
                    <a:pt x="630" y="206"/>
                    <a:pt x="630" y="205"/>
                  </a:cubicBezTo>
                  <a:cubicBezTo>
                    <a:pt x="630" y="203"/>
                    <a:pt x="630" y="202"/>
                    <a:pt x="629" y="201"/>
                  </a:cubicBezTo>
                  <a:cubicBezTo>
                    <a:pt x="628" y="201"/>
                    <a:pt x="623" y="199"/>
                    <a:pt x="622" y="201"/>
                  </a:cubicBezTo>
                  <a:cubicBezTo>
                    <a:pt x="620" y="203"/>
                    <a:pt x="620" y="206"/>
                    <a:pt x="619" y="204"/>
                  </a:cubicBezTo>
                  <a:cubicBezTo>
                    <a:pt x="619" y="202"/>
                    <a:pt x="617" y="197"/>
                    <a:pt x="617" y="199"/>
                  </a:cubicBezTo>
                  <a:cubicBezTo>
                    <a:pt x="617" y="201"/>
                    <a:pt x="616" y="203"/>
                    <a:pt x="614" y="202"/>
                  </a:cubicBezTo>
                  <a:cubicBezTo>
                    <a:pt x="613" y="202"/>
                    <a:pt x="610" y="202"/>
                    <a:pt x="608" y="202"/>
                  </a:cubicBezTo>
                  <a:cubicBezTo>
                    <a:pt x="607" y="202"/>
                    <a:pt x="607" y="202"/>
                    <a:pt x="607" y="202"/>
                  </a:cubicBezTo>
                  <a:cubicBezTo>
                    <a:pt x="607" y="202"/>
                    <a:pt x="608" y="202"/>
                    <a:pt x="609" y="201"/>
                  </a:cubicBezTo>
                  <a:cubicBezTo>
                    <a:pt x="611" y="199"/>
                    <a:pt x="612" y="199"/>
                    <a:pt x="608" y="197"/>
                  </a:cubicBezTo>
                  <a:cubicBezTo>
                    <a:pt x="604" y="195"/>
                    <a:pt x="595" y="193"/>
                    <a:pt x="599" y="193"/>
                  </a:cubicBezTo>
                  <a:cubicBezTo>
                    <a:pt x="603" y="193"/>
                    <a:pt x="608" y="196"/>
                    <a:pt x="614" y="194"/>
                  </a:cubicBezTo>
                  <a:cubicBezTo>
                    <a:pt x="620" y="192"/>
                    <a:pt x="622" y="190"/>
                    <a:pt x="624" y="188"/>
                  </a:cubicBezTo>
                  <a:cubicBezTo>
                    <a:pt x="625" y="187"/>
                    <a:pt x="627" y="185"/>
                    <a:pt x="622" y="183"/>
                  </a:cubicBezTo>
                  <a:cubicBezTo>
                    <a:pt x="617" y="180"/>
                    <a:pt x="610" y="179"/>
                    <a:pt x="607" y="177"/>
                  </a:cubicBezTo>
                  <a:cubicBezTo>
                    <a:pt x="604" y="175"/>
                    <a:pt x="602" y="174"/>
                    <a:pt x="600" y="175"/>
                  </a:cubicBezTo>
                  <a:cubicBezTo>
                    <a:pt x="598" y="177"/>
                    <a:pt x="595" y="180"/>
                    <a:pt x="594" y="183"/>
                  </a:cubicBezTo>
                  <a:cubicBezTo>
                    <a:pt x="593" y="185"/>
                    <a:pt x="591" y="188"/>
                    <a:pt x="590" y="187"/>
                  </a:cubicBezTo>
                  <a:cubicBezTo>
                    <a:pt x="589" y="185"/>
                    <a:pt x="592" y="181"/>
                    <a:pt x="589" y="181"/>
                  </a:cubicBezTo>
                  <a:cubicBezTo>
                    <a:pt x="586" y="181"/>
                    <a:pt x="583" y="180"/>
                    <a:pt x="587" y="179"/>
                  </a:cubicBezTo>
                  <a:cubicBezTo>
                    <a:pt x="591" y="179"/>
                    <a:pt x="593" y="179"/>
                    <a:pt x="590" y="178"/>
                  </a:cubicBezTo>
                  <a:cubicBezTo>
                    <a:pt x="586" y="177"/>
                    <a:pt x="581" y="178"/>
                    <a:pt x="586" y="176"/>
                  </a:cubicBezTo>
                  <a:cubicBezTo>
                    <a:pt x="592" y="175"/>
                    <a:pt x="596" y="176"/>
                    <a:pt x="592" y="173"/>
                  </a:cubicBezTo>
                  <a:cubicBezTo>
                    <a:pt x="588" y="170"/>
                    <a:pt x="581" y="169"/>
                    <a:pt x="579" y="171"/>
                  </a:cubicBezTo>
                  <a:cubicBezTo>
                    <a:pt x="578" y="174"/>
                    <a:pt x="583" y="176"/>
                    <a:pt x="581" y="177"/>
                  </a:cubicBezTo>
                  <a:cubicBezTo>
                    <a:pt x="578" y="178"/>
                    <a:pt x="575" y="182"/>
                    <a:pt x="573" y="183"/>
                  </a:cubicBezTo>
                  <a:cubicBezTo>
                    <a:pt x="571" y="185"/>
                    <a:pt x="569" y="188"/>
                    <a:pt x="569" y="185"/>
                  </a:cubicBezTo>
                  <a:cubicBezTo>
                    <a:pt x="569" y="182"/>
                    <a:pt x="568" y="179"/>
                    <a:pt x="569" y="177"/>
                  </a:cubicBezTo>
                  <a:cubicBezTo>
                    <a:pt x="570" y="175"/>
                    <a:pt x="570" y="174"/>
                    <a:pt x="568" y="174"/>
                  </a:cubicBezTo>
                  <a:cubicBezTo>
                    <a:pt x="566" y="175"/>
                    <a:pt x="554" y="192"/>
                    <a:pt x="552" y="192"/>
                  </a:cubicBezTo>
                  <a:cubicBezTo>
                    <a:pt x="550" y="192"/>
                    <a:pt x="549" y="191"/>
                    <a:pt x="549" y="188"/>
                  </a:cubicBezTo>
                  <a:cubicBezTo>
                    <a:pt x="550" y="185"/>
                    <a:pt x="557" y="179"/>
                    <a:pt x="558" y="177"/>
                  </a:cubicBezTo>
                  <a:cubicBezTo>
                    <a:pt x="560" y="174"/>
                    <a:pt x="561" y="174"/>
                    <a:pt x="560" y="172"/>
                  </a:cubicBezTo>
                  <a:cubicBezTo>
                    <a:pt x="559" y="170"/>
                    <a:pt x="558" y="169"/>
                    <a:pt x="555" y="170"/>
                  </a:cubicBezTo>
                  <a:cubicBezTo>
                    <a:pt x="552" y="170"/>
                    <a:pt x="551" y="171"/>
                    <a:pt x="553" y="171"/>
                  </a:cubicBezTo>
                  <a:cubicBezTo>
                    <a:pt x="556" y="171"/>
                    <a:pt x="557" y="172"/>
                    <a:pt x="554" y="173"/>
                  </a:cubicBezTo>
                  <a:cubicBezTo>
                    <a:pt x="550" y="173"/>
                    <a:pt x="547" y="175"/>
                    <a:pt x="546" y="174"/>
                  </a:cubicBezTo>
                  <a:cubicBezTo>
                    <a:pt x="546" y="172"/>
                    <a:pt x="546" y="169"/>
                    <a:pt x="545" y="170"/>
                  </a:cubicBezTo>
                  <a:cubicBezTo>
                    <a:pt x="543" y="171"/>
                    <a:pt x="542" y="174"/>
                    <a:pt x="540" y="175"/>
                  </a:cubicBezTo>
                  <a:cubicBezTo>
                    <a:pt x="539" y="176"/>
                    <a:pt x="542" y="179"/>
                    <a:pt x="542" y="181"/>
                  </a:cubicBezTo>
                  <a:cubicBezTo>
                    <a:pt x="543" y="182"/>
                    <a:pt x="542" y="183"/>
                    <a:pt x="541" y="182"/>
                  </a:cubicBezTo>
                  <a:cubicBezTo>
                    <a:pt x="539" y="180"/>
                    <a:pt x="539" y="179"/>
                    <a:pt x="538" y="182"/>
                  </a:cubicBezTo>
                  <a:cubicBezTo>
                    <a:pt x="538" y="184"/>
                    <a:pt x="539" y="187"/>
                    <a:pt x="537" y="185"/>
                  </a:cubicBezTo>
                  <a:cubicBezTo>
                    <a:pt x="536" y="183"/>
                    <a:pt x="537" y="182"/>
                    <a:pt x="534" y="183"/>
                  </a:cubicBezTo>
                  <a:cubicBezTo>
                    <a:pt x="531" y="184"/>
                    <a:pt x="529" y="185"/>
                    <a:pt x="531" y="183"/>
                  </a:cubicBezTo>
                  <a:cubicBezTo>
                    <a:pt x="533" y="181"/>
                    <a:pt x="537" y="179"/>
                    <a:pt x="534" y="179"/>
                  </a:cubicBezTo>
                  <a:cubicBezTo>
                    <a:pt x="531" y="179"/>
                    <a:pt x="529" y="182"/>
                    <a:pt x="526" y="183"/>
                  </a:cubicBezTo>
                  <a:cubicBezTo>
                    <a:pt x="524" y="184"/>
                    <a:pt x="521" y="182"/>
                    <a:pt x="522" y="184"/>
                  </a:cubicBezTo>
                  <a:cubicBezTo>
                    <a:pt x="524" y="187"/>
                    <a:pt x="526" y="190"/>
                    <a:pt x="528" y="190"/>
                  </a:cubicBezTo>
                  <a:cubicBezTo>
                    <a:pt x="530" y="189"/>
                    <a:pt x="531" y="190"/>
                    <a:pt x="529" y="191"/>
                  </a:cubicBezTo>
                  <a:cubicBezTo>
                    <a:pt x="527" y="192"/>
                    <a:pt x="528" y="197"/>
                    <a:pt x="526" y="195"/>
                  </a:cubicBezTo>
                  <a:cubicBezTo>
                    <a:pt x="524" y="193"/>
                    <a:pt x="523" y="192"/>
                    <a:pt x="521" y="192"/>
                  </a:cubicBezTo>
                  <a:cubicBezTo>
                    <a:pt x="520" y="192"/>
                    <a:pt x="519" y="191"/>
                    <a:pt x="519" y="190"/>
                  </a:cubicBezTo>
                  <a:cubicBezTo>
                    <a:pt x="518" y="188"/>
                    <a:pt x="519" y="187"/>
                    <a:pt x="517" y="190"/>
                  </a:cubicBezTo>
                  <a:cubicBezTo>
                    <a:pt x="515" y="193"/>
                    <a:pt x="515" y="193"/>
                    <a:pt x="513" y="192"/>
                  </a:cubicBezTo>
                  <a:cubicBezTo>
                    <a:pt x="512" y="190"/>
                    <a:pt x="513" y="189"/>
                    <a:pt x="511" y="189"/>
                  </a:cubicBezTo>
                  <a:cubicBezTo>
                    <a:pt x="509" y="188"/>
                    <a:pt x="505" y="190"/>
                    <a:pt x="502" y="190"/>
                  </a:cubicBezTo>
                  <a:cubicBezTo>
                    <a:pt x="498" y="190"/>
                    <a:pt x="499" y="189"/>
                    <a:pt x="504" y="191"/>
                  </a:cubicBezTo>
                  <a:cubicBezTo>
                    <a:pt x="509" y="192"/>
                    <a:pt x="513" y="195"/>
                    <a:pt x="511" y="195"/>
                  </a:cubicBezTo>
                  <a:cubicBezTo>
                    <a:pt x="509" y="195"/>
                    <a:pt x="509" y="195"/>
                    <a:pt x="509" y="197"/>
                  </a:cubicBezTo>
                  <a:cubicBezTo>
                    <a:pt x="509" y="200"/>
                    <a:pt x="512" y="203"/>
                    <a:pt x="510" y="202"/>
                  </a:cubicBezTo>
                  <a:cubicBezTo>
                    <a:pt x="508" y="200"/>
                    <a:pt x="503" y="199"/>
                    <a:pt x="502" y="198"/>
                  </a:cubicBezTo>
                  <a:cubicBezTo>
                    <a:pt x="501" y="197"/>
                    <a:pt x="500" y="198"/>
                    <a:pt x="500" y="199"/>
                  </a:cubicBezTo>
                  <a:cubicBezTo>
                    <a:pt x="500" y="201"/>
                    <a:pt x="498" y="201"/>
                    <a:pt x="497" y="200"/>
                  </a:cubicBezTo>
                  <a:cubicBezTo>
                    <a:pt x="496" y="198"/>
                    <a:pt x="497" y="196"/>
                    <a:pt x="496" y="198"/>
                  </a:cubicBezTo>
                  <a:cubicBezTo>
                    <a:pt x="495" y="200"/>
                    <a:pt x="491" y="202"/>
                    <a:pt x="493" y="204"/>
                  </a:cubicBezTo>
                  <a:cubicBezTo>
                    <a:pt x="494" y="206"/>
                    <a:pt x="496" y="208"/>
                    <a:pt x="493" y="208"/>
                  </a:cubicBezTo>
                  <a:cubicBezTo>
                    <a:pt x="490" y="208"/>
                    <a:pt x="489" y="208"/>
                    <a:pt x="489" y="205"/>
                  </a:cubicBezTo>
                  <a:cubicBezTo>
                    <a:pt x="489" y="202"/>
                    <a:pt x="490" y="199"/>
                    <a:pt x="488" y="200"/>
                  </a:cubicBezTo>
                  <a:cubicBezTo>
                    <a:pt x="485" y="200"/>
                    <a:pt x="488" y="201"/>
                    <a:pt x="484" y="202"/>
                  </a:cubicBezTo>
                  <a:cubicBezTo>
                    <a:pt x="480" y="203"/>
                    <a:pt x="481" y="204"/>
                    <a:pt x="483" y="205"/>
                  </a:cubicBezTo>
                  <a:cubicBezTo>
                    <a:pt x="485" y="205"/>
                    <a:pt x="484" y="204"/>
                    <a:pt x="482" y="206"/>
                  </a:cubicBezTo>
                  <a:cubicBezTo>
                    <a:pt x="480" y="209"/>
                    <a:pt x="477" y="212"/>
                    <a:pt x="478" y="209"/>
                  </a:cubicBezTo>
                  <a:cubicBezTo>
                    <a:pt x="479" y="205"/>
                    <a:pt x="481" y="205"/>
                    <a:pt x="479" y="203"/>
                  </a:cubicBezTo>
                  <a:cubicBezTo>
                    <a:pt x="477" y="202"/>
                    <a:pt x="471" y="200"/>
                    <a:pt x="474" y="200"/>
                  </a:cubicBezTo>
                  <a:cubicBezTo>
                    <a:pt x="477" y="200"/>
                    <a:pt x="481" y="200"/>
                    <a:pt x="477" y="197"/>
                  </a:cubicBezTo>
                  <a:cubicBezTo>
                    <a:pt x="473" y="195"/>
                    <a:pt x="473" y="196"/>
                    <a:pt x="470" y="195"/>
                  </a:cubicBezTo>
                  <a:cubicBezTo>
                    <a:pt x="467" y="195"/>
                    <a:pt x="469" y="195"/>
                    <a:pt x="469" y="197"/>
                  </a:cubicBezTo>
                  <a:cubicBezTo>
                    <a:pt x="470" y="200"/>
                    <a:pt x="472" y="202"/>
                    <a:pt x="470" y="202"/>
                  </a:cubicBezTo>
                  <a:cubicBezTo>
                    <a:pt x="469" y="203"/>
                    <a:pt x="468" y="203"/>
                    <a:pt x="466" y="203"/>
                  </a:cubicBezTo>
                  <a:cubicBezTo>
                    <a:pt x="464" y="203"/>
                    <a:pt x="461" y="205"/>
                    <a:pt x="464" y="205"/>
                  </a:cubicBezTo>
                  <a:cubicBezTo>
                    <a:pt x="468" y="205"/>
                    <a:pt x="470" y="204"/>
                    <a:pt x="468" y="205"/>
                  </a:cubicBezTo>
                  <a:cubicBezTo>
                    <a:pt x="466" y="205"/>
                    <a:pt x="464" y="205"/>
                    <a:pt x="467" y="207"/>
                  </a:cubicBezTo>
                  <a:cubicBezTo>
                    <a:pt x="471" y="208"/>
                    <a:pt x="471" y="209"/>
                    <a:pt x="472" y="207"/>
                  </a:cubicBezTo>
                  <a:cubicBezTo>
                    <a:pt x="472" y="206"/>
                    <a:pt x="473" y="205"/>
                    <a:pt x="473" y="207"/>
                  </a:cubicBezTo>
                  <a:cubicBezTo>
                    <a:pt x="472" y="209"/>
                    <a:pt x="472" y="212"/>
                    <a:pt x="471" y="211"/>
                  </a:cubicBezTo>
                  <a:cubicBezTo>
                    <a:pt x="470" y="210"/>
                    <a:pt x="468" y="209"/>
                    <a:pt x="466" y="208"/>
                  </a:cubicBezTo>
                  <a:cubicBezTo>
                    <a:pt x="464" y="207"/>
                    <a:pt x="464" y="204"/>
                    <a:pt x="462" y="205"/>
                  </a:cubicBezTo>
                  <a:cubicBezTo>
                    <a:pt x="460" y="206"/>
                    <a:pt x="457" y="209"/>
                    <a:pt x="456" y="207"/>
                  </a:cubicBezTo>
                  <a:cubicBezTo>
                    <a:pt x="456" y="206"/>
                    <a:pt x="455" y="205"/>
                    <a:pt x="452" y="207"/>
                  </a:cubicBezTo>
                  <a:cubicBezTo>
                    <a:pt x="450" y="209"/>
                    <a:pt x="446" y="210"/>
                    <a:pt x="446" y="212"/>
                  </a:cubicBezTo>
                  <a:cubicBezTo>
                    <a:pt x="447" y="214"/>
                    <a:pt x="449" y="215"/>
                    <a:pt x="447" y="215"/>
                  </a:cubicBezTo>
                  <a:cubicBezTo>
                    <a:pt x="446" y="216"/>
                    <a:pt x="445" y="219"/>
                    <a:pt x="448" y="218"/>
                  </a:cubicBezTo>
                  <a:cubicBezTo>
                    <a:pt x="451" y="217"/>
                    <a:pt x="451" y="214"/>
                    <a:pt x="453" y="215"/>
                  </a:cubicBezTo>
                  <a:cubicBezTo>
                    <a:pt x="454" y="215"/>
                    <a:pt x="454" y="218"/>
                    <a:pt x="456" y="216"/>
                  </a:cubicBezTo>
                  <a:cubicBezTo>
                    <a:pt x="459" y="214"/>
                    <a:pt x="460" y="215"/>
                    <a:pt x="458" y="217"/>
                  </a:cubicBezTo>
                  <a:cubicBezTo>
                    <a:pt x="455" y="218"/>
                    <a:pt x="454" y="219"/>
                    <a:pt x="454" y="221"/>
                  </a:cubicBezTo>
                  <a:cubicBezTo>
                    <a:pt x="454" y="223"/>
                    <a:pt x="454" y="228"/>
                    <a:pt x="453" y="227"/>
                  </a:cubicBezTo>
                  <a:cubicBezTo>
                    <a:pt x="451" y="226"/>
                    <a:pt x="449" y="223"/>
                    <a:pt x="448" y="224"/>
                  </a:cubicBezTo>
                  <a:cubicBezTo>
                    <a:pt x="446" y="225"/>
                    <a:pt x="444" y="229"/>
                    <a:pt x="444" y="226"/>
                  </a:cubicBezTo>
                  <a:cubicBezTo>
                    <a:pt x="445" y="224"/>
                    <a:pt x="445" y="223"/>
                    <a:pt x="443" y="224"/>
                  </a:cubicBezTo>
                  <a:cubicBezTo>
                    <a:pt x="441" y="225"/>
                    <a:pt x="440" y="228"/>
                    <a:pt x="440" y="225"/>
                  </a:cubicBezTo>
                  <a:cubicBezTo>
                    <a:pt x="440" y="222"/>
                    <a:pt x="441" y="218"/>
                    <a:pt x="439" y="220"/>
                  </a:cubicBezTo>
                  <a:cubicBezTo>
                    <a:pt x="437" y="222"/>
                    <a:pt x="436" y="228"/>
                    <a:pt x="435" y="226"/>
                  </a:cubicBezTo>
                  <a:cubicBezTo>
                    <a:pt x="433" y="223"/>
                    <a:pt x="433" y="220"/>
                    <a:pt x="433" y="218"/>
                  </a:cubicBezTo>
                  <a:cubicBezTo>
                    <a:pt x="434" y="216"/>
                    <a:pt x="438" y="211"/>
                    <a:pt x="435" y="213"/>
                  </a:cubicBezTo>
                  <a:cubicBezTo>
                    <a:pt x="432" y="214"/>
                    <a:pt x="427" y="217"/>
                    <a:pt x="428" y="218"/>
                  </a:cubicBezTo>
                  <a:cubicBezTo>
                    <a:pt x="430" y="220"/>
                    <a:pt x="433" y="222"/>
                    <a:pt x="430" y="221"/>
                  </a:cubicBezTo>
                  <a:cubicBezTo>
                    <a:pt x="427" y="220"/>
                    <a:pt x="426" y="219"/>
                    <a:pt x="426" y="222"/>
                  </a:cubicBezTo>
                  <a:cubicBezTo>
                    <a:pt x="426" y="225"/>
                    <a:pt x="425" y="225"/>
                    <a:pt x="424" y="224"/>
                  </a:cubicBezTo>
                  <a:cubicBezTo>
                    <a:pt x="423" y="222"/>
                    <a:pt x="423" y="221"/>
                    <a:pt x="421" y="223"/>
                  </a:cubicBezTo>
                  <a:cubicBezTo>
                    <a:pt x="419" y="224"/>
                    <a:pt x="416" y="227"/>
                    <a:pt x="420" y="226"/>
                  </a:cubicBezTo>
                  <a:cubicBezTo>
                    <a:pt x="423" y="226"/>
                    <a:pt x="426" y="227"/>
                    <a:pt x="425" y="227"/>
                  </a:cubicBezTo>
                  <a:cubicBezTo>
                    <a:pt x="423" y="227"/>
                    <a:pt x="422" y="228"/>
                    <a:pt x="424" y="228"/>
                  </a:cubicBezTo>
                  <a:cubicBezTo>
                    <a:pt x="426" y="228"/>
                    <a:pt x="426" y="226"/>
                    <a:pt x="426" y="228"/>
                  </a:cubicBezTo>
                  <a:cubicBezTo>
                    <a:pt x="427" y="229"/>
                    <a:pt x="427" y="231"/>
                    <a:pt x="425" y="231"/>
                  </a:cubicBezTo>
                  <a:cubicBezTo>
                    <a:pt x="422" y="231"/>
                    <a:pt x="422" y="227"/>
                    <a:pt x="419" y="229"/>
                  </a:cubicBezTo>
                  <a:cubicBezTo>
                    <a:pt x="416" y="232"/>
                    <a:pt x="416" y="236"/>
                    <a:pt x="413" y="236"/>
                  </a:cubicBezTo>
                  <a:cubicBezTo>
                    <a:pt x="410" y="236"/>
                    <a:pt x="402" y="237"/>
                    <a:pt x="406" y="238"/>
                  </a:cubicBezTo>
                  <a:cubicBezTo>
                    <a:pt x="409" y="239"/>
                    <a:pt x="412" y="239"/>
                    <a:pt x="415" y="237"/>
                  </a:cubicBezTo>
                  <a:cubicBezTo>
                    <a:pt x="419" y="236"/>
                    <a:pt x="421" y="233"/>
                    <a:pt x="424" y="233"/>
                  </a:cubicBezTo>
                  <a:cubicBezTo>
                    <a:pt x="427" y="234"/>
                    <a:pt x="426" y="234"/>
                    <a:pt x="429" y="233"/>
                  </a:cubicBezTo>
                  <a:cubicBezTo>
                    <a:pt x="431" y="231"/>
                    <a:pt x="431" y="233"/>
                    <a:pt x="434" y="232"/>
                  </a:cubicBezTo>
                  <a:cubicBezTo>
                    <a:pt x="437" y="231"/>
                    <a:pt x="435" y="230"/>
                    <a:pt x="433" y="228"/>
                  </a:cubicBezTo>
                  <a:cubicBezTo>
                    <a:pt x="431" y="226"/>
                    <a:pt x="436" y="229"/>
                    <a:pt x="436" y="229"/>
                  </a:cubicBezTo>
                  <a:cubicBezTo>
                    <a:pt x="436" y="229"/>
                    <a:pt x="436" y="231"/>
                    <a:pt x="437" y="231"/>
                  </a:cubicBezTo>
                  <a:cubicBezTo>
                    <a:pt x="439" y="231"/>
                    <a:pt x="443" y="227"/>
                    <a:pt x="442" y="229"/>
                  </a:cubicBezTo>
                  <a:cubicBezTo>
                    <a:pt x="441" y="231"/>
                    <a:pt x="438" y="231"/>
                    <a:pt x="439" y="233"/>
                  </a:cubicBezTo>
                  <a:cubicBezTo>
                    <a:pt x="439" y="234"/>
                    <a:pt x="439" y="234"/>
                    <a:pt x="438" y="234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42" y="234"/>
                    <a:pt x="445" y="233"/>
                    <a:pt x="443" y="234"/>
                  </a:cubicBezTo>
                  <a:cubicBezTo>
                    <a:pt x="441" y="235"/>
                    <a:pt x="436" y="239"/>
                    <a:pt x="439" y="238"/>
                  </a:cubicBezTo>
                  <a:cubicBezTo>
                    <a:pt x="443" y="237"/>
                    <a:pt x="443" y="237"/>
                    <a:pt x="445" y="235"/>
                  </a:cubicBezTo>
                  <a:cubicBezTo>
                    <a:pt x="448" y="233"/>
                    <a:pt x="451" y="236"/>
                    <a:pt x="448" y="236"/>
                  </a:cubicBezTo>
                  <a:cubicBezTo>
                    <a:pt x="445" y="235"/>
                    <a:pt x="442" y="239"/>
                    <a:pt x="440" y="239"/>
                  </a:cubicBezTo>
                  <a:cubicBezTo>
                    <a:pt x="438" y="240"/>
                    <a:pt x="439" y="241"/>
                    <a:pt x="438" y="242"/>
                  </a:cubicBezTo>
                  <a:cubicBezTo>
                    <a:pt x="437" y="244"/>
                    <a:pt x="436" y="245"/>
                    <a:pt x="434" y="243"/>
                  </a:cubicBezTo>
                  <a:cubicBezTo>
                    <a:pt x="432" y="240"/>
                    <a:pt x="434" y="236"/>
                    <a:pt x="432" y="239"/>
                  </a:cubicBezTo>
                  <a:cubicBezTo>
                    <a:pt x="430" y="241"/>
                    <a:pt x="432" y="245"/>
                    <a:pt x="431" y="243"/>
                  </a:cubicBezTo>
                  <a:cubicBezTo>
                    <a:pt x="429" y="241"/>
                    <a:pt x="428" y="239"/>
                    <a:pt x="427" y="240"/>
                  </a:cubicBezTo>
                  <a:cubicBezTo>
                    <a:pt x="425" y="241"/>
                    <a:pt x="423" y="244"/>
                    <a:pt x="422" y="245"/>
                  </a:cubicBezTo>
                  <a:cubicBezTo>
                    <a:pt x="420" y="247"/>
                    <a:pt x="418" y="249"/>
                    <a:pt x="420" y="249"/>
                  </a:cubicBezTo>
                  <a:cubicBezTo>
                    <a:pt x="423" y="249"/>
                    <a:pt x="425" y="244"/>
                    <a:pt x="425" y="246"/>
                  </a:cubicBezTo>
                  <a:cubicBezTo>
                    <a:pt x="425" y="247"/>
                    <a:pt x="425" y="248"/>
                    <a:pt x="427" y="248"/>
                  </a:cubicBezTo>
                  <a:cubicBezTo>
                    <a:pt x="429" y="248"/>
                    <a:pt x="432" y="249"/>
                    <a:pt x="429" y="249"/>
                  </a:cubicBezTo>
                  <a:cubicBezTo>
                    <a:pt x="426" y="249"/>
                    <a:pt x="425" y="248"/>
                    <a:pt x="423" y="249"/>
                  </a:cubicBezTo>
                  <a:cubicBezTo>
                    <a:pt x="420" y="251"/>
                    <a:pt x="423" y="252"/>
                    <a:pt x="426" y="252"/>
                  </a:cubicBezTo>
                  <a:cubicBezTo>
                    <a:pt x="429" y="251"/>
                    <a:pt x="431" y="253"/>
                    <a:pt x="430" y="254"/>
                  </a:cubicBezTo>
                  <a:cubicBezTo>
                    <a:pt x="429" y="256"/>
                    <a:pt x="431" y="256"/>
                    <a:pt x="428" y="254"/>
                  </a:cubicBezTo>
                  <a:cubicBezTo>
                    <a:pt x="425" y="252"/>
                    <a:pt x="425" y="253"/>
                    <a:pt x="423" y="253"/>
                  </a:cubicBezTo>
                  <a:cubicBezTo>
                    <a:pt x="420" y="253"/>
                    <a:pt x="421" y="255"/>
                    <a:pt x="419" y="256"/>
                  </a:cubicBezTo>
                  <a:cubicBezTo>
                    <a:pt x="417" y="257"/>
                    <a:pt x="412" y="258"/>
                    <a:pt x="415" y="258"/>
                  </a:cubicBezTo>
                  <a:cubicBezTo>
                    <a:pt x="419" y="258"/>
                    <a:pt x="423" y="256"/>
                    <a:pt x="425" y="258"/>
                  </a:cubicBezTo>
                  <a:cubicBezTo>
                    <a:pt x="428" y="259"/>
                    <a:pt x="428" y="262"/>
                    <a:pt x="425" y="260"/>
                  </a:cubicBezTo>
                  <a:cubicBezTo>
                    <a:pt x="421" y="258"/>
                    <a:pt x="423" y="259"/>
                    <a:pt x="420" y="259"/>
                  </a:cubicBezTo>
                  <a:cubicBezTo>
                    <a:pt x="418" y="259"/>
                    <a:pt x="417" y="260"/>
                    <a:pt x="419" y="260"/>
                  </a:cubicBezTo>
                  <a:cubicBezTo>
                    <a:pt x="421" y="260"/>
                    <a:pt x="420" y="262"/>
                    <a:pt x="417" y="261"/>
                  </a:cubicBezTo>
                  <a:cubicBezTo>
                    <a:pt x="414" y="260"/>
                    <a:pt x="414" y="258"/>
                    <a:pt x="411" y="260"/>
                  </a:cubicBezTo>
                  <a:cubicBezTo>
                    <a:pt x="408" y="262"/>
                    <a:pt x="409" y="262"/>
                    <a:pt x="412" y="262"/>
                  </a:cubicBezTo>
                  <a:cubicBezTo>
                    <a:pt x="415" y="262"/>
                    <a:pt x="416" y="263"/>
                    <a:pt x="413" y="263"/>
                  </a:cubicBezTo>
                  <a:cubicBezTo>
                    <a:pt x="409" y="264"/>
                    <a:pt x="407" y="265"/>
                    <a:pt x="407" y="267"/>
                  </a:cubicBezTo>
                  <a:cubicBezTo>
                    <a:pt x="406" y="269"/>
                    <a:pt x="407" y="269"/>
                    <a:pt x="407" y="270"/>
                  </a:cubicBezTo>
                  <a:cubicBezTo>
                    <a:pt x="408" y="271"/>
                    <a:pt x="408" y="271"/>
                    <a:pt x="406" y="271"/>
                  </a:cubicBezTo>
                  <a:cubicBezTo>
                    <a:pt x="403" y="271"/>
                    <a:pt x="403" y="272"/>
                    <a:pt x="401" y="273"/>
                  </a:cubicBezTo>
                  <a:cubicBezTo>
                    <a:pt x="399" y="275"/>
                    <a:pt x="400" y="276"/>
                    <a:pt x="400" y="276"/>
                  </a:cubicBezTo>
                  <a:cubicBezTo>
                    <a:pt x="401" y="276"/>
                    <a:pt x="401" y="277"/>
                    <a:pt x="400" y="277"/>
                  </a:cubicBezTo>
                  <a:cubicBezTo>
                    <a:pt x="398" y="277"/>
                    <a:pt x="396" y="279"/>
                    <a:pt x="399" y="279"/>
                  </a:cubicBezTo>
                  <a:cubicBezTo>
                    <a:pt x="401" y="279"/>
                    <a:pt x="402" y="278"/>
                    <a:pt x="401" y="280"/>
                  </a:cubicBezTo>
                  <a:cubicBezTo>
                    <a:pt x="400" y="281"/>
                    <a:pt x="399" y="282"/>
                    <a:pt x="402" y="282"/>
                  </a:cubicBezTo>
                  <a:cubicBezTo>
                    <a:pt x="406" y="282"/>
                    <a:pt x="407" y="281"/>
                    <a:pt x="409" y="282"/>
                  </a:cubicBezTo>
                  <a:cubicBezTo>
                    <a:pt x="411" y="282"/>
                    <a:pt x="408" y="282"/>
                    <a:pt x="407" y="283"/>
                  </a:cubicBezTo>
                  <a:cubicBezTo>
                    <a:pt x="406" y="283"/>
                    <a:pt x="406" y="285"/>
                    <a:pt x="403" y="284"/>
                  </a:cubicBezTo>
                  <a:cubicBezTo>
                    <a:pt x="400" y="284"/>
                    <a:pt x="400" y="284"/>
                    <a:pt x="398" y="284"/>
                  </a:cubicBezTo>
                  <a:cubicBezTo>
                    <a:pt x="396" y="284"/>
                    <a:pt x="395" y="284"/>
                    <a:pt x="393" y="284"/>
                  </a:cubicBezTo>
                  <a:cubicBezTo>
                    <a:pt x="390" y="284"/>
                    <a:pt x="388" y="285"/>
                    <a:pt x="390" y="285"/>
                  </a:cubicBezTo>
                  <a:cubicBezTo>
                    <a:pt x="392" y="286"/>
                    <a:pt x="394" y="288"/>
                    <a:pt x="392" y="288"/>
                  </a:cubicBezTo>
                  <a:cubicBezTo>
                    <a:pt x="390" y="288"/>
                    <a:pt x="387" y="289"/>
                    <a:pt x="390" y="289"/>
                  </a:cubicBezTo>
                  <a:cubicBezTo>
                    <a:pt x="394" y="289"/>
                    <a:pt x="396" y="287"/>
                    <a:pt x="396" y="288"/>
                  </a:cubicBezTo>
                  <a:cubicBezTo>
                    <a:pt x="396" y="290"/>
                    <a:pt x="396" y="290"/>
                    <a:pt x="394" y="290"/>
                  </a:cubicBezTo>
                  <a:cubicBezTo>
                    <a:pt x="392" y="290"/>
                    <a:pt x="392" y="293"/>
                    <a:pt x="390" y="294"/>
                  </a:cubicBezTo>
                  <a:cubicBezTo>
                    <a:pt x="388" y="296"/>
                    <a:pt x="392" y="294"/>
                    <a:pt x="392" y="296"/>
                  </a:cubicBezTo>
                  <a:cubicBezTo>
                    <a:pt x="392" y="297"/>
                    <a:pt x="390" y="296"/>
                    <a:pt x="388" y="297"/>
                  </a:cubicBezTo>
                  <a:cubicBezTo>
                    <a:pt x="386" y="298"/>
                    <a:pt x="389" y="298"/>
                    <a:pt x="391" y="298"/>
                  </a:cubicBezTo>
                  <a:cubicBezTo>
                    <a:pt x="392" y="299"/>
                    <a:pt x="392" y="299"/>
                    <a:pt x="389" y="299"/>
                  </a:cubicBezTo>
                  <a:cubicBezTo>
                    <a:pt x="387" y="299"/>
                    <a:pt x="386" y="299"/>
                    <a:pt x="387" y="302"/>
                  </a:cubicBezTo>
                  <a:cubicBezTo>
                    <a:pt x="389" y="305"/>
                    <a:pt x="392" y="305"/>
                    <a:pt x="392" y="305"/>
                  </a:cubicBezTo>
                  <a:cubicBezTo>
                    <a:pt x="392" y="305"/>
                    <a:pt x="390" y="306"/>
                    <a:pt x="387" y="306"/>
                  </a:cubicBezTo>
                  <a:cubicBezTo>
                    <a:pt x="383" y="306"/>
                    <a:pt x="382" y="306"/>
                    <a:pt x="380" y="308"/>
                  </a:cubicBezTo>
                  <a:cubicBezTo>
                    <a:pt x="378" y="311"/>
                    <a:pt x="380" y="312"/>
                    <a:pt x="376" y="311"/>
                  </a:cubicBezTo>
                  <a:cubicBezTo>
                    <a:pt x="372" y="311"/>
                    <a:pt x="367" y="310"/>
                    <a:pt x="370" y="311"/>
                  </a:cubicBezTo>
                  <a:cubicBezTo>
                    <a:pt x="373" y="313"/>
                    <a:pt x="376" y="314"/>
                    <a:pt x="378" y="314"/>
                  </a:cubicBezTo>
                  <a:cubicBezTo>
                    <a:pt x="380" y="314"/>
                    <a:pt x="381" y="311"/>
                    <a:pt x="384" y="310"/>
                  </a:cubicBezTo>
                  <a:cubicBezTo>
                    <a:pt x="387" y="309"/>
                    <a:pt x="388" y="309"/>
                    <a:pt x="385" y="310"/>
                  </a:cubicBezTo>
                  <a:cubicBezTo>
                    <a:pt x="382" y="311"/>
                    <a:pt x="382" y="314"/>
                    <a:pt x="381" y="314"/>
                  </a:cubicBezTo>
                  <a:cubicBezTo>
                    <a:pt x="379" y="314"/>
                    <a:pt x="376" y="314"/>
                    <a:pt x="377" y="316"/>
                  </a:cubicBezTo>
                  <a:cubicBezTo>
                    <a:pt x="377" y="319"/>
                    <a:pt x="379" y="319"/>
                    <a:pt x="378" y="320"/>
                  </a:cubicBezTo>
                  <a:cubicBezTo>
                    <a:pt x="376" y="321"/>
                    <a:pt x="375" y="322"/>
                    <a:pt x="373" y="321"/>
                  </a:cubicBezTo>
                  <a:cubicBezTo>
                    <a:pt x="371" y="319"/>
                    <a:pt x="369" y="319"/>
                    <a:pt x="368" y="319"/>
                  </a:cubicBezTo>
                  <a:cubicBezTo>
                    <a:pt x="366" y="320"/>
                    <a:pt x="362" y="325"/>
                    <a:pt x="360" y="327"/>
                  </a:cubicBezTo>
                  <a:cubicBezTo>
                    <a:pt x="358" y="329"/>
                    <a:pt x="356" y="330"/>
                    <a:pt x="358" y="330"/>
                  </a:cubicBezTo>
                  <a:cubicBezTo>
                    <a:pt x="361" y="330"/>
                    <a:pt x="361" y="331"/>
                    <a:pt x="360" y="331"/>
                  </a:cubicBezTo>
                  <a:cubicBezTo>
                    <a:pt x="358" y="332"/>
                    <a:pt x="357" y="333"/>
                    <a:pt x="356" y="333"/>
                  </a:cubicBezTo>
                  <a:cubicBezTo>
                    <a:pt x="354" y="334"/>
                    <a:pt x="350" y="334"/>
                    <a:pt x="353" y="335"/>
                  </a:cubicBezTo>
                  <a:cubicBezTo>
                    <a:pt x="355" y="336"/>
                    <a:pt x="356" y="336"/>
                    <a:pt x="356" y="338"/>
                  </a:cubicBezTo>
                  <a:cubicBezTo>
                    <a:pt x="356" y="341"/>
                    <a:pt x="359" y="339"/>
                    <a:pt x="362" y="338"/>
                  </a:cubicBezTo>
                  <a:cubicBezTo>
                    <a:pt x="366" y="337"/>
                    <a:pt x="372" y="337"/>
                    <a:pt x="371" y="335"/>
                  </a:cubicBezTo>
                  <a:cubicBezTo>
                    <a:pt x="371" y="334"/>
                    <a:pt x="370" y="335"/>
                    <a:pt x="369" y="333"/>
                  </a:cubicBezTo>
                  <a:cubicBezTo>
                    <a:pt x="368" y="330"/>
                    <a:pt x="369" y="330"/>
                    <a:pt x="371" y="332"/>
                  </a:cubicBezTo>
                  <a:cubicBezTo>
                    <a:pt x="374" y="334"/>
                    <a:pt x="377" y="335"/>
                    <a:pt x="375" y="335"/>
                  </a:cubicBezTo>
                  <a:cubicBezTo>
                    <a:pt x="373" y="336"/>
                    <a:pt x="375" y="337"/>
                    <a:pt x="372" y="338"/>
                  </a:cubicBezTo>
                  <a:cubicBezTo>
                    <a:pt x="369" y="340"/>
                    <a:pt x="368" y="341"/>
                    <a:pt x="367" y="342"/>
                  </a:cubicBezTo>
                  <a:cubicBezTo>
                    <a:pt x="366" y="342"/>
                    <a:pt x="364" y="343"/>
                    <a:pt x="363" y="342"/>
                  </a:cubicBezTo>
                  <a:cubicBezTo>
                    <a:pt x="362" y="341"/>
                    <a:pt x="361" y="340"/>
                    <a:pt x="360" y="342"/>
                  </a:cubicBezTo>
                  <a:cubicBezTo>
                    <a:pt x="359" y="343"/>
                    <a:pt x="357" y="344"/>
                    <a:pt x="356" y="343"/>
                  </a:cubicBezTo>
                  <a:cubicBezTo>
                    <a:pt x="354" y="343"/>
                    <a:pt x="354" y="342"/>
                    <a:pt x="353" y="341"/>
                  </a:cubicBezTo>
                  <a:cubicBezTo>
                    <a:pt x="353" y="340"/>
                    <a:pt x="352" y="337"/>
                    <a:pt x="350" y="339"/>
                  </a:cubicBezTo>
                  <a:cubicBezTo>
                    <a:pt x="349" y="341"/>
                    <a:pt x="349" y="345"/>
                    <a:pt x="347" y="345"/>
                  </a:cubicBezTo>
                  <a:cubicBezTo>
                    <a:pt x="344" y="345"/>
                    <a:pt x="343" y="344"/>
                    <a:pt x="344" y="341"/>
                  </a:cubicBezTo>
                  <a:cubicBezTo>
                    <a:pt x="345" y="338"/>
                    <a:pt x="344" y="337"/>
                    <a:pt x="343" y="339"/>
                  </a:cubicBezTo>
                  <a:cubicBezTo>
                    <a:pt x="342" y="342"/>
                    <a:pt x="342" y="342"/>
                    <a:pt x="341" y="345"/>
                  </a:cubicBezTo>
                  <a:cubicBezTo>
                    <a:pt x="340" y="347"/>
                    <a:pt x="343" y="349"/>
                    <a:pt x="339" y="348"/>
                  </a:cubicBezTo>
                  <a:cubicBezTo>
                    <a:pt x="335" y="347"/>
                    <a:pt x="334" y="347"/>
                    <a:pt x="333" y="349"/>
                  </a:cubicBezTo>
                  <a:cubicBezTo>
                    <a:pt x="332" y="350"/>
                    <a:pt x="334" y="351"/>
                    <a:pt x="334" y="353"/>
                  </a:cubicBezTo>
                  <a:cubicBezTo>
                    <a:pt x="334" y="355"/>
                    <a:pt x="332" y="355"/>
                    <a:pt x="332" y="353"/>
                  </a:cubicBezTo>
                  <a:cubicBezTo>
                    <a:pt x="331" y="350"/>
                    <a:pt x="333" y="350"/>
                    <a:pt x="331" y="350"/>
                  </a:cubicBezTo>
                  <a:cubicBezTo>
                    <a:pt x="329" y="349"/>
                    <a:pt x="327" y="350"/>
                    <a:pt x="325" y="351"/>
                  </a:cubicBezTo>
                  <a:cubicBezTo>
                    <a:pt x="323" y="352"/>
                    <a:pt x="320" y="350"/>
                    <a:pt x="320" y="353"/>
                  </a:cubicBezTo>
                  <a:cubicBezTo>
                    <a:pt x="320" y="356"/>
                    <a:pt x="319" y="357"/>
                    <a:pt x="322" y="357"/>
                  </a:cubicBezTo>
                  <a:cubicBezTo>
                    <a:pt x="324" y="357"/>
                    <a:pt x="326" y="358"/>
                    <a:pt x="328" y="357"/>
                  </a:cubicBezTo>
                  <a:cubicBezTo>
                    <a:pt x="331" y="356"/>
                    <a:pt x="332" y="355"/>
                    <a:pt x="334" y="356"/>
                  </a:cubicBezTo>
                  <a:cubicBezTo>
                    <a:pt x="335" y="357"/>
                    <a:pt x="337" y="358"/>
                    <a:pt x="338" y="356"/>
                  </a:cubicBezTo>
                  <a:cubicBezTo>
                    <a:pt x="339" y="355"/>
                    <a:pt x="342" y="354"/>
                    <a:pt x="340" y="356"/>
                  </a:cubicBezTo>
                  <a:cubicBezTo>
                    <a:pt x="337" y="358"/>
                    <a:pt x="337" y="358"/>
                    <a:pt x="335" y="358"/>
                  </a:cubicBezTo>
                  <a:cubicBezTo>
                    <a:pt x="332" y="357"/>
                    <a:pt x="330" y="357"/>
                    <a:pt x="328" y="358"/>
                  </a:cubicBezTo>
                  <a:cubicBezTo>
                    <a:pt x="325" y="359"/>
                    <a:pt x="324" y="360"/>
                    <a:pt x="321" y="359"/>
                  </a:cubicBezTo>
                  <a:cubicBezTo>
                    <a:pt x="317" y="359"/>
                    <a:pt x="311" y="358"/>
                    <a:pt x="311" y="360"/>
                  </a:cubicBezTo>
                  <a:cubicBezTo>
                    <a:pt x="310" y="362"/>
                    <a:pt x="312" y="361"/>
                    <a:pt x="314" y="362"/>
                  </a:cubicBezTo>
                  <a:cubicBezTo>
                    <a:pt x="317" y="363"/>
                    <a:pt x="320" y="364"/>
                    <a:pt x="320" y="367"/>
                  </a:cubicBezTo>
                  <a:cubicBezTo>
                    <a:pt x="320" y="370"/>
                    <a:pt x="319" y="373"/>
                    <a:pt x="319" y="370"/>
                  </a:cubicBezTo>
                  <a:cubicBezTo>
                    <a:pt x="318" y="366"/>
                    <a:pt x="319" y="364"/>
                    <a:pt x="316" y="364"/>
                  </a:cubicBezTo>
                  <a:cubicBezTo>
                    <a:pt x="313" y="363"/>
                    <a:pt x="312" y="362"/>
                    <a:pt x="312" y="364"/>
                  </a:cubicBezTo>
                  <a:cubicBezTo>
                    <a:pt x="311" y="366"/>
                    <a:pt x="311" y="371"/>
                    <a:pt x="311" y="368"/>
                  </a:cubicBezTo>
                  <a:cubicBezTo>
                    <a:pt x="310" y="365"/>
                    <a:pt x="311" y="364"/>
                    <a:pt x="310" y="363"/>
                  </a:cubicBezTo>
                  <a:cubicBezTo>
                    <a:pt x="309" y="361"/>
                    <a:pt x="310" y="357"/>
                    <a:pt x="309" y="360"/>
                  </a:cubicBezTo>
                  <a:cubicBezTo>
                    <a:pt x="307" y="362"/>
                    <a:pt x="306" y="363"/>
                    <a:pt x="306" y="364"/>
                  </a:cubicBezTo>
                  <a:cubicBezTo>
                    <a:pt x="306" y="366"/>
                    <a:pt x="305" y="369"/>
                    <a:pt x="306" y="369"/>
                  </a:cubicBezTo>
                  <a:cubicBezTo>
                    <a:pt x="307" y="369"/>
                    <a:pt x="307" y="371"/>
                    <a:pt x="306" y="370"/>
                  </a:cubicBezTo>
                  <a:cubicBezTo>
                    <a:pt x="304" y="369"/>
                    <a:pt x="304" y="369"/>
                    <a:pt x="303" y="366"/>
                  </a:cubicBezTo>
                  <a:cubicBezTo>
                    <a:pt x="302" y="364"/>
                    <a:pt x="302" y="365"/>
                    <a:pt x="301" y="367"/>
                  </a:cubicBezTo>
                  <a:cubicBezTo>
                    <a:pt x="299" y="368"/>
                    <a:pt x="300" y="371"/>
                    <a:pt x="297" y="371"/>
                  </a:cubicBezTo>
                  <a:cubicBezTo>
                    <a:pt x="294" y="371"/>
                    <a:pt x="292" y="372"/>
                    <a:pt x="292" y="373"/>
                  </a:cubicBezTo>
                  <a:cubicBezTo>
                    <a:pt x="293" y="374"/>
                    <a:pt x="293" y="375"/>
                    <a:pt x="292" y="376"/>
                  </a:cubicBezTo>
                  <a:cubicBezTo>
                    <a:pt x="291" y="376"/>
                    <a:pt x="291" y="379"/>
                    <a:pt x="292" y="379"/>
                  </a:cubicBezTo>
                  <a:cubicBezTo>
                    <a:pt x="293" y="379"/>
                    <a:pt x="296" y="378"/>
                    <a:pt x="297" y="380"/>
                  </a:cubicBezTo>
                  <a:cubicBezTo>
                    <a:pt x="299" y="381"/>
                    <a:pt x="302" y="383"/>
                    <a:pt x="299" y="382"/>
                  </a:cubicBezTo>
                  <a:cubicBezTo>
                    <a:pt x="297" y="381"/>
                    <a:pt x="297" y="383"/>
                    <a:pt x="295" y="383"/>
                  </a:cubicBezTo>
                  <a:cubicBezTo>
                    <a:pt x="293" y="384"/>
                    <a:pt x="291" y="386"/>
                    <a:pt x="292" y="387"/>
                  </a:cubicBezTo>
                  <a:cubicBezTo>
                    <a:pt x="293" y="388"/>
                    <a:pt x="295" y="389"/>
                    <a:pt x="296" y="389"/>
                  </a:cubicBezTo>
                  <a:cubicBezTo>
                    <a:pt x="298" y="389"/>
                    <a:pt x="299" y="389"/>
                    <a:pt x="301" y="388"/>
                  </a:cubicBezTo>
                  <a:cubicBezTo>
                    <a:pt x="304" y="387"/>
                    <a:pt x="307" y="388"/>
                    <a:pt x="303" y="389"/>
                  </a:cubicBezTo>
                  <a:cubicBezTo>
                    <a:pt x="299" y="389"/>
                    <a:pt x="301" y="390"/>
                    <a:pt x="297" y="391"/>
                  </a:cubicBezTo>
                  <a:cubicBezTo>
                    <a:pt x="294" y="391"/>
                    <a:pt x="292" y="393"/>
                    <a:pt x="291" y="394"/>
                  </a:cubicBezTo>
                  <a:cubicBezTo>
                    <a:pt x="291" y="396"/>
                    <a:pt x="291" y="396"/>
                    <a:pt x="294" y="396"/>
                  </a:cubicBezTo>
                  <a:cubicBezTo>
                    <a:pt x="297" y="397"/>
                    <a:pt x="300" y="397"/>
                    <a:pt x="301" y="399"/>
                  </a:cubicBezTo>
                  <a:cubicBezTo>
                    <a:pt x="301" y="401"/>
                    <a:pt x="301" y="405"/>
                    <a:pt x="300" y="402"/>
                  </a:cubicBezTo>
                  <a:cubicBezTo>
                    <a:pt x="299" y="400"/>
                    <a:pt x="300" y="398"/>
                    <a:pt x="297" y="398"/>
                  </a:cubicBezTo>
                  <a:cubicBezTo>
                    <a:pt x="294" y="398"/>
                    <a:pt x="295" y="399"/>
                    <a:pt x="293" y="401"/>
                  </a:cubicBezTo>
                  <a:cubicBezTo>
                    <a:pt x="292" y="402"/>
                    <a:pt x="293" y="405"/>
                    <a:pt x="293" y="406"/>
                  </a:cubicBezTo>
                  <a:cubicBezTo>
                    <a:pt x="294" y="407"/>
                    <a:pt x="296" y="407"/>
                    <a:pt x="299" y="407"/>
                  </a:cubicBezTo>
                  <a:cubicBezTo>
                    <a:pt x="301" y="407"/>
                    <a:pt x="301" y="408"/>
                    <a:pt x="302" y="408"/>
                  </a:cubicBezTo>
                  <a:cubicBezTo>
                    <a:pt x="303" y="409"/>
                    <a:pt x="304" y="409"/>
                    <a:pt x="306" y="409"/>
                  </a:cubicBezTo>
                  <a:cubicBezTo>
                    <a:pt x="308" y="408"/>
                    <a:pt x="308" y="408"/>
                    <a:pt x="309" y="406"/>
                  </a:cubicBezTo>
                  <a:cubicBezTo>
                    <a:pt x="310" y="403"/>
                    <a:pt x="311" y="402"/>
                    <a:pt x="312" y="404"/>
                  </a:cubicBezTo>
                  <a:cubicBezTo>
                    <a:pt x="312" y="404"/>
                    <a:pt x="312" y="404"/>
                    <a:pt x="313" y="404"/>
                  </a:cubicBezTo>
                  <a:cubicBezTo>
                    <a:pt x="312" y="404"/>
                    <a:pt x="312" y="404"/>
                    <a:pt x="311" y="405"/>
                  </a:cubicBezTo>
                  <a:cubicBezTo>
                    <a:pt x="309" y="408"/>
                    <a:pt x="307" y="411"/>
                    <a:pt x="306" y="411"/>
                  </a:cubicBezTo>
                  <a:cubicBezTo>
                    <a:pt x="305" y="411"/>
                    <a:pt x="303" y="411"/>
                    <a:pt x="302" y="411"/>
                  </a:cubicBezTo>
                  <a:cubicBezTo>
                    <a:pt x="301" y="411"/>
                    <a:pt x="305" y="413"/>
                    <a:pt x="306" y="414"/>
                  </a:cubicBezTo>
                  <a:cubicBezTo>
                    <a:pt x="308" y="414"/>
                    <a:pt x="307" y="416"/>
                    <a:pt x="305" y="414"/>
                  </a:cubicBezTo>
                  <a:cubicBezTo>
                    <a:pt x="302" y="412"/>
                    <a:pt x="301" y="413"/>
                    <a:pt x="302" y="416"/>
                  </a:cubicBezTo>
                  <a:cubicBezTo>
                    <a:pt x="304" y="418"/>
                    <a:pt x="306" y="418"/>
                    <a:pt x="308" y="418"/>
                  </a:cubicBezTo>
                  <a:cubicBezTo>
                    <a:pt x="309" y="419"/>
                    <a:pt x="313" y="420"/>
                    <a:pt x="309" y="420"/>
                  </a:cubicBezTo>
                  <a:cubicBezTo>
                    <a:pt x="306" y="420"/>
                    <a:pt x="305" y="419"/>
                    <a:pt x="303" y="419"/>
                  </a:cubicBezTo>
                  <a:cubicBezTo>
                    <a:pt x="302" y="419"/>
                    <a:pt x="299" y="420"/>
                    <a:pt x="299" y="417"/>
                  </a:cubicBezTo>
                  <a:cubicBezTo>
                    <a:pt x="298" y="414"/>
                    <a:pt x="299" y="409"/>
                    <a:pt x="297" y="412"/>
                  </a:cubicBezTo>
                  <a:cubicBezTo>
                    <a:pt x="296" y="414"/>
                    <a:pt x="295" y="416"/>
                    <a:pt x="295" y="418"/>
                  </a:cubicBezTo>
                  <a:cubicBezTo>
                    <a:pt x="295" y="420"/>
                    <a:pt x="299" y="420"/>
                    <a:pt x="297" y="421"/>
                  </a:cubicBezTo>
                  <a:cubicBezTo>
                    <a:pt x="296" y="422"/>
                    <a:pt x="295" y="424"/>
                    <a:pt x="295" y="425"/>
                  </a:cubicBezTo>
                  <a:cubicBezTo>
                    <a:pt x="295" y="427"/>
                    <a:pt x="295" y="427"/>
                    <a:pt x="297" y="425"/>
                  </a:cubicBezTo>
                  <a:cubicBezTo>
                    <a:pt x="299" y="424"/>
                    <a:pt x="301" y="425"/>
                    <a:pt x="301" y="423"/>
                  </a:cubicBezTo>
                  <a:cubicBezTo>
                    <a:pt x="302" y="421"/>
                    <a:pt x="303" y="421"/>
                    <a:pt x="303" y="422"/>
                  </a:cubicBezTo>
                  <a:cubicBezTo>
                    <a:pt x="303" y="423"/>
                    <a:pt x="303" y="424"/>
                    <a:pt x="304" y="424"/>
                  </a:cubicBezTo>
                  <a:cubicBezTo>
                    <a:pt x="305" y="424"/>
                    <a:pt x="306" y="423"/>
                    <a:pt x="307" y="422"/>
                  </a:cubicBezTo>
                  <a:cubicBezTo>
                    <a:pt x="308" y="422"/>
                    <a:pt x="309" y="420"/>
                    <a:pt x="309" y="422"/>
                  </a:cubicBezTo>
                  <a:cubicBezTo>
                    <a:pt x="309" y="424"/>
                    <a:pt x="308" y="422"/>
                    <a:pt x="309" y="424"/>
                  </a:cubicBezTo>
                  <a:cubicBezTo>
                    <a:pt x="309" y="426"/>
                    <a:pt x="308" y="426"/>
                    <a:pt x="306" y="427"/>
                  </a:cubicBezTo>
                  <a:cubicBezTo>
                    <a:pt x="305" y="427"/>
                    <a:pt x="304" y="429"/>
                    <a:pt x="306" y="431"/>
                  </a:cubicBezTo>
                  <a:cubicBezTo>
                    <a:pt x="307" y="432"/>
                    <a:pt x="309" y="433"/>
                    <a:pt x="309" y="431"/>
                  </a:cubicBezTo>
                  <a:cubicBezTo>
                    <a:pt x="309" y="430"/>
                    <a:pt x="312" y="432"/>
                    <a:pt x="309" y="433"/>
                  </a:cubicBezTo>
                  <a:cubicBezTo>
                    <a:pt x="307" y="433"/>
                    <a:pt x="307" y="433"/>
                    <a:pt x="304" y="433"/>
                  </a:cubicBezTo>
                  <a:cubicBezTo>
                    <a:pt x="301" y="433"/>
                    <a:pt x="301" y="435"/>
                    <a:pt x="300" y="437"/>
                  </a:cubicBezTo>
                  <a:cubicBezTo>
                    <a:pt x="299" y="438"/>
                    <a:pt x="301" y="439"/>
                    <a:pt x="303" y="439"/>
                  </a:cubicBezTo>
                  <a:cubicBezTo>
                    <a:pt x="304" y="440"/>
                    <a:pt x="307" y="442"/>
                    <a:pt x="311" y="444"/>
                  </a:cubicBezTo>
                  <a:cubicBezTo>
                    <a:pt x="314" y="446"/>
                    <a:pt x="314" y="443"/>
                    <a:pt x="316" y="445"/>
                  </a:cubicBezTo>
                  <a:cubicBezTo>
                    <a:pt x="317" y="446"/>
                    <a:pt x="319" y="447"/>
                    <a:pt x="320" y="448"/>
                  </a:cubicBezTo>
                  <a:cubicBezTo>
                    <a:pt x="322" y="448"/>
                    <a:pt x="330" y="449"/>
                    <a:pt x="332" y="447"/>
                  </a:cubicBezTo>
                  <a:cubicBezTo>
                    <a:pt x="335" y="446"/>
                    <a:pt x="344" y="439"/>
                    <a:pt x="348" y="437"/>
                  </a:cubicBezTo>
                  <a:cubicBezTo>
                    <a:pt x="352" y="435"/>
                    <a:pt x="350" y="433"/>
                    <a:pt x="355" y="430"/>
                  </a:cubicBezTo>
                  <a:cubicBezTo>
                    <a:pt x="359" y="428"/>
                    <a:pt x="362" y="429"/>
                    <a:pt x="363" y="425"/>
                  </a:cubicBezTo>
                  <a:cubicBezTo>
                    <a:pt x="364" y="422"/>
                    <a:pt x="364" y="419"/>
                    <a:pt x="365" y="418"/>
                  </a:cubicBezTo>
                  <a:cubicBezTo>
                    <a:pt x="365" y="417"/>
                    <a:pt x="366" y="417"/>
                    <a:pt x="367" y="422"/>
                  </a:cubicBezTo>
                  <a:cubicBezTo>
                    <a:pt x="368" y="427"/>
                    <a:pt x="372" y="425"/>
                    <a:pt x="372" y="427"/>
                  </a:cubicBezTo>
                  <a:cubicBezTo>
                    <a:pt x="373" y="429"/>
                    <a:pt x="371" y="428"/>
                    <a:pt x="372" y="432"/>
                  </a:cubicBezTo>
                  <a:cubicBezTo>
                    <a:pt x="373" y="435"/>
                    <a:pt x="374" y="434"/>
                    <a:pt x="374" y="438"/>
                  </a:cubicBezTo>
                  <a:cubicBezTo>
                    <a:pt x="374" y="441"/>
                    <a:pt x="381" y="444"/>
                    <a:pt x="381" y="447"/>
                  </a:cubicBezTo>
                  <a:cubicBezTo>
                    <a:pt x="382" y="450"/>
                    <a:pt x="380" y="450"/>
                    <a:pt x="381" y="453"/>
                  </a:cubicBezTo>
                  <a:cubicBezTo>
                    <a:pt x="383" y="456"/>
                    <a:pt x="387" y="469"/>
                    <a:pt x="388" y="470"/>
                  </a:cubicBezTo>
                  <a:cubicBezTo>
                    <a:pt x="390" y="471"/>
                    <a:pt x="395" y="474"/>
                    <a:pt x="394" y="476"/>
                  </a:cubicBezTo>
                  <a:cubicBezTo>
                    <a:pt x="394" y="478"/>
                    <a:pt x="393" y="483"/>
                    <a:pt x="394" y="484"/>
                  </a:cubicBezTo>
                  <a:cubicBezTo>
                    <a:pt x="394" y="486"/>
                    <a:pt x="395" y="490"/>
                    <a:pt x="396" y="492"/>
                  </a:cubicBezTo>
                  <a:cubicBezTo>
                    <a:pt x="397" y="495"/>
                    <a:pt x="394" y="497"/>
                    <a:pt x="400" y="497"/>
                  </a:cubicBezTo>
                  <a:cubicBezTo>
                    <a:pt x="405" y="497"/>
                    <a:pt x="413" y="500"/>
                    <a:pt x="412" y="496"/>
                  </a:cubicBezTo>
                  <a:cubicBezTo>
                    <a:pt x="411" y="492"/>
                    <a:pt x="411" y="487"/>
                    <a:pt x="415" y="486"/>
                  </a:cubicBezTo>
                  <a:cubicBezTo>
                    <a:pt x="418" y="486"/>
                    <a:pt x="418" y="484"/>
                    <a:pt x="422" y="484"/>
                  </a:cubicBezTo>
                  <a:cubicBezTo>
                    <a:pt x="425" y="484"/>
                    <a:pt x="430" y="487"/>
                    <a:pt x="432" y="484"/>
                  </a:cubicBezTo>
                  <a:cubicBezTo>
                    <a:pt x="435" y="482"/>
                    <a:pt x="435" y="479"/>
                    <a:pt x="436" y="477"/>
                  </a:cubicBezTo>
                  <a:cubicBezTo>
                    <a:pt x="438" y="474"/>
                    <a:pt x="442" y="458"/>
                    <a:pt x="442" y="454"/>
                  </a:cubicBezTo>
                  <a:cubicBezTo>
                    <a:pt x="442" y="450"/>
                    <a:pt x="442" y="446"/>
                    <a:pt x="441" y="443"/>
                  </a:cubicBezTo>
                  <a:cubicBezTo>
                    <a:pt x="440" y="441"/>
                    <a:pt x="437" y="438"/>
                    <a:pt x="441" y="438"/>
                  </a:cubicBezTo>
                  <a:cubicBezTo>
                    <a:pt x="444" y="438"/>
                    <a:pt x="453" y="434"/>
                    <a:pt x="455" y="432"/>
                  </a:cubicBezTo>
                  <a:cubicBezTo>
                    <a:pt x="457" y="430"/>
                    <a:pt x="456" y="430"/>
                    <a:pt x="456" y="429"/>
                  </a:cubicBezTo>
                  <a:cubicBezTo>
                    <a:pt x="455" y="428"/>
                    <a:pt x="458" y="429"/>
                    <a:pt x="461" y="428"/>
                  </a:cubicBezTo>
                  <a:cubicBezTo>
                    <a:pt x="463" y="427"/>
                    <a:pt x="465" y="425"/>
                    <a:pt x="463" y="423"/>
                  </a:cubicBezTo>
                  <a:cubicBezTo>
                    <a:pt x="461" y="422"/>
                    <a:pt x="460" y="422"/>
                    <a:pt x="463" y="420"/>
                  </a:cubicBezTo>
                  <a:cubicBezTo>
                    <a:pt x="466" y="418"/>
                    <a:pt x="472" y="415"/>
                    <a:pt x="469" y="412"/>
                  </a:cubicBezTo>
                  <a:cubicBezTo>
                    <a:pt x="467" y="409"/>
                    <a:pt x="459" y="402"/>
                    <a:pt x="454" y="399"/>
                  </a:cubicBezTo>
                  <a:cubicBezTo>
                    <a:pt x="450" y="396"/>
                    <a:pt x="449" y="396"/>
                    <a:pt x="448" y="393"/>
                  </a:cubicBezTo>
                  <a:cubicBezTo>
                    <a:pt x="447" y="389"/>
                    <a:pt x="447" y="378"/>
                    <a:pt x="450" y="372"/>
                  </a:cubicBezTo>
                  <a:cubicBezTo>
                    <a:pt x="453" y="366"/>
                    <a:pt x="454" y="366"/>
                    <a:pt x="451" y="365"/>
                  </a:cubicBezTo>
                  <a:cubicBezTo>
                    <a:pt x="449" y="363"/>
                    <a:pt x="447" y="362"/>
                    <a:pt x="451" y="360"/>
                  </a:cubicBezTo>
                  <a:cubicBezTo>
                    <a:pt x="454" y="358"/>
                    <a:pt x="458" y="356"/>
                    <a:pt x="461" y="351"/>
                  </a:cubicBezTo>
                  <a:cubicBezTo>
                    <a:pt x="465" y="346"/>
                    <a:pt x="467" y="345"/>
                    <a:pt x="472" y="343"/>
                  </a:cubicBezTo>
                  <a:cubicBezTo>
                    <a:pt x="477" y="341"/>
                    <a:pt x="484" y="337"/>
                    <a:pt x="487" y="334"/>
                  </a:cubicBezTo>
                  <a:cubicBezTo>
                    <a:pt x="491" y="331"/>
                    <a:pt x="493" y="330"/>
                    <a:pt x="496" y="327"/>
                  </a:cubicBezTo>
                  <a:cubicBezTo>
                    <a:pt x="500" y="325"/>
                    <a:pt x="502" y="321"/>
                    <a:pt x="502" y="319"/>
                  </a:cubicBezTo>
                  <a:cubicBezTo>
                    <a:pt x="502" y="318"/>
                    <a:pt x="501" y="318"/>
                    <a:pt x="498" y="314"/>
                  </a:cubicBezTo>
                  <a:cubicBezTo>
                    <a:pt x="496" y="311"/>
                    <a:pt x="498" y="309"/>
                    <a:pt x="499" y="308"/>
                  </a:cubicBezTo>
                  <a:cubicBezTo>
                    <a:pt x="501" y="307"/>
                    <a:pt x="508" y="306"/>
                    <a:pt x="506" y="303"/>
                  </a:cubicBezTo>
                  <a:cubicBezTo>
                    <a:pt x="503" y="300"/>
                    <a:pt x="503" y="298"/>
                    <a:pt x="508" y="296"/>
                  </a:cubicBezTo>
                  <a:cubicBezTo>
                    <a:pt x="513" y="294"/>
                    <a:pt x="513" y="292"/>
                    <a:pt x="517" y="290"/>
                  </a:cubicBezTo>
                  <a:cubicBezTo>
                    <a:pt x="520" y="288"/>
                    <a:pt x="521" y="288"/>
                    <a:pt x="524" y="289"/>
                  </a:cubicBezTo>
                  <a:cubicBezTo>
                    <a:pt x="526" y="291"/>
                    <a:pt x="525" y="291"/>
                    <a:pt x="528" y="290"/>
                  </a:cubicBezTo>
                  <a:cubicBezTo>
                    <a:pt x="531" y="288"/>
                    <a:pt x="531" y="288"/>
                    <a:pt x="537" y="290"/>
                  </a:cubicBezTo>
                  <a:cubicBezTo>
                    <a:pt x="542" y="291"/>
                    <a:pt x="547" y="295"/>
                    <a:pt x="550" y="296"/>
                  </a:cubicBezTo>
                  <a:cubicBezTo>
                    <a:pt x="552" y="296"/>
                    <a:pt x="548" y="303"/>
                    <a:pt x="551" y="305"/>
                  </a:cubicBezTo>
                  <a:cubicBezTo>
                    <a:pt x="554" y="307"/>
                    <a:pt x="555" y="310"/>
                    <a:pt x="552" y="310"/>
                  </a:cubicBezTo>
                  <a:cubicBezTo>
                    <a:pt x="550" y="310"/>
                    <a:pt x="547" y="311"/>
                    <a:pt x="547" y="310"/>
                  </a:cubicBezTo>
                  <a:cubicBezTo>
                    <a:pt x="546" y="308"/>
                    <a:pt x="546" y="308"/>
                    <a:pt x="544" y="310"/>
                  </a:cubicBezTo>
                  <a:cubicBezTo>
                    <a:pt x="543" y="312"/>
                    <a:pt x="540" y="315"/>
                    <a:pt x="538" y="318"/>
                  </a:cubicBezTo>
                  <a:cubicBezTo>
                    <a:pt x="535" y="320"/>
                    <a:pt x="534" y="326"/>
                    <a:pt x="530" y="327"/>
                  </a:cubicBezTo>
                  <a:cubicBezTo>
                    <a:pt x="527" y="328"/>
                    <a:pt x="527" y="328"/>
                    <a:pt x="525" y="331"/>
                  </a:cubicBezTo>
                  <a:cubicBezTo>
                    <a:pt x="523" y="333"/>
                    <a:pt x="517" y="337"/>
                    <a:pt x="514" y="340"/>
                  </a:cubicBezTo>
                  <a:cubicBezTo>
                    <a:pt x="511" y="343"/>
                    <a:pt x="509" y="344"/>
                    <a:pt x="505" y="344"/>
                  </a:cubicBezTo>
                  <a:cubicBezTo>
                    <a:pt x="501" y="344"/>
                    <a:pt x="505" y="345"/>
                    <a:pt x="502" y="349"/>
                  </a:cubicBezTo>
                  <a:cubicBezTo>
                    <a:pt x="499" y="352"/>
                    <a:pt x="497" y="352"/>
                    <a:pt x="499" y="358"/>
                  </a:cubicBezTo>
                  <a:cubicBezTo>
                    <a:pt x="500" y="365"/>
                    <a:pt x="498" y="365"/>
                    <a:pt x="500" y="369"/>
                  </a:cubicBezTo>
                  <a:cubicBezTo>
                    <a:pt x="503" y="373"/>
                    <a:pt x="506" y="369"/>
                    <a:pt x="505" y="374"/>
                  </a:cubicBezTo>
                  <a:cubicBezTo>
                    <a:pt x="504" y="379"/>
                    <a:pt x="503" y="389"/>
                    <a:pt x="502" y="394"/>
                  </a:cubicBezTo>
                  <a:cubicBezTo>
                    <a:pt x="501" y="399"/>
                    <a:pt x="499" y="397"/>
                    <a:pt x="504" y="399"/>
                  </a:cubicBezTo>
                  <a:cubicBezTo>
                    <a:pt x="509" y="401"/>
                    <a:pt x="512" y="402"/>
                    <a:pt x="510" y="403"/>
                  </a:cubicBezTo>
                  <a:cubicBezTo>
                    <a:pt x="508" y="404"/>
                    <a:pt x="503" y="410"/>
                    <a:pt x="507" y="408"/>
                  </a:cubicBezTo>
                  <a:cubicBezTo>
                    <a:pt x="512" y="406"/>
                    <a:pt x="513" y="399"/>
                    <a:pt x="514" y="401"/>
                  </a:cubicBezTo>
                  <a:cubicBezTo>
                    <a:pt x="516" y="403"/>
                    <a:pt x="516" y="407"/>
                    <a:pt x="515" y="408"/>
                  </a:cubicBezTo>
                  <a:cubicBezTo>
                    <a:pt x="513" y="409"/>
                    <a:pt x="511" y="413"/>
                    <a:pt x="516" y="410"/>
                  </a:cubicBezTo>
                  <a:cubicBezTo>
                    <a:pt x="520" y="407"/>
                    <a:pt x="522" y="403"/>
                    <a:pt x="523" y="406"/>
                  </a:cubicBezTo>
                  <a:cubicBezTo>
                    <a:pt x="524" y="409"/>
                    <a:pt x="519" y="412"/>
                    <a:pt x="524" y="412"/>
                  </a:cubicBezTo>
                  <a:cubicBezTo>
                    <a:pt x="528" y="411"/>
                    <a:pt x="535" y="411"/>
                    <a:pt x="541" y="408"/>
                  </a:cubicBezTo>
                  <a:cubicBezTo>
                    <a:pt x="546" y="405"/>
                    <a:pt x="557" y="403"/>
                    <a:pt x="564" y="402"/>
                  </a:cubicBezTo>
                  <a:cubicBezTo>
                    <a:pt x="570" y="401"/>
                    <a:pt x="583" y="399"/>
                    <a:pt x="588" y="399"/>
                  </a:cubicBezTo>
                  <a:cubicBezTo>
                    <a:pt x="592" y="398"/>
                    <a:pt x="595" y="396"/>
                    <a:pt x="595" y="398"/>
                  </a:cubicBezTo>
                  <a:cubicBezTo>
                    <a:pt x="595" y="400"/>
                    <a:pt x="596" y="403"/>
                    <a:pt x="599" y="404"/>
                  </a:cubicBezTo>
                  <a:cubicBezTo>
                    <a:pt x="602" y="406"/>
                    <a:pt x="614" y="408"/>
                    <a:pt x="613" y="409"/>
                  </a:cubicBezTo>
                  <a:cubicBezTo>
                    <a:pt x="612" y="411"/>
                    <a:pt x="611" y="412"/>
                    <a:pt x="606" y="412"/>
                  </a:cubicBezTo>
                  <a:cubicBezTo>
                    <a:pt x="601" y="412"/>
                    <a:pt x="592" y="412"/>
                    <a:pt x="589" y="415"/>
                  </a:cubicBezTo>
                  <a:cubicBezTo>
                    <a:pt x="586" y="418"/>
                    <a:pt x="587" y="419"/>
                    <a:pt x="584" y="420"/>
                  </a:cubicBezTo>
                  <a:cubicBezTo>
                    <a:pt x="581" y="422"/>
                    <a:pt x="565" y="419"/>
                    <a:pt x="560" y="419"/>
                  </a:cubicBezTo>
                  <a:cubicBezTo>
                    <a:pt x="555" y="418"/>
                    <a:pt x="540" y="419"/>
                    <a:pt x="538" y="421"/>
                  </a:cubicBezTo>
                  <a:cubicBezTo>
                    <a:pt x="536" y="423"/>
                    <a:pt x="531" y="427"/>
                    <a:pt x="528" y="428"/>
                  </a:cubicBezTo>
                  <a:cubicBezTo>
                    <a:pt x="526" y="428"/>
                    <a:pt x="522" y="431"/>
                    <a:pt x="526" y="431"/>
                  </a:cubicBezTo>
                  <a:cubicBezTo>
                    <a:pt x="529" y="431"/>
                    <a:pt x="531" y="433"/>
                    <a:pt x="530" y="434"/>
                  </a:cubicBezTo>
                  <a:cubicBezTo>
                    <a:pt x="529" y="436"/>
                    <a:pt x="528" y="436"/>
                    <a:pt x="529" y="439"/>
                  </a:cubicBezTo>
                  <a:cubicBezTo>
                    <a:pt x="531" y="441"/>
                    <a:pt x="529" y="442"/>
                    <a:pt x="535" y="443"/>
                  </a:cubicBezTo>
                  <a:cubicBezTo>
                    <a:pt x="540" y="443"/>
                    <a:pt x="545" y="440"/>
                    <a:pt x="543" y="444"/>
                  </a:cubicBezTo>
                  <a:cubicBezTo>
                    <a:pt x="540" y="447"/>
                    <a:pt x="538" y="451"/>
                    <a:pt x="539" y="454"/>
                  </a:cubicBezTo>
                  <a:cubicBezTo>
                    <a:pt x="539" y="458"/>
                    <a:pt x="539" y="462"/>
                    <a:pt x="537" y="463"/>
                  </a:cubicBezTo>
                  <a:cubicBezTo>
                    <a:pt x="535" y="464"/>
                    <a:pt x="531" y="469"/>
                    <a:pt x="528" y="467"/>
                  </a:cubicBezTo>
                  <a:cubicBezTo>
                    <a:pt x="525" y="465"/>
                    <a:pt x="520" y="459"/>
                    <a:pt x="517" y="457"/>
                  </a:cubicBezTo>
                  <a:cubicBezTo>
                    <a:pt x="514" y="455"/>
                    <a:pt x="514" y="454"/>
                    <a:pt x="511" y="455"/>
                  </a:cubicBezTo>
                  <a:cubicBezTo>
                    <a:pt x="509" y="456"/>
                    <a:pt x="504" y="456"/>
                    <a:pt x="502" y="461"/>
                  </a:cubicBezTo>
                  <a:cubicBezTo>
                    <a:pt x="499" y="466"/>
                    <a:pt x="497" y="470"/>
                    <a:pt x="496" y="474"/>
                  </a:cubicBezTo>
                  <a:cubicBezTo>
                    <a:pt x="496" y="479"/>
                    <a:pt x="495" y="488"/>
                    <a:pt x="497" y="493"/>
                  </a:cubicBezTo>
                  <a:cubicBezTo>
                    <a:pt x="499" y="498"/>
                    <a:pt x="498" y="506"/>
                    <a:pt x="497" y="506"/>
                  </a:cubicBezTo>
                  <a:cubicBezTo>
                    <a:pt x="495" y="506"/>
                    <a:pt x="493" y="507"/>
                    <a:pt x="493" y="506"/>
                  </a:cubicBezTo>
                  <a:cubicBezTo>
                    <a:pt x="493" y="505"/>
                    <a:pt x="493" y="503"/>
                    <a:pt x="491" y="504"/>
                  </a:cubicBezTo>
                  <a:cubicBezTo>
                    <a:pt x="489" y="505"/>
                    <a:pt x="488" y="505"/>
                    <a:pt x="486" y="505"/>
                  </a:cubicBezTo>
                  <a:cubicBezTo>
                    <a:pt x="483" y="505"/>
                    <a:pt x="480" y="506"/>
                    <a:pt x="480" y="510"/>
                  </a:cubicBezTo>
                  <a:cubicBezTo>
                    <a:pt x="480" y="513"/>
                    <a:pt x="478" y="514"/>
                    <a:pt x="477" y="513"/>
                  </a:cubicBezTo>
                  <a:cubicBezTo>
                    <a:pt x="476" y="511"/>
                    <a:pt x="476" y="511"/>
                    <a:pt x="476" y="514"/>
                  </a:cubicBezTo>
                  <a:cubicBezTo>
                    <a:pt x="475" y="518"/>
                    <a:pt x="475" y="519"/>
                    <a:pt x="471" y="517"/>
                  </a:cubicBezTo>
                  <a:cubicBezTo>
                    <a:pt x="467" y="515"/>
                    <a:pt x="466" y="513"/>
                    <a:pt x="464" y="511"/>
                  </a:cubicBezTo>
                  <a:cubicBezTo>
                    <a:pt x="463" y="509"/>
                    <a:pt x="458" y="507"/>
                    <a:pt x="456" y="508"/>
                  </a:cubicBezTo>
                  <a:cubicBezTo>
                    <a:pt x="454" y="508"/>
                    <a:pt x="442" y="515"/>
                    <a:pt x="439" y="516"/>
                  </a:cubicBezTo>
                  <a:cubicBezTo>
                    <a:pt x="435" y="518"/>
                    <a:pt x="423" y="523"/>
                    <a:pt x="418" y="523"/>
                  </a:cubicBezTo>
                  <a:cubicBezTo>
                    <a:pt x="413" y="524"/>
                    <a:pt x="418" y="527"/>
                    <a:pt x="415" y="527"/>
                  </a:cubicBezTo>
                  <a:cubicBezTo>
                    <a:pt x="412" y="528"/>
                    <a:pt x="413" y="528"/>
                    <a:pt x="410" y="525"/>
                  </a:cubicBezTo>
                  <a:cubicBezTo>
                    <a:pt x="407" y="522"/>
                    <a:pt x="402" y="521"/>
                    <a:pt x="403" y="519"/>
                  </a:cubicBezTo>
                  <a:cubicBezTo>
                    <a:pt x="404" y="517"/>
                    <a:pt x="404" y="511"/>
                    <a:pt x="402" y="513"/>
                  </a:cubicBezTo>
                  <a:cubicBezTo>
                    <a:pt x="401" y="515"/>
                    <a:pt x="402" y="519"/>
                    <a:pt x="400" y="519"/>
                  </a:cubicBezTo>
                  <a:cubicBezTo>
                    <a:pt x="398" y="519"/>
                    <a:pt x="397" y="518"/>
                    <a:pt x="394" y="517"/>
                  </a:cubicBezTo>
                  <a:cubicBezTo>
                    <a:pt x="391" y="517"/>
                    <a:pt x="384" y="520"/>
                    <a:pt x="383" y="521"/>
                  </a:cubicBezTo>
                  <a:cubicBezTo>
                    <a:pt x="381" y="521"/>
                    <a:pt x="381" y="524"/>
                    <a:pt x="376" y="524"/>
                  </a:cubicBezTo>
                  <a:cubicBezTo>
                    <a:pt x="372" y="525"/>
                    <a:pt x="366" y="525"/>
                    <a:pt x="368" y="522"/>
                  </a:cubicBezTo>
                  <a:cubicBezTo>
                    <a:pt x="371" y="520"/>
                    <a:pt x="372" y="518"/>
                    <a:pt x="368" y="518"/>
                  </a:cubicBezTo>
                  <a:cubicBezTo>
                    <a:pt x="365" y="519"/>
                    <a:pt x="359" y="519"/>
                    <a:pt x="358" y="517"/>
                  </a:cubicBezTo>
                  <a:cubicBezTo>
                    <a:pt x="358" y="515"/>
                    <a:pt x="361" y="511"/>
                    <a:pt x="358" y="508"/>
                  </a:cubicBezTo>
                  <a:cubicBezTo>
                    <a:pt x="355" y="505"/>
                    <a:pt x="351" y="504"/>
                    <a:pt x="351" y="501"/>
                  </a:cubicBezTo>
                  <a:cubicBezTo>
                    <a:pt x="350" y="499"/>
                    <a:pt x="353" y="500"/>
                    <a:pt x="355" y="497"/>
                  </a:cubicBezTo>
                  <a:cubicBezTo>
                    <a:pt x="356" y="495"/>
                    <a:pt x="354" y="495"/>
                    <a:pt x="357" y="492"/>
                  </a:cubicBezTo>
                  <a:cubicBezTo>
                    <a:pt x="360" y="490"/>
                    <a:pt x="359" y="485"/>
                    <a:pt x="360" y="487"/>
                  </a:cubicBezTo>
                  <a:cubicBezTo>
                    <a:pt x="361" y="490"/>
                    <a:pt x="361" y="491"/>
                    <a:pt x="363" y="489"/>
                  </a:cubicBezTo>
                  <a:cubicBezTo>
                    <a:pt x="364" y="487"/>
                    <a:pt x="365" y="487"/>
                    <a:pt x="368" y="484"/>
                  </a:cubicBezTo>
                  <a:cubicBezTo>
                    <a:pt x="371" y="482"/>
                    <a:pt x="372" y="481"/>
                    <a:pt x="368" y="479"/>
                  </a:cubicBezTo>
                  <a:cubicBezTo>
                    <a:pt x="363" y="477"/>
                    <a:pt x="361" y="477"/>
                    <a:pt x="361" y="473"/>
                  </a:cubicBezTo>
                  <a:cubicBezTo>
                    <a:pt x="360" y="469"/>
                    <a:pt x="359" y="469"/>
                    <a:pt x="358" y="467"/>
                  </a:cubicBezTo>
                  <a:cubicBezTo>
                    <a:pt x="358" y="465"/>
                    <a:pt x="363" y="467"/>
                    <a:pt x="363" y="465"/>
                  </a:cubicBezTo>
                  <a:cubicBezTo>
                    <a:pt x="364" y="463"/>
                    <a:pt x="364" y="458"/>
                    <a:pt x="364" y="457"/>
                  </a:cubicBezTo>
                  <a:cubicBezTo>
                    <a:pt x="364" y="456"/>
                    <a:pt x="363" y="457"/>
                    <a:pt x="361" y="457"/>
                  </a:cubicBezTo>
                  <a:cubicBezTo>
                    <a:pt x="358" y="457"/>
                    <a:pt x="356" y="456"/>
                    <a:pt x="355" y="459"/>
                  </a:cubicBezTo>
                  <a:cubicBezTo>
                    <a:pt x="353" y="463"/>
                    <a:pt x="351" y="466"/>
                    <a:pt x="350" y="466"/>
                  </a:cubicBezTo>
                  <a:cubicBezTo>
                    <a:pt x="348" y="466"/>
                    <a:pt x="343" y="465"/>
                    <a:pt x="340" y="466"/>
                  </a:cubicBezTo>
                  <a:cubicBezTo>
                    <a:pt x="337" y="466"/>
                    <a:pt x="334" y="472"/>
                    <a:pt x="336" y="472"/>
                  </a:cubicBezTo>
                  <a:cubicBezTo>
                    <a:pt x="338" y="473"/>
                    <a:pt x="338" y="474"/>
                    <a:pt x="340" y="472"/>
                  </a:cubicBezTo>
                  <a:cubicBezTo>
                    <a:pt x="343" y="470"/>
                    <a:pt x="343" y="470"/>
                    <a:pt x="344" y="469"/>
                  </a:cubicBezTo>
                  <a:cubicBezTo>
                    <a:pt x="346" y="468"/>
                    <a:pt x="347" y="468"/>
                    <a:pt x="347" y="470"/>
                  </a:cubicBezTo>
                  <a:cubicBezTo>
                    <a:pt x="347" y="472"/>
                    <a:pt x="349" y="477"/>
                    <a:pt x="348" y="475"/>
                  </a:cubicBezTo>
                  <a:cubicBezTo>
                    <a:pt x="346" y="474"/>
                    <a:pt x="343" y="471"/>
                    <a:pt x="343" y="473"/>
                  </a:cubicBezTo>
                  <a:cubicBezTo>
                    <a:pt x="342" y="474"/>
                    <a:pt x="341" y="477"/>
                    <a:pt x="341" y="477"/>
                  </a:cubicBezTo>
                  <a:cubicBezTo>
                    <a:pt x="341" y="477"/>
                    <a:pt x="338" y="477"/>
                    <a:pt x="337" y="476"/>
                  </a:cubicBezTo>
                  <a:cubicBezTo>
                    <a:pt x="337" y="475"/>
                    <a:pt x="338" y="475"/>
                    <a:pt x="336" y="477"/>
                  </a:cubicBezTo>
                  <a:cubicBezTo>
                    <a:pt x="335" y="478"/>
                    <a:pt x="334" y="474"/>
                    <a:pt x="333" y="476"/>
                  </a:cubicBezTo>
                  <a:cubicBezTo>
                    <a:pt x="332" y="477"/>
                    <a:pt x="332" y="477"/>
                    <a:pt x="332" y="482"/>
                  </a:cubicBezTo>
                  <a:cubicBezTo>
                    <a:pt x="332" y="486"/>
                    <a:pt x="332" y="491"/>
                    <a:pt x="334" y="494"/>
                  </a:cubicBezTo>
                  <a:cubicBezTo>
                    <a:pt x="335" y="496"/>
                    <a:pt x="337" y="495"/>
                    <a:pt x="338" y="497"/>
                  </a:cubicBezTo>
                  <a:cubicBezTo>
                    <a:pt x="339" y="500"/>
                    <a:pt x="339" y="502"/>
                    <a:pt x="338" y="503"/>
                  </a:cubicBezTo>
                  <a:cubicBezTo>
                    <a:pt x="337" y="505"/>
                    <a:pt x="334" y="505"/>
                    <a:pt x="337" y="508"/>
                  </a:cubicBezTo>
                  <a:cubicBezTo>
                    <a:pt x="341" y="510"/>
                    <a:pt x="342" y="509"/>
                    <a:pt x="342" y="513"/>
                  </a:cubicBezTo>
                  <a:cubicBezTo>
                    <a:pt x="342" y="516"/>
                    <a:pt x="338" y="514"/>
                    <a:pt x="340" y="518"/>
                  </a:cubicBezTo>
                  <a:cubicBezTo>
                    <a:pt x="341" y="523"/>
                    <a:pt x="342" y="523"/>
                    <a:pt x="342" y="525"/>
                  </a:cubicBezTo>
                  <a:cubicBezTo>
                    <a:pt x="342" y="527"/>
                    <a:pt x="345" y="525"/>
                    <a:pt x="347" y="525"/>
                  </a:cubicBezTo>
                  <a:cubicBezTo>
                    <a:pt x="349" y="525"/>
                    <a:pt x="356" y="532"/>
                    <a:pt x="354" y="531"/>
                  </a:cubicBezTo>
                  <a:cubicBezTo>
                    <a:pt x="352" y="530"/>
                    <a:pt x="351" y="529"/>
                    <a:pt x="348" y="528"/>
                  </a:cubicBezTo>
                  <a:cubicBezTo>
                    <a:pt x="346" y="527"/>
                    <a:pt x="345" y="527"/>
                    <a:pt x="343" y="528"/>
                  </a:cubicBezTo>
                  <a:cubicBezTo>
                    <a:pt x="341" y="528"/>
                    <a:pt x="338" y="528"/>
                    <a:pt x="338" y="531"/>
                  </a:cubicBezTo>
                  <a:cubicBezTo>
                    <a:pt x="338" y="533"/>
                    <a:pt x="339" y="534"/>
                    <a:pt x="336" y="534"/>
                  </a:cubicBezTo>
                  <a:cubicBezTo>
                    <a:pt x="332" y="534"/>
                    <a:pt x="331" y="531"/>
                    <a:pt x="328" y="531"/>
                  </a:cubicBezTo>
                  <a:cubicBezTo>
                    <a:pt x="325" y="531"/>
                    <a:pt x="319" y="530"/>
                    <a:pt x="319" y="531"/>
                  </a:cubicBezTo>
                  <a:cubicBezTo>
                    <a:pt x="319" y="533"/>
                    <a:pt x="319" y="535"/>
                    <a:pt x="318" y="535"/>
                  </a:cubicBezTo>
                  <a:cubicBezTo>
                    <a:pt x="317" y="535"/>
                    <a:pt x="314" y="533"/>
                    <a:pt x="312" y="533"/>
                  </a:cubicBezTo>
                  <a:cubicBezTo>
                    <a:pt x="311" y="534"/>
                    <a:pt x="310" y="535"/>
                    <a:pt x="309" y="535"/>
                  </a:cubicBezTo>
                  <a:cubicBezTo>
                    <a:pt x="307" y="535"/>
                    <a:pt x="303" y="535"/>
                    <a:pt x="302" y="536"/>
                  </a:cubicBezTo>
                  <a:cubicBezTo>
                    <a:pt x="301" y="536"/>
                    <a:pt x="297" y="540"/>
                    <a:pt x="296" y="541"/>
                  </a:cubicBezTo>
                  <a:cubicBezTo>
                    <a:pt x="295" y="542"/>
                    <a:pt x="296" y="542"/>
                    <a:pt x="298" y="543"/>
                  </a:cubicBezTo>
                  <a:cubicBezTo>
                    <a:pt x="299" y="544"/>
                    <a:pt x="301" y="549"/>
                    <a:pt x="298" y="549"/>
                  </a:cubicBezTo>
                  <a:cubicBezTo>
                    <a:pt x="295" y="548"/>
                    <a:pt x="293" y="549"/>
                    <a:pt x="293" y="547"/>
                  </a:cubicBezTo>
                  <a:cubicBezTo>
                    <a:pt x="293" y="546"/>
                    <a:pt x="297" y="541"/>
                    <a:pt x="294" y="544"/>
                  </a:cubicBezTo>
                  <a:cubicBezTo>
                    <a:pt x="291" y="546"/>
                    <a:pt x="291" y="545"/>
                    <a:pt x="288" y="547"/>
                  </a:cubicBezTo>
                  <a:cubicBezTo>
                    <a:pt x="286" y="548"/>
                    <a:pt x="288" y="552"/>
                    <a:pt x="286" y="553"/>
                  </a:cubicBezTo>
                  <a:cubicBezTo>
                    <a:pt x="283" y="555"/>
                    <a:pt x="283" y="555"/>
                    <a:pt x="282" y="558"/>
                  </a:cubicBezTo>
                  <a:cubicBezTo>
                    <a:pt x="280" y="561"/>
                    <a:pt x="280" y="559"/>
                    <a:pt x="280" y="561"/>
                  </a:cubicBezTo>
                  <a:cubicBezTo>
                    <a:pt x="280" y="563"/>
                    <a:pt x="278" y="565"/>
                    <a:pt x="280" y="565"/>
                  </a:cubicBezTo>
                  <a:cubicBezTo>
                    <a:pt x="282" y="565"/>
                    <a:pt x="285" y="566"/>
                    <a:pt x="281" y="565"/>
                  </a:cubicBezTo>
                  <a:cubicBezTo>
                    <a:pt x="277" y="565"/>
                    <a:pt x="277" y="565"/>
                    <a:pt x="277" y="565"/>
                  </a:cubicBezTo>
                  <a:cubicBezTo>
                    <a:pt x="277" y="565"/>
                    <a:pt x="277" y="565"/>
                    <a:pt x="277" y="565"/>
                  </a:cubicBezTo>
                  <a:cubicBezTo>
                    <a:pt x="278" y="566"/>
                    <a:pt x="281" y="566"/>
                    <a:pt x="280" y="566"/>
                  </a:cubicBezTo>
                  <a:cubicBezTo>
                    <a:pt x="279" y="566"/>
                    <a:pt x="276" y="566"/>
                    <a:pt x="276" y="566"/>
                  </a:cubicBezTo>
                  <a:cubicBezTo>
                    <a:pt x="275" y="566"/>
                    <a:pt x="275" y="566"/>
                    <a:pt x="276" y="566"/>
                  </a:cubicBezTo>
                  <a:cubicBezTo>
                    <a:pt x="276" y="567"/>
                    <a:pt x="278" y="569"/>
                    <a:pt x="279" y="569"/>
                  </a:cubicBezTo>
                  <a:cubicBezTo>
                    <a:pt x="280" y="569"/>
                    <a:pt x="278" y="569"/>
                    <a:pt x="277" y="568"/>
                  </a:cubicBezTo>
                  <a:cubicBezTo>
                    <a:pt x="275" y="567"/>
                    <a:pt x="272" y="567"/>
                    <a:pt x="275" y="569"/>
                  </a:cubicBezTo>
                  <a:cubicBezTo>
                    <a:pt x="278" y="571"/>
                    <a:pt x="279" y="571"/>
                    <a:pt x="276" y="570"/>
                  </a:cubicBezTo>
                  <a:cubicBezTo>
                    <a:pt x="272" y="568"/>
                    <a:pt x="272" y="569"/>
                    <a:pt x="273" y="570"/>
                  </a:cubicBezTo>
                  <a:cubicBezTo>
                    <a:pt x="273" y="570"/>
                    <a:pt x="276" y="572"/>
                    <a:pt x="275" y="572"/>
                  </a:cubicBezTo>
                  <a:cubicBezTo>
                    <a:pt x="274" y="572"/>
                    <a:pt x="273" y="571"/>
                    <a:pt x="272" y="571"/>
                  </a:cubicBezTo>
                  <a:cubicBezTo>
                    <a:pt x="271" y="571"/>
                    <a:pt x="270" y="571"/>
                    <a:pt x="269" y="571"/>
                  </a:cubicBezTo>
                  <a:cubicBezTo>
                    <a:pt x="269" y="572"/>
                    <a:pt x="265" y="573"/>
                    <a:pt x="263" y="574"/>
                  </a:cubicBezTo>
                  <a:cubicBezTo>
                    <a:pt x="262" y="575"/>
                    <a:pt x="261" y="577"/>
                    <a:pt x="260" y="577"/>
                  </a:cubicBezTo>
                  <a:cubicBezTo>
                    <a:pt x="258" y="577"/>
                    <a:pt x="254" y="576"/>
                    <a:pt x="252" y="578"/>
                  </a:cubicBezTo>
                  <a:cubicBezTo>
                    <a:pt x="250" y="579"/>
                    <a:pt x="246" y="584"/>
                    <a:pt x="246" y="587"/>
                  </a:cubicBezTo>
                  <a:cubicBezTo>
                    <a:pt x="246" y="590"/>
                    <a:pt x="247" y="591"/>
                    <a:pt x="244" y="593"/>
                  </a:cubicBezTo>
                  <a:cubicBezTo>
                    <a:pt x="241" y="595"/>
                    <a:pt x="238" y="597"/>
                    <a:pt x="234" y="598"/>
                  </a:cubicBezTo>
                  <a:cubicBezTo>
                    <a:pt x="229" y="599"/>
                    <a:pt x="231" y="601"/>
                    <a:pt x="230" y="603"/>
                  </a:cubicBezTo>
                  <a:cubicBezTo>
                    <a:pt x="229" y="604"/>
                    <a:pt x="229" y="607"/>
                    <a:pt x="226" y="607"/>
                  </a:cubicBezTo>
                  <a:cubicBezTo>
                    <a:pt x="224" y="607"/>
                    <a:pt x="214" y="607"/>
                    <a:pt x="212" y="605"/>
                  </a:cubicBezTo>
                  <a:cubicBezTo>
                    <a:pt x="210" y="604"/>
                    <a:pt x="208" y="601"/>
                    <a:pt x="205" y="601"/>
                  </a:cubicBezTo>
                  <a:cubicBezTo>
                    <a:pt x="203" y="601"/>
                    <a:pt x="200" y="599"/>
                    <a:pt x="202" y="603"/>
                  </a:cubicBezTo>
                  <a:cubicBezTo>
                    <a:pt x="204" y="607"/>
                    <a:pt x="207" y="614"/>
                    <a:pt x="207" y="615"/>
                  </a:cubicBezTo>
                  <a:cubicBezTo>
                    <a:pt x="208" y="617"/>
                    <a:pt x="205" y="619"/>
                    <a:pt x="203" y="619"/>
                  </a:cubicBezTo>
                  <a:cubicBezTo>
                    <a:pt x="200" y="619"/>
                    <a:pt x="196" y="618"/>
                    <a:pt x="195" y="618"/>
                  </a:cubicBezTo>
                  <a:cubicBezTo>
                    <a:pt x="194" y="618"/>
                    <a:pt x="190" y="620"/>
                    <a:pt x="189" y="618"/>
                  </a:cubicBezTo>
                  <a:cubicBezTo>
                    <a:pt x="187" y="617"/>
                    <a:pt x="182" y="614"/>
                    <a:pt x="181" y="614"/>
                  </a:cubicBezTo>
                  <a:cubicBezTo>
                    <a:pt x="180" y="614"/>
                    <a:pt x="171" y="618"/>
                    <a:pt x="167" y="619"/>
                  </a:cubicBezTo>
                  <a:cubicBezTo>
                    <a:pt x="163" y="620"/>
                    <a:pt x="162" y="621"/>
                    <a:pt x="164" y="622"/>
                  </a:cubicBezTo>
                  <a:cubicBezTo>
                    <a:pt x="167" y="623"/>
                    <a:pt x="168" y="625"/>
                    <a:pt x="167" y="626"/>
                  </a:cubicBezTo>
                  <a:cubicBezTo>
                    <a:pt x="165" y="627"/>
                    <a:pt x="163" y="628"/>
                    <a:pt x="164" y="629"/>
                  </a:cubicBezTo>
                  <a:cubicBezTo>
                    <a:pt x="165" y="629"/>
                    <a:pt x="171" y="632"/>
                    <a:pt x="176" y="633"/>
                  </a:cubicBezTo>
                  <a:cubicBezTo>
                    <a:pt x="180" y="634"/>
                    <a:pt x="188" y="637"/>
                    <a:pt x="191" y="637"/>
                  </a:cubicBezTo>
                  <a:cubicBezTo>
                    <a:pt x="194" y="637"/>
                    <a:pt x="197" y="639"/>
                    <a:pt x="200" y="640"/>
                  </a:cubicBezTo>
                  <a:cubicBezTo>
                    <a:pt x="203" y="642"/>
                    <a:pt x="199" y="642"/>
                    <a:pt x="198" y="643"/>
                  </a:cubicBezTo>
                  <a:cubicBezTo>
                    <a:pt x="198" y="644"/>
                    <a:pt x="197" y="647"/>
                    <a:pt x="199" y="650"/>
                  </a:cubicBezTo>
                  <a:cubicBezTo>
                    <a:pt x="201" y="652"/>
                    <a:pt x="206" y="656"/>
                    <a:pt x="208" y="656"/>
                  </a:cubicBezTo>
                  <a:cubicBezTo>
                    <a:pt x="211" y="656"/>
                    <a:pt x="213" y="660"/>
                    <a:pt x="212" y="663"/>
                  </a:cubicBezTo>
                  <a:cubicBezTo>
                    <a:pt x="211" y="665"/>
                    <a:pt x="209" y="666"/>
                    <a:pt x="212" y="668"/>
                  </a:cubicBezTo>
                  <a:cubicBezTo>
                    <a:pt x="215" y="670"/>
                    <a:pt x="219" y="679"/>
                    <a:pt x="217" y="676"/>
                  </a:cubicBezTo>
                  <a:cubicBezTo>
                    <a:pt x="215" y="674"/>
                    <a:pt x="212" y="667"/>
                    <a:pt x="211" y="670"/>
                  </a:cubicBezTo>
                  <a:cubicBezTo>
                    <a:pt x="211" y="673"/>
                    <a:pt x="207" y="696"/>
                    <a:pt x="207" y="700"/>
                  </a:cubicBezTo>
                  <a:cubicBezTo>
                    <a:pt x="206" y="703"/>
                    <a:pt x="203" y="706"/>
                    <a:pt x="200" y="706"/>
                  </a:cubicBezTo>
                  <a:cubicBezTo>
                    <a:pt x="196" y="706"/>
                    <a:pt x="192" y="703"/>
                    <a:pt x="190" y="704"/>
                  </a:cubicBezTo>
                  <a:cubicBezTo>
                    <a:pt x="188" y="705"/>
                    <a:pt x="184" y="706"/>
                    <a:pt x="181" y="705"/>
                  </a:cubicBezTo>
                  <a:cubicBezTo>
                    <a:pt x="178" y="704"/>
                    <a:pt x="163" y="704"/>
                    <a:pt x="155" y="703"/>
                  </a:cubicBezTo>
                  <a:cubicBezTo>
                    <a:pt x="146" y="702"/>
                    <a:pt x="132" y="702"/>
                    <a:pt x="127" y="700"/>
                  </a:cubicBezTo>
                  <a:cubicBezTo>
                    <a:pt x="122" y="699"/>
                    <a:pt x="118" y="704"/>
                    <a:pt x="116" y="705"/>
                  </a:cubicBezTo>
                  <a:cubicBezTo>
                    <a:pt x="115" y="705"/>
                    <a:pt x="109" y="707"/>
                    <a:pt x="106" y="709"/>
                  </a:cubicBezTo>
                  <a:cubicBezTo>
                    <a:pt x="104" y="710"/>
                    <a:pt x="103" y="713"/>
                    <a:pt x="106" y="715"/>
                  </a:cubicBezTo>
                  <a:cubicBezTo>
                    <a:pt x="108" y="716"/>
                    <a:pt x="110" y="722"/>
                    <a:pt x="109" y="726"/>
                  </a:cubicBezTo>
                  <a:cubicBezTo>
                    <a:pt x="108" y="729"/>
                    <a:pt x="111" y="735"/>
                    <a:pt x="111" y="737"/>
                  </a:cubicBezTo>
                  <a:cubicBezTo>
                    <a:pt x="111" y="738"/>
                    <a:pt x="109" y="756"/>
                    <a:pt x="107" y="761"/>
                  </a:cubicBezTo>
                  <a:cubicBezTo>
                    <a:pt x="106" y="766"/>
                    <a:pt x="103" y="770"/>
                    <a:pt x="103" y="773"/>
                  </a:cubicBezTo>
                  <a:cubicBezTo>
                    <a:pt x="103" y="775"/>
                    <a:pt x="105" y="783"/>
                    <a:pt x="106" y="781"/>
                  </a:cubicBezTo>
                  <a:cubicBezTo>
                    <a:pt x="107" y="779"/>
                    <a:pt x="110" y="783"/>
                    <a:pt x="110" y="788"/>
                  </a:cubicBezTo>
                  <a:cubicBezTo>
                    <a:pt x="109" y="792"/>
                    <a:pt x="107" y="802"/>
                    <a:pt x="110" y="803"/>
                  </a:cubicBezTo>
                  <a:cubicBezTo>
                    <a:pt x="112" y="803"/>
                    <a:pt x="120" y="806"/>
                    <a:pt x="124" y="803"/>
                  </a:cubicBezTo>
                  <a:cubicBezTo>
                    <a:pt x="129" y="800"/>
                    <a:pt x="132" y="798"/>
                    <a:pt x="135" y="801"/>
                  </a:cubicBezTo>
                  <a:cubicBezTo>
                    <a:pt x="138" y="803"/>
                    <a:pt x="147" y="818"/>
                    <a:pt x="149" y="819"/>
                  </a:cubicBezTo>
                  <a:cubicBezTo>
                    <a:pt x="152" y="819"/>
                    <a:pt x="153" y="821"/>
                    <a:pt x="155" y="819"/>
                  </a:cubicBezTo>
                  <a:cubicBezTo>
                    <a:pt x="157" y="817"/>
                    <a:pt x="157" y="813"/>
                    <a:pt x="161" y="812"/>
                  </a:cubicBezTo>
                  <a:cubicBezTo>
                    <a:pt x="164" y="812"/>
                    <a:pt x="170" y="809"/>
                    <a:pt x="174" y="809"/>
                  </a:cubicBezTo>
                  <a:cubicBezTo>
                    <a:pt x="179" y="809"/>
                    <a:pt x="190" y="809"/>
                    <a:pt x="194" y="807"/>
                  </a:cubicBezTo>
                  <a:cubicBezTo>
                    <a:pt x="198" y="806"/>
                    <a:pt x="201" y="805"/>
                    <a:pt x="202" y="802"/>
                  </a:cubicBezTo>
                  <a:cubicBezTo>
                    <a:pt x="202" y="799"/>
                    <a:pt x="214" y="796"/>
                    <a:pt x="215" y="792"/>
                  </a:cubicBezTo>
                  <a:cubicBezTo>
                    <a:pt x="217" y="788"/>
                    <a:pt x="221" y="781"/>
                    <a:pt x="225" y="780"/>
                  </a:cubicBezTo>
                  <a:cubicBezTo>
                    <a:pt x="229" y="778"/>
                    <a:pt x="228" y="777"/>
                    <a:pt x="227" y="775"/>
                  </a:cubicBezTo>
                  <a:cubicBezTo>
                    <a:pt x="225" y="772"/>
                    <a:pt x="220" y="768"/>
                    <a:pt x="223" y="764"/>
                  </a:cubicBezTo>
                  <a:cubicBezTo>
                    <a:pt x="225" y="760"/>
                    <a:pt x="231" y="752"/>
                    <a:pt x="233" y="750"/>
                  </a:cubicBezTo>
                  <a:cubicBezTo>
                    <a:pt x="235" y="748"/>
                    <a:pt x="236" y="745"/>
                    <a:pt x="237" y="744"/>
                  </a:cubicBezTo>
                  <a:cubicBezTo>
                    <a:pt x="237" y="743"/>
                    <a:pt x="250" y="739"/>
                    <a:pt x="254" y="736"/>
                  </a:cubicBezTo>
                  <a:cubicBezTo>
                    <a:pt x="259" y="733"/>
                    <a:pt x="269" y="728"/>
                    <a:pt x="268" y="724"/>
                  </a:cubicBezTo>
                  <a:cubicBezTo>
                    <a:pt x="267" y="720"/>
                    <a:pt x="264" y="714"/>
                    <a:pt x="266" y="710"/>
                  </a:cubicBezTo>
                  <a:cubicBezTo>
                    <a:pt x="268" y="707"/>
                    <a:pt x="271" y="702"/>
                    <a:pt x="276" y="702"/>
                  </a:cubicBezTo>
                  <a:cubicBezTo>
                    <a:pt x="280" y="701"/>
                    <a:pt x="281" y="702"/>
                    <a:pt x="287" y="703"/>
                  </a:cubicBezTo>
                  <a:cubicBezTo>
                    <a:pt x="293" y="703"/>
                    <a:pt x="297" y="709"/>
                    <a:pt x="303" y="709"/>
                  </a:cubicBezTo>
                  <a:cubicBezTo>
                    <a:pt x="309" y="709"/>
                    <a:pt x="315" y="705"/>
                    <a:pt x="318" y="702"/>
                  </a:cubicBezTo>
                  <a:cubicBezTo>
                    <a:pt x="322" y="699"/>
                    <a:pt x="332" y="697"/>
                    <a:pt x="335" y="694"/>
                  </a:cubicBezTo>
                  <a:cubicBezTo>
                    <a:pt x="339" y="691"/>
                    <a:pt x="340" y="689"/>
                    <a:pt x="344" y="688"/>
                  </a:cubicBezTo>
                  <a:cubicBezTo>
                    <a:pt x="348" y="688"/>
                    <a:pt x="353" y="694"/>
                    <a:pt x="356" y="694"/>
                  </a:cubicBezTo>
                  <a:cubicBezTo>
                    <a:pt x="359" y="694"/>
                    <a:pt x="359" y="699"/>
                    <a:pt x="361" y="701"/>
                  </a:cubicBezTo>
                  <a:cubicBezTo>
                    <a:pt x="363" y="704"/>
                    <a:pt x="363" y="708"/>
                    <a:pt x="364" y="710"/>
                  </a:cubicBezTo>
                  <a:cubicBezTo>
                    <a:pt x="365" y="713"/>
                    <a:pt x="377" y="720"/>
                    <a:pt x="380" y="724"/>
                  </a:cubicBezTo>
                  <a:cubicBezTo>
                    <a:pt x="384" y="727"/>
                    <a:pt x="394" y="736"/>
                    <a:pt x="396" y="736"/>
                  </a:cubicBezTo>
                  <a:cubicBezTo>
                    <a:pt x="399" y="737"/>
                    <a:pt x="403" y="738"/>
                    <a:pt x="409" y="743"/>
                  </a:cubicBezTo>
                  <a:cubicBezTo>
                    <a:pt x="414" y="748"/>
                    <a:pt x="416" y="749"/>
                    <a:pt x="421" y="753"/>
                  </a:cubicBezTo>
                  <a:cubicBezTo>
                    <a:pt x="425" y="757"/>
                    <a:pt x="429" y="756"/>
                    <a:pt x="430" y="758"/>
                  </a:cubicBezTo>
                  <a:cubicBezTo>
                    <a:pt x="430" y="760"/>
                    <a:pt x="434" y="768"/>
                    <a:pt x="434" y="770"/>
                  </a:cubicBezTo>
                  <a:cubicBezTo>
                    <a:pt x="435" y="773"/>
                    <a:pt x="431" y="778"/>
                    <a:pt x="430" y="780"/>
                  </a:cubicBezTo>
                  <a:cubicBezTo>
                    <a:pt x="430" y="783"/>
                    <a:pt x="430" y="790"/>
                    <a:pt x="431" y="789"/>
                  </a:cubicBezTo>
                  <a:cubicBezTo>
                    <a:pt x="431" y="788"/>
                    <a:pt x="438" y="781"/>
                    <a:pt x="439" y="778"/>
                  </a:cubicBezTo>
                  <a:cubicBezTo>
                    <a:pt x="440" y="776"/>
                    <a:pt x="442" y="774"/>
                    <a:pt x="444" y="773"/>
                  </a:cubicBezTo>
                  <a:cubicBezTo>
                    <a:pt x="446" y="772"/>
                    <a:pt x="447" y="770"/>
                    <a:pt x="446" y="768"/>
                  </a:cubicBezTo>
                  <a:cubicBezTo>
                    <a:pt x="445" y="766"/>
                    <a:pt x="439" y="762"/>
                    <a:pt x="438" y="760"/>
                  </a:cubicBezTo>
                  <a:cubicBezTo>
                    <a:pt x="438" y="758"/>
                    <a:pt x="438" y="755"/>
                    <a:pt x="441" y="753"/>
                  </a:cubicBezTo>
                  <a:cubicBezTo>
                    <a:pt x="443" y="751"/>
                    <a:pt x="446" y="748"/>
                    <a:pt x="448" y="750"/>
                  </a:cubicBezTo>
                  <a:cubicBezTo>
                    <a:pt x="451" y="752"/>
                    <a:pt x="455" y="752"/>
                    <a:pt x="457" y="755"/>
                  </a:cubicBezTo>
                  <a:cubicBezTo>
                    <a:pt x="458" y="758"/>
                    <a:pt x="460" y="759"/>
                    <a:pt x="461" y="758"/>
                  </a:cubicBezTo>
                  <a:cubicBezTo>
                    <a:pt x="462" y="758"/>
                    <a:pt x="463" y="753"/>
                    <a:pt x="459" y="749"/>
                  </a:cubicBezTo>
                  <a:cubicBezTo>
                    <a:pt x="455" y="745"/>
                    <a:pt x="447" y="742"/>
                    <a:pt x="444" y="740"/>
                  </a:cubicBezTo>
                  <a:cubicBezTo>
                    <a:pt x="442" y="739"/>
                    <a:pt x="431" y="736"/>
                    <a:pt x="431" y="733"/>
                  </a:cubicBezTo>
                  <a:cubicBezTo>
                    <a:pt x="432" y="731"/>
                    <a:pt x="435" y="729"/>
                    <a:pt x="434" y="728"/>
                  </a:cubicBezTo>
                  <a:cubicBezTo>
                    <a:pt x="432" y="727"/>
                    <a:pt x="431" y="727"/>
                    <a:pt x="427" y="727"/>
                  </a:cubicBezTo>
                  <a:cubicBezTo>
                    <a:pt x="422" y="727"/>
                    <a:pt x="420" y="726"/>
                    <a:pt x="417" y="723"/>
                  </a:cubicBezTo>
                  <a:cubicBezTo>
                    <a:pt x="414" y="721"/>
                    <a:pt x="408" y="713"/>
                    <a:pt x="406" y="708"/>
                  </a:cubicBezTo>
                  <a:cubicBezTo>
                    <a:pt x="404" y="704"/>
                    <a:pt x="404" y="702"/>
                    <a:pt x="400" y="699"/>
                  </a:cubicBezTo>
                  <a:cubicBezTo>
                    <a:pt x="396" y="697"/>
                    <a:pt x="388" y="693"/>
                    <a:pt x="388" y="690"/>
                  </a:cubicBezTo>
                  <a:cubicBezTo>
                    <a:pt x="387" y="686"/>
                    <a:pt x="388" y="682"/>
                    <a:pt x="389" y="681"/>
                  </a:cubicBezTo>
                  <a:cubicBezTo>
                    <a:pt x="390" y="680"/>
                    <a:pt x="391" y="679"/>
                    <a:pt x="390" y="677"/>
                  </a:cubicBezTo>
                  <a:cubicBezTo>
                    <a:pt x="388" y="675"/>
                    <a:pt x="388" y="671"/>
                    <a:pt x="390" y="670"/>
                  </a:cubicBezTo>
                  <a:cubicBezTo>
                    <a:pt x="392" y="669"/>
                    <a:pt x="396" y="670"/>
                    <a:pt x="396" y="669"/>
                  </a:cubicBezTo>
                  <a:cubicBezTo>
                    <a:pt x="396" y="668"/>
                    <a:pt x="396" y="665"/>
                    <a:pt x="399" y="665"/>
                  </a:cubicBezTo>
                  <a:cubicBezTo>
                    <a:pt x="401" y="665"/>
                    <a:pt x="404" y="664"/>
                    <a:pt x="405" y="666"/>
                  </a:cubicBezTo>
                  <a:cubicBezTo>
                    <a:pt x="405" y="668"/>
                    <a:pt x="404" y="671"/>
                    <a:pt x="404" y="673"/>
                  </a:cubicBezTo>
                  <a:cubicBezTo>
                    <a:pt x="404" y="675"/>
                    <a:pt x="407" y="683"/>
                    <a:pt x="407" y="681"/>
                  </a:cubicBezTo>
                  <a:cubicBezTo>
                    <a:pt x="408" y="679"/>
                    <a:pt x="412" y="678"/>
                    <a:pt x="413" y="680"/>
                  </a:cubicBezTo>
                  <a:cubicBezTo>
                    <a:pt x="413" y="683"/>
                    <a:pt x="413" y="687"/>
                    <a:pt x="414" y="684"/>
                  </a:cubicBezTo>
                  <a:cubicBezTo>
                    <a:pt x="414" y="682"/>
                    <a:pt x="413" y="679"/>
                    <a:pt x="414" y="678"/>
                  </a:cubicBezTo>
                  <a:cubicBezTo>
                    <a:pt x="416" y="677"/>
                    <a:pt x="418" y="676"/>
                    <a:pt x="419" y="679"/>
                  </a:cubicBezTo>
                  <a:cubicBezTo>
                    <a:pt x="420" y="683"/>
                    <a:pt x="421" y="687"/>
                    <a:pt x="423" y="689"/>
                  </a:cubicBezTo>
                  <a:cubicBezTo>
                    <a:pt x="426" y="691"/>
                    <a:pt x="427" y="694"/>
                    <a:pt x="431" y="697"/>
                  </a:cubicBezTo>
                  <a:cubicBezTo>
                    <a:pt x="435" y="700"/>
                    <a:pt x="436" y="702"/>
                    <a:pt x="439" y="702"/>
                  </a:cubicBezTo>
                  <a:cubicBezTo>
                    <a:pt x="442" y="703"/>
                    <a:pt x="443" y="705"/>
                    <a:pt x="448" y="708"/>
                  </a:cubicBezTo>
                  <a:cubicBezTo>
                    <a:pt x="454" y="712"/>
                    <a:pt x="462" y="718"/>
                    <a:pt x="467" y="722"/>
                  </a:cubicBezTo>
                  <a:cubicBezTo>
                    <a:pt x="472" y="727"/>
                    <a:pt x="477" y="728"/>
                    <a:pt x="476" y="730"/>
                  </a:cubicBezTo>
                  <a:cubicBezTo>
                    <a:pt x="475" y="733"/>
                    <a:pt x="475" y="743"/>
                    <a:pt x="475" y="747"/>
                  </a:cubicBezTo>
                  <a:cubicBezTo>
                    <a:pt x="476" y="752"/>
                    <a:pt x="477" y="755"/>
                    <a:pt x="479" y="755"/>
                  </a:cubicBezTo>
                  <a:cubicBezTo>
                    <a:pt x="481" y="756"/>
                    <a:pt x="481" y="756"/>
                    <a:pt x="482" y="760"/>
                  </a:cubicBezTo>
                  <a:cubicBezTo>
                    <a:pt x="484" y="763"/>
                    <a:pt x="487" y="766"/>
                    <a:pt x="489" y="768"/>
                  </a:cubicBezTo>
                  <a:cubicBezTo>
                    <a:pt x="492" y="770"/>
                    <a:pt x="495" y="771"/>
                    <a:pt x="495" y="774"/>
                  </a:cubicBezTo>
                  <a:cubicBezTo>
                    <a:pt x="495" y="777"/>
                    <a:pt x="497" y="784"/>
                    <a:pt x="498" y="787"/>
                  </a:cubicBezTo>
                  <a:cubicBezTo>
                    <a:pt x="499" y="789"/>
                    <a:pt x="499" y="792"/>
                    <a:pt x="501" y="794"/>
                  </a:cubicBezTo>
                  <a:cubicBezTo>
                    <a:pt x="504" y="795"/>
                    <a:pt x="504" y="797"/>
                    <a:pt x="503" y="798"/>
                  </a:cubicBezTo>
                  <a:cubicBezTo>
                    <a:pt x="502" y="799"/>
                    <a:pt x="501" y="803"/>
                    <a:pt x="503" y="804"/>
                  </a:cubicBezTo>
                  <a:cubicBezTo>
                    <a:pt x="505" y="806"/>
                    <a:pt x="504" y="803"/>
                    <a:pt x="506" y="804"/>
                  </a:cubicBezTo>
                  <a:cubicBezTo>
                    <a:pt x="508" y="804"/>
                    <a:pt x="508" y="804"/>
                    <a:pt x="510" y="806"/>
                  </a:cubicBezTo>
                  <a:cubicBezTo>
                    <a:pt x="512" y="808"/>
                    <a:pt x="511" y="811"/>
                    <a:pt x="513" y="809"/>
                  </a:cubicBezTo>
                  <a:cubicBezTo>
                    <a:pt x="515" y="808"/>
                    <a:pt x="515" y="805"/>
                    <a:pt x="517" y="807"/>
                  </a:cubicBezTo>
                  <a:cubicBezTo>
                    <a:pt x="519" y="809"/>
                    <a:pt x="520" y="812"/>
                    <a:pt x="521" y="810"/>
                  </a:cubicBezTo>
                  <a:cubicBezTo>
                    <a:pt x="521" y="807"/>
                    <a:pt x="522" y="807"/>
                    <a:pt x="520" y="804"/>
                  </a:cubicBezTo>
                  <a:cubicBezTo>
                    <a:pt x="518" y="801"/>
                    <a:pt x="521" y="800"/>
                    <a:pt x="519" y="797"/>
                  </a:cubicBezTo>
                  <a:cubicBezTo>
                    <a:pt x="517" y="794"/>
                    <a:pt x="520" y="796"/>
                    <a:pt x="522" y="796"/>
                  </a:cubicBezTo>
                  <a:cubicBezTo>
                    <a:pt x="525" y="796"/>
                    <a:pt x="530" y="798"/>
                    <a:pt x="527" y="795"/>
                  </a:cubicBezTo>
                  <a:cubicBezTo>
                    <a:pt x="525" y="792"/>
                    <a:pt x="523" y="792"/>
                    <a:pt x="522" y="790"/>
                  </a:cubicBezTo>
                  <a:cubicBezTo>
                    <a:pt x="521" y="788"/>
                    <a:pt x="522" y="789"/>
                    <a:pt x="524" y="788"/>
                  </a:cubicBezTo>
                  <a:cubicBezTo>
                    <a:pt x="525" y="786"/>
                    <a:pt x="525" y="786"/>
                    <a:pt x="527" y="788"/>
                  </a:cubicBezTo>
                  <a:cubicBezTo>
                    <a:pt x="530" y="789"/>
                    <a:pt x="531" y="793"/>
                    <a:pt x="532" y="791"/>
                  </a:cubicBezTo>
                  <a:cubicBezTo>
                    <a:pt x="533" y="790"/>
                    <a:pt x="533" y="789"/>
                    <a:pt x="532" y="788"/>
                  </a:cubicBezTo>
                  <a:cubicBezTo>
                    <a:pt x="532" y="786"/>
                    <a:pt x="531" y="784"/>
                    <a:pt x="534" y="785"/>
                  </a:cubicBezTo>
                  <a:cubicBezTo>
                    <a:pt x="537" y="786"/>
                    <a:pt x="540" y="789"/>
                    <a:pt x="540" y="788"/>
                  </a:cubicBezTo>
                  <a:cubicBezTo>
                    <a:pt x="540" y="786"/>
                    <a:pt x="539" y="786"/>
                    <a:pt x="536" y="782"/>
                  </a:cubicBezTo>
                  <a:cubicBezTo>
                    <a:pt x="534" y="779"/>
                    <a:pt x="537" y="780"/>
                    <a:pt x="532" y="777"/>
                  </a:cubicBezTo>
                  <a:cubicBezTo>
                    <a:pt x="527" y="774"/>
                    <a:pt x="524" y="773"/>
                    <a:pt x="524" y="770"/>
                  </a:cubicBezTo>
                  <a:cubicBezTo>
                    <a:pt x="524" y="768"/>
                    <a:pt x="527" y="772"/>
                    <a:pt x="524" y="768"/>
                  </a:cubicBezTo>
                  <a:cubicBezTo>
                    <a:pt x="521" y="765"/>
                    <a:pt x="516" y="761"/>
                    <a:pt x="515" y="757"/>
                  </a:cubicBezTo>
                  <a:cubicBezTo>
                    <a:pt x="514" y="753"/>
                    <a:pt x="515" y="751"/>
                    <a:pt x="517" y="750"/>
                  </a:cubicBezTo>
                  <a:cubicBezTo>
                    <a:pt x="518" y="750"/>
                    <a:pt x="520" y="751"/>
                    <a:pt x="523" y="754"/>
                  </a:cubicBezTo>
                  <a:cubicBezTo>
                    <a:pt x="526" y="756"/>
                    <a:pt x="527" y="758"/>
                    <a:pt x="527" y="757"/>
                  </a:cubicBezTo>
                  <a:cubicBezTo>
                    <a:pt x="527" y="755"/>
                    <a:pt x="527" y="753"/>
                    <a:pt x="529" y="754"/>
                  </a:cubicBezTo>
                  <a:cubicBezTo>
                    <a:pt x="531" y="755"/>
                    <a:pt x="534" y="757"/>
                    <a:pt x="533" y="756"/>
                  </a:cubicBezTo>
                  <a:cubicBezTo>
                    <a:pt x="532" y="754"/>
                    <a:pt x="529" y="752"/>
                    <a:pt x="531" y="753"/>
                  </a:cubicBezTo>
                  <a:cubicBezTo>
                    <a:pt x="534" y="753"/>
                    <a:pt x="541" y="756"/>
                    <a:pt x="538" y="753"/>
                  </a:cubicBezTo>
                  <a:cubicBezTo>
                    <a:pt x="535" y="751"/>
                    <a:pt x="528" y="749"/>
                    <a:pt x="531" y="746"/>
                  </a:cubicBezTo>
                  <a:cubicBezTo>
                    <a:pt x="534" y="743"/>
                    <a:pt x="535" y="745"/>
                    <a:pt x="537" y="744"/>
                  </a:cubicBezTo>
                  <a:cubicBezTo>
                    <a:pt x="540" y="742"/>
                    <a:pt x="542" y="740"/>
                    <a:pt x="542" y="742"/>
                  </a:cubicBezTo>
                  <a:cubicBezTo>
                    <a:pt x="541" y="744"/>
                    <a:pt x="539" y="749"/>
                    <a:pt x="541" y="747"/>
                  </a:cubicBezTo>
                  <a:cubicBezTo>
                    <a:pt x="543" y="745"/>
                    <a:pt x="545" y="742"/>
                    <a:pt x="549" y="742"/>
                  </a:cubicBezTo>
                  <a:cubicBezTo>
                    <a:pt x="553" y="743"/>
                    <a:pt x="554" y="744"/>
                    <a:pt x="558" y="746"/>
                  </a:cubicBezTo>
                  <a:cubicBezTo>
                    <a:pt x="562" y="748"/>
                    <a:pt x="562" y="749"/>
                    <a:pt x="567" y="749"/>
                  </a:cubicBezTo>
                  <a:cubicBezTo>
                    <a:pt x="572" y="749"/>
                    <a:pt x="576" y="746"/>
                    <a:pt x="578" y="744"/>
                  </a:cubicBezTo>
                  <a:cubicBezTo>
                    <a:pt x="580" y="742"/>
                    <a:pt x="590" y="741"/>
                    <a:pt x="592" y="741"/>
                  </a:cubicBezTo>
                  <a:cubicBezTo>
                    <a:pt x="594" y="741"/>
                    <a:pt x="597" y="741"/>
                    <a:pt x="597" y="739"/>
                  </a:cubicBezTo>
                  <a:cubicBezTo>
                    <a:pt x="596" y="738"/>
                    <a:pt x="598" y="739"/>
                    <a:pt x="594" y="736"/>
                  </a:cubicBezTo>
                  <a:cubicBezTo>
                    <a:pt x="590" y="734"/>
                    <a:pt x="584" y="733"/>
                    <a:pt x="584" y="729"/>
                  </a:cubicBezTo>
                  <a:cubicBezTo>
                    <a:pt x="584" y="725"/>
                    <a:pt x="583" y="722"/>
                    <a:pt x="582" y="721"/>
                  </a:cubicBezTo>
                  <a:cubicBezTo>
                    <a:pt x="581" y="720"/>
                    <a:pt x="584" y="713"/>
                    <a:pt x="585" y="710"/>
                  </a:cubicBezTo>
                  <a:cubicBezTo>
                    <a:pt x="586" y="707"/>
                    <a:pt x="587" y="706"/>
                    <a:pt x="590" y="704"/>
                  </a:cubicBezTo>
                  <a:cubicBezTo>
                    <a:pt x="593" y="701"/>
                    <a:pt x="592" y="691"/>
                    <a:pt x="594" y="687"/>
                  </a:cubicBezTo>
                  <a:cubicBezTo>
                    <a:pt x="595" y="683"/>
                    <a:pt x="594" y="682"/>
                    <a:pt x="597" y="681"/>
                  </a:cubicBezTo>
                  <a:cubicBezTo>
                    <a:pt x="599" y="679"/>
                    <a:pt x="602" y="682"/>
                    <a:pt x="605" y="679"/>
                  </a:cubicBezTo>
                  <a:cubicBezTo>
                    <a:pt x="608" y="675"/>
                    <a:pt x="608" y="671"/>
                    <a:pt x="607" y="670"/>
                  </a:cubicBezTo>
                  <a:cubicBezTo>
                    <a:pt x="606" y="668"/>
                    <a:pt x="604" y="668"/>
                    <a:pt x="606" y="666"/>
                  </a:cubicBezTo>
                  <a:cubicBezTo>
                    <a:pt x="609" y="664"/>
                    <a:pt x="613" y="661"/>
                    <a:pt x="617" y="658"/>
                  </a:cubicBezTo>
                  <a:cubicBezTo>
                    <a:pt x="621" y="655"/>
                    <a:pt x="620" y="652"/>
                    <a:pt x="625" y="651"/>
                  </a:cubicBezTo>
                  <a:cubicBezTo>
                    <a:pt x="629" y="650"/>
                    <a:pt x="630" y="650"/>
                    <a:pt x="632" y="653"/>
                  </a:cubicBezTo>
                  <a:cubicBezTo>
                    <a:pt x="634" y="656"/>
                    <a:pt x="634" y="658"/>
                    <a:pt x="638" y="658"/>
                  </a:cubicBezTo>
                  <a:cubicBezTo>
                    <a:pt x="642" y="658"/>
                    <a:pt x="645" y="661"/>
                    <a:pt x="650" y="660"/>
                  </a:cubicBezTo>
                  <a:cubicBezTo>
                    <a:pt x="655" y="659"/>
                    <a:pt x="661" y="659"/>
                    <a:pt x="661" y="660"/>
                  </a:cubicBezTo>
                  <a:cubicBezTo>
                    <a:pt x="661" y="661"/>
                    <a:pt x="649" y="667"/>
                    <a:pt x="647" y="668"/>
                  </a:cubicBezTo>
                  <a:cubicBezTo>
                    <a:pt x="645" y="669"/>
                    <a:pt x="644" y="670"/>
                    <a:pt x="647" y="671"/>
                  </a:cubicBezTo>
                  <a:cubicBezTo>
                    <a:pt x="650" y="672"/>
                    <a:pt x="657" y="673"/>
                    <a:pt x="657" y="676"/>
                  </a:cubicBezTo>
                  <a:cubicBezTo>
                    <a:pt x="657" y="678"/>
                    <a:pt x="653" y="681"/>
                    <a:pt x="655" y="683"/>
                  </a:cubicBezTo>
                  <a:cubicBezTo>
                    <a:pt x="657" y="685"/>
                    <a:pt x="660" y="687"/>
                    <a:pt x="663" y="687"/>
                  </a:cubicBezTo>
                  <a:cubicBezTo>
                    <a:pt x="665" y="686"/>
                    <a:pt x="669" y="682"/>
                    <a:pt x="672" y="681"/>
                  </a:cubicBezTo>
                  <a:cubicBezTo>
                    <a:pt x="675" y="680"/>
                    <a:pt x="680" y="676"/>
                    <a:pt x="685" y="676"/>
                  </a:cubicBezTo>
                  <a:cubicBezTo>
                    <a:pt x="689" y="676"/>
                    <a:pt x="695" y="677"/>
                    <a:pt x="697" y="675"/>
                  </a:cubicBezTo>
                  <a:cubicBezTo>
                    <a:pt x="699" y="674"/>
                    <a:pt x="700" y="674"/>
                    <a:pt x="699" y="673"/>
                  </a:cubicBezTo>
                  <a:cubicBezTo>
                    <a:pt x="698" y="672"/>
                    <a:pt x="703" y="671"/>
                    <a:pt x="701" y="671"/>
                  </a:cubicBezTo>
                  <a:cubicBezTo>
                    <a:pt x="699" y="670"/>
                    <a:pt x="693" y="670"/>
                    <a:pt x="691" y="670"/>
                  </a:cubicBezTo>
                  <a:cubicBezTo>
                    <a:pt x="689" y="670"/>
                    <a:pt x="683" y="674"/>
                    <a:pt x="679" y="671"/>
                  </a:cubicBezTo>
                  <a:cubicBezTo>
                    <a:pt x="676" y="667"/>
                    <a:pt x="674" y="665"/>
                    <a:pt x="675" y="662"/>
                  </a:cubicBezTo>
                  <a:cubicBezTo>
                    <a:pt x="677" y="659"/>
                    <a:pt x="683" y="654"/>
                    <a:pt x="685" y="652"/>
                  </a:cubicBezTo>
                  <a:cubicBezTo>
                    <a:pt x="688" y="650"/>
                    <a:pt x="697" y="650"/>
                    <a:pt x="702" y="648"/>
                  </a:cubicBezTo>
                  <a:cubicBezTo>
                    <a:pt x="706" y="645"/>
                    <a:pt x="710" y="643"/>
                    <a:pt x="718" y="642"/>
                  </a:cubicBezTo>
                  <a:cubicBezTo>
                    <a:pt x="726" y="642"/>
                    <a:pt x="731" y="643"/>
                    <a:pt x="729" y="644"/>
                  </a:cubicBezTo>
                  <a:cubicBezTo>
                    <a:pt x="726" y="644"/>
                    <a:pt x="718" y="651"/>
                    <a:pt x="716" y="651"/>
                  </a:cubicBezTo>
                  <a:cubicBezTo>
                    <a:pt x="715" y="651"/>
                    <a:pt x="715" y="652"/>
                    <a:pt x="718" y="654"/>
                  </a:cubicBezTo>
                  <a:cubicBezTo>
                    <a:pt x="721" y="657"/>
                    <a:pt x="722" y="660"/>
                    <a:pt x="720" y="660"/>
                  </a:cubicBezTo>
                  <a:cubicBezTo>
                    <a:pt x="717" y="660"/>
                    <a:pt x="712" y="664"/>
                    <a:pt x="710" y="668"/>
                  </a:cubicBezTo>
                  <a:cubicBezTo>
                    <a:pt x="709" y="671"/>
                    <a:pt x="710" y="672"/>
                    <a:pt x="707" y="673"/>
                  </a:cubicBezTo>
                  <a:cubicBezTo>
                    <a:pt x="704" y="673"/>
                    <a:pt x="702" y="673"/>
                    <a:pt x="702" y="675"/>
                  </a:cubicBezTo>
                  <a:cubicBezTo>
                    <a:pt x="701" y="676"/>
                    <a:pt x="699" y="676"/>
                    <a:pt x="703" y="678"/>
                  </a:cubicBezTo>
                  <a:cubicBezTo>
                    <a:pt x="706" y="679"/>
                    <a:pt x="704" y="681"/>
                    <a:pt x="706" y="682"/>
                  </a:cubicBezTo>
                  <a:cubicBezTo>
                    <a:pt x="708" y="683"/>
                    <a:pt x="714" y="684"/>
                    <a:pt x="717" y="686"/>
                  </a:cubicBezTo>
                  <a:cubicBezTo>
                    <a:pt x="720" y="688"/>
                    <a:pt x="729" y="694"/>
                    <a:pt x="734" y="698"/>
                  </a:cubicBezTo>
                  <a:cubicBezTo>
                    <a:pt x="738" y="702"/>
                    <a:pt x="744" y="708"/>
                    <a:pt x="748" y="709"/>
                  </a:cubicBezTo>
                  <a:cubicBezTo>
                    <a:pt x="751" y="710"/>
                    <a:pt x="760" y="717"/>
                    <a:pt x="762" y="719"/>
                  </a:cubicBezTo>
                  <a:cubicBezTo>
                    <a:pt x="764" y="722"/>
                    <a:pt x="763" y="732"/>
                    <a:pt x="761" y="734"/>
                  </a:cubicBezTo>
                  <a:cubicBezTo>
                    <a:pt x="759" y="736"/>
                    <a:pt x="747" y="742"/>
                    <a:pt x="744" y="742"/>
                  </a:cubicBezTo>
                  <a:cubicBezTo>
                    <a:pt x="741" y="742"/>
                    <a:pt x="734" y="742"/>
                    <a:pt x="730" y="742"/>
                  </a:cubicBezTo>
                  <a:cubicBezTo>
                    <a:pt x="726" y="742"/>
                    <a:pt x="711" y="742"/>
                    <a:pt x="709" y="741"/>
                  </a:cubicBezTo>
                  <a:cubicBezTo>
                    <a:pt x="706" y="740"/>
                    <a:pt x="701" y="736"/>
                    <a:pt x="700" y="736"/>
                  </a:cubicBezTo>
                  <a:cubicBezTo>
                    <a:pt x="699" y="736"/>
                    <a:pt x="698" y="738"/>
                    <a:pt x="695" y="737"/>
                  </a:cubicBezTo>
                  <a:cubicBezTo>
                    <a:pt x="691" y="735"/>
                    <a:pt x="694" y="734"/>
                    <a:pt x="689" y="732"/>
                  </a:cubicBezTo>
                  <a:cubicBezTo>
                    <a:pt x="685" y="731"/>
                    <a:pt x="682" y="732"/>
                    <a:pt x="680" y="730"/>
                  </a:cubicBezTo>
                  <a:cubicBezTo>
                    <a:pt x="678" y="728"/>
                    <a:pt x="677" y="725"/>
                    <a:pt x="676" y="726"/>
                  </a:cubicBezTo>
                  <a:cubicBezTo>
                    <a:pt x="675" y="726"/>
                    <a:pt x="655" y="726"/>
                    <a:pt x="651" y="726"/>
                  </a:cubicBezTo>
                  <a:cubicBezTo>
                    <a:pt x="648" y="727"/>
                    <a:pt x="635" y="735"/>
                    <a:pt x="630" y="737"/>
                  </a:cubicBezTo>
                  <a:cubicBezTo>
                    <a:pt x="626" y="740"/>
                    <a:pt x="613" y="738"/>
                    <a:pt x="608" y="738"/>
                  </a:cubicBezTo>
                  <a:cubicBezTo>
                    <a:pt x="603" y="738"/>
                    <a:pt x="601" y="738"/>
                    <a:pt x="600" y="739"/>
                  </a:cubicBezTo>
                  <a:cubicBezTo>
                    <a:pt x="599" y="740"/>
                    <a:pt x="597" y="741"/>
                    <a:pt x="600" y="742"/>
                  </a:cubicBezTo>
                  <a:cubicBezTo>
                    <a:pt x="602" y="743"/>
                    <a:pt x="604" y="743"/>
                    <a:pt x="602" y="744"/>
                  </a:cubicBezTo>
                  <a:cubicBezTo>
                    <a:pt x="600" y="745"/>
                    <a:pt x="596" y="745"/>
                    <a:pt x="596" y="746"/>
                  </a:cubicBezTo>
                  <a:cubicBezTo>
                    <a:pt x="596" y="748"/>
                    <a:pt x="598" y="749"/>
                    <a:pt x="596" y="750"/>
                  </a:cubicBezTo>
                  <a:cubicBezTo>
                    <a:pt x="594" y="750"/>
                    <a:pt x="583" y="749"/>
                    <a:pt x="581" y="750"/>
                  </a:cubicBezTo>
                  <a:cubicBezTo>
                    <a:pt x="579" y="751"/>
                    <a:pt x="576" y="750"/>
                    <a:pt x="573" y="750"/>
                  </a:cubicBezTo>
                  <a:cubicBezTo>
                    <a:pt x="570" y="750"/>
                    <a:pt x="565" y="749"/>
                    <a:pt x="564" y="750"/>
                  </a:cubicBezTo>
                  <a:cubicBezTo>
                    <a:pt x="562" y="751"/>
                    <a:pt x="564" y="755"/>
                    <a:pt x="561" y="757"/>
                  </a:cubicBezTo>
                  <a:cubicBezTo>
                    <a:pt x="559" y="759"/>
                    <a:pt x="557" y="762"/>
                    <a:pt x="559" y="763"/>
                  </a:cubicBezTo>
                  <a:cubicBezTo>
                    <a:pt x="561" y="764"/>
                    <a:pt x="563" y="767"/>
                    <a:pt x="564" y="766"/>
                  </a:cubicBezTo>
                  <a:cubicBezTo>
                    <a:pt x="565" y="765"/>
                    <a:pt x="568" y="762"/>
                    <a:pt x="569" y="764"/>
                  </a:cubicBezTo>
                  <a:cubicBezTo>
                    <a:pt x="569" y="765"/>
                    <a:pt x="570" y="766"/>
                    <a:pt x="568" y="767"/>
                  </a:cubicBezTo>
                  <a:cubicBezTo>
                    <a:pt x="566" y="768"/>
                    <a:pt x="563" y="770"/>
                    <a:pt x="564" y="771"/>
                  </a:cubicBezTo>
                  <a:cubicBezTo>
                    <a:pt x="564" y="772"/>
                    <a:pt x="568" y="770"/>
                    <a:pt x="569" y="770"/>
                  </a:cubicBezTo>
                  <a:cubicBezTo>
                    <a:pt x="570" y="771"/>
                    <a:pt x="568" y="772"/>
                    <a:pt x="568" y="775"/>
                  </a:cubicBezTo>
                  <a:cubicBezTo>
                    <a:pt x="568" y="778"/>
                    <a:pt x="573" y="780"/>
                    <a:pt x="569" y="781"/>
                  </a:cubicBezTo>
                  <a:cubicBezTo>
                    <a:pt x="566" y="781"/>
                    <a:pt x="565" y="776"/>
                    <a:pt x="564" y="778"/>
                  </a:cubicBezTo>
                  <a:cubicBezTo>
                    <a:pt x="563" y="781"/>
                    <a:pt x="562" y="783"/>
                    <a:pt x="563" y="784"/>
                  </a:cubicBezTo>
                  <a:cubicBezTo>
                    <a:pt x="564" y="786"/>
                    <a:pt x="565" y="784"/>
                    <a:pt x="568" y="785"/>
                  </a:cubicBezTo>
                  <a:cubicBezTo>
                    <a:pt x="570" y="786"/>
                    <a:pt x="568" y="787"/>
                    <a:pt x="568" y="790"/>
                  </a:cubicBezTo>
                  <a:cubicBezTo>
                    <a:pt x="568" y="793"/>
                    <a:pt x="563" y="792"/>
                    <a:pt x="569" y="794"/>
                  </a:cubicBezTo>
                  <a:cubicBezTo>
                    <a:pt x="575" y="796"/>
                    <a:pt x="577" y="796"/>
                    <a:pt x="577" y="798"/>
                  </a:cubicBezTo>
                  <a:cubicBezTo>
                    <a:pt x="577" y="799"/>
                    <a:pt x="578" y="801"/>
                    <a:pt x="576" y="802"/>
                  </a:cubicBezTo>
                  <a:cubicBezTo>
                    <a:pt x="575" y="803"/>
                    <a:pt x="572" y="806"/>
                    <a:pt x="573" y="805"/>
                  </a:cubicBezTo>
                  <a:cubicBezTo>
                    <a:pt x="574" y="805"/>
                    <a:pt x="578" y="802"/>
                    <a:pt x="579" y="803"/>
                  </a:cubicBezTo>
                  <a:cubicBezTo>
                    <a:pt x="580" y="803"/>
                    <a:pt x="583" y="806"/>
                    <a:pt x="581" y="806"/>
                  </a:cubicBezTo>
                  <a:cubicBezTo>
                    <a:pt x="578" y="806"/>
                    <a:pt x="575" y="807"/>
                    <a:pt x="577" y="807"/>
                  </a:cubicBezTo>
                  <a:cubicBezTo>
                    <a:pt x="579" y="807"/>
                    <a:pt x="583" y="806"/>
                    <a:pt x="583" y="806"/>
                  </a:cubicBezTo>
                  <a:cubicBezTo>
                    <a:pt x="583" y="806"/>
                    <a:pt x="584" y="810"/>
                    <a:pt x="582" y="812"/>
                  </a:cubicBezTo>
                  <a:cubicBezTo>
                    <a:pt x="580" y="815"/>
                    <a:pt x="578" y="818"/>
                    <a:pt x="581" y="818"/>
                  </a:cubicBezTo>
                  <a:cubicBezTo>
                    <a:pt x="583" y="818"/>
                    <a:pt x="585" y="820"/>
                    <a:pt x="586" y="815"/>
                  </a:cubicBezTo>
                  <a:cubicBezTo>
                    <a:pt x="587" y="811"/>
                    <a:pt x="586" y="807"/>
                    <a:pt x="589" y="807"/>
                  </a:cubicBezTo>
                  <a:cubicBezTo>
                    <a:pt x="592" y="807"/>
                    <a:pt x="600" y="812"/>
                    <a:pt x="603" y="814"/>
                  </a:cubicBezTo>
                  <a:cubicBezTo>
                    <a:pt x="605" y="816"/>
                    <a:pt x="616" y="815"/>
                    <a:pt x="617" y="812"/>
                  </a:cubicBezTo>
                  <a:cubicBezTo>
                    <a:pt x="617" y="809"/>
                    <a:pt x="616" y="804"/>
                    <a:pt x="624" y="807"/>
                  </a:cubicBezTo>
                  <a:cubicBezTo>
                    <a:pt x="632" y="810"/>
                    <a:pt x="641" y="819"/>
                    <a:pt x="646" y="817"/>
                  </a:cubicBezTo>
                  <a:cubicBezTo>
                    <a:pt x="651" y="816"/>
                    <a:pt x="664" y="811"/>
                    <a:pt x="667" y="809"/>
                  </a:cubicBezTo>
                  <a:cubicBezTo>
                    <a:pt x="669" y="807"/>
                    <a:pt x="671" y="805"/>
                    <a:pt x="675" y="807"/>
                  </a:cubicBezTo>
                  <a:cubicBezTo>
                    <a:pt x="679" y="808"/>
                    <a:pt x="681" y="810"/>
                    <a:pt x="683" y="808"/>
                  </a:cubicBezTo>
                  <a:cubicBezTo>
                    <a:pt x="685" y="806"/>
                    <a:pt x="688" y="805"/>
                    <a:pt x="689" y="806"/>
                  </a:cubicBezTo>
                  <a:cubicBezTo>
                    <a:pt x="690" y="808"/>
                    <a:pt x="688" y="810"/>
                    <a:pt x="687" y="812"/>
                  </a:cubicBezTo>
                  <a:cubicBezTo>
                    <a:pt x="687" y="813"/>
                    <a:pt x="689" y="816"/>
                    <a:pt x="689" y="817"/>
                  </a:cubicBezTo>
                  <a:cubicBezTo>
                    <a:pt x="689" y="818"/>
                    <a:pt x="686" y="818"/>
                    <a:pt x="685" y="820"/>
                  </a:cubicBezTo>
                  <a:cubicBezTo>
                    <a:pt x="685" y="823"/>
                    <a:pt x="687" y="824"/>
                    <a:pt x="687" y="827"/>
                  </a:cubicBezTo>
                  <a:cubicBezTo>
                    <a:pt x="687" y="831"/>
                    <a:pt x="688" y="836"/>
                    <a:pt x="685" y="840"/>
                  </a:cubicBezTo>
                  <a:cubicBezTo>
                    <a:pt x="683" y="843"/>
                    <a:pt x="680" y="854"/>
                    <a:pt x="678" y="857"/>
                  </a:cubicBezTo>
                  <a:cubicBezTo>
                    <a:pt x="677" y="859"/>
                    <a:pt x="676" y="859"/>
                    <a:pt x="674" y="865"/>
                  </a:cubicBezTo>
                  <a:cubicBezTo>
                    <a:pt x="672" y="871"/>
                    <a:pt x="669" y="877"/>
                    <a:pt x="668" y="880"/>
                  </a:cubicBezTo>
                  <a:cubicBezTo>
                    <a:pt x="667" y="883"/>
                    <a:pt x="662" y="887"/>
                    <a:pt x="660" y="888"/>
                  </a:cubicBezTo>
                  <a:cubicBezTo>
                    <a:pt x="657" y="889"/>
                    <a:pt x="652" y="889"/>
                    <a:pt x="650" y="889"/>
                  </a:cubicBezTo>
                  <a:cubicBezTo>
                    <a:pt x="647" y="890"/>
                    <a:pt x="643" y="890"/>
                    <a:pt x="642" y="889"/>
                  </a:cubicBezTo>
                  <a:cubicBezTo>
                    <a:pt x="640" y="887"/>
                    <a:pt x="636" y="885"/>
                    <a:pt x="625" y="884"/>
                  </a:cubicBezTo>
                  <a:cubicBezTo>
                    <a:pt x="619" y="884"/>
                    <a:pt x="617" y="884"/>
                    <a:pt x="610" y="888"/>
                  </a:cubicBezTo>
                  <a:cubicBezTo>
                    <a:pt x="603" y="892"/>
                    <a:pt x="599" y="894"/>
                    <a:pt x="594" y="892"/>
                  </a:cubicBezTo>
                  <a:cubicBezTo>
                    <a:pt x="588" y="890"/>
                    <a:pt x="562" y="885"/>
                    <a:pt x="555" y="884"/>
                  </a:cubicBezTo>
                  <a:cubicBezTo>
                    <a:pt x="547" y="883"/>
                    <a:pt x="549" y="881"/>
                    <a:pt x="544" y="879"/>
                  </a:cubicBezTo>
                  <a:cubicBezTo>
                    <a:pt x="539" y="877"/>
                    <a:pt x="529" y="877"/>
                    <a:pt x="525" y="874"/>
                  </a:cubicBezTo>
                  <a:cubicBezTo>
                    <a:pt x="520" y="871"/>
                    <a:pt x="520" y="864"/>
                    <a:pt x="504" y="865"/>
                  </a:cubicBezTo>
                  <a:cubicBezTo>
                    <a:pt x="489" y="866"/>
                    <a:pt x="481" y="876"/>
                    <a:pt x="480" y="880"/>
                  </a:cubicBezTo>
                  <a:cubicBezTo>
                    <a:pt x="480" y="884"/>
                    <a:pt x="485" y="888"/>
                    <a:pt x="483" y="891"/>
                  </a:cubicBezTo>
                  <a:cubicBezTo>
                    <a:pt x="480" y="894"/>
                    <a:pt x="477" y="903"/>
                    <a:pt x="471" y="901"/>
                  </a:cubicBezTo>
                  <a:cubicBezTo>
                    <a:pt x="465" y="900"/>
                    <a:pt x="453" y="893"/>
                    <a:pt x="444" y="891"/>
                  </a:cubicBezTo>
                  <a:cubicBezTo>
                    <a:pt x="436" y="888"/>
                    <a:pt x="430" y="891"/>
                    <a:pt x="427" y="885"/>
                  </a:cubicBezTo>
                  <a:cubicBezTo>
                    <a:pt x="425" y="880"/>
                    <a:pt x="426" y="876"/>
                    <a:pt x="422" y="874"/>
                  </a:cubicBezTo>
                  <a:cubicBezTo>
                    <a:pt x="418" y="872"/>
                    <a:pt x="412" y="871"/>
                    <a:pt x="407" y="869"/>
                  </a:cubicBezTo>
                  <a:cubicBezTo>
                    <a:pt x="403" y="867"/>
                    <a:pt x="400" y="865"/>
                    <a:pt x="396" y="865"/>
                  </a:cubicBezTo>
                  <a:cubicBezTo>
                    <a:pt x="391" y="865"/>
                    <a:pt x="387" y="866"/>
                    <a:pt x="382" y="862"/>
                  </a:cubicBezTo>
                  <a:cubicBezTo>
                    <a:pt x="377" y="859"/>
                    <a:pt x="373" y="861"/>
                    <a:pt x="372" y="858"/>
                  </a:cubicBezTo>
                  <a:cubicBezTo>
                    <a:pt x="370" y="855"/>
                    <a:pt x="371" y="852"/>
                    <a:pt x="368" y="853"/>
                  </a:cubicBezTo>
                  <a:cubicBezTo>
                    <a:pt x="365" y="855"/>
                    <a:pt x="361" y="854"/>
                    <a:pt x="359" y="851"/>
                  </a:cubicBezTo>
                  <a:cubicBezTo>
                    <a:pt x="356" y="849"/>
                    <a:pt x="356" y="847"/>
                    <a:pt x="360" y="845"/>
                  </a:cubicBezTo>
                  <a:cubicBezTo>
                    <a:pt x="364" y="843"/>
                    <a:pt x="371" y="840"/>
                    <a:pt x="371" y="832"/>
                  </a:cubicBezTo>
                  <a:cubicBezTo>
                    <a:pt x="371" y="824"/>
                    <a:pt x="361" y="819"/>
                    <a:pt x="363" y="816"/>
                  </a:cubicBezTo>
                  <a:cubicBezTo>
                    <a:pt x="365" y="813"/>
                    <a:pt x="371" y="813"/>
                    <a:pt x="371" y="809"/>
                  </a:cubicBezTo>
                  <a:cubicBezTo>
                    <a:pt x="371" y="805"/>
                    <a:pt x="373" y="801"/>
                    <a:pt x="369" y="804"/>
                  </a:cubicBezTo>
                  <a:cubicBezTo>
                    <a:pt x="366" y="806"/>
                    <a:pt x="362" y="810"/>
                    <a:pt x="362" y="808"/>
                  </a:cubicBezTo>
                  <a:cubicBezTo>
                    <a:pt x="362" y="805"/>
                    <a:pt x="359" y="800"/>
                    <a:pt x="354" y="800"/>
                  </a:cubicBezTo>
                  <a:cubicBezTo>
                    <a:pt x="349" y="799"/>
                    <a:pt x="342" y="805"/>
                    <a:pt x="338" y="806"/>
                  </a:cubicBezTo>
                  <a:cubicBezTo>
                    <a:pt x="335" y="807"/>
                    <a:pt x="334" y="805"/>
                    <a:pt x="333" y="805"/>
                  </a:cubicBezTo>
                  <a:cubicBezTo>
                    <a:pt x="332" y="805"/>
                    <a:pt x="331" y="806"/>
                    <a:pt x="329" y="806"/>
                  </a:cubicBezTo>
                  <a:cubicBezTo>
                    <a:pt x="327" y="805"/>
                    <a:pt x="326" y="801"/>
                    <a:pt x="324" y="802"/>
                  </a:cubicBezTo>
                  <a:cubicBezTo>
                    <a:pt x="322" y="802"/>
                    <a:pt x="322" y="805"/>
                    <a:pt x="318" y="805"/>
                  </a:cubicBezTo>
                  <a:cubicBezTo>
                    <a:pt x="313" y="804"/>
                    <a:pt x="313" y="801"/>
                    <a:pt x="311" y="802"/>
                  </a:cubicBezTo>
                  <a:cubicBezTo>
                    <a:pt x="309" y="803"/>
                    <a:pt x="306" y="807"/>
                    <a:pt x="303" y="807"/>
                  </a:cubicBezTo>
                  <a:cubicBezTo>
                    <a:pt x="301" y="807"/>
                    <a:pt x="298" y="809"/>
                    <a:pt x="296" y="809"/>
                  </a:cubicBezTo>
                  <a:cubicBezTo>
                    <a:pt x="293" y="809"/>
                    <a:pt x="293" y="806"/>
                    <a:pt x="290" y="805"/>
                  </a:cubicBezTo>
                  <a:cubicBezTo>
                    <a:pt x="287" y="805"/>
                    <a:pt x="276" y="805"/>
                    <a:pt x="273" y="806"/>
                  </a:cubicBezTo>
                  <a:cubicBezTo>
                    <a:pt x="269" y="807"/>
                    <a:pt x="245" y="811"/>
                    <a:pt x="240" y="813"/>
                  </a:cubicBezTo>
                  <a:cubicBezTo>
                    <a:pt x="236" y="814"/>
                    <a:pt x="229" y="817"/>
                    <a:pt x="228" y="818"/>
                  </a:cubicBezTo>
                  <a:cubicBezTo>
                    <a:pt x="226" y="820"/>
                    <a:pt x="225" y="821"/>
                    <a:pt x="222" y="821"/>
                  </a:cubicBezTo>
                  <a:cubicBezTo>
                    <a:pt x="220" y="821"/>
                    <a:pt x="212" y="824"/>
                    <a:pt x="211" y="825"/>
                  </a:cubicBezTo>
                  <a:cubicBezTo>
                    <a:pt x="210" y="826"/>
                    <a:pt x="206" y="834"/>
                    <a:pt x="201" y="833"/>
                  </a:cubicBezTo>
                  <a:cubicBezTo>
                    <a:pt x="196" y="833"/>
                    <a:pt x="188" y="829"/>
                    <a:pt x="187" y="830"/>
                  </a:cubicBezTo>
                  <a:cubicBezTo>
                    <a:pt x="185" y="830"/>
                    <a:pt x="183" y="831"/>
                    <a:pt x="181" y="831"/>
                  </a:cubicBezTo>
                  <a:cubicBezTo>
                    <a:pt x="180" y="830"/>
                    <a:pt x="179" y="828"/>
                    <a:pt x="176" y="829"/>
                  </a:cubicBezTo>
                  <a:cubicBezTo>
                    <a:pt x="174" y="830"/>
                    <a:pt x="168" y="832"/>
                    <a:pt x="164" y="830"/>
                  </a:cubicBezTo>
                  <a:cubicBezTo>
                    <a:pt x="161" y="828"/>
                    <a:pt x="157" y="823"/>
                    <a:pt x="155" y="822"/>
                  </a:cubicBezTo>
                  <a:cubicBezTo>
                    <a:pt x="153" y="821"/>
                    <a:pt x="151" y="822"/>
                    <a:pt x="149" y="822"/>
                  </a:cubicBezTo>
                  <a:cubicBezTo>
                    <a:pt x="147" y="822"/>
                    <a:pt x="145" y="837"/>
                    <a:pt x="139" y="844"/>
                  </a:cubicBezTo>
                  <a:cubicBezTo>
                    <a:pt x="132" y="851"/>
                    <a:pt x="126" y="856"/>
                    <a:pt x="120" y="857"/>
                  </a:cubicBezTo>
                  <a:cubicBezTo>
                    <a:pt x="114" y="858"/>
                    <a:pt x="106" y="866"/>
                    <a:pt x="104" y="870"/>
                  </a:cubicBezTo>
                  <a:cubicBezTo>
                    <a:pt x="102" y="874"/>
                    <a:pt x="102" y="880"/>
                    <a:pt x="101" y="881"/>
                  </a:cubicBezTo>
                  <a:cubicBezTo>
                    <a:pt x="99" y="882"/>
                    <a:pt x="97" y="894"/>
                    <a:pt x="97" y="896"/>
                  </a:cubicBezTo>
                  <a:cubicBezTo>
                    <a:pt x="98" y="899"/>
                    <a:pt x="100" y="901"/>
                    <a:pt x="98" y="904"/>
                  </a:cubicBezTo>
                  <a:cubicBezTo>
                    <a:pt x="96" y="907"/>
                    <a:pt x="92" y="920"/>
                    <a:pt x="88" y="922"/>
                  </a:cubicBezTo>
                  <a:cubicBezTo>
                    <a:pt x="83" y="923"/>
                    <a:pt x="78" y="926"/>
                    <a:pt x="76" y="928"/>
                  </a:cubicBezTo>
                  <a:cubicBezTo>
                    <a:pt x="74" y="930"/>
                    <a:pt x="67" y="935"/>
                    <a:pt x="62" y="936"/>
                  </a:cubicBezTo>
                  <a:cubicBezTo>
                    <a:pt x="57" y="937"/>
                    <a:pt x="50" y="951"/>
                    <a:pt x="47" y="954"/>
                  </a:cubicBezTo>
                  <a:cubicBezTo>
                    <a:pt x="45" y="956"/>
                    <a:pt x="37" y="959"/>
                    <a:pt x="33" y="967"/>
                  </a:cubicBezTo>
                  <a:cubicBezTo>
                    <a:pt x="29" y="975"/>
                    <a:pt x="30" y="984"/>
                    <a:pt x="28" y="986"/>
                  </a:cubicBezTo>
                  <a:cubicBezTo>
                    <a:pt x="26" y="988"/>
                    <a:pt x="24" y="989"/>
                    <a:pt x="19" y="997"/>
                  </a:cubicBezTo>
                  <a:cubicBezTo>
                    <a:pt x="13" y="1005"/>
                    <a:pt x="10" y="1015"/>
                    <a:pt x="8" y="1016"/>
                  </a:cubicBezTo>
                  <a:cubicBezTo>
                    <a:pt x="6" y="1018"/>
                    <a:pt x="3" y="1025"/>
                    <a:pt x="2" y="1030"/>
                  </a:cubicBezTo>
                  <a:cubicBezTo>
                    <a:pt x="2" y="1035"/>
                    <a:pt x="4" y="1035"/>
                    <a:pt x="7" y="1038"/>
                  </a:cubicBezTo>
                  <a:cubicBezTo>
                    <a:pt x="9" y="1041"/>
                    <a:pt x="12" y="1042"/>
                    <a:pt x="11" y="1047"/>
                  </a:cubicBezTo>
                  <a:cubicBezTo>
                    <a:pt x="11" y="1051"/>
                    <a:pt x="8" y="1056"/>
                    <a:pt x="9" y="1059"/>
                  </a:cubicBezTo>
                  <a:cubicBezTo>
                    <a:pt x="9" y="1061"/>
                    <a:pt x="19" y="1070"/>
                    <a:pt x="16" y="1077"/>
                  </a:cubicBezTo>
                  <a:cubicBezTo>
                    <a:pt x="13" y="1085"/>
                    <a:pt x="10" y="1091"/>
                    <a:pt x="10" y="1095"/>
                  </a:cubicBezTo>
                  <a:cubicBezTo>
                    <a:pt x="9" y="1098"/>
                    <a:pt x="8" y="1105"/>
                    <a:pt x="6" y="1108"/>
                  </a:cubicBezTo>
                  <a:cubicBezTo>
                    <a:pt x="5" y="1110"/>
                    <a:pt x="8" y="1112"/>
                    <a:pt x="8" y="1114"/>
                  </a:cubicBezTo>
                  <a:cubicBezTo>
                    <a:pt x="8" y="1116"/>
                    <a:pt x="6" y="1117"/>
                    <a:pt x="5" y="1119"/>
                  </a:cubicBezTo>
                  <a:cubicBezTo>
                    <a:pt x="4" y="1121"/>
                    <a:pt x="0" y="1120"/>
                    <a:pt x="3" y="1123"/>
                  </a:cubicBezTo>
                  <a:cubicBezTo>
                    <a:pt x="6" y="1125"/>
                    <a:pt x="10" y="1127"/>
                    <a:pt x="8" y="1128"/>
                  </a:cubicBezTo>
                  <a:cubicBezTo>
                    <a:pt x="7" y="1130"/>
                    <a:pt x="4" y="1129"/>
                    <a:pt x="6" y="1131"/>
                  </a:cubicBezTo>
                  <a:cubicBezTo>
                    <a:pt x="9" y="1133"/>
                    <a:pt x="6" y="1133"/>
                    <a:pt x="9" y="1134"/>
                  </a:cubicBezTo>
                  <a:cubicBezTo>
                    <a:pt x="12" y="1135"/>
                    <a:pt x="7" y="1138"/>
                    <a:pt x="7" y="1140"/>
                  </a:cubicBezTo>
                  <a:cubicBezTo>
                    <a:pt x="6" y="1143"/>
                    <a:pt x="6" y="1146"/>
                    <a:pt x="8" y="1149"/>
                  </a:cubicBezTo>
                  <a:cubicBezTo>
                    <a:pt x="10" y="1153"/>
                    <a:pt x="11" y="1158"/>
                    <a:pt x="14" y="1158"/>
                  </a:cubicBezTo>
                  <a:cubicBezTo>
                    <a:pt x="17" y="1158"/>
                    <a:pt x="25" y="1157"/>
                    <a:pt x="27" y="1158"/>
                  </a:cubicBezTo>
                  <a:cubicBezTo>
                    <a:pt x="28" y="1158"/>
                    <a:pt x="24" y="1158"/>
                    <a:pt x="24" y="1161"/>
                  </a:cubicBezTo>
                  <a:cubicBezTo>
                    <a:pt x="24" y="1164"/>
                    <a:pt x="28" y="1167"/>
                    <a:pt x="32" y="1171"/>
                  </a:cubicBezTo>
                  <a:cubicBezTo>
                    <a:pt x="37" y="1174"/>
                    <a:pt x="36" y="1178"/>
                    <a:pt x="42" y="1183"/>
                  </a:cubicBezTo>
                  <a:cubicBezTo>
                    <a:pt x="48" y="1189"/>
                    <a:pt x="53" y="1196"/>
                    <a:pt x="54" y="1201"/>
                  </a:cubicBezTo>
                  <a:cubicBezTo>
                    <a:pt x="55" y="1207"/>
                    <a:pt x="56" y="1206"/>
                    <a:pt x="60" y="1210"/>
                  </a:cubicBezTo>
                  <a:cubicBezTo>
                    <a:pt x="64" y="1215"/>
                    <a:pt x="61" y="1216"/>
                    <a:pt x="66" y="1219"/>
                  </a:cubicBezTo>
                  <a:cubicBezTo>
                    <a:pt x="71" y="1222"/>
                    <a:pt x="79" y="1226"/>
                    <a:pt x="86" y="1230"/>
                  </a:cubicBezTo>
                  <a:cubicBezTo>
                    <a:pt x="92" y="1235"/>
                    <a:pt x="98" y="1241"/>
                    <a:pt x="104" y="1246"/>
                  </a:cubicBezTo>
                  <a:cubicBezTo>
                    <a:pt x="110" y="1250"/>
                    <a:pt x="117" y="1257"/>
                    <a:pt x="126" y="1255"/>
                  </a:cubicBezTo>
                  <a:cubicBezTo>
                    <a:pt x="135" y="1254"/>
                    <a:pt x="148" y="1245"/>
                    <a:pt x="167" y="1246"/>
                  </a:cubicBezTo>
                  <a:cubicBezTo>
                    <a:pt x="186" y="1246"/>
                    <a:pt x="193" y="1250"/>
                    <a:pt x="197" y="1250"/>
                  </a:cubicBezTo>
                  <a:cubicBezTo>
                    <a:pt x="201" y="1251"/>
                    <a:pt x="216" y="1245"/>
                    <a:pt x="227" y="1240"/>
                  </a:cubicBezTo>
                  <a:cubicBezTo>
                    <a:pt x="238" y="1235"/>
                    <a:pt x="252" y="1231"/>
                    <a:pt x="258" y="1230"/>
                  </a:cubicBezTo>
                  <a:cubicBezTo>
                    <a:pt x="264" y="1229"/>
                    <a:pt x="266" y="1229"/>
                    <a:pt x="271" y="1229"/>
                  </a:cubicBezTo>
                  <a:cubicBezTo>
                    <a:pt x="275" y="1229"/>
                    <a:pt x="279" y="1229"/>
                    <a:pt x="284" y="1232"/>
                  </a:cubicBezTo>
                  <a:cubicBezTo>
                    <a:pt x="289" y="1235"/>
                    <a:pt x="298" y="1240"/>
                    <a:pt x="299" y="1242"/>
                  </a:cubicBezTo>
                  <a:cubicBezTo>
                    <a:pt x="299" y="1244"/>
                    <a:pt x="295" y="1245"/>
                    <a:pt x="300" y="1250"/>
                  </a:cubicBezTo>
                  <a:cubicBezTo>
                    <a:pt x="304" y="1255"/>
                    <a:pt x="304" y="1259"/>
                    <a:pt x="309" y="1257"/>
                  </a:cubicBezTo>
                  <a:cubicBezTo>
                    <a:pt x="315" y="1254"/>
                    <a:pt x="320" y="1252"/>
                    <a:pt x="321" y="1252"/>
                  </a:cubicBezTo>
                  <a:cubicBezTo>
                    <a:pt x="321" y="1253"/>
                    <a:pt x="317" y="1255"/>
                    <a:pt x="319" y="1255"/>
                  </a:cubicBezTo>
                  <a:cubicBezTo>
                    <a:pt x="322" y="1255"/>
                    <a:pt x="324" y="1253"/>
                    <a:pt x="328" y="1253"/>
                  </a:cubicBezTo>
                  <a:cubicBezTo>
                    <a:pt x="331" y="1253"/>
                    <a:pt x="336" y="1251"/>
                    <a:pt x="335" y="1251"/>
                  </a:cubicBezTo>
                  <a:cubicBezTo>
                    <a:pt x="334" y="1250"/>
                    <a:pt x="337" y="1249"/>
                    <a:pt x="338" y="1249"/>
                  </a:cubicBezTo>
                  <a:cubicBezTo>
                    <a:pt x="338" y="1249"/>
                    <a:pt x="341" y="1254"/>
                    <a:pt x="342" y="1255"/>
                  </a:cubicBezTo>
                  <a:cubicBezTo>
                    <a:pt x="343" y="1255"/>
                    <a:pt x="347" y="1259"/>
                    <a:pt x="347" y="1260"/>
                  </a:cubicBezTo>
                  <a:cubicBezTo>
                    <a:pt x="348" y="1261"/>
                    <a:pt x="349" y="1257"/>
                    <a:pt x="351" y="1259"/>
                  </a:cubicBezTo>
                  <a:cubicBezTo>
                    <a:pt x="353" y="1261"/>
                    <a:pt x="352" y="1263"/>
                    <a:pt x="355" y="1266"/>
                  </a:cubicBezTo>
                  <a:cubicBezTo>
                    <a:pt x="357" y="1269"/>
                    <a:pt x="357" y="1277"/>
                    <a:pt x="356" y="1281"/>
                  </a:cubicBezTo>
                  <a:cubicBezTo>
                    <a:pt x="355" y="1285"/>
                    <a:pt x="358" y="1287"/>
                    <a:pt x="355" y="1289"/>
                  </a:cubicBezTo>
                  <a:cubicBezTo>
                    <a:pt x="353" y="1292"/>
                    <a:pt x="347" y="1296"/>
                    <a:pt x="349" y="1297"/>
                  </a:cubicBezTo>
                  <a:cubicBezTo>
                    <a:pt x="351" y="1298"/>
                    <a:pt x="353" y="1300"/>
                    <a:pt x="353" y="1301"/>
                  </a:cubicBezTo>
                  <a:cubicBezTo>
                    <a:pt x="353" y="1303"/>
                    <a:pt x="350" y="1304"/>
                    <a:pt x="349" y="1306"/>
                  </a:cubicBezTo>
                  <a:cubicBezTo>
                    <a:pt x="349" y="1307"/>
                    <a:pt x="350" y="1308"/>
                    <a:pt x="351" y="1309"/>
                  </a:cubicBezTo>
                  <a:cubicBezTo>
                    <a:pt x="352" y="1310"/>
                    <a:pt x="352" y="1311"/>
                    <a:pt x="351" y="1312"/>
                  </a:cubicBezTo>
                  <a:cubicBezTo>
                    <a:pt x="349" y="1312"/>
                    <a:pt x="350" y="1317"/>
                    <a:pt x="349" y="1318"/>
                  </a:cubicBezTo>
                  <a:cubicBezTo>
                    <a:pt x="347" y="1320"/>
                    <a:pt x="345" y="1323"/>
                    <a:pt x="344" y="1324"/>
                  </a:cubicBezTo>
                  <a:cubicBezTo>
                    <a:pt x="343" y="1326"/>
                    <a:pt x="345" y="1331"/>
                    <a:pt x="348" y="1335"/>
                  </a:cubicBezTo>
                  <a:cubicBezTo>
                    <a:pt x="351" y="1340"/>
                    <a:pt x="363" y="1354"/>
                    <a:pt x="365" y="1358"/>
                  </a:cubicBezTo>
                  <a:cubicBezTo>
                    <a:pt x="368" y="1361"/>
                    <a:pt x="385" y="1378"/>
                    <a:pt x="385" y="1381"/>
                  </a:cubicBezTo>
                  <a:cubicBezTo>
                    <a:pt x="386" y="1384"/>
                    <a:pt x="385" y="1390"/>
                    <a:pt x="387" y="1396"/>
                  </a:cubicBezTo>
                  <a:cubicBezTo>
                    <a:pt x="389" y="1402"/>
                    <a:pt x="397" y="1416"/>
                    <a:pt x="399" y="1421"/>
                  </a:cubicBezTo>
                  <a:cubicBezTo>
                    <a:pt x="400" y="1426"/>
                    <a:pt x="400" y="1428"/>
                    <a:pt x="399" y="1430"/>
                  </a:cubicBezTo>
                  <a:cubicBezTo>
                    <a:pt x="397" y="1433"/>
                    <a:pt x="393" y="1431"/>
                    <a:pt x="398" y="1441"/>
                  </a:cubicBezTo>
                  <a:cubicBezTo>
                    <a:pt x="404" y="1451"/>
                    <a:pt x="408" y="1459"/>
                    <a:pt x="406" y="1467"/>
                  </a:cubicBezTo>
                  <a:cubicBezTo>
                    <a:pt x="404" y="1476"/>
                    <a:pt x="399" y="1480"/>
                    <a:pt x="397" y="1483"/>
                  </a:cubicBezTo>
                  <a:cubicBezTo>
                    <a:pt x="394" y="1486"/>
                    <a:pt x="393" y="1489"/>
                    <a:pt x="391" y="1491"/>
                  </a:cubicBezTo>
                  <a:cubicBezTo>
                    <a:pt x="389" y="1493"/>
                    <a:pt x="385" y="1518"/>
                    <a:pt x="382" y="1523"/>
                  </a:cubicBezTo>
                  <a:cubicBezTo>
                    <a:pt x="380" y="1527"/>
                    <a:pt x="380" y="1547"/>
                    <a:pt x="381" y="1551"/>
                  </a:cubicBezTo>
                  <a:cubicBezTo>
                    <a:pt x="381" y="1554"/>
                    <a:pt x="392" y="1568"/>
                    <a:pt x="394" y="1574"/>
                  </a:cubicBezTo>
                  <a:cubicBezTo>
                    <a:pt x="396" y="1579"/>
                    <a:pt x="401" y="1593"/>
                    <a:pt x="405" y="1599"/>
                  </a:cubicBezTo>
                  <a:cubicBezTo>
                    <a:pt x="408" y="1604"/>
                    <a:pt x="414" y="1615"/>
                    <a:pt x="413" y="1618"/>
                  </a:cubicBezTo>
                  <a:cubicBezTo>
                    <a:pt x="412" y="1620"/>
                    <a:pt x="413" y="1637"/>
                    <a:pt x="415" y="1643"/>
                  </a:cubicBezTo>
                  <a:cubicBezTo>
                    <a:pt x="417" y="1649"/>
                    <a:pt x="418" y="1663"/>
                    <a:pt x="419" y="1671"/>
                  </a:cubicBezTo>
                  <a:cubicBezTo>
                    <a:pt x="421" y="1679"/>
                    <a:pt x="428" y="1689"/>
                    <a:pt x="435" y="1698"/>
                  </a:cubicBezTo>
                  <a:cubicBezTo>
                    <a:pt x="442" y="1708"/>
                    <a:pt x="447" y="1725"/>
                    <a:pt x="448" y="1729"/>
                  </a:cubicBezTo>
                  <a:cubicBezTo>
                    <a:pt x="450" y="1733"/>
                    <a:pt x="459" y="1743"/>
                    <a:pt x="459" y="1749"/>
                  </a:cubicBezTo>
                  <a:cubicBezTo>
                    <a:pt x="460" y="1755"/>
                    <a:pt x="459" y="1759"/>
                    <a:pt x="456" y="1760"/>
                  </a:cubicBezTo>
                  <a:cubicBezTo>
                    <a:pt x="454" y="1762"/>
                    <a:pt x="455" y="1765"/>
                    <a:pt x="456" y="1768"/>
                  </a:cubicBezTo>
                  <a:cubicBezTo>
                    <a:pt x="458" y="1770"/>
                    <a:pt x="460" y="1776"/>
                    <a:pt x="460" y="1779"/>
                  </a:cubicBezTo>
                  <a:cubicBezTo>
                    <a:pt x="459" y="1781"/>
                    <a:pt x="459" y="1784"/>
                    <a:pt x="460" y="1783"/>
                  </a:cubicBezTo>
                  <a:cubicBezTo>
                    <a:pt x="462" y="1781"/>
                    <a:pt x="461" y="1777"/>
                    <a:pt x="463" y="1780"/>
                  </a:cubicBezTo>
                  <a:cubicBezTo>
                    <a:pt x="465" y="1783"/>
                    <a:pt x="466" y="1783"/>
                    <a:pt x="469" y="1785"/>
                  </a:cubicBezTo>
                  <a:cubicBezTo>
                    <a:pt x="472" y="1787"/>
                    <a:pt x="472" y="1788"/>
                    <a:pt x="475" y="1789"/>
                  </a:cubicBezTo>
                  <a:cubicBezTo>
                    <a:pt x="479" y="1790"/>
                    <a:pt x="485" y="1783"/>
                    <a:pt x="491" y="1783"/>
                  </a:cubicBezTo>
                  <a:cubicBezTo>
                    <a:pt x="497" y="1783"/>
                    <a:pt x="499" y="1785"/>
                    <a:pt x="502" y="1783"/>
                  </a:cubicBezTo>
                  <a:cubicBezTo>
                    <a:pt x="506" y="1780"/>
                    <a:pt x="503" y="1778"/>
                    <a:pt x="511" y="1778"/>
                  </a:cubicBezTo>
                  <a:cubicBezTo>
                    <a:pt x="519" y="1779"/>
                    <a:pt x="535" y="1779"/>
                    <a:pt x="538" y="1779"/>
                  </a:cubicBezTo>
                  <a:cubicBezTo>
                    <a:pt x="541" y="1778"/>
                    <a:pt x="540" y="1775"/>
                    <a:pt x="541" y="1775"/>
                  </a:cubicBezTo>
                  <a:cubicBezTo>
                    <a:pt x="543" y="1774"/>
                    <a:pt x="543" y="1771"/>
                    <a:pt x="545" y="1775"/>
                  </a:cubicBezTo>
                  <a:cubicBezTo>
                    <a:pt x="547" y="1778"/>
                    <a:pt x="549" y="1782"/>
                    <a:pt x="550" y="1779"/>
                  </a:cubicBezTo>
                  <a:cubicBezTo>
                    <a:pt x="551" y="1777"/>
                    <a:pt x="548" y="1773"/>
                    <a:pt x="553" y="1773"/>
                  </a:cubicBezTo>
                  <a:cubicBezTo>
                    <a:pt x="559" y="1773"/>
                    <a:pt x="561" y="1777"/>
                    <a:pt x="570" y="1769"/>
                  </a:cubicBezTo>
                  <a:cubicBezTo>
                    <a:pt x="580" y="1761"/>
                    <a:pt x="599" y="1745"/>
                    <a:pt x="602" y="1740"/>
                  </a:cubicBezTo>
                  <a:cubicBezTo>
                    <a:pt x="605" y="1735"/>
                    <a:pt x="606" y="1736"/>
                    <a:pt x="610" y="1731"/>
                  </a:cubicBezTo>
                  <a:cubicBezTo>
                    <a:pt x="614" y="1726"/>
                    <a:pt x="620" y="1711"/>
                    <a:pt x="624" y="1707"/>
                  </a:cubicBezTo>
                  <a:cubicBezTo>
                    <a:pt x="628" y="1704"/>
                    <a:pt x="635" y="1700"/>
                    <a:pt x="637" y="1697"/>
                  </a:cubicBezTo>
                  <a:cubicBezTo>
                    <a:pt x="639" y="1693"/>
                    <a:pt x="644" y="1675"/>
                    <a:pt x="644" y="1669"/>
                  </a:cubicBezTo>
                  <a:cubicBezTo>
                    <a:pt x="644" y="1663"/>
                    <a:pt x="643" y="1666"/>
                    <a:pt x="641" y="1665"/>
                  </a:cubicBezTo>
                  <a:cubicBezTo>
                    <a:pt x="639" y="1664"/>
                    <a:pt x="639" y="1664"/>
                    <a:pt x="642" y="1661"/>
                  </a:cubicBezTo>
                  <a:cubicBezTo>
                    <a:pt x="644" y="1657"/>
                    <a:pt x="644" y="1655"/>
                    <a:pt x="649" y="1652"/>
                  </a:cubicBezTo>
                  <a:cubicBezTo>
                    <a:pt x="654" y="1649"/>
                    <a:pt x="664" y="1647"/>
                    <a:pt x="669" y="1644"/>
                  </a:cubicBezTo>
                  <a:cubicBezTo>
                    <a:pt x="673" y="1640"/>
                    <a:pt x="676" y="1638"/>
                    <a:pt x="676" y="1634"/>
                  </a:cubicBezTo>
                  <a:cubicBezTo>
                    <a:pt x="676" y="1631"/>
                    <a:pt x="675" y="1623"/>
                    <a:pt x="677" y="1620"/>
                  </a:cubicBezTo>
                  <a:cubicBezTo>
                    <a:pt x="678" y="1616"/>
                    <a:pt x="674" y="1602"/>
                    <a:pt x="673" y="1598"/>
                  </a:cubicBezTo>
                  <a:cubicBezTo>
                    <a:pt x="671" y="1594"/>
                    <a:pt x="668" y="1588"/>
                    <a:pt x="668" y="1582"/>
                  </a:cubicBezTo>
                  <a:cubicBezTo>
                    <a:pt x="667" y="1576"/>
                    <a:pt x="662" y="1570"/>
                    <a:pt x="666" y="1573"/>
                  </a:cubicBezTo>
                  <a:cubicBezTo>
                    <a:pt x="670" y="1575"/>
                    <a:pt x="670" y="1577"/>
                    <a:pt x="675" y="1571"/>
                  </a:cubicBezTo>
                  <a:cubicBezTo>
                    <a:pt x="681" y="1565"/>
                    <a:pt x="685" y="1565"/>
                    <a:pt x="688" y="1563"/>
                  </a:cubicBezTo>
                  <a:cubicBezTo>
                    <a:pt x="692" y="1560"/>
                    <a:pt x="696" y="1547"/>
                    <a:pt x="699" y="1546"/>
                  </a:cubicBezTo>
                  <a:cubicBezTo>
                    <a:pt x="702" y="1545"/>
                    <a:pt x="702" y="1548"/>
                    <a:pt x="712" y="1543"/>
                  </a:cubicBezTo>
                  <a:cubicBezTo>
                    <a:pt x="721" y="1537"/>
                    <a:pt x="727" y="1536"/>
                    <a:pt x="732" y="1531"/>
                  </a:cubicBezTo>
                  <a:cubicBezTo>
                    <a:pt x="738" y="1525"/>
                    <a:pt x="749" y="1509"/>
                    <a:pt x="747" y="1507"/>
                  </a:cubicBezTo>
                  <a:cubicBezTo>
                    <a:pt x="746" y="1505"/>
                    <a:pt x="743" y="1492"/>
                    <a:pt x="743" y="1488"/>
                  </a:cubicBezTo>
                  <a:cubicBezTo>
                    <a:pt x="743" y="1483"/>
                    <a:pt x="743" y="1464"/>
                    <a:pt x="742" y="1458"/>
                  </a:cubicBezTo>
                  <a:cubicBezTo>
                    <a:pt x="742" y="1452"/>
                    <a:pt x="744" y="1452"/>
                    <a:pt x="739" y="1449"/>
                  </a:cubicBezTo>
                  <a:cubicBezTo>
                    <a:pt x="735" y="1445"/>
                    <a:pt x="733" y="1443"/>
                    <a:pt x="732" y="1438"/>
                  </a:cubicBezTo>
                  <a:cubicBezTo>
                    <a:pt x="731" y="1434"/>
                    <a:pt x="729" y="1432"/>
                    <a:pt x="729" y="1427"/>
                  </a:cubicBezTo>
                  <a:cubicBezTo>
                    <a:pt x="729" y="1423"/>
                    <a:pt x="728" y="1416"/>
                    <a:pt x="728" y="1415"/>
                  </a:cubicBezTo>
                  <a:cubicBezTo>
                    <a:pt x="727" y="1414"/>
                    <a:pt x="727" y="1412"/>
                    <a:pt x="728" y="1410"/>
                  </a:cubicBezTo>
                  <a:cubicBezTo>
                    <a:pt x="730" y="1408"/>
                    <a:pt x="732" y="1408"/>
                    <a:pt x="729" y="1405"/>
                  </a:cubicBezTo>
                  <a:cubicBezTo>
                    <a:pt x="726" y="1401"/>
                    <a:pt x="720" y="1399"/>
                    <a:pt x="721" y="1391"/>
                  </a:cubicBezTo>
                  <a:cubicBezTo>
                    <a:pt x="722" y="1384"/>
                    <a:pt x="725" y="1377"/>
                    <a:pt x="731" y="1369"/>
                  </a:cubicBezTo>
                  <a:cubicBezTo>
                    <a:pt x="737" y="1360"/>
                    <a:pt x="737" y="1352"/>
                    <a:pt x="741" y="1348"/>
                  </a:cubicBezTo>
                  <a:cubicBezTo>
                    <a:pt x="744" y="1345"/>
                    <a:pt x="745" y="1347"/>
                    <a:pt x="747" y="1344"/>
                  </a:cubicBezTo>
                  <a:cubicBezTo>
                    <a:pt x="749" y="1341"/>
                    <a:pt x="747" y="1340"/>
                    <a:pt x="753" y="1338"/>
                  </a:cubicBezTo>
                  <a:cubicBezTo>
                    <a:pt x="759" y="1336"/>
                    <a:pt x="765" y="1323"/>
                    <a:pt x="770" y="1317"/>
                  </a:cubicBezTo>
                  <a:cubicBezTo>
                    <a:pt x="776" y="1312"/>
                    <a:pt x="790" y="1297"/>
                    <a:pt x="801" y="1290"/>
                  </a:cubicBezTo>
                  <a:cubicBezTo>
                    <a:pt x="812" y="1284"/>
                    <a:pt x="827" y="1275"/>
                    <a:pt x="839" y="1258"/>
                  </a:cubicBezTo>
                  <a:cubicBezTo>
                    <a:pt x="851" y="1241"/>
                    <a:pt x="859" y="1226"/>
                    <a:pt x="862" y="1220"/>
                  </a:cubicBezTo>
                  <a:cubicBezTo>
                    <a:pt x="865" y="1214"/>
                    <a:pt x="877" y="1200"/>
                    <a:pt x="879" y="1195"/>
                  </a:cubicBezTo>
                  <a:cubicBezTo>
                    <a:pt x="881" y="1189"/>
                    <a:pt x="883" y="1180"/>
                    <a:pt x="885" y="1173"/>
                  </a:cubicBezTo>
                  <a:cubicBezTo>
                    <a:pt x="886" y="1166"/>
                    <a:pt x="884" y="1161"/>
                    <a:pt x="884" y="1160"/>
                  </a:cubicBezTo>
                  <a:cubicBezTo>
                    <a:pt x="885" y="1159"/>
                    <a:pt x="887" y="1158"/>
                    <a:pt x="883" y="1158"/>
                  </a:cubicBezTo>
                  <a:cubicBezTo>
                    <a:pt x="879" y="1158"/>
                    <a:pt x="877" y="1157"/>
                    <a:pt x="875" y="1160"/>
                  </a:cubicBezTo>
                  <a:cubicBezTo>
                    <a:pt x="872" y="1163"/>
                    <a:pt x="869" y="1165"/>
                    <a:pt x="858" y="1165"/>
                  </a:cubicBezTo>
                  <a:cubicBezTo>
                    <a:pt x="847" y="1166"/>
                    <a:pt x="843" y="1168"/>
                    <a:pt x="840" y="1167"/>
                  </a:cubicBezTo>
                  <a:cubicBezTo>
                    <a:pt x="837" y="1167"/>
                    <a:pt x="840" y="1164"/>
                    <a:pt x="834" y="1166"/>
                  </a:cubicBezTo>
                  <a:cubicBezTo>
                    <a:pt x="827" y="1169"/>
                    <a:pt x="828" y="1173"/>
                    <a:pt x="823" y="1173"/>
                  </a:cubicBezTo>
                  <a:cubicBezTo>
                    <a:pt x="817" y="1173"/>
                    <a:pt x="820" y="1168"/>
                    <a:pt x="812" y="1172"/>
                  </a:cubicBezTo>
                  <a:cubicBezTo>
                    <a:pt x="803" y="1175"/>
                    <a:pt x="801" y="1178"/>
                    <a:pt x="798" y="1177"/>
                  </a:cubicBezTo>
                  <a:cubicBezTo>
                    <a:pt x="794" y="1176"/>
                    <a:pt x="788" y="1174"/>
                    <a:pt x="786" y="1169"/>
                  </a:cubicBezTo>
                  <a:cubicBezTo>
                    <a:pt x="784" y="1164"/>
                    <a:pt x="783" y="1161"/>
                    <a:pt x="778" y="1160"/>
                  </a:cubicBezTo>
                  <a:cubicBezTo>
                    <a:pt x="773" y="1160"/>
                    <a:pt x="768" y="1162"/>
                    <a:pt x="773" y="1159"/>
                  </a:cubicBezTo>
                  <a:cubicBezTo>
                    <a:pt x="778" y="1157"/>
                    <a:pt x="785" y="1154"/>
                    <a:pt x="783" y="1152"/>
                  </a:cubicBezTo>
                  <a:cubicBezTo>
                    <a:pt x="781" y="1149"/>
                    <a:pt x="777" y="1146"/>
                    <a:pt x="774" y="1143"/>
                  </a:cubicBezTo>
                  <a:cubicBezTo>
                    <a:pt x="770" y="1139"/>
                    <a:pt x="763" y="1132"/>
                    <a:pt x="759" y="1128"/>
                  </a:cubicBezTo>
                  <a:cubicBezTo>
                    <a:pt x="756" y="1124"/>
                    <a:pt x="755" y="1119"/>
                    <a:pt x="749" y="1117"/>
                  </a:cubicBezTo>
                  <a:cubicBezTo>
                    <a:pt x="743" y="1116"/>
                    <a:pt x="744" y="1116"/>
                    <a:pt x="741" y="1115"/>
                  </a:cubicBezTo>
                  <a:cubicBezTo>
                    <a:pt x="739" y="1113"/>
                    <a:pt x="736" y="1108"/>
                    <a:pt x="736" y="1110"/>
                  </a:cubicBezTo>
                  <a:cubicBezTo>
                    <a:pt x="736" y="1112"/>
                    <a:pt x="737" y="1115"/>
                    <a:pt x="736" y="1114"/>
                  </a:cubicBezTo>
                  <a:cubicBezTo>
                    <a:pt x="734" y="1112"/>
                    <a:pt x="728" y="1100"/>
                    <a:pt x="727" y="1092"/>
                  </a:cubicBezTo>
                  <a:cubicBezTo>
                    <a:pt x="726" y="1084"/>
                    <a:pt x="725" y="1078"/>
                    <a:pt x="721" y="1075"/>
                  </a:cubicBezTo>
                  <a:cubicBezTo>
                    <a:pt x="716" y="1072"/>
                    <a:pt x="706" y="1063"/>
                    <a:pt x="704" y="1057"/>
                  </a:cubicBezTo>
                  <a:cubicBezTo>
                    <a:pt x="701" y="1051"/>
                    <a:pt x="702" y="1035"/>
                    <a:pt x="702" y="1034"/>
                  </a:cubicBezTo>
                  <a:cubicBezTo>
                    <a:pt x="702" y="1032"/>
                    <a:pt x="705" y="1032"/>
                    <a:pt x="704" y="1031"/>
                  </a:cubicBezTo>
                  <a:cubicBezTo>
                    <a:pt x="703" y="1030"/>
                    <a:pt x="699" y="1027"/>
                    <a:pt x="699" y="1024"/>
                  </a:cubicBezTo>
                  <a:cubicBezTo>
                    <a:pt x="698" y="1022"/>
                    <a:pt x="698" y="1020"/>
                    <a:pt x="695" y="1016"/>
                  </a:cubicBezTo>
                  <a:cubicBezTo>
                    <a:pt x="693" y="1013"/>
                    <a:pt x="685" y="1009"/>
                    <a:pt x="683" y="1006"/>
                  </a:cubicBezTo>
                  <a:cubicBezTo>
                    <a:pt x="682" y="1003"/>
                    <a:pt x="679" y="993"/>
                    <a:pt x="680" y="992"/>
                  </a:cubicBezTo>
                  <a:cubicBezTo>
                    <a:pt x="680" y="991"/>
                    <a:pt x="684" y="993"/>
                    <a:pt x="683" y="991"/>
                  </a:cubicBezTo>
                  <a:cubicBezTo>
                    <a:pt x="683" y="989"/>
                    <a:pt x="675" y="981"/>
                    <a:pt x="673" y="977"/>
                  </a:cubicBezTo>
                  <a:cubicBezTo>
                    <a:pt x="672" y="974"/>
                    <a:pt x="668" y="968"/>
                    <a:pt x="665" y="960"/>
                  </a:cubicBezTo>
                  <a:cubicBezTo>
                    <a:pt x="661" y="952"/>
                    <a:pt x="658" y="947"/>
                    <a:pt x="657" y="945"/>
                  </a:cubicBezTo>
                  <a:cubicBezTo>
                    <a:pt x="656" y="942"/>
                    <a:pt x="656" y="941"/>
                    <a:pt x="656" y="939"/>
                  </a:cubicBezTo>
                  <a:cubicBezTo>
                    <a:pt x="655" y="936"/>
                    <a:pt x="649" y="929"/>
                    <a:pt x="648" y="926"/>
                  </a:cubicBezTo>
                  <a:cubicBezTo>
                    <a:pt x="646" y="924"/>
                    <a:pt x="645" y="923"/>
                    <a:pt x="643" y="920"/>
                  </a:cubicBezTo>
                  <a:cubicBezTo>
                    <a:pt x="641" y="918"/>
                    <a:pt x="640" y="911"/>
                    <a:pt x="640" y="909"/>
                  </a:cubicBezTo>
                  <a:cubicBezTo>
                    <a:pt x="640" y="907"/>
                    <a:pt x="639" y="899"/>
                    <a:pt x="640" y="902"/>
                  </a:cubicBezTo>
                  <a:cubicBezTo>
                    <a:pt x="642" y="904"/>
                    <a:pt x="651" y="921"/>
                    <a:pt x="652" y="924"/>
                  </a:cubicBezTo>
                  <a:cubicBezTo>
                    <a:pt x="653" y="927"/>
                    <a:pt x="655" y="929"/>
                    <a:pt x="658" y="933"/>
                  </a:cubicBezTo>
                  <a:cubicBezTo>
                    <a:pt x="662" y="936"/>
                    <a:pt x="663" y="941"/>
                    <a:pt x="664" y="938"/>
                  </a:cubicBezTo>
                  <a:cubicBezTo>
                    <a:pt x="665" y="935"/>
                    <a:pt x="667" y="933"/>
                    <a:pt x="668" y="930"/>
                  </a:cubicBezTo>
                  <a:cubicBezTo>
                    <a:pt x="668" y="927"/>
                    <a:pt x="671" y="924"/>
                    <a:pt x="670" y="927"/>
                  </a:cubicBezTo>
                  <a:cubicBezTo>
                    <a:pt x="669" y="929"/>
                    <a:pt x="670" y="933"/>
                    <a:pt x="672" y="932"/>
                  </a:cubicBezTo>
                  <a:cubicBezTo>
                    <a:pt x="674" y="931"/>
                    <a:pt x="678" y="936"/>
                    <a:pt x="681" y="941"/>
                  </a:cubicBezTo>
                  <a:cubicBezTo>
                    <a:pt x="684" y="946"/>
                    <a:pt x="699" y="970"/>
                    <a:pt x="700" y="973"/>
                  </a:cubicBezTo>
                  <a:cubicBezTo>
                    <a:pt x="701" y="975"/>
                    <a:pt x="703" y="978"/>
                    <a:pt x="704" y="982"/>
                  </a:cubicBezTo>
                  <a:cubicBezTo>
                    <a:pt x="705" y="985"/>
                    <a:pt x="713" y="990"/>
                    <a:pt x="716" y="992"/>
                  </a:cubicBezTo>
                  <a:cubicBezTo>
                    <a:pt x="719" y="994"/>
                    <a:pt x="725" y="1003"/>
                    <a:pt x="727" y="1011"/>
                  </a:cubicBezTo>
                  <a:cubicBezTo>
                    <a:pt x="729" y="1018"/>
                    <a:pt x="726" y="1026"/>
                    <a:pt x="730" y="1032"/>
                  </a:cubicBezTo>
                  <a:cubicBezTo>
                    <a:pt x="733" y="1039"/>
                    <a:pt x="744" y="1047"/>
                    <a:pt x="747" y="1049"/>
                  </a:cubicBezTo>
                  <a:cubicBezTo>
                    <a:pt x="750" y="1050"/>
                    <a:pt x="757" y="1067"/>
                    <a:pt x="762" y="1074"/>
                  </a:cubicBezTo>
                  <a:cubicBezTo>
                    <a:pt x="766" y="1081"/>
                    <a:pt x="773" y="1086"/>
                    <a:pt x="774" y="1090"/>
                  </a:cubicBezTo>
                  <a:cubicBezTo>
                    <a:pt x="775" y="1093"/>
                    <a:pt x="777" y="1096"/>
                    <a:pt x="775" y="1102"/>
                  </a:cubicBezTo>
                  <a:cubicBezTo>
                    <a:pt x="773" y="1109"/>
                    <a:pt x="778" y="1122"/>
                    <a:pt x="781" y="1133"/>
                  </a:cubicBezTo>
                  <a:cubicBezTo>
                    <a:pt x="784" y="1144"/>
                    <a:pt x="782" y="1144"/>
                    <a:pt x="787" y="1145"/>
                  </a:cubicBezTo>
                  <a:cubicBezTo>
                    <a:pt x="792" y="1146"/>
                    <a:pt x="800" y="1148"/>
                    <a:pt x="808" y="1142"/>
                  </a:cubicBezTo>
                  <a:cubicBezTo>
                    <a:pt x="816" y="1136"/>
                    <a:pt x="815" y="1137"/>
                    <a:pt x="823" y="1137"/>
                  </a:cubicBezTo>
                  <a:cubicBezTo>
                    <a:pt x="831" y="1137"/>
                    <a:pt x="833" y="1130"/>
                    <a:pt x="841" y="1129"/>
                  </a:cubicBezTo>
                  <a:cubicBezTo>
                    <a:pt x="849" y="1127"/>
                    <a:pt x="858" y="1125"/>
                    <a:pt x="863" y="1120"/>
                  </a:cubicBezTo>
                  <a:cubicBezTo>
                    <a:pt x="869" y="1116"/>
                    <a:pt x="890" y="1115"/>
                    <a:pt x="895" y="1109"/>
                  </a:cubicBezTo>
                  <a:cubicBezTo>
                    <a:pt x="901" y="1104"/>
                    <a:pt x="896" y="1103"/>
                    <a:pt x="902" y="1099"/>
                  </a:cubicBezTo>
                  <a:cubicBezTo>
                    <a:pt x="908" y="1094"/>
                    <a:pt x="920" y="1088"/>
                    <a:pt x="928" y="1088"/>
                  </a:cubicBezTo>
                  <a:cubicBezTo>
                    <a:pt x="935" y="1089"/>
                    <a:pt x="943" y="1088"/>
                    <a:pt x="941" y="1085"/>
                  </a:cubicBezTo>
                  <a:cubicBezTo>
                    <a:pt x="940" y="1082"/>
                    <a:pt x="938" y="1082"/>
                    <a:pt x="942" y="1080"/>
                  </a:cubicBezTo>
                  <a:cubicBezTo>
                    <a:pt x="946" y="1078"/>
                    <a:pt x="955" y="1078"/>
                    <a:pt x="958" y="1073"/>
                  </a:cubicBezTo>
                  <a:cubicBezTo>
                    <a:pt x="961" y="1069"/>
                    <a:pt x="962" y="1065"/>
                    <a:pt x="968" y="1064"/>
                  </a:cubicBezTo>
                  <a:cubicBezTo>
                    <a:pt x="974" y="1063"/>
                    <a:pt x="974" y="1061"/>
                    <a:pt x="974" y="1053"/>
                  </a:cubicBezTo>
                  <a:cubicBezTo>
                    <a:pt x="973" y="1045"/>
                    <a:pt x="971" y="1043"/>
                    <a:pt x="978" y="1041"/>
                  </a:cubicBezTo>
                  <a:cubicBezTo>
                    <a:pt x="984" y="1040"/>
                    <a:pt x="987" y="1041"/>
                    <a:pt x="988" y="1036"/>
                  </a:cubicBezTo>
                  <a:cubicBezTo>
                    <a:pt x="990" y="1031"/>
                    <a:pt x="997" y="1025"/>
                    <a:pt x="1000" y="1020"/>
                  </a:cubicBezTo>
                  <a:cubicBezTo>
                    <a:pt x="1003" y="1015"/>
                    <a:pt x="1002" y="1014"/>
                    <a:pt x="1000" y="1013"/>
                  </a:cubicBezTo>
                  <a:cubicBezTo>
                    <a:pt x="997" y="1013"/>
                    <a:pt x="993" y="1008"/>
                    <a:pt x="990" y="1004"/>
                  </a:cubicBezTo>
                  <a:cubicBezTo>
                    <a:pt x="987" y="1000"/>
                    <a:pt x="988" y="999"/>
                    <a:pt x="984" y="998"/>
                  </a:cubicBezTo>
                  <a:cubicBezTo>
                    <a:pt x="980" y="997"/>
                    <a:pt x="966" y="996"/>
                    <a:pt x="961" y="988"/>
                  </a:cubicBezTo>
                  <a:cubicBezTo>
                    <a:pt x="956" y="980"/>
                    <a:pt x="953" y="974"/>
                    <a:pt x="954" y="970"/>
                  </a:cubicBezTo>
                  <a:cubicBezTo>
                    <a:pt x="955" y="966"/>
                    <a:pt x="958" y="960"/>
                    <a:pt x="956" y="963"/>
                  </a:cubicBezTo>
                  <a:cubicBezTo>
                    <a:pt x="953" y="966"/>
                    <a:pt x="948" y="973"/>
                    <a:pt x="943" y="976"/>
                  </a:cubicBezTo>
                  <a:cubicBezTo>
                    <a:pt x="937" y="980"/>
                    <a:pt x="930" y="988"/>
                    <a:pt x="924" y="990"/>
                  </a:cubicBezTo>
                  <a:cubicBezTo>
                    <a:pt x="919" y="991"/>
                    <a:pt x="917" y="991"/>
                    <a:pt x="914" y="990"/>
                  </a:cubicBezTo>
                  <a:cubicBezTo>
                    <a:pt x="911" y="989"/>
                    <a:pt x="910" y="989"/>
                    <a:pt x="905" y="991"/>
                  </a:cubicBezTo>
                  <a:cubicBezTo>
                    <a:pt x="900" y="993"/>
                    <a:pt x="901" y="996"/>
                    <a:pt x="897" y="993"/>
                  </a:cubicBezTo>
                  <a:cubicBezTo>
                    <a:pt x="894" y="991"/>
                    <a:pt x="893" y="988"/>
                    <a:pt x="889" y="987"/>
                  </a:cubicBezTo>
                  <a:cubicBezTo>
                    <a:pt x="886" y="985"/>
                    <a:pt x="892" y="983"/>
                    <a:pt x="892" y="978"/>
                  </a:cubicBezTo>
                  <a:cubicBezTo>
                    <a:pt x="892" y="974"/>
                    <a:pt x="892" y="971"/>
                    <a:pt x="892" y="969"/>
                  </a:cubicBezTo>
                  <a:cubicBezTo>
                    <a:pt x="892" y="966"/>
                    <a:pt x="889" y="963"/>
                    <a:pt x="888" y="964"/>
                  </a:cubicBezTo>
                  <a:cubicBezTo>
                    <a:pt x="886" y="964"/>
                    <a:pt x="884" y="965"/>
                    <a:pt x="883" y="970"/>
                  </a:cubicBezTo>
                  <a:cubicBezTo>
                    <a:pt x="882" y="974"/>
                    <a:pt x="882" y="979"/>
                    <a:pt x="881" y="978"/>
                  </a:cubicBezTo>
                  <a:cubicBezTo>
                    <a:pt x="880" y="977"/>
                    <a:pt x="871" y="965"/>
                    <a:pt x="870" y="962"/>
                  </a:cubicBezTo>
                  <a:cubicBezTo>
                    <a:pt x="870" y="960"/>
                    <a:pt x="874" y="960"/>
                    <a:pt x="875" y="958"/>
                  </a:cubicBezTo>
                  <a:cubicBezTo>
                    <a:pt x="875" y="956"/>
                    <a:pt x="877" y="955"/>
                    <a:pt x="874" y="953"/>
                  </a:cubicBezTo>
                  <a:cubicBezTo>
                    <a:pt x="871" y="952"/>
                    <a:pt x="866" y="951"/>
                    <a:pt x="866" y="948"/>
                  </a:cubicBezTo>
                  <a:cubicBezTo>
                    <a:pt x="866" y="945"/>
                    <a:pt x="863" y="948"/>
                    <a:pt x="861" y="946"/>
                  </a:cubicBezTo>
                  <a:cubicBezTo>
                    <a:pt x="859" y="944"/>
                    <a:pt x="854" y="934"/>
                    <a:pt x="851" y="927"/>
                  </a:cubicBezTo>
                  <a:cubicBezTo>
                    <a:pt x="848" y="920"/>
                    <a:pt x="845" y="918"/>
                    <a:pt x="844" y="915"/>
                  </a:cubicBezTo>
                  <a:cubicBezTo>
                    <a:pt x="844" y="913"/>
                    <a:pt x="847" y="916"/>
                    <a:pt x="848" y="914"/>
                  </a:cubicBezTo>
                  <a:cubicBezTo>
                    <a:pt x="849" y="913"/>
                    <a:pt x="850" y="913"/>
                    <a:pt x="847" y="910"/>
                  </a:cubicBezTo>
                  <a:cubicBezTo>
                    <a:pt x="844" y="907"/>
                    <a:pt x="842" y="905"/>
                    <a:pt x="845" y="907"/>
                  </a:cubicBezTo>
                  <a:cubicBezTo>
                    <a:pt x="848" y="909"/>
                    <a:pt x="853" y="912"/>
                    <a:pt x="854" y="910"/>
                  </a:cubicBezTo>
                  <a:cubicBezTo>
                    <a:pt x="856" y="908"/>
                    <a:pt x="857" y="908"/>
                    <a:pt x="857" y="906"/>
                  </a:cubicBezTo>
                  <a:cubicBezTo>
                    <a:pt x="857" y="904"/>
                    <a:pt x="858" y="900"/>
                    <a:pt x="858" y="901"/>
                  </a:cubicBezTo>
                  <a:cubicBezTo>
                    <a:pt x="859" y="902"/>
                    <a:pt x="861" y="904"/>
                    <a:pt x="863" y="904"/>
                  </a:cubicBezTo>
                  <a:cubicBezTo>
                    <a:pt x="865" y="904"/>
                    <a:pt x="862" y="907"/>
                    <a:pt x="865" y="906"/>
                  </a:cubicBezTo>
                  <a:cubicBezTo>
                    <a:pt x="868" y="906"/>
                    <a:pt x="869" y="903"/>
                    <a:pt x="871" y="904"/>
                  </a:cubicBezTo>
                  <a:cubicBezTo>
                    <a:pt x="872" y="904"/>
                    <a:pt x="871" y="906"/>
                    <a:pt x="875" y="909"/>
                  </a:cubicBezTo>
                  <a:cubicBezTo>
                    <a:pt x="879" y="912"/>
                    <a:pt x="885" y="929"/>
                    <a:pt x="887" y="930"/>
                  </a:cubicBezTo>
                  <a:cubicBezTo>
                    <a:pt x="888" y="932"/>
                    <a:pt x="891" y="936"/>
                    <a:pt x="894" y="937"/>
                  </a:cubicBezTo>
                  <a:cubicBezTo>
                    <a:pt x="898" y="939"/>
                    <a:pt x="905" y="945"/>
                    <a:pt x="912" y="949"/>
                  </a:cubicBezTo>
                  <a:cubicBezTo>
                    <a:pt x="919" y="953"/>
                    <a:pt x="935" y="958"/>
                    <a:pt x="937" y="957"/>
                  </a:cubicBezTo>
                  <a:cubicBezTo>
                    <a:pt x="939" y="955"/>
                    <a:pt x="944" y="954"/>
                    <a:pt x="944" y="954"/>
                  </a:cubicBezTo>
                  <a:cubicBezTo>
                    <a:pt x="943" y="955"/>
                    <a:pt x="940" y="959"/>
                    <a:pt x="944" y="957"/>
                  </a:cubicBezTo>
                  <a:cubicBezTo>
                    <a:pt x="948" y="955"/>
                    <a:pt x="952" y="953"/>
                    <a:pt x="954" y="951"/>
                  </a:cubicBezTo>
                  <a:cubicBezTo>
                    <a:pt x="955" y="949"/>
                    <a:pt x="954" y="950"/>
                    <a:pt x="953" y="950"/>
                  </a:cubicBezTo>
                  <a:cubicBezTo>
                    <a:pt x="951" y="949"/>
                    <a:pt x="953" y="948"/>
                    <a:pt x="955" y="948"/>
                  </a:cubicBezTo>
                  <a:cubicBezTo>
                    <a:pt x="957" y="948"/>
                    <a:pt x="961" y="949"/>
                    <a:pt x="964" y="952"/>
                  </a:cubicBezTo>
                  <a:cubicBezTo>
                    <a:pt x="966" y="956"/>
                    <a:pt x="967" y="965"/>
                    <a:pt x="970" y="967"/>
                  </a:cubicBezTo>
                  <a:cubicBezTo>
                    <a:pt x="972" y="969"/>
                    <a:pt x="997" y="974"/>
                    <a:pt x="1007" y="974"/>
                  </a:cubicBezTo>
                  <a:cubicBezTo>
                    <a:pt x="1017" y="975"/>
                    <a:pt x="1023" y="978"/>
                    <a:pt x="1030" y="978"/>
                  </a:cubicBezTo>
                  <a:cubicBezTo>
                    <a:pt x="1036" y="978"/>
                    <a:pt x="1054" y="973"/>
                    <a:pt x="1055" y="973"/>
                  </a:cubicBezTo>
                  <a:cubicBezTo>
                    <a:pt x="1057" y="972"/>
                    <a:pt x="1059" y="974"/>
                    <a:pt x="1063" y="974"/>
                  </a:cubicBezTo>
                  <a:cubicBezTo>
                    <a:pt x="1068" y="974"/>
                    <a:pt x="1079" y="976"/>
                    <a:pt x="1084" y="974"/>
                  </a:cubicBezTo>
                  <a:cubicBezTo>
                    <a:pt x="1089" y="973"/>
                    <a:pt x="1092" y="972"/>
                    <a:pt x="1093" y="974"/>
                  </a:cubicBezTo>
                  <a:cubicBezTo>
                    <a:pt x="1095" y="976"/>
                    <a:pt x="1094" y="980"/>
                    <a:pt x="1096" y="981"/>
                  </a:cubicBezTo>
                  <a:cubicBezTo>
                    <a:pt x="1098" y="981"/>
                    <a:pt x="1100" y="983"/>
                    <a:pt x="1101" y="985"/>
                  </a:cubicBezTo>
                  <a:cubicBezTo>
                    <a:pt x="1102" y="988"/>
                    <a:pt x="1105" y="994"/>
                    <a:pt x="1107" y="995"/>
                  </a:cubicBezTo>
                  <a:cubicBezTo>
                    <a:pt x="1109" y="997"/>
                    <a:pt x="1109" y="996"/>
                    <a:pt x="1109" y="995"/>
                  </a:cubicBezTo>
                  <a:cubicBezTo>
                    <a:pt x="1109" y="993"/>
                    <a:pt x="1108" y="991"/>
                    <a:pt x="1110" y="993"/>
                  </a:cubicBezTo>
                  <a:cubicBezTo>
                    <a:pt x="1112" y="996"/>
                    <a:pt x="1110" y="992"/>
                    <a:pt x="1113" y="996"/>
                  </a:cubicBezTo>
                  <a:cubicBezTo>
                    <a:pt x="1117" y="1000"/>
                    <a:pt x="1118" y="1005"/>
                    <a:pt x="1121" y="1006"/>
                  </a:cubicBezTo>
                  <a:cubicBezTo>
                    <a:pt x="1125" y="1007"/>
                    <a:pt x="1126" y="1011"/>
                    <a:pt x="1130" y="1011"/>
                  </a:cubicBezTo>
                  <a:cubicBezTo>
                    <a:pt x="1133" y="1010"/>
                    <a:pt x="1135" y="1009"/>
                    <a:pt x="1139" y="1009"/>
                  </a:cubicBezTo>
                  <a:cubicBezTo>
                    <a:pt x="1143" y="1009"/>
                    <a:pt x="1143" y="1009"/>
                    <a:pt x="1141" y="1011"/>
                  </a:cubicBezTo>
                  <a:cubicBezTo>
                    <a:pt x="1139" y="1012"/>
                    <a:pt x="1136" y="1016"/>
                    <a:pt x="1133" y="1016"/>
                  </a:cubicBezTo>
                  <a:cubicBezTo>
                    <a:pt x="1129" y="1017"/>
                    <a:pt x="1127" y="1016"/>
                    <a:pt x="1126" y="1015"/>
                  </a:cubicBezTo>
                  <a:cubicBezTo>
                    <a:pt x="1125" y="1015"/>
                    <a:pt x="1125" y="1018"/>
                    <a:pt x="1125" y="1020"/>
                  </a:cubicBezTo>
                  <a:cubicBezTo>
                    <a:pt x="1126" y="1021"/>
                    <a:pt x="1136" y="1031"/>
                    <a:pt x="1139" y="1034"/>
                  </a:cubicBezTo>
                  <a:cubicBezTo>
                    <a:pt x="1143" y="1038"/>
                    <a:pt x="1146" y="1040"/>
                    <a:pt x="1151" y="1039"/>
                  </a:cubicBezTo>
                  <a:cubicBezTo>
                    <a:pt x="1155" y="1038"/>
                    <a:pt x="1158" y="1037"/>
                    <a:pt x="1162" y="1034"/>
                  </a:cubicBezTo>
                  <a:cubicBezTo>
                    <a:pt x="1166" y="1031"/>
                    <a:pt x="1170" y="1030"/>
                    <a:pt x="1168" y="1028"/>
                  </a:cubicBezTo>
                  <a:cubicBezTo>
                    <a:pt x="1166" y="1026"/>
                    <a:pt x="1164" y="1026"/>
                    <a:pt x="1165" y="1024"/>
                  </a:cubicBezTo>
                  <a:cubicBezTo>
                    <a:pt x="1166" y="1022"/>
                    <a:pt x="1168" y="1023"/>
                    <a:pt x="1168" y="1021"/>
                  </a:cubicBezTo>
                  <a:cubicBezTo>
                    <a:pt x="1168" y="1018"/>
                    <a:pt x="1168" y="1018"/>
                    <a:pt x="1171" y="1018"/>
                  </a:cubicBezTo>
                  <a:cubicBezTo>
                    <a:pt x="1173" y="1018"/>
                    <a:pt x="1174" y="1018"/>
                    <a:pt x="1172" y="1020"/>
                  </a:cubicBezTo>
                  <a:cubicBezTo>
                    <a:pt x="1170" y="1021"/>
                    <a:pt x="1171" y="1023"/>
                    <a:pt x="1173" y="1022"/>
                  </a:cubicBezTo>
                  <a:cubicBezTo>
                    <a:pt x="1174" y="1022"/>
                    <a:pt x="1175" y="1023"/>
                    <a:pt x="1173" y="1024"/>
                  </a:cubicBezTo>
                  <a:cubicBezTo>
                    <a:pt x="1171" y="1025"/>
                    <a:pt x="1169" y="1027"/>
                    <a:pt x="1171" y="1027"/>
                  </a:cubicBezTo>
                  <a:cubicBezTo>
                    <a:pt x="1174" y="1027"/>
                    <a:pt x="1175" y="1026"/>
                    <a:pt x="1173" y="1028"/>
                  </a:cubicBezTo>
                  <a:cubicBezTo>
                    <a:pt x="1171" y="1030"/>
                    <a:pt x="1168" y="1030"/>
                    <a:pt x="1172" y="1032"/>
                  </a:cubicBezTo>
                  <a:cubicBezTo>
                    <a:pt x="1176" y="1034"/>
                    <a:pt x="1176" y="1036"/>
                    <a:pt x="1176" y="1038"/>
                  </a:cubicBezTo>
                  <a:cubicBezTo>
                    <a:pt x="1176" y="1041"/>
                    <a:pt x="1174" y="1043"/>
                    <a:pt x="1174" y="1045"/>
                  </a:cubicBezTo>
                  <a:cubicBezTo>
                    <a:pt x="1174" y="1047"/>
                    <a:pt x="1170" y="1047"/>
                    <a:pt x="1174" y="1052"/>
                  </a:cubicBezTo>
                  <a:cubicBezTo>
                    <a:pt x="1177" y="1057"/>
                    <a:pt x="1175" y="1064"/>
                    <a:pt x="1176" y="1070"/>
                  </a:cubicBezTo>
                  <a:cubicBezTo>
                    <a:pt x="1176" y="1076"/>
                    <a:pt x="1175" y="1075"/>
                    <a:pt x="1175" y="1080"/>
                  </a:cubicBezTo>
                  <a:cubicBezTo>
                    <a:pt x="1175" y="1084"/>
                    <a:pt x="1174" y="1089"/>
                    <a:pt x="1175" y="1087"/>
                  </a:cubicBezTo>
                  <a:cubicBezTo>
                    <a:pt x="1176" y="1085"/>
                    <a:pt x="1176" y="1079"/>
                    <a:pt x="1177" y="1082"/>
                  </a:cubicBezTo>
                  <a:cubicBezTo>
                    <a:pt x="1179" y="1086"/>
                    <a:pt x="1182" y="1100"/>
                    <a:pt x="1185" y="1105"/>
                  </a:cubicBezTo>
                  <a:cubicBezTo>
                    <a:pt x="1188" y="1109"/>
                    <a:pt x="1195" y="1125"/>
                    <a:pt x="1197" y="1135"/>
                  </a:cubicBezTo>
                  <a:cubicBezTo>
                    <a:pt x="1199" y="1146"/>
                    <a:pt x="1198" y="1147"/>
                    <a:pt x="1204" y="1154"/>
                  </a:cubicBezTo>
                  <a:cubicBezTo>
                    <a:pt x="1210" y="1162"/>
                    <a:pt x="1213" y="1168"/>
                    <a:pt x="1216" y="1177"/>
                  </a:cubicBezTo>
                  <a:cubicBezTo>
                    <a:pt x="1220" y="1186"/>
                    <a:pt x="1216" y="1189"/>
                    <a:pt x="1220" y="1194"/>
                  </a:cubicBezTo>
                  <a:cubicBezTo>
                    <a:pt x="1224" y="1200"/>
                    <a:pt x="1225" y="1205"/>
                    <a:pt x="1229" y="1208"/>
                  </a:cubicBezTo>
                  <a:cubicBezTo>
                    <a:pt x="1233" y="1211"/>
                    <a:pt x="1243" y="1205"/>
                    <a:pt x="1244" y="1201"/>
                  </a:cubicBezTo>
                  <a:cubicBezTo>
                    <a:pt x="1245" y="1197"/>
                    <a:pt x="1245" y="1196"/>
                    <a:pt x="1247" y="1193"/>
                  </a:cubicBezTo>
                  <a:cubicBezTo>
                    <a:pt x="1250" y="1190"/>
                    <a:pt x="1252" y="1187"/>
                    <a:pt x="1256" y="1185"/>
                  </a:cubicBezTo>
                  <a:cubicBezTo>
                    <a:pt x="1259" y="1183"/>
                    <a:pt x="1265" y="1183"/>
                    <a:pt x="1265" y="1179"/>
                  </a:cubicBezTo>
                  <a:cubicBezTo>
                    <a:pt x="1264" y="1175"/>
                    <a:pt x="1263" y="1169"/>
                    <a:pt x="1263" y="1164"/>
                  </a:cubicBezTo>
                  <a:cubicBezTo>
                    <a:pt x="1263" y="1158"/>
                    <a:pt x="1266" y="1154"/>
                    <a:pt x="1269" y="1150"/>
                  </a:cubicBezTo>
                  <a:cubicBezTo>
                    <a:pt x="1272" y="1146"/>
                    <a:pt x="1272" y="1143"/>
                    <a:pt x="1270" y="1138"/>
                  </a:cubicBezTo>
                  <a:cubicBezTo>
                    <a:pt x="1269" y="1133"/>
                    <a:pt x="1265" y="1119"/>
                    <a:pt x="1266" y="1115"/>
                  </a:cubicBezTo>
                  <a:cubicBezTo>
                    <a:pt x="1268" y="1112"/>
                    <a:pt x="1271" y="1107"/>
                    <a:pt x="1274" y="1106"/>
                  </a:cubicBezTo>
                  <a:cubicBezTo>
                    <a:pt x="1277" y="1105"/>
                    <a:pt x="1280" y="1103"/>
                    <a:pt x="1284" y="1101"/>
                  </a:cubicBezTo>
                  <a:cubicBezTo>
                    <a:pt x="1288" y="1100"/>
                    <a:pt x="1292" y="1100"/>
                    <a:pt x="1294" y="1098"/>
                  </a:cubicBezTo>
                  <a:cubicBezTo>
                    <a:pt x="1296" y="1096"/>
                    <a:pt x="1294" y="1093"/>
                    <a:pt x="1299" y="1090"/>
                  </a:cubicBezTo>
                  <a:cubicBezTo>
                    <a:pt x="1303" y="1088"/>
                    <a:pt x="1306" y="1082"/>
                    <a:pt x="1312" y="1077"/>
                  </a:cubicBezTo>
                  <a:cubicBezTo>
                    <a:pt x="1318" y="1073"/>
                    <a:pt x="1325" y="1065"/>
                    <a:pt x="1329" y="1061"/>
                  </a:cubicBezTo>
                  <a:cubicBezTo>
                    <a:pt x="1333" y="1057"/>
                    <a:pt x="1333" y="1055"/>
                    <a:pt x="1339" y="1053"/>
                  </a:cubicBezTo>
                  <a:cubicBezTo>
                    <a:pt x="1344" y="1051"/>
                    <a:pt x="1353" y="1044"/>
                    <a:pt x="1353" y="1040"/>
                  </a:cubicBezTo>
                  <a:cubicBezTo>
                    <a:pt x="1354" y="1036"/>
                    <a:pt x="1349" y="1033"/>
                    <a:pt x="1353" y="1031"/>
                  </a:cubicBezTo>
                  <a:cubicBezTo>
                    <a:pt x="1358" y="1029"/>
                    <a:pt x="1362" y="1028"/>
                    <a:pt x="1365" y="1024"/>
                  </a:cubicBezTo>
                  <a:cubicBezTo>
                    <a:pt x="1369" y="1020"/>
                    <a:pt x="1373" y="1014"/>
                    <a:pt x="1371" y="1017"/>
                  </a:cubicBezTo>
                  <a:cubicBezTo>
                    <a:pt x="1369" y="1020"/>
                    <a:pt x="1366" y="1024"/>
                    <a:pt x="1369" y="1024"/>
                  </a:cubicBezTo>
                  <a:cubicBezTo>
                    <a:pt x="1371" y="1024"/>
                    <a:pt x="1370" y="1030"/>
                    <a:pt x="1374" y="1024"/>
                  </a:cubicBezTo>
                  <a:cubicBezTo>
                    <a:pt x="1378" y="1019"/>
                    <a:pt x="1378" y="1020"/>
                    <a:pt x="1378" y="1023"/>
                  </a:cubicBezTo>
                  <a:cubicBezTo>
                    <a:pt x="1378" y="1025"/>
                    <a:pt x="1380" y="1028"/>
                    <a:pt x="1381" y="1026"/>
                  </a:cubicBezTo>
                  <a:cubicBezTo>
                    <a:pt x="1382" y="1023"/>
                    <a:pt x="1381" y="1016"/>
                    <a:pt x="1382" y="1020"/>
                  </a:cubicBezTo>
                  <a:cubicBezTo>
                    <a:pt x="1383" y="1024"/>
                    <a:pt x="1385" y="1023"/>
                    <a:pt x="1385" y="1022"/>
                  </a:cubicBezTo>
                  <a:cubicBezTo>
                    <a:pt x="1385" y="1020"/>
                    <a:pt x="1383" y="1018"/>
                    <a:pt x="1385" y="1021"/>
                  </a:cubicBezTo>
                  <a:cubicBezTo>
                    <a:pt x="1386" y="1024"/>
                    <a:pt x="1387" y="1025"/>
                    <a:pt x="1389" y="1022"/>
                  </a:cubicBezTo>
                  <a:cubicBezTo>
                    <a:pt x="1390" y="1018"/>
                    <a:pt x="1387" y="1012"/>
                    <a:pt x="1390" y="1016"/>
                  </a:cubicBezTo>
                  <a:cubicBezTo>
                    <a:pt x="1392" y="1021"/>
                    <a:pt x="1396" y="1023"/>
                    <a:pt x="1399" y="1020"/>
                  </a:cubicBezTo>
                  <a:cubicBezTo>
                    <a:pt x="1401" y="1018"/>
                    <a:pt x="1397" y="1011"/>
                    <a:pt x="1397" y="1007"/>
                  </a:cubicBezTo>
                  <a:cubicBezTo>
                    <a:pt x="1396" y="1004"/>
                    <a:pt x="1397" y="1004"/>
                    <a:pt x="1395" y="1002"/>
                  </a:cubicBezTo>
                  <a:cubicBezTo>
                    <a:pt x="1393" y="1000"/>
                    <a:pt x="1397" y="1003"/>
                    <a:pt x="1399" y="1005"/>
                  </a:cubicBezTo>
                  <a:cubicBezTo>
                    <a:pt x="1401" y="1007"/>
                    <a:pt x="1400" y="1011"/>
                    <a:pt x="1403" y="1011"/>
                  </a:cubicBezTo>
                  <a:cubicBezTo>
                    <a:pt x="1405" y="1011"/>
                    <a:pt x="1407" y="1010"/>
                    <a:pt x="1408" y="1010"/>
                  </a:cubicBezTo>
                  <a:cubicBezTo>
                    <a:pt x="1409" y="1010"/>
                    <a:pt x="1410" y="1010"/>
                    <a:pt x="1410" y="1012"/>
                  </a:cubicBezTo>
                  <a:cubicBezTo>
                    <a:pt x="1410" y="1014"/>
                    <a:pt x="1414" y="1013"/>
                    <a:pt x="1414" y="1017"/>
                  </a:cubicBezTo>
                  <a:cubicBezTo>
                    <a:pt x="1414" y="1022"/>
                    <a:pt x="1413" y="1024"/>
                    <a:pt x="1414" y="1028"/>
                  </a:cubicBezTo>
                  <a:cubicBezTo>
                    <a:pt x="1416" y="1032"/>
                    <a:pt x="1416" y="1035"/>
                    <a:pt x="1420" y="1040"/>
                  </a:cubicBezTo>
                  <a:cubicBezTo>
                    <a:pt x="1424" y="1045"/>
                    <a:pt x="1428" y="1053"/>
                    <a:pt x="1428" y="1050"/>
                  </a:cubicBezTo>
                  <a:cubicBezTo>
                    <a:pt x="1428" y="1047"/>
                    <a:pt x="1424" y="1044"/>
                    <a:pt x="1427" y="1046"/>
                  </a:cubicBezTo>
                  <a:cubicBezTo>
                    <a:pt x="1430" y="1047"/>
                    <a:pt x="1438" y="1058"/>
                    <a:pt x="1436" y="1060"/>
                  </a:cubicBezTo>
                  <a:cubicBezTo>
                    <a:pt x="1434" y="1063"/>
                    <a:pt x="1433" y="1068"/>
                    <a:pt x="1434" y="1066"/>
                  </a:cubicBezTo>
                  <a:cubicBezTo>
                    <a:pt x="1435" y="1064"/>
                    <a:pt x="1437" y="1061"/>
                    <a:pt x="1439" y="1065"/>
                  </a:cubicBezTo>
                  <a:cubicBezTo>
                    <a:pt x="1441" y="1068"/>
                    <a:pt x="1446" y="1079"/>
                    <a:pt x="1444" y="1084"/>
                  </a:cubicBezTo>
                  <a:cubicBezTo>
                    <a:pt x="1442" y="1089"/>
                    <a:pt x="1443" y="1098"/>
                    <a:pt x="1442" y="1102"/>
                  </a:cubicBezTo>
                  <a:cubicBezTo>
                    <a:pt x="1442" y="1105"/>
                    <a:pt x="1442" y="1106"/>
                    <a:pt x="1444" y="1103"/>
                  </a:cubicBezTo>
                  <a:cubicBezTo>
                    <a:pt x="1445" y="1099"/>
                    <a:pt x="1446" y="1096"/>
                    <a:pt x="1446" y="1098"/>
                  </a:cubicBezTo>
                  <a:cubicBezTo>
                    <a:pt x="1445" y="1101"/>
                    <a:pt x="1445" y="1106"/>
                    <a:pt x="1446" y="1104"/>
                  </a:cubicBezTo>
                  <a:cubicBezTo>
                    <a:pt x="1446" y="1103"/>
                    <a:pt x="1448" y="1101"/>
                    <a:pt x="1448" y="1103"/>
                  </a:cubicBezTo>
                  <a:cubicBezTo>
                    <a:pt x="1448" y="1105"/>
                    <a:pt x="1448" y="1109"/>
                    <a:pt x="1450" y="1107"/>
                  </a:cubicBezTo>
                  <a:cubicBezTo>
                    <a:pt x="1451" y="1105"/>
                    <a:pt x="1453" y="1100"/>
                    <a:pt x="1453" y="1103"/>
                  </a:cubicBezTo>
                  <a:cubicBezTo>
                    <a:pt x="1452" y="1105"/>
                    <a:pt x="1451" y="1107"/>
                    <a:pt x="1454" y="1105"/>
                  </a:cubicBezTo>
                  <a:cubicBezTo>
                    <a:pt x="1458" y="1102"/>
                    <a:pt x="1454" y="1103"/>
                    <a:pt x="1458" y="1102"/>
                  </a:cubicBezTo>
                  <a:cubicBezTo>
                    <a:pt x="1462" y="1100"/>
                    <a:pt x="1467" y="1099"/>
                    <a:pt x="1468" y="1096"/>
                  </a:cubicBezTo>
                  <a:cubicBezTo>
                    <a:pt x="1470" y="1094"/>
                    <a:pt x="1472" y="1092"/>
                    <a:pt x="1472" y="1090"/>
                  </a:cubicBezTo>
                  <a:cubicBezTo>
                    <a:pt x="1473" y="1088"/>
                    <a:pt x="1472" y="1087"/>
                    <a:pt x="1473" y="1090"/>
                  </a:cubicBezTo>
                  <a:cubicBezTo>
                    <a:pt x="1474" y="1092"/>
                    <a:pt x="1473" y="1095"/>
                    <a:pt x="1475" y="1096"/>
                  </a:cubicBezTo>
                  <a:cubicBezTo>
                    <a:pt x="1477" y="1096"/>
                    <a:pt x="1479" y="1095"/>
                    <a:pt x="1480" y="1099"/>
                  </a:cubicBezTo>
                  <a:cubicBezTo>
                    <a:pt x="1481" y="1103"/>
                    <a:pt x="1483" y="1128"/>
                    <a:pt x="1487" y="1133"/>
                  </a:cubicBezTo>
                  <a:cubicBezTo>
                    <a:pt x="1492" y="1139"/>
                    <a:pt x="1492" y="1137"/>
                    <a:pt x="1492" y="1140"/>
                  </a:cubicBezTo>
                  <a:cubicBezTo>
                    <a:pt x="1492" y="1143"/>
                    <a:pt x="1496" y="1146"/>
                    <a:pt x="1496" y="1144"/>
                  </a:cubicBezTo>
                  <a:cubicBezTo>
                    <a:pt x="1496" y="1143"/>
                    <a:pt x="1496" y="1144"/>
                    <a:pt x="1496" y="1146"/>
                  </a:cubicBezTo>
                  <a:cubicBezTo>
                    <a:pt x="1495" y="1147"/>
                    <a:pt x="1495" y="1150"/>
                    <a:pt x="1495" y="1152"/>
                  </a:cubicBezTo>
                  <a:cubicBezTo>
                    <a:pt x="1495" y="1154"/>
                    <a:pt x="1495" y="1154"/>
                    <a:pt x="1496" y="1153"/>
                  </a:cubicBezTo>
                  <a:cubicBezTo>
                    <a:pt x="1498" y="1152"/>
                    <a:pt x="1497" y="1154"/>
                    <a:pt x="1496" y="1155"/>
                  </a:cubicBezTo>
                  <a:cubicBezTo>
                    <a:pt x="1494" y="1155"/>
                    <a:pt x="1492" y="1159"/>
                    <a:pt x="1492" y="1161"/>
                  </a:cubicBezTo>
                  <a:cubicBezTo>
                    <a:pt x="1492" y="1162"/>
                    <a:pt x="1493" y="1164"/>
                    <a:pt x="1494" y="1163"/>
                  </a:cubicBezTo>
                  <a:cubicBezTo>
                    <a:pt x="1494" y="1162"/>
                    <a:pt x="1498" y="1161"/>
                    <a:pt x="1497" y="1162"/>
                  </a:cubicBezTo>
                  <a:cubicBezTo>
                    <a:pt x="1497" y="1164"/>
                    <a:pt x="1496" y="1168"/>
                    <a:pt x="1495" y="1171"/>
                  </a:cubicBezTo>
                  <a:cubicBezTo>
                    <a:pt x="1494" y="1173"/>
                    <a:pt x="1493" y="1173"/>
                    <a:pt x="1492" y="1176"/>
                  </a:cubicBezTo>
                  <a:cubicBezTo>
                    <a:pt x="1491" y="1178"/>
                    <a:pt x="1491" y="1195"/>
                    <a:pt x="1491" y="1198"/>
                  </a:cubicBezTo>
                  <a:cubicBezTo>
                    <a:pt x="1490" y="1201"/>
                    <a:pt x="1489" y="1203"/>
                    <a:pt x="1490" y="1205"/>
                  </a:cubicBezTo>
                  <a:cubicBezTo>
                    <a:pt x="1491" y="1207"/>
                    <a:pt x="1493" y="1205"/>
                    <a:pt x="1496" y="1207"/>
                  </a:cubicBezTo>
                  <a:cubicBezTo>
                    <a:pt x="1498" y="1209"/>
                    <a:pt x="1504" y="1219"/>
                    <a:pt x="1507" y="1222"/>
                  </a:cubicBezTo>
                  <a:cubicBezTo>
                    <a:pt x="1510" y="1224"/>
                    <a:pt x="1512" y="1227"/>
                    <a:pt x="1515" y="1231"/>
                  </a:cubicBezTo>
                  <a:cubicBezTo>
                    <a:pt x="1517" y="1235"/>
                    <a:pt x="1517" y="1247"/>
                    <a:pt x="1518" y="1252"/>
                  </a:cubicBezTo>
                  <a:cubicBezTo>
                    <a:pt x="1520" y="1257"/>
                    <a:pt x="1523" y="1264"/>
                    <a:pt x="1524" y="1267"/>
                  </a:cubicBezTo>
                  <a:cubicBezTo>
                    <a:pt x="1526" y="1269"/>
                    <a:pt x="1528" y="1273"/>
                    <a:pt x="1530" y="1278"/>
                  </a:cubicBezTo>
                  <a:cubicBezTo>
                    <a:pt x="1532" y="1282"/>
                    <a:pt x="1537" y="1285"/>
                    <a:pt x="1544" y="1290"/>
                  </a:cubicBezTo>
                  <a:cubicBezTo>
                    <a:pt x="1550" y="1294"/>
                    <a:pt x="1557" y="1299"/>
                    <a:pt x="1560" y="1300"/>
                  </a:cubicBezTo>
                  <a:cubicBezTo>
                    <a:pt x="1563" y="1301"/>
                    <a:pt x="1568" y="1300"/>
                    <a:pt x="1569" y="1299"/>
                  </a:cubicBezTo>
                  <a:cubicBezTo>
                    <a:pt x="1570" y="1298"/>
                    <a:pt x="1570" y="1298"/>
                    <a:pt x="1568" y="1294"/>
                  </a:cubicBezTo>
                  <a:cubicBezTo>
                    <a:pt x="1566" y="1290"/>
                    <a:pt x="1561" y="1285"/>
                    <a:pt x="1559" y="1281"/>
                  </a:cubicBezTo>
                  <a:cubicBezTo>
                    <a:pt x="1557" y="1277"/>
                    <a:pt x="1555" y="1268"/>
                    <a:pt x="1556" y="1264"/>
                  </a:cubicBezTo>
                  <a:cubicBezTo>
                    <a:pt x="1557" y="1260"/>
                    <a:pt x="1559" y="1253"/>
                    <a:pt x="1556" y="1249"/>
                  </a:cubicBezTo>
                  <a:cubicBezTo>
                    <a:pt x="1553" y="1245"/>
                    <a:pt x="1543" y="1237"/>
                    <a:pt x="1539" y="1234"/>
                  </a:cubicBezTo>
                  <a:cubicBezTo>
                    <a:pt x="1536" y="1231"/>
                    <a:pt x="1533" y="1226"/>
                    <a:pt x="1529" y="1225"/>
                  </a:cubicBezTo>
                  <a:cubicBezTo>
                    <a:pt x="1525" y="1223"/>
                    <a:pt x="1518" y="1224"/>
                    <a:pt x="1515" y="1220"/>
                  </a:cubicBezTo>
                  <a:cubicBezTo>
                    <a:pt x="1513" y="1215"/>
                    <a:pt x="1515" y="1215"/>
                    <a:pt x="1516" y="1216"/>
                  </a:cubicBezTo>
                  <a:cubicBezTo>
                    <a:pt x="1518" y="1218"/>
                    <a:pt x="1519" y="1219"/>
                    <a:pt x="1516" y="1214"/>
                  </a:cubicBezTo>
                  <a:cubicBezTo>
                    <a:pt x="1514" y="1208"/>
                    <a:pt x="1512" y="1202"/>
                    <a:pt x="1511" y="1199"/>
                  </a:cubicBezTo>
                  <a:cubicBezTo>
                    <a:pt x="1510" y="1196"/>
                    <a:pt x="1512" y="1196"/>
                    <a:pt x="1509" y="1195"/>
                  </a:cubicBezTo>
                  <a:cubicBezTo>
                    <a:pt x="1505" y="1193"/>
                    <a:pt x="1502" y="1193"/>
                    <a:pt x="1502" y="1189"/>
                  </a:cubicBezTo>
                  <a:cubicBezTo>
                    <a:pt x="1501" y="1186"/>
                    <a:pt x="1502" y="1180"/>
                    <a:pt x="1504" y="1175"/>
                  </a:cubicBezTo>
                  <a:cubicBezTo>
                    <a:pt x="1507" y="1169"/>
                    <a:pt x="1508" y="1167"/>
                    <a:pt x="1509" y="1163"/>
                  </a:cubicBezTo>
                  <a:cubicBezTo>
                    <a:pt x="1510" y="1159"/>
                    <a:pt x="1513" y="1161"/>
                    <a:pt x="1513" y="1154"/>
                  </a:cubicBezTo>
                  <a:cubicBezTo>
                    <a:pt x="1513" y="1146"/>
                    <a:pt x="1512" y="1139"/>
                    <a:pt x="1513" y="1138"/>
                  </a:cubicBezTo>
                  <a:cubicBezTo>
                    <a:pt x="1515" y="1137"/>
                    <a:pt x="1525" y="1136"/>
                    <a:pt x="1525" y="1141"/>
                  </a:cubicBezTo>
                  <a:cubicBezTo>
                    <a:pt x="1524" y="1145"/>
                    <a:pt x="1522" y="1150"/>
                    <a:pt x="1525" y="1149"/>
                  </a:cubicBezTo>
                  <a:cubicBezTo>
                    <a:pt x="1528" y="1149"/>
                    <a:pt x="1537" y="1149"/>
                    <a:pt x="1541" y="1151"/>
                  </a:cubicBezTo>
                  <a:cubicBezTo>
                    <a:pt x="1545" y="1154"/>
                    <a:pt x="1547" y="1154"/>
                    <a:pt x="1550" y="1157"/>
                  </a:cubicBezTo>
                  <a:cubicBezTo>
                    <a:pt x="1552" y="1161"/>
                    <a:pt x="1554" y="1166"/>
                    <a:pt x="1554" y="1169"/>
                  </a:cubicBezTo>
                  <a:cubicBezTo>
                    <a:pt x="1555" y="1172"/>
                    <a:pt x="1556" y="1173"/>
                    <a:pt x="1557" y="1172"/>
                  </a:cubicBezTo>
                  <a:cubicBezTo>
                    <a:pt x="1558" y="1171"/>
                    <a:pt x="1560" y="1172"/>
                    <a:pt x="1560" y="1174"/>
                  </a:cubicBezTo>
                  <a:cubicBezTo>
                    <a:pt x="1560" y="1176"/>
                    <a:pt x="1559" y="1177"/>
                    <a:pt x="1561" y="1177"/>
                  </a:cubicBezTo>
                  <a:cubicBezTo>
                    <a:pt x="1564" y="1177"/>
                    <a:pt x="1564" y="1179"/>
                    <a:pt x="1564" y="1180"/>
                  </a:cubicBezTo>
                  <a:cubicBezTo>
                    <a:pt x="1564" y="1181"/>
                    <a:pt x="1564" y="1185"/>
                    <a:pt x="1565" y="1183"/>
                  </a:cubicBezTo>
                  <a:cubicBezTo>
                    <a:pt x="1567" y="1180"/>
                    <a:pt x="1569" y="1177"/>
                    <a:pt x="1571" y="1179"/>
                  </a:cubicBezTo>
                  <a:cubicBezTo>
                    <a:pt x="1572" y="1180"/>
                    <a:pt x="1571" y="1181"/>
                    <a:pt x="1574" y="1182"/>
                  </a:cubicBezTo>
                  <a:cubicBezTo>
                    <a:pt x="1576" y="1183"/>
                    <a:pt x="1580" y="1181"/>
                    <a:pt x="1580" y="1183"/>
                  </a:cubicBezTo>
                  <a:cubicBezTo>
                    <a:pt x="1580" y="1185"/>
                    <a:pt x="1576" y="1189"/>
                    <a:pt x="1576" y="1192"/>
                  </a:cubicBezTo>
                  <a:cubicBezTo>
                    <a:pt x="1575" y="1195"/>
                    <a:pt x="1575" y="1203"/>
                    <a:pt x="1576" y="1203"/>
                  </a:cubicBezTo>
                  <a:cubicBezTo>
                    <a:pt x="1578" y="1203"/>
                    <a:pt x="1582" y="1199"/>
                    <a:pt x="1585" y="1198"/>
                  </a:cubicBezTo>
                  <a:cubicBezTo>
                    <a:pt x="1587" y="1196"/>
                    <a:pt x="1587" y="1197"/>
                    <a:pt x="1591" y="1195"/>
                  </a:cubicBezTo>
                  <a:cubicBezTo>
                    <a:pt x="1594" y="1193"/>
                    <a:pt x="1595" y="1192"/>
                    <a:pt x="1594" y="1190"/>
                  </a:cubicBezTo>
                  <a:cubicBezTo>
                    <a:pt x="1593" y="1188"/>
                    <a:pt x="1589" y="1185"/>
                    <a:pt x="1591" y="1186"/>
                  </a:cubicBezTo>
                  <a:cubicBezTo>
                    <a:pt x="1593" y="1187"/>
                    <a:pt x="1596" y="1190"/>
                    <a:pt x="1597" y="1189"/>
                  </a:cubicBezTo>
                  <a:cubicBezTo>
                    <a:pt x="1598" y="1189"/>
                    <a:pt x="1599" y="1188"/>
                    <a:pt x="1598" y="1186"/>
                  </a:cubicBezTo>
                  <a:cubicBezTo>
                    <a:pt x="1596" y="1184"/>
                    <a:pt x="1593" y="1181"/>
                    <a:pt x="1596" y="1183"/>
                  </a:cubicBezTo>
                  <a:cubicBezTo>
                    <a:pt x="1598" y="1184"/>
                    <a:pt x="1601" y="1188"/>
                    <a:pt x="1601" y="1185"/>
                  </a:cubicBezTo>
                  <a:cubicBezTo>
                    <a:pt x="1600" y="1182"/>
                    <a:pt x="1599" y="1183"/>
                    <a:pt x="1599" y="1181"/>
                  </a:cubicBezTo>
                  <a:cubicBezTo>
                    <a:pt x="1600" y="1179"/>
                    <a:pt x="1601" y="1180"/>
                    <a:pt x="1601" y="1180"/>
                  </a:cubicBezTo>
                  <a:cubicBezTo>
                    <a:pt x="1601" y="1180"/>
                    <a:pt x="1601" y="1177"/>
                    <a:pt x="1602" y="1176"/>
                  </a:cubicBezTo>
                  <a:cubicBezTo>
                    <a:pt x="1602" y="1175"/>
                    <a:pt x="1602" y="1175"/>
                    <a:pt x="1605" y="1176"/>
                  </a:cubicBezTo>
                  <a:cubicBezTo>
                    <a:pt x="1608" y="1177"/>
                    <a:pt x="1606" y="1179"/>
                    <a:pt x="1609" y="1179"/>
                  </a:cubicBezTo>
                  <a:cubicBezTo>
                    <a:pt x="1612" y="1178"/>
                    <a:pt x="1620" y="1173"/>
                    <a:pt x="1627" y="1166"/>
                  </a:cubicBezTo>
                  <a:cubicBezTo>
                    <a:pt x="1634" y="1160"/>
                    <a:pt x="1634" y="1164"/>
                    <a:pt x="1634" y="1158"/>
                  </a:cubicBezTo>
                  <a:cubicBezTo>
                    <a:pt x="1634" y="1151"/>
                    <a:pt x="1632" y="1151"/>
                    <a:pt x="1635" y="1149"/>
                  </a:cubicBezTo>
                  <a:cubicBezTo>
                    <a:pt x="1637" y="1147"/>
                    <a:pt x="1639" y="1148"/>
                    <a:pt x="1638" y="1145"/>
                  </a:cubicBezTo>
                  <a:cubicBezTo>
                    <a:pt x="1636" y="1143"/>
                    <a:pt x="1635" y="1144"/>
                    <a:pt x="1635" y="1140"/>
                  </a:cubicBezTo>
                  <a:cubicBezTo>
                    <a:pt x="1635" y="1136"/>
                    <a:pt x="1634" y="1127"/>
                    <a:pt x="1631" y="1120"/>
                  </a:cubicBezTo>
                  <a:cubicBezTo>
                    <a:pt x="1629" y="1114"/>
                    <a:pt x="1624" y="1108"/>
                    <a:pt x="1621" y="1103"/>
                  </a:cubicBezTo>
                  <a:cubicBezTo>
                    <a:pt x="1619" y="1099"/>
                    <a:pt x="1618" y="1100"/>
                    <a:pt x="1614" y="1096"/>
                  </a:cubicBezTo>
                  <a:cubicBezTo>
                    <a:pt x="1609" y="1092"/>
                    <a:pt x="1603" y="1089"/>
                    <a:pt x="1601" y="1085"/>
                  </a:cubicBezTo>
                  <a:cubicBezTo>
                    <a:pt x="1598" y="1080"/>
                    <a:pt x="1599" y="1080"/>
                    <a:pt x="1597" y="1077"/>
                  </a:cubicBezTo>
                  <a:cubicBezTo>
                    <a:pt x="1594" y="1074"/>
                    <a:pt x="1591" y="1071"/>
                    <a:pt x="1588" y="1068"/>
                  </a:cubicBezTo>
                  <a:cubicBezTo>
                    <a:pt x="1586" y="1065"/>
                    <a:pt x="1588" y="1059"/>
                    <a:pt x="1588" y="1056"/>
                  </a:cubicBezTo>
                  <a:cubicBezTo>
                    <a:pt x="1588" y="1052"/>
                    <a:pt x="1594" y="1051"/>
                    <a:pt x="1596" y="1048"/>
                  </a:cubicBezTo>
                  <a:cubicBezTo>
                    <a:pt x="1598" y="1045"/>
                    <a:pt x="1601" y="1041"/>
                    <a:pt x="1602" y="1039"/>
                  </a:cubicBezTo>
                  <a:cubicBezTo>
                    <a:pt x="1602" y="1037"/>
                    <a:pt x="1605" y="1037"/>
                    <a:pt x="1608" y="1035"/>
                  </a:cubicBezTo>
                  <a:cubicBezTo>
                    <a:pt x="1610" y="1033"/>
                    <a:pt x="1615" y="1029"/>
                    <a:pt x="1618" y="1027"/>
                  </a:cubicBezTo>
                  <a:cubicBezTo>
                    <a:pt x="1622" y="1026"/>
                    <a:pt x="1624" y="1028"/>
                    <a:pt x="1625" y="1026"/>
                  </a:cubicBezTo>
                  <a:cubicBezTo>
                    <a:pt x="1627" y="1024"/>
                    <a:pt x="1625" y="1022"/>
                    <a:pt x="1628" y="1024"/>
                  </a:cubicBezTo>
                  <a:cubicBezTo>
                    <a:pt x="1631" y="1026"/>
                    <a:pt x="1631" y="1028"/>
                    <a:pt x="1634" y="1029"/>
                  </a:cubicBezTo>
                  <a:cubicBezTo>
                    <a:pt x="1636" y="1029"/>
                    <a:pt x="1639" y="1028"/>
                    <a:pt x="1640" y="1028"/>
                  </a:cubicBezTo>
                  <a:cubicBezTo>
                    <a:pt x="1641" y="1029"/>
                    <a:pt x="1643" y="1030"/>
                    <a:pt x="1642" y="1032"/>
                  </a:cubicBezTo>
                  <a:cubicBezTo>
                    <a:pt x="1641" y="1034"/>
                    <a:pt x="1639" y="1036"/>
                    <a:pt x="1641" y="1038"/>
                  </a:cubicBezTo>
                  <a:cubicBezTo>
                    <a:pt x="1643" y="1041"/>
                    <a:pt x="1645" y="1046"/>
                    <a:pt x="1647" y="1046"/>
                  </a:cubicBezTo>
                  <a:cubicBezTo>
                    <a:pt x="1649" y="1045"/>
                    <a:pt x="1654" y="1044"/>
                    <a:pt x="1652" y="1042"/>
                  </a:cubicBezTo>
                  <a:cubicBezTo>
                    <a:pt x="1650" y="1040"/>
                    <a:pt x="1646" y="1039"/>
                    <a:pt x="1648" y="1036"/>
                  </a:cubicBezTo>
                  <a:cubicBezTo>
                    <a:pt x="1649" y="1034"/>
                    <a:pt x="1651" y="1032"/>
                    <a:pt x="1654" y="1030"/>
                  </a:cubicBezTo>
                  <a:cubicBezTo>
                    <a:pt x="1658" y="1028"/>
                    <a:pt x="1666" y="1027"/>
                    <a:pt x="1668" y="1025"/>
                  </a:cubicBezTo>
                  <a:cubicBezTo>
                    <a:pt x="1670" y="1023"/>
                    <a:pt x="1671" y="1023"/>
                    <a:pt x="1673" y="1024"/>
                  </a:cubicBezTo>
                  <a:cubicBezTo>
                    <a:pt x="1674" y="1024"/>
                    <a:pt x="1675" y="1023"/>
                    <a:pt x="1677" y="1022"/>
                  </a:cubicBezTo>
                  <a:cubicBezTo>
                    <a:pt x="1678" y="1022"/>
                    <a:pt x="1682" y="1024"/>
                    <a:pt x="1684" y="1022"/>
                  </a:cubicBezTo>
                  <a:cubicBezTo>
                    <a:pt x="1685" y="1019"/>
                    <a:pt x="1686" y="1018"/>
                    <a:pt x="1688" y="1018"/>
                  </a:cubicBezTo>
                  <a:cubicBezTo>
                    <a:pt x="1690" y="1018"/>
                    <a:pt x="1691" y="1018"/>
                    <a:pt x="1691" y="1017"/>
                  </a:cubicBezTo>
                  <a:cubicBezTo>
                    <a:pt x="1690" y="1015"/>
                    <a:pt x="1690" y="1011"/>
                    <a:pt x="1691" y="1013"/>
                  </a:cubicBezTo>
                  <a:cubicBezTo>
                    <a:pt x="1693" y="1015"/>
                    <a:pt x="1693" y="1015"/>
                    <a:pt x="1696" y="1015"/>
                  </a:cubicBezTo>
                  <a:cubicBezTo>
                    <a:pt x="1698" y="1015"/>
                    <a:pt x="1700" y="1013"/>
                    <a:pt x="1703" y="1012"/>
                  </a:cubicBezTo>
                  <a:cubicBezTo>
                    <a:pt x="1706" y="1011"/>
                    <a:pt x="1705" y="1013"/>
                    <a:pt x="1709" y="1013"/>
                  </a:cubicBezTo>
                  <a:cubicBezTo>
                    <a:pt x="1713" y="1013"/>
                    <a:pt x="1715" y="1013"/>
                    <a:pt x="1718" y="1013"/>
                  </a:cubicBezTo>
                  <a:cubicBezTo>
                    <a:pt x="1721" y="1013"/>
                    <a:pt x="1721" y="1011"/>
                    <a:pt x="1723" y="1010"/>
                  </a:cubicBezTo>
                  <a:cubicBezTo>
                    <a:pt x="1725" y="1009"/>
                    <a:pt x="1727" y="1009"/>
                    <a:pt x="1728" y="1009"/>
                  </a:cubicBezTo>
                  <a:cubicBezTo>
                    <a:pt x="1729" y="1008"/>
                    <a:pt x="1729" y="1007"/>
                    <a:pt x="1731" y="1006"/>
                  </a:cubicBezTo>
                  <a:cubicBezTo>
                    <a:pt x="1732" y="1004"/>
                    <a:pt x="1735" y="1002"/>
                    <a:pt x="1735" y="1000"/>
                  </a:cubicBezTo>
                  <a:cubicBezTo>
                    <a:pt x="1735" y="1000"/>
                    <a:pt x="1735" y="1000"/>
                    <a:pt x="1735" y="1000"/>
                  </a:cubicBezTo>
                  <a:cubicBezTo>
                    <a:pt x="1735" y="1000"/>
                    <a:pt x="1736" y="1000"/>
                    <a:pt x="1739" y="999"/>
                  </a:cubicBezTo>
                  <a:cubicBezTo>
                    <a:pt x="1744" y="997"/>
                    <a:pt x="1745" y="996"/>
                    <a:pt x="1747" y="994"/>
                  </a:cubicBezTo>
                  <a:cubicBezTo>
                    <a:pt x="1749" y="992"/>
                    <a:pt x="1750" y="991"/>
                    <a:pt x="1749" y="990"/>
                  </a:cubicBezTo>
                  <a:cubicBezTo>
                    <a:pt x="1749" y="989"/>
                    <a:pt x="1752" y="988"/>
                    <a:pt x="1756" y="987"/>
                  </a:cubicBezTo>
                  <a:cubicBezTo>
                    <a:pt x="1759" y="986"/>
                    <a:pt x="1759" y="985"/>
                    <a:pt x="1760" y="983"/>
                  </a:cubicBezTo>
                  <a:cubicBezTo>
                    <a:pt x="1762" y="981"/>
                    <a:pt x="1764" y="980"/>
                    <a:pt x="1765" y="978"/>
                  </a:cubicBezTo>
                  <a:cubicBezTo>
                    <a:pt x="1766" y="976"/>
                    <a:pt x="1769" y="974"/>
                    <a:pt x="1769" y="972"/>
                  </a:cubicBezTo>
                  <a:cubicBezTo>
                    <a:pt x="1769" y="969"/>
                    <a:pt x="1771" y="968"/>
                    <a:pt x="1768" y="967"/>
                  </a:cubicBezTo>
                  <a:cubicBezTo>
                    <a:pt x="1765" y="966"/>
                    <a:pt x="1764" y="965"/>
                    <a:pt x="1766" y="965"/>
                  </a:cubicBezTo>
                  <a:cubicBezTo>
                    <a:pt x="1768" y="965"/>
                    <a:pt x="1773" y="965"/>
                    <a:pt x="1773" y="962"/>
                  </a:cubicBezTo>
                  <a:cubicBezTo>
                    <a:pt x="1773" y="958"/>
                    <a:pt x="1769" y="959"/>
                    <a:pt x="1770" y="957"/>
                  </a:cubicBezTo>
                  <a:cubicBezTo>
                    <a:pt x="1771" y="956"/>
                    <a:pt x="1774" y="957"/>
                    <a:pt x="1775" y="956"/>
                  </a:cubicBezTo>
                  <a:cubicBezTo>
                    <a:pt x="1777" y="955"/>
                    <a:pt x="1785" y="945"/>
                    <a:pt x="1785" y="942"/>
                  </a:cubicBezTo>
                  <a:cubicBezTo>
                    <a:pt x="1785" y="939"/>
                    <a:pt x="1781" y="940"/>
                    <a:pt x="1786" y="938"/>
                  </a:cubicBezTo>
                  <a:cubicBezTo>
                    <a:pt x="1790" y="937"/>
                    <a:pt x="1794" y="935"/>
                    <a:pt x="1794" y="932"/>
                  </a:cubicBezTo>
                  <a:cubicBezTo>
                    <a:pt x="1795" y="929"/>
                    <a:pt x="1795" y="931"/>
                    <a:pt x="1793" y="929"/>
                  </a:cubicBezTo>
                  <a:cubicBezTo>
                    <a:pt x="1791" y="927"/>
                    <a:pt x="1794" y="927"/>
                    <a:pt x="1795" y="927"/>
                  </a:cubicBezTo>
                  <a:cubicBezTo>
                    <a:pt x="1797" y="926"/>
                    <a:pt x="1797" y="927"/>
                    <a:pt x="1797" y="924"/>
                  </a:cubicBezTo>
                  <a:cubicBezTo>
                    <a:pt x="1796" y="920"/>
                    <a:pt x="1795" y="919"/>
                    <a:pt x="1797" y="920"/>
                  </a:cubicBezTo>
                  <a:cubicBezTo>
                    <a:pt x="1798" y="921"/>
                    <a:pt x="1799" y="923"/>
                    <a:pt x="1800" y="922"/>
                  </a:cubicBezTo>
                  <a:cubicBezTo>
                    <a:pt x="1800" y="921"/>
                    <a:pt x="1805" y="920"/>
                    <a:pt x="1802" y="918"/>
                  </a:cubicBezTo>
                  <a:cubicBezTo>
                    <a:pt x="1799" y="915"/>
                    <a:pt x="1797" y="916"/>
                    <a:pt x="1799" y="914"/>
                  </a:cubicBezTo>
                  <a:cubicBezTo>
                    <a:pt x="1801" y="913"/>
                    <a:pt x="1807" y="909"/>
                    <a:pt x="1805" y="909"/>
                  </a:cubicBezTo>
                  <a:cubicBezTo>
                    <a:pt x="1803" y="909"/>
                    <a:pt x="1801" y="912"/>
                    <a:pt x="1798" y="910"/>
                  </a:cubicBezTo>
                  <a:cubicBezTo>
                    <a:pt x="1795" y="907"/>
                    <a:pt x="1794" y="904"/>
                    <a:pt x="1792" y="905"/>
                  </a:cubicBezTo>
                  <a:cubicBezTo>
                    <a:pt x="1790" y="906"/>
                    <a:pt x="1790" y="907"/>
                    <a:pt x="1787" y="908"/>
                  </a:cubicBezTo>
                  <a:cubicBezTo>
                    <a:pt x="1785" y="909"/>
                    <a:pt x="1783" y="906"/>
                    <a:pt x="1781" y="906"/>
                  </a:cubicBezTo>
                  <a:cubicBezTo>
                    <a:pt x="1778" y="906"/>
                    <a:pt x="1782" y="906"/>
                    <a:pt x="1784" y="905"/>
                  </a:cubicBezTo>
                  <a:cubicBezTo>
                    <a:pt x="1787" y="903"/>
                    <a:pt x="1790" y="900"/>
                    <a:pt x="1793" y="899"/>
                  </a:cubicBezTo>
                  <a:cubicBezTo>
                    <a:pt x="1797" y="897"/>
                    <a:pt x="1801" y="898"/>
                    <a:pt x="1799" y="895"/>
                  </a:cubicBezTo>
                  <a:cubicBezTo>
                    <a:pt x="1798" y="892"/>
                    <a:pt x="1799" y="892"/>
                    <a:pt x="1795" y="890"/>
                  </a:cubicBezTo>
                  <a:cubicBezTo>
                    <a:pt x="1791" y="888"/>
                    <a:pt x="1792" y="888"/>
                    <a:pt x="1789" y="885"/>
                  </a:cubicBezTo>
                  <a:cubicBezTo>
                    <a:pt x="1786" y="882"/>
                    <a:pt x="1786" y="881"/>
                    <a:pt x="1783" y="881"/>
                  </a:cubicBezTo>
                  <a:cubicBezTo>
                    <a:pt x="1780" y="881"/>
                    <a:pt x="1778" y="883"/>
                    <a:pt x="1775" y="880"/>
                  </a:cubicBezTo>
                  <a:cubicBezTo>
                    <a:pt x="1773" y="878"/>
                    <a:pt x="1771" y="875"/>
                    <a:pt x="1773" y="877"/>
                  </a:cubicBezTo>
                  <a:cubicBezTo>
                    <a:pt x="1776" y="878"/>
                    <a:pt x="1777" y="881"/>
                    <a:pt x="1780" y="880"/>
                  </a:cubicBezTo>
                  <a:cubicBezTo>
                    <a:pt x="1783" y="880"/>
                    <a:pt x="1787" y="880"/>
                    <a:pt x="1790" y="882"/>
                  </a:cubicBezTo>
                  <a:cubicBezTo>
                    <a:pt x="1793" y="884"/>
                    <a:pt x="1794" y="885"/>
                    <a:pt x="1796" y="885"/>
                  </a:cubicBezTo>
                  <a:cubicBezTo>
                    <a:pt x="1798" y="885"/>
                    <a:pt x="1802" y="885"/>
                    <a:pt x="1800" y="883"/>
                  </a:cubicBezTo>
                  <a:cubicBezTo>
                    <a:pt x="1798" y="881"/>
                    <a:pt x="1795" y="878"/>
                    <a:pt x="1792" y="875"/>
                  </a:cubicBezTo>
                  <a:cubicBezTo>
                    <a:pt x="1788" y="872"/>
                    <a:pt x="1787" y="871"/>
                    <a:pt x="1786" y="869"/>
                  </a:cubicBezTo>
                  <a:cubicBezTo>
                    <a:pt x="1786" y="867"/>
                    <a:pt x="1784" y="860"/>
                    <a:pt x="1782" y="855"/>
                  </a:cubicBezTo>
                  <a:cubicBezTo>
                    <a:pt x="1780" y="849"/>
                    <a:pt x="1782" y="849"/>
                    <a:pt x="1776" y="846"/>
                  </a:cubicBezTo>
                  <a:cubicBezTo>
                    <a:pt x="1770" y="843"/>
                    <a:pt x="1764" y="842"/>
                    <a:pt x="1766" y="838"/>
                  </a:cubicBezTo>
                  <a:cubicBezTo>
                    <a:pt x="1768" y="834"/>
                    <a:pt x="1773" y="829"/>
                    <a:pt x="1775" y="826"/>
                  </a:cubicBezTo>
                  <a:cubicBezTo>
                    <a:pt x="1777" y="823"/>
                    <a:pt x="1779" y="822"/>
                    <a:pt x="1777" y="821"/>
                  </a:cubicBezTo>
                  <a:cubicBezTo>
                    <a:pt x="1776" y="820"/>
                    <a:pt x="1775" y="819"/>
                    <a:pt x="1779" y="819"/>
                  </a:cubicBezTo>
                  <a:cubicBezTo>
                    <a:pt x="1783" y="820"/>
                    <a:pt x="1785" y="820"/>
                    <a:pt x="1785" y="818"/>
                  </a:cubicBezTo>
                  <a:cubicBezTo>
                    <a:pt x="1785" y="817"/>
                    <a:pt x="1783" y="816"/>
                    <a:pt x="1786" y="814"/>
                  </a:cubicBezTo>
                  <a:cubicBezTo>
                    <a:pt x="1788" y="813"/>
                    <a:pt x="1789" y="813"/>
                    <a:pt x="1792" y="811"/>
                  </a:cubicBezTo>
                  <a:cubicBezTo>
                    <a:pt x="1796" y="809"/>
                    <a:pt x="1805" y="806"/>
                    <a:pt x="1805" y="808"/>
                  </a:cubicBezTo>
                  <a:cubicBezTo>
                    <a:pt x="1804" y="809"/>
                    <a:pt x="1804" y="811"/>
                    <a:pt x="1806" y="809"/>
                  </a:cubicBezTo>
                  <a:cubicBezTo>
                    <a:pt x="1809" y="808"/>
                    <a:pt x="1812" y="807"/>
                    <a:pt x="1811" y="804"/>
                  </a:cubicBezTo>
                  <a:cubicBezTo>
                    <a:pt x="1810" y="802"/>
                    <a:pt x="1808" y="799"/>
                    <a:pt x="1805" y="799"/>
                  </a:cubicBezTo>
                  <a:cubicBezTo>
                    <a:pt x="1803" y="800"/>
                    <a:pt x="1798" y="800"/>
                    <a:pt x="1794" y="798"/>
                  </a:cubicBezTo>
                  <a:cubicBezTo>
                    <a:pt x="1790" y="795"/>
                    <a:pt x="1789" y="794"/>
                    <a:pt x="1786" y="796"/>
                  </a:cubicBezTo>
                  <a:cubicBezTo>
                    <a:pt x="1783" y="797"/>
                    <a:pt x="1777" y="803"/>
                    <a:pt x="1773" y="804"/>
                  </a:cubicBezTo>
                  <a:cubicBezTo>
                    <a:pt x="1768" y="805"/>
                    <a:pt x="1764" y="804"/>
                    <a:pt x="1763" y="802"/>
                  </a:cubicBezTo>
                  <a:cubicBezTo>
                    <a:pt x="1762" y="801"/>
                    <a:pt x="1765" y="796"/>
                    <a:pt x="1764" y="794"/>
                  </a:cubicBezTo>
                  <a:cubicBezTo>
                    <a:pt x="1763" y="792"/>
                    <a:pt x="1760" y="790"/>
                    <a:pt x="1755" y="790"/>
                  </a:cubicBezTo>
                  <a:cubicBezTo>
                    <a:pt x="1750" y="790"/>
                    <a:pt x="1744" y="785"/>
                    <a:pt x="1744" y="781"/>
                  </a:cubicBezTo>
                  <a:cubicBezTo>
                    <a:pt x="1744" y="777"/>
                    <a:pt x="1748" y="773"/>
                    <a:pt x="1750" y="774"/>
                  </a:cubicBezTo>
                  <a:cubicBezTo>
                    <a:pt x="1753" y="774"/>
                    <a:pt x="1754" y="775"/>
                    <a:pt x="1758" y="774"/>
                  </a:cubicBezTo>
                  <a:cubicBezTo>
                    <a:pt x="1761" y="773"/>
                    <a:pt x="1762" y="773"/>
                    <a:pt x="1766" y="770"/>
                  </a:cubicBezTo>
                  <a:cubicBezTo>
                    <a:pt x="1769" y="766"/>
                    <a:pt x="1773" y="762"/>
                    <a:pt x="1776" y="761"/>
                  </a:cubicBezTo>
                  <a:cubicBezTo>
                    <a:pt x="1780" y="759"/>
                    <a:pt x="1785" y="751"/>
                    <a:pt x="1788" y="750"/>
                  </a:cubicBezTo>
                  <a:cubicBezTo>
                    <a:pt x="1791" y="748"/>
                    <a:pt x="1792" y="746"/>
                    <a:pt x="1797" y="748"/>
                  </a:cubicBezTo>
                  <a:cubicBezTo>
                    <a:pt x="1802" y="749"/>
                    <a:pt x="1807" y="749"/>
                    <a:pt x="1805" y="752"/>
                  </a:cubicBezTo>
                  <a:cubicBezTo>
                    <a:pt x="1804" y="755"/>
                    <a:pt x="1801" y="762"/>
                    <a:pt x="1798" y="763"/>
                  </a:cubicBezTo>
                  <a:cubicBezTo>
                    <a:pt x="1796" y="764"/>
                    <a:pt x="1790" y="769"/>
                    <a:pt x="1793" y="769"/>
                  </a:cubicBezTo>
                  <a:cubicBezTo>
                    <a:pt x="1797" y="769"/>
                    <a:pt x="1798" y="770"/>
                    <a:pt x="1800" y="770"/>
                  </a:cubicBezTo>
                  <a:cubicBezTo>
                    <a:pt x="1802" y="769"/>
                    <a:pt x="1800" y="770"/>
                    <a:pt x="1799" y="771"/>
                  </a:cubicBezTo>
                  <a:cubicBezTo>
                    <a:pt x="1797" y="772"/>
                    <a:pt x="1794" y="776"/>
                    <a:pt x="1793" y="778"/>
                  </a:cubicBezTo>
                  <a:cubicBezTo>
                    <a:pt x="1792" y="779"/>
                    <a:pt x="1792" y="780"/>
                    <a:pt x="1794" y="779"/>
                  </a:cubicBezTo>
                  <a:cubicBezTo>
                    <a:pt x="1796" y="778"/>
                    <a:pt x="1799" y="776"/>
                    <a:pt x="1801" y="774"/>
                  </a:cubicBezTo>
                  <a:cubicBezTo>
                    <a:pt x="1804" y="773"/>
                    <a:pt x="1808" y="769"/>
                    <a:pt x="1812" y="767"/>
                  </a:cubicBezTo>
                  <a:cubicBezTo>
                    <a:pt x="1816" y="765"/>
                    <a:pt x="1824" y="762"/>
                    <a:pt x="1830" y="763"/>
                  </a:cubicBezTo>
                  <a:cubicBezTo>
                    <a:pt x="1837" y="764"/>
                    <a:pt x="1842" y="767"/>
                    <a:pt x="1845" y="767"/>
                  </a:cubicBezTo>
                  <a:cubicBezTo>
                    <a:pt x="1847" y="767"/>
                    <a:pt x="1848" y="766"/>
                    <a:pt x="1847" y="769"/>
                  </a:cubicBezTo>
                  <a:cubicBezTo>
                    <a:pt x="1847" y="772"/>
                    <a:pt x="1845" y="777"/>
                    <a:pt x="1845" y="778"/>
                  </a:cubicBezTo>
                  <a:cubicBezTo>
                    <a:pt x="1845" y="779"/>
                    <a:pt x="1845" y="780"/>
                    <a:pt x="1847" y="780"/>
                  </a:cubicBezTo>
                  <a:cubicBezTo>
                    <a:pt x="1849" y="780"/>
                    <a:pt x="1849" y="781"/>
                    <a:pt x="1846" y="781"/>
                  </a:cubicBezTo>
                  <a:cubicBezTo>
                    <a:pt x="1843" y="781"/>
                    <a:pt x="1840" y="785"/>
                    <a:pt x="1840" y="787"/>
                  </a:cubicBezTo>
                  <a:cubicBezTo>
                    <a:pt x="1840" y="788"/>
                    <a:pt x="1838" y="789"/>
                    <a:pt x="1841" y="789"/>
                  </a:cubicBezTo>
                  <a:cubicBezTo>
                    <a:pt x="1843" y="789"/>
                    <a:pt x="1843" y="791"/>
                    <a:pt x="1843" y="792"/>
                  </a:cubicBezTo>
                  <a:cubicBezTo>
                    <a:pt x="1843" y="793"/>
                    <a:pt x="1845" y="792"/>
                    <a:pt x="1845" y="791"/>
                  </a:cubicBezTo>
                  <a:cubicBezTo>
                    <a:pt x="1846" y="791"/>
                    <a:pt x="1847" y="791"/>
                    <a:pt x="1847" y="793"/>
                  </a:cubicBezTo>
                  <a:cubicBezTo>
                    <a:pt x="1847" y="794"/>
                    <a:pt x="1844" y="794"/>
                    <a:pt x="1847" y="794"/>
                  </a:cubicBezTo>
                  <a:cubicBezTo>
                    <a:pt x="1849" y="794"/>
                    <a:pt x="1849" y="791"/>
                    <a:pt x="1853" y="792"/>
                  </a:cubicBezTo>
                  <a:cubicBezTo>
                    <a:pt x="1857" y="793"/>
                    <a:pt x="1857" y="793"/>
                    <a:pt x="1859" y="794"/>
                  </a:cubicBezTo>
                  <a:cubicBezTo>
                    <a:pt x="1862" y="794"/>
                    <a:pt x="1862" y="794"/>
                    <a:pt x="1864" y="797"/>
                  </a:cubicBezTo>
                  <a:cubicBezTo>
                    <a:pt x="1865" y="800"/>
                    <a:pt x="1864" y="802"/>
                    <a:pt x="1866" y="803"/>
                  </a:cubicBezTo>
                  <a:cubicBezTo>
                    <a:pt x="1867" y="805"/>
                    <a:pt x="1869" y="808"/>
                    <a:pt x="1866" y="808"/>
                  </a:cubicBezTo>
                  <a:cubicBezTo>
                    <a:pt x="1863" y="808"/>
                    <a:pt x="1857" y="807"/>
                    <a:pt x="1858" y="809"/>
                  </a:cubicBezTo>
                  <a:cubicBezTo>
                    <a:pt x="1860" y="810"/>
                    <a:pt x="1862" y="811"/>
                    <a:pt x="1863" y="813"/>
                  </a:cubicBezTo>
                  <a:cubicBezTo>
                    <a:pt x="1864" y="815"/>
                    <a:pt x="1865" y="819"/>
                    <a:pt x="1864" y="819"/>
                  </a:cubicBezTo>
                  <a:cubicBezTo>
                    <a:pt x="1862" y="819"/>
                    <a:pt x="1861" y="820"/>
                    <a:pt x="1863" y="821"/>
                  </a:cubicBezTo>
                  <a:cubicBezTo>
                    <a:pt x="1864" y="822"/>
                    <a:pt x="1865" y="824"/>
                    <a:pt x="1863" y="825"/>
                  </a:cubicBezTo>
                  <a:cubicBezTo>
                    <a:pt x="1862" y="826"/>
                    <a:pt x="1862" y="828"/>
                    <a:pt x="1860" y="832"/>
                  </a:cubicBezTo>
                  <a:cubicBezTo>
                    <a:pt x="1859" y="836"/>
                    <a:pt x="1858" y="838"/>
                    <a:pt x="1859" y="837"/>
                  </a:cubicBezTo>
                  <a:cubicBezTo>
                    <a:pt x="1861" y="836"/>
                    <a:pt x="1859" y="838"/>
                    <a:pt x="1861" y="838"/>
                  </a:cubicBezTo>
                  <a:cubicBezTo>
                    <a:pt x="1863" y="837"/>
                    <a:pt x="1864" y="838"/>
                    <a:pt x="1863" y="838"/>
                  </a:cubicBezTo>
                  <a:cubicBezTo>
                    <a:pt x="1862" y="839"/>
                    <a:pt x="1861" y="840"/>
                    <a:pt x="1862" y="840"/>
                  </a:cubicBezTo>
                  <a:cubicBezTo>
                    <a:pt x="1862" y="840"/>
                    <a:pt x="1862" y="840"/>
                    <a:pt x="1862" y="841"/>
                  </a:cubicBezTo>
                  <a:cubicBezTo>
                    <a:pt x="1861" y="843"/>
                    <a:pt x="1860" y="844"/>
                    <a:pt x="1859" y="844"/>
                  </a:cubicBezTo>
                  <a:cubicBezTo>
                    <a:pt x="1857" y="844"/>
                    <a:pt x="1855" y="849"/>
                    <a:pt x="1857" y="847"/>
                  </a:cubicBezTo>
                  <a:cubicBezTo>
                    <a:pt x="1859" y="846"/>
                    <a:pt x="1860" y="842"/>
                    <a:pt x="1861" y="844"/>
                  </a:cubicBezTo>
                  <a:cubicBezTo>
                    <a:pt x="1861" y="846"/>
                    <a:pt x="1861" y="848"/>
                    <a:pt x="1863" y="846"/>
                  </a:cubicBezTo>
                  <a:cubicBezTo>
                    <a:pt x="1865" y="844"/>
                    <a:pt x="1868" y="845"/>
                    <a:pt x="1869" y="843"/>
                  </a:cubicBezTo>
                  <a:cubicBezTo>
                    <a:pt x="1870" y="842"/>
                    <a:pt x="1871" y="840"/>
                    <a:pt x="1872" y="841"/>
                  </a:cubicBezTo>
                  <a:cubicBezTo>
                    <a:pt x="1872" y="843"/>
                    <a:pt x="1873" y="845"/>
                    <a:pt x="1874" y="844"/>
                  </a:cubicBezTo>
                  <a:cubicBezTo>
                    <a:pt x="1875" y="843"/>
                    <a:pt x="1876" y="841"/>
                    <a:pt x="1877" y="840"/>
                  </a:cubicBezTo>
                  <a:cubicBezTo>
                    <a:pt x="1878" y="838"/>
                    <a:pt x="1878" y="838"/>
                    <a:pt x="1879" y="840"/>
                  </a:cubicBezTo>
                  <a:cubicBezTo>
                    <a:pt x="1880" y="841"/>
                    <a:pt x="1880" y="843"/>
                    <a:pt x="1881" y="842"/>
                  </a:cubicBezTo>
                  <a:cubicBezTo>
                    <a:pt x="1882" y="840"/>
                    <a:pt x="1882" y="839"/>
                    <a:pt x="1883" y="839"/>
                  </a:cubicBezTo>
                  <a:cubicBezTo>
                    <a:pt x="1885" y="840"/>
                    <a:pt x="1888" y="839"/>
                    <a:pt x="1889" y="840"/>
                  </a:cubicBezTo>
                  <a:cubicBezTo>
                    <a:pt x="1890" y="840"/>
                    <a:pt x="1892" y="840"/>
                    <a:pt x="1891" y="839"/>
                  </a:cubicBezTo>
                  <a:cubicBezTo>
                    <a:pt x="1890" y="837"/>
                    <a:pt x="1890" y="836"/>
                    <a:pt x="1892" y="836"/>
                  </a:cubicBezTo>
                  <a:cubicBezTo>
                    <a:pt x="1893" y="836"/>
                    <a:pt x="1898" y="835"/>
                    <a:pt x="1900" y="834"/>
                  </a:cubicBezTo>
                  <a:cubicBezTo>
                    <a:pt x="1901" y="833"/>
                    <a:pt x="1900" y="831"/>
                    <a:pt x="1902" y="831"/>
                  </a:cubicBezTo>
                  <a:cubicBezTo>
                    <a:pt x="1904" y="831"/>
                    <a:pt x="1905" y="829"/>
                    <a:pt x="1906" y="832"/>
                  </a:cubicBezTo>
                  <a:cubicBezTo>
                    <a:pt x="1907" y="834"/>
                    <a:pt x="1908" y="836"/>
                    <a:pt x="1908" y="834"/>
                  </a:cubicBezTo>
                  <a:cubicBezTo>
                    <a:pt x="1908" y="833"/>
                    <a:pt x="1909" y="833"/>
                    <a:pt x="1908" y="830"/>
                  </a:cubicBezTo>
                  <a:cubicBezTo>
                    <a:pt x="1906" y="828"/>
                    <a:pt x="1903" y="823"/>
                    <a:pt x="1902" y="821"/>
                  </a:cubicBezTo>
                  <a:cubicBezTo>
                    <a:pt x="1901" y="820"/>
                    <a:pt x="1900" y="819"/>
                    <a:pt x="1900" y="817"/>
                  </a:cubicBezTo>
                  <a:cubicBezTo>
                    <a:pt x="1900" y="814"/>
                    <a:pt x="1900" y="809"/>
                    <a:pt x="1897" y="801"/>
                  </a:cubicBezTo>
                  <a:cubicBezTo>
                    <a:pt x="1895" y="793"/>
                    <a:pt x="1890" y="790"/>
                    <a:pt x="1888" y="786"/>
                  </a:cubicBezTo>
                  <a:cubicBezTo>
                    <a:pt x="1886" y="782"/>
                    <a:pt x="1883" y="777"/>
                    <a:pt x="1878" y="774"/>
                  </a:cubicBezTo>
                  <a:cubicBezTo>
                    <a:pt x="1873" y="772"/>
                    <a:pt x="1872" y="773"/>
                    <a:pt x="1875" y="770"/>
                  </a:cubicBezTo>
                  <a:cubicBezTo>
                    <a:pt x="1878" y="767"/>
                    <a:pt x="1875" y="767"/>
                    <a:pt x="1879" y="764"/>
                  </a:cubicBezTo>
                  <a:cubicBezTo>
                    <a:pt x="1883" y="761"/>
                    <a:pt x="1888" y="761"/>
                    <a:pt x="1891" y="757"/>
                  </a:cubicBezTo>
                  <a:cubicBezTo>
                    <a:pt x="1894" y="753"/>
                    <a:pt x="1900" y="750"/>
                    <a:pt x="1902" y="748"/>
                  </a:cubicBezTo>
                  <a:cubicBezTo>
                    <a:pt x="1905" y="747"/>
                    <a:pt x="1905" y="739"/>
                    <a:pt x="1904" y="736"/>
                  </a:cubicBezTo>
                  <a:cubicBezTo>
                    <a:pt x="1903" y="734"/>
                    <a:pt x="1904" y="733"/>
                    <a:pt x="1906" y="731"/>
                  </a:cubicBezTo>
                  <a:cubicBezTo>
                    <a:pt x="1908" y="729"/>
                    <a:pt x="1911" y="725"/>
                    <a:pt x="1915" y="722"/>
                  </a:cubicBezTo>
                  <a:cubicBezTo>
                    <a:pt x="1919" y="718"/>
                    <a:pt x="1923" y="721"/>
                    <a:pt x="1926" y="718"/>
                  </a:cubicBezTo>
                  <a:cubicBezTo>
                    <a:pt x="1929" y="716"/>
                    <a:pt x="1929" y="713"/>
                    <a:pt x="1933" y="713"/>
                  </a:cubicBezTo>
                  <a:cubicBezTo>
                    <a:pt x="1938" y="712"/>
                    <a:pt x="1938" y="714"/>
                    <a:pt x="1941" y="716"/>
                  </a:cubicBezTo>
                  <a:cubicBezTo>
                    <a:pt x="1945" y="717"/>
                    <a:pt x="1949" y="720"/>
                    <a:pt x="1956" y="716"/>
                  </a:cubicBezTo>
                  <a:cubicBezTo>
                    <a:pt x="1963" y="713"/>
                    <a:pt x="1970" y="710"/>
                    <a:pt x="1978" y="701"/>
                  </a:cubicBezTo>
                  <a:cubicBezTo>
                    <a:pt x="1986" y="693"/>
                    <a:pt x="1992" y="686"/>
                    <a:pt x="1995" y="682"/>
                  </a:cubicBezTo>
                  <a:cubicBezTo>
                    <a:pt x="1998" y="678"/>
                    <a:pt x="2006" y="672"/>
                    <a:pt x="2015" y="659"/>
                  </a:cubicBezTo>
                  <a:cubicBezTo>
                    <a:pt x="2024" y="646"/>
                    <a:pt x="2032" y="634"/>
                    <a:pt x="2036" y="630"/>
                  </a:cubicBezTo>
                  <a:cubicBezTo>
                    <a:pt x="2040" y="626"/>
                    <a:pt x="2045" y="614"/>
                    <a:pt x="2046" y="608"/>
                  </a:cubicBezTo>
                  <a:cubicBezTo>
                    <a:pt x="2047" y="602"/>
                    <a:pt x="2045" y="587"/>
                    <a:pt x="2046" y="583"/>
                  </a:cubicBezTo>
                  <a:cubicBezTo>
                    <a:pt x="2048" y="578"/>
                    <a:pt x="2057" y="566"/>
                    <a:pt x="2057" y="561"/>
                  </a:cubicBezTo>
                  <a:cubicBezTo>
                    <a:pt x="2058" y="556"/>
                    <a:pt x="2060" y="553"/>
                    <a:pt x="2058" y="550"/>
                  </a:cubicBezTo>
                  <a:cubicBezTo>
                    <a:pt x="2055" y="547"/>
                    <a:pt x="2052" y="546"/>
                    <a:pt x="2053" y="545"/>
                  </a:cubicBezTo>
                  <a:cubicBezTo>
                    <a:pt x="2054" y="544"/>
                    <a:pt x="2058" y="547"/>
                    <a:pt x="2057" y="544"/>
                  </a:cubicBezTo>
                  <a:cubicBezTo>
                    <a:pt x="2057" y="541"/>
                    <a:pt x="2057" y="540"/>
                    <a:pt x="2055" y="539"/>
                  </a:cubicBezTo>
                  <a:cubicBezTo>
                    <a:pt x="2053" y="537"/>
                    <a:pt x="2048" y="534"/>
                    <a:pt x="2045" y="530"/>
                  </a:cubicBezTo>
                  <a:cubicBezTo>
                    <a:pt x="2041" y="526"/>
                    <a:pt x="2044" y="527"/>
                    <a:pt x="2037" y="526"/>
                  </a:cubicBezTo>
                  <a:cubicBezTo>
                    <a:pt x="2030" y="524"/>
                    <a:pt x="2027" y="521"/>
                    <a:pt x="2026" y="523"/>
                  </a:cubicBezTo>
                  <a:cubicBezTo>
                    <a:pt x="2024" y="524"/>
                    <a:pt x="2028" y="528"/>
                    <a:pt x="2024" y="528"/>
                  </a:cubicBezTo>
                  <a:cubicBezTo>
                    <a:pt x="2021" y="528"/>
                    <a:pt x="2020" y="530"/>
                    <a:pt x="2019" y="532"/>
                  </a:cubicBezTo>
                  <a:cubicBezTo>
                    <a:pt x="2017" y="534"/>
                    <a:pt x="2013" y="537"/>
                    <a:pt x="2011" y="535"/>
                  </a:cubicBezTo>
                  <a:cubicBezTo>
                    <a:pt x="2008" y="533"/>
                    <a:pt x="2009" y="532"/>
                    <a:pt x="2010" y="531"/>
                  </a:cubicBezTo>
                  <a:cubicBezTo>
                    <a:pt x="2010" y="529"/>
                    <a:pt x="2008" y="530"/>
                    <a:pt x="2008" y="528"/>
                  </a:cubicBezTo>
                  <a:cubicBezTo>
                    <a:pt x="2008" y="525"/>
                    <a:pt x="2012" y="523"/>
                    <a:pt x="2011" y="522"/>
                  </a:cubicBezTo>
                  <a:cubicBezTo>
                    <a:pt x="2010" y="520"/>
                    <a:pt x="2010" y="522"/>
                    <a:pt x="2008" y="522"/>
                  </a:cubicBezTo>
                  <a:cubicBezTo>
                    <a:pt x="2006" y="522"/>
                    <a:pt x="2003" y="523"/>
                    <a:pt x="2002" y="525"/>
                  </a:cubicBezTo>
                  <a:cubicBezTo>
                    <a:pt x="2002" y="527"/>
                    <a:pt x="2006" y="529"/>
                    <a:pt x="2002" y="530"/>
                  </a:cubicBezTo>
                  <a:cubicBezTo>
                    <a:pt x="1998" y="530"/>
                    <a:pt x="1997" y="531"/>
                    <a:pt x="1997" y="528"/>
                  </a:cubicBezTo>
                  <a:cubicBezTo>
                    <a:pt x="1997" y="526"/>
                    <a:pt x="2000" y="518"/>
                    <a:pt x="1998" y="517"/>
                  </a:cubicBezTo>
                  <a:cubicBezTo>
                    <a:pt x="1997" y="516"/>
                    <a:pt x="1997" y="516"/>
                    <a:pt x="1997" y="516"/>
                  </a:cubicBezTo>
                  <a:cubicBezTo>
                    <a:pt x="1997" y="516"/>
                    <a:pt x="1998" y="517"/>
                    <a:pt x="1993" y="517"/>
                  </a:cubicBezTo>
                  <a:cubicBezTo>
                    <a:pt x="1987" y="517"/>
                    <a:pt x="1986" y="518"/>
                    <a:pt x="1983" y="515"/>
                  </a:cubicBezTo>
                  <a:cubicBezTo>
                    <a:pt x="1979" y="513"/>
                    <a:pt x="1977" y="512"/>
                    <a:pt x="1980" y="510"/>
                  </a:cubicBezTo>
                  <a:cubicBezTo>
                    <a:pt x="1983" y="507"/>
                    <a:pt x="1991" y="504"/>
                    <a:pt x="1994" y="500"/>
                  </a:cubicBezTo>
                  <a:cubicBezTo>
                    <a:pt x="1998" y="495"/>
                    <a:pt x="2014" y="488"/>
                    <a:pt x="2016" y="483"/>
                  </a:cubicBezTo>
                  <a:cubicBezTo>
                    <a:pt x="2018" y="477"/>
                    <a:pt x="2029" y="469"/>
                    <a:pt x="2038" y="464"/>
                  </a:cubicBezTo>
                  <a:cubicBezTo>
                    <a:pt x="2047" y="458"/>
                    <a:pt x="2044" y="457"/>
                    <a:pt x="2048" y="452"/>
                  </a:cubicBezTo>
                  <a:cubicBezTo>
                    <a:pt x="2052" y="447"/>
                    <a:pt x="2062" y="443"/>
                    <a:pt x="2066" y="438"/>
                  </a:cubicBezTo>
                  <a:cubicBezTo>
                    <a:pt x="2070" y="434"/>
                    <a:pt x="2075" y="429"/>
                    <a:pt x="2080" y="428"/>
                  </a:cubicBezTo>
                  <a:cubicBezTo>
                    <a:pt x="2084" y="427"/>
                    <a:pt x="2090" y="426"/>
                    <a:pt x="2100" y="425"/>
                  </a:cubicBezTo>
                  <a:cubicBezTo>
                    <a:pt x="2110" y="425"/>
                    <a:pt x="2116" y="425"/>
                    <a:pt x="2117" y="427"/>
                  </a:cubicBezTo>
                  <a:cubicBezTo>
                    <a:pt x="2119" y="430"/>
                    <a:pt x="2119" y="431"/>
                    <a:pt x="2122" y="430"/>
                  </a:cubicBezTo>
                  <a:cubicBezTo>
                    <a:pt x="2125" y="428"/>
                    <a:pt x="2132" y="426"/>
                    <a:pt x="2134" y="426"/>
                  </a:cubicBezTo>
                  <a:cubicBezTo>
                    <a:pt x="2135" y="427"/>
                    <a:pt x="2137" y="429"/>
                    <a:pt x="2139" y="429"/>
                  </a:cubicBezTo>
                  <a:cubicBezTo>
                    <a:pt x="2141" y="429"/>
                    <a:pt x="2146" y="428"/>
                    <a:pt x="2147" y="427"/>
                  </a:cubicBezTo>
                  <a:cubicBezTo>
                    <a:pt x="2149" y="426"/>
                    <a:pt x="2149" y="429"/>
                    <a:pt x="2152" y="429"/>
                  </a:cubicBezTo>
                  <a:cubicBezTo>
                    <a:pt x="2156" y="429"/>
                    <a:pt x="2158" y="429"/>
                    <a:pt x="2158" y="427"/>
                  </a:cubicBezTo>
                  <a:cubicBezTo>
                    <a:pt x="2158" y="425"/>
                    <a:pt x="2159" y="423"/>
                    <a:pt x="2162" y="422"/>
                  </a:cubicBezTo>
                  <a:cubicBezTo>
                    <a:pt x="2166" y="420"/>
                    <a:pt x="2175" y="420"/>
                    <a:pt x="2178" y="422"/>
                  </a:cubicBezTo>
                  <a:cubicBezTo>
                    <a:pt x="2181" y="424"/>
                    <a:pt x="2184" y="427"/>
                    <a:pt x="2185" y="426"/>
                  </a:cubicBezTo>
                  <a:cubicBezTo>
                    <a:pt x="2187" y="424"/>
                    <a:pt x="2193" y="426"/>
                    <a:pt x="2195" y="428"/>
                  </a:cubicBezTo>
                  <a:cubicBezTo>
                    <a:pt x="2198" y="430"/>
                    <a:pt x="2200" y="432"/>
                    <a:pt x="2198" y="432"/>
                  </a:cubicBezTo>
                  <a:cubicBezTo>
                    <a:pt x="2196" y="432"/>
                    <a:pt x="2191" y="431"/>
                    <a:pt x="2191" y="433"/>
                  </a:cubicBezTo>
                  <a:cubicBezTo>
                    <a:pt x="2190" y="434"/>
                    <a:pt x="2187" y="436"/>
                    <a:pt x="2193" y="436"/>
                  </a:cubicBezTo>
                  <a:cubicBezTo>
                    <a:pt x="2199" y="436"/>
                    <a:pt x="2201" y="435"/>
                    <a:pt x="2203" y="435"/>
                  </a:cubicBezTo>
                  <a:cubicBezTo>
                    <a:pt x="2206" y="435"/>
                    <a:pt x="2207" y="436"/>
                    <a:pt x="2211" y="435"/>
                  </a:cubicBezTo>
                  <a:cubicBezTo>
                    <a:pt x="2215" y="434"/>
                    <a:pt x="2215" y="431"/>
                    <a:pt x="2218" y="431"/>
                  </a:cubicBezTo>
                  <a:cubicBezTo>
                    <a:pt x="2222" y="431"/>
                    <a:pt x="2223" y="434"/>
                    <a:pt x="2226" y="434"/>
                  </a:cubicBezTo>
                  <a:cubicBezTo>
                    <a:pt x="2229" y="434"/>
                    <a:pt x="2239" y="432"/>
                    <a:pt x="2240" y="430"/>
                  </a:cubicBezTo>
                  <a:cubicBezTo>
                    <a:pt x="2242" y="429"/>
                    <a:pt x="2243" y="428"/>
                    <a:pt x="2238" y="427"/>
                  </a:cubicBezTo>
                  <a:cubicBezTo>
                    <a:pt x="2233" y="425"/>
                    <a:pt x="2228" y="427"/>
                    <a:pt x="2229" y="424"/>
                  </a:cubicBezTo>
                  <a:cubicBezTo>
                    <a:pt x="2230" y="420"/>
                    <a:pt x="2229" y="418"/>
                    <a:pt x="2233" y="414"/>
                  </a:cubicBezTo>
                  <a:cubicBezTo>
                    <a:pt x="2237" y="410"/>
                    <a:pt x="2236" y="407"/>
                    <a:pt x="2240" y="406"/>
                  </a:cubicBezTo>
                  <a:cubicBezTo>
                    <a:pt x="2244" y="405"/>
                    <a:pt x="2248" y="399"/>
                    <a:pt x="2253" y="396"/>
                  </a:cubicBezTo>
                  <a:cubicBezTo>
                    <a:pt x="2257" y="393"/>
                    <a:pt x="2259" y="394"/>
                    <a:pt x="2261" y="390"/>
                  </a:cubicBezTo>
                  <a:cubicBezTo>
                    <a:pt x="2262" y="386"/>
                    <a:pt x="2262" y="384"/>
                    <a:pt x="2267" y="382"/>
                  </a:cubicBezTo>
                  <a:cubicBezTo>
                    <a:pt x="2272" y="380"/>
                    <a:pt x="2275" y="381"/>
                    <a:pt x="2280" y="380"/>
                  </a:cubicBezTo>
                  <a:cubicBezTo>
                    <a:pt x="2285" y="380"/>
                    <a:pt x="2292" y="376"/>
                    <a:pt x="2295" y="378"/>
                  </a:cubicBezTo>
                  <a:cubicBezTo>
                    <a:pt x="2298" y="381"/>
                    <a:pt x="2298" y="383"/>
                    <a:pt x="2300" y="382"/>
                  </a:cubicBezTo>
                  <a:cubicBezTo>
                    <a:pt x="2301" y="382"/>
                    <a:pt x="2306" y="378"/>
                    <a:pt x="2308" y="378"/>
                  </a:cubicBezTo>
                  <a:cubicBezTo>
                    <a:pt x="2309" y="378"/>
                    <a:pt x="2310" y="379"/>
                    <a:pt x="2309" y="382"/>
                  </a:cubicBezTo>
                  <a:cubicBezTo>
                    <a:pt x="2307" y="384"/>
                    <a:pt x="2304" y="387"/>
                    <a:pt x="2304" y="391"/>
                  </a:cubicBezTo>
                  <a:cubicBezTo>
                    <a:pt x="2304" y="394"/>
                    <a:pt x="2302" y="394"/>
                    <a:pt x="2305" y="394"/>
                  </a:cubicBezTo>
                  <a:cubicBezTo>
                    <a:pt x="2308" y="395"/>
                    <a:pt x="2312" y="393"/>
                    <a:pt x="2311" y="395"/>
                  </a:cubicBezTo>
                  <a:cubicBezTo>
                    <a:pt x="2310" y="397"/>
                    <a:pt x="2305" y="402"/>
                    <a:pt x="2307" y="401"/>
                  </a:cubicBezTo>
                  <a:cubicBezTo>
                    <a:pt x="2310" y="401"/>
                    <a:pt x="2312" y="401"/>
                    <a:pt x="2317" y="396"/>
                  </a:cubicBezTo>
                  <a:cubicBezTo>
                    <a:pt x="2323" y="392"/>
                    <a:pt x="2332" y="383"/>
                    <a:pt x="2336" y="383"/>
                  </a:cubicBezTo>
                  <a:cubicBezTo>
                    <a:pt x="2340" y="382"/>
                    <a:pt x="2344" y="384"/>
                    <a:pt x="2345" y="383"/>
                  </a:cubicBezTo>
                  <a:cubicBezTo>
                    <a:pt x="2346" y="381"/>
                    <a:pt x="2344" y="378"/>
                    <a:pt x="2345" y="376"/>
                  </a:cubicBezTo>
                  <a:cubicBezTo>
                    <a:pt x="2346" y="375"/>
                    <a:pt x="2344" y="372"/>
                    <a:pt x="2347" y="369"/>
                  </a:cubicBezTo>
                  <a:cubicBezTo>
                    <a:pt x="2350" y="366"/>
                    <a:pt x="2347" y="366"/>
                    <a:pt x="2353" y="364"/>
                  </a:cubicBezTo>
                  <a:cubicBezTo>
                    <a:pt x="2359" y="363"/>
                    <a:pt x="2361" y="361"/>
                    <a:pt x="2363" y="362"/>
                  </a:cubicBezTo>
                  <a:cubicBezTo>
                    <a:pt x="2366" y="363"/>
                    <a:pt x="2368" y="365"/>
                    <a:pt x="2372" y="365"/>
                  </a:cubicBezTo>
                  <a:cubicBezTo>
                    <a:pt x="2376" y="365"/>
                    <a:pt x="2374" y="365"/>
                    <a:pt x="2368" y="367"/>
                  </a:cubicBezTo>
                  <a:cubicBezTo>
                    <a:pt x="2361" y="368"/>
                    <a:pt x="2359" y="370"/>
                    <a:pt x="2359" y="373"/>
                  </a:cubicBezTo>
                  <a:cubicBezTo>
                    <a:pt x="2358" y="377"/>
                    <a:pt x="2359" y="382"/>
                    <a:pt x="2357" y="383"/>
                  </a:cubicBezTo>
                  <a:cubicBezTo>
                    <a:pt x="2356" y="383"/>
                    <a:pt x="2355" y="384"/>
                    <a:pt x="2356" y="386"/>
                  </a:cubicBezTo>
                  <a:cubicBezTo>
                    <a:pt x="2356" y="388"/>
                    <a:pt x="2359" y="387"/>
                    <a:pt x="2357" y="390"/>
                  </a:cubicBezTo>
                  <a:cubicBezTo>
                    <a:pt x="2355" y="393"/>
                    <a:pt x="2350" y="395"/>
                    <a:pt x="2351" y="396"/>
                  </a:cubicBezTo>
                  <a:cubicBezTo>
                    <a:pt x="2352" y="397"/>
                    <a:pt x="2355" y="397"/>
                    <a:pt x="2347" y="399"/>
                  </a:cubicBezTo>
                  <a:cubicBezTo>
                    <a:pt x="2339" y="402"/>
                    <a:pt x="2334" y="407"/>
                    <a:pt x="2332" y="408"/>
                  </a:cubicBezTo>
                  <a:cubicBezTo>
                    <a:pt x="2330" y="409"/>
                    <a:pt x="2330" y="410"/>
                    <a:pt x="2327" y="413"/>
                  </a:cubicBezTo>
                  <a:cubicBezTo>
                    <a:pt x="2324" y="415"/>
                    <a:pt x="2321" y="419"/>
                    <a:pt x="2317" y="422"/>
                  </a:cubicBezTo>
                  <a:cubicBezTo>
                    <a:pt x="2314" y="424"/>
                    <a:pt x="2315" y="421"/>
                    <a:pt x="2311" y="425"/>
                  </a:cubicBezTo>
                  <a:cubicBezTo>
                    <a:pt x="2307" y="429"/>
                    <a:pt x="2305" y="429"/>
                    <a:pt x="2303" y="433"/>
                  </a:cubicBezTo>
                  <a:cubicBezTo>
                    <a:pt x="2300" y="436"/>
                    <a:pt x="2297" y="442"/>
                    <a:pt x="2290" y="447"/>
                  </a:cubicBezTo>
                  <a:cubicBezTo>
                    <a:pt x="2283" y="452"/>
                    <a:pt x="2281" y="455"/>
                    <a:pt x="2276" y="456"/>
                  </a:cubicBezTo>
                  <a:cubicBezTo>
                    <a:pt x="2271" y="456"/>
                    <a:pt x="2270" y="458"/>
                    <a:pt x="2268" y="458"/>
                  </a:cubicBezTo>
                  <a:cubicBezTo>
                    <a:pt x="2265" y="458"/>
                    <a:pt x="2263" y="456"/>
                    <a:pt x="2263" y="458"/>
                  </a:cubicBezTo>
                  <a:cubicBezTo>
                    <a:pt x="2262" y="460"/>
                    <a:pt x="2264" y="468"/>
                    <a:pt x="2261" y="471"/>
                  </a:cubicBezTo>
                  <a:cubicBezTo>
                    <a:pt x="2258" y="474"/>
                    <a:pt x="2251" y="478"/>
                    <a:pt x="2249" y="483"/>
                  </a:cubicBezTo>
                  <a:cubicBezTo>
                    <a:pt x="2247" y="487"/>
                    <a:pt x="2244" y="501"/>
                    <a:pt x="2247" y="510"/>
                  </a:cubicBezTo>
                  <a:cubicBezTo>
                    <a:pt x="2250" y="519"/>
                    <a:pt x="2251" y="540"/>
                    <a:pt x="2252" y="546"/>
                  </a:cubicBezTo>
                  <a:cubicBezTo>
                    <a:pt x="2253" y="552"/>
                    <a:pt x="2257" y="555"/>
                    <a:pt x="2258" y="559"/>
                  </a:cubicBezTo>
                  <a:cubicBezTo>
                    <a:pt x="2258" y="563"/>
                    <a:pt x="2259" y="571"/>
                    <a:pt x="2259" y="574"/>
                  </a:cubicBezTo>
                  <a:cubicBezTo>
                    <a:pt x="2259" y="576"/>
                    <a:pt x="2261" y="573"/>
                    <a:pt x="2261" y="577"/>
                  </a:cubicBezTo>
                  <a:cubicBezTo>
                    <a:pt x="2261" y="580"/>
                    <a:pt x="2259" y="585"/>
                    <a:pt x="2261" y="583"/>
                  </a:cubicBezTo>
                  <a:cubicBezTo>
                    <a:pt x="2264" y="581"/>
                    <a:pt x="2273" y="572"/>
                    <a:pt x="2278" y="568"/>
                  </a:cubicBezTo>
                  <a:cubicBezTo>
                    <a:pt x="2282" y="564"/>
                    <a:pt x="2282" y="560"/>
                    <a:pt x="2284" y="555"/>
                  </a:cubicBezTo>
                  <a:cubicBezTo>
                    <a:pt x="2286" y="550"/>
                    <a:pt x="2284" y="549"/>
                    <a:pt x="2290" y="547"/>
                  </a:cubicBezTo>
                  <a:cubicBezTo>
                    <a:pt x="2295" y="544"/>
                    <a:pt x="2299" y="541"/>
                    <a:pt x="2301" y="543"/>
                  </a:cubicBezTo>
                  <a:cubicBezTo>
                    <a:pt x="2304" y="544"/>
                    <a:pt x="2305" y="545"/>
                    <a:pt x="2305" y="542"/>
                  </a:cubicBezTo>
                  <a:cubicBezTo>
                    <a:pt x="2305" y="540"/>
                    <a:pt x="2299" y="533"/>
                    <a:pt x="2303" y="527"/>
                  </a:cubicBezTo>
                  <a:cubicBezTo>
                    <a:pt x="2307" y="521"/>
                    <a:pt x="2311" y="518"/>
                    <a:pt x="2316" y="518"/>
                  </a:cubicBezTo>
                  <a:cubicBezTo>
                    <a:pt x="2322" y="518"/>
                    <a:pt x="2326" y="519"/>
                    <a:pt x="2329" y="517"/>
                  </a:cubicBezTo>
                  <a:cubicBezTo>
                    <a:pt x="2333" y="515"/>
                    <a:pt x="2336" y="516"/>
                    <a:pt x="2333" y="512"/>
                  </a:cubicBezTo>
                  <a:cubicBezTo>
                    <a:pt x="2330" y="508"/>
                    <a:pt x="2327" y="506"/>
                    <a:pt x="2327" y="502"/>
                  </a:cubicBezTo>
                  <a:cubicBezTo>
                    <a:pt x="2327" y="498"/>
                    <a:pt x="2331" y="493"/>
                    <a:pt x="2334" y="491"/>
                  </a:cubicBezTo>
                  <a:cubicBezTo>
                    <a:pt x="2337" y="488"/>
                    <a:pt x="2338" y="487"/>
                    <a:pt x="2340" y="489"/>
                  </a:cubicBezTo>
                  <a:cubicBezTo>
                    <a:pt x="2342" y="490"/>
                    <a:pt x="2344" y="491"/>
                    <a:pt x="2346" y="490"/>
                  </a:cubicBezTo>
                  <a:cubicBezTo>
                    <a:pt x="2347" y="489"/>
                    <a:pt x="2348" y="487"/>
                    <a:pt x="2348" y="483"/>
                  </a:cubicBezTo>
                  <a:cubicBezTo>
                    <a:pt x="2347" y="479"/>
                    <a:pt x="2344" y="480"/>
                    <a:pt x="2342" y="477"/>
                  </a:cubicBezTo>
                  <a:cubicBezTo>
                    <a:pt x="2340" y="473"/>
                    <a:pt x="2340" y="467"/>
                    <a:pt x="2343" y="465"/>
                  </a:cubicBezTo>
                  <a:cubicBezTo>
                    <a:pt x="2346" y="463"/>
                    <a:pt x="2349" y="461"/>
                    <a:pt x="2347" y="460"/>
                  </a:cubicBezTo>
                  <a:cubicBezTo>
                    <a:pt x="2346" y="458"/>
                    <a:pt x="2342" y="454"/>
                    <a:pt x="2340" y="454"/>
                  </a:cubicBezTo>
                  <a:cubicBezTo>
                    <a:pt x="2339" y="455"/>
                    <a:pt x="2339" y="458"/>
                    <a:pt x="2337" y="458"/>
                  </a:cubicBezTo>
                  <a:cubicBezTo>
                    <a:pt x="2334" y="458"/>
                    <a:pt x="2331" y="456"/>
                    <a:pt x="2331" y="454"/>
                  </a:cubicBezTo>
                  <a:cubicBezTo>
                    <a:pt x="2331" y="451"/>
                    <a:pt x="2335" y="443"/>
                    <a:pt x="2338" y="440"/>
                  </a:cubicBezTo>
                  <a:cubicBezTo>
                    <a:pt x="2342" y="437"/>
                    <a:pt x="2344" y="437"/>
                    <a:pt x="2345" y="432"/>
                  </a:cubicBezTo>
                  <a:cubicBezTo>
                    <a:pt x="2347" y="428"/>
                    <a:pt x="2349" y="422"/>
                    <a:pt x="2351" y="419"/>
                  </a:cubicBezTo>
                  <a:cubicBezTo>
                    <a:pt x="2353" y="417"/>
                    <a:pt x="2356" y="412"/>
                    <a:pt x="2357" y="415"/>
                  </a:cubicBezTo>
                  <a:cubicBezTo>
                    <a:pt x="2359" y="417"/>
                    <a:pt x="2359" y="418"/>
                    <a:pt x="2361" y="416"/>
                  </a:cubicBezTo>
                  <a:cubicBezTo>
                    <a:pt x="2363" y="415"/>
                    <a:pt x="2363" y="412"/>
                    <a:pt x="2366" y="414"/>
                  </a:cubicBezTo>
                  <a:cubicBezTo>
                    <a:pt x="2369" y="417"/>
                    <a:pt x="2369" y="418"/>
                    <a:pt x="2371" y="417"/>
                  </a:cubicBezTo>
                  <a:cubicBezTo>
                    <a:pt x="2373" y="416"/>
                    <a:pt x="2377" y="411"/>
                    <a:pt x="2381" y="409"/>
                  </a:cubicBezTo>
                  <a:cubicBezTo>
                    <a:pt x="2385" y="407"/>
                    <a:pt x="2389" y="406"/>
                    <a:pt x="2388" y="409"/>
                  </a:cubicBezTo>
                  <a:cubicBezTo>
                    <a:pt x="2387" y="411"/>
                    <a:pt x="2385" y="420"/>
                    <a:pt x="2387" y="418"/>
                  </a:cubicBezTo>
                  <a:cubicBezTo>
                    <a:pt x="2389" y="417"/>
                    <a:pt x="2398" y="410"/>
                    <a:pt x="2401" y="409"/>
                  </a:cubicBezTo>
                  <a:cubicBezTo>
                    <a:pt x="2404" y="407"/>
                    <a:pt x="2410" y="405"/>
                    <a:pt x="2414" y="404"/>
                  </a:cubicBezTo>
                  <a:cubicBezTo>
                    <a:pt x="2418" y="404"/>
                    <a:pt x="2427" y="404"/>
                    <a:pt x="2429" y="405"/>
                  </a:cubicBezTo>
                  <a:cubicBezTo>
                    <a:pt x="2432" y="407"/>
                    <a:pt x="2437" y="415"/>
                    <a:pt x="2440" y="415"/>
                  </a:cubicBezTo>
                  <a:cubicBezTo>
                    <a:pt x="2442" y="416"/>
                    <a:pt x="2442" y="413"/>
                    <a:pt x="2444" y="410"/>
                  </a:cubicBezTo>
                  <a:cubicBezTo>
                    <a:pt x="2446" y="408"/>
                    <a:pt x="2456" y="403"/>
                    <a:pt x="2461" y="398"/>
                  </a:cubicBezTo>
                  <a:cubicBezTo>
                    <a:pt x="2466" y="393"/>
                    <a:pt x="2473" y="390"/>
                    <a:pt x="2478" y="388"/>
                  </a:cubicBezTo>
                  <a:cubicBezTo>
                    <a:pt x="2484" y="385"/>
                    <a:pt x="2509" y="374"/>
                    <a:pt x="2517" y="371"/>
                  </a:cubicBezTo>
                  <a:cubicBezTo>
                    <a:pt x="2525" y="367"/>
                    <a:pt x="2531" y="364"/>
                    <a:pt x="2530" y="362"/>
                  </a:cubicBezTo>
                  <a:cubicBezTo>
                    <a:pt x="2529" y="360"/>
                    <a:pt x="2531" y="360"/>
                    <a:pt x="2533" y="361"/>
                  </a:cubicBezTo>
                  <a:cubicBezTo>
                    <a:pt x="2534" y="362"/>
                    <a:pt x="2535" y="365"/>
                    <a:pt x="2538" y="365"/>
                  </a:cubicBezTo>
                  <a:cubicBezTo>
                    <a:pt x="2541" y="365"/>
                    <a:pt x="2548" y="366"/>
                    <a:pt x="2552" y="368"/>
                  </a:cubicBezTo>
                  <a:cubicBezTo>
                    <a:pt x="2555" y="370"/>
                    <a:pt x="2557" y="371"/>
                    <a:pt x="2558" y="369"/>
                  </a:cubicBezTo>
                  <a:cubicBezTo>
                    <a:pt x="2559" y="368"/>
                    <a:pt x="2565" y="362"/>
                    <a:pt x="2563" y="360"/>
                  </a:cubicBezTo>
                  <a:cubicBezTo>
                    <a:pt x="2561" y="358"/>
                    <a:pt x="2562" y="356"/>
                    <a:pt x="2560" y="353"/>
                  </a:cubicBezTo>
                  <a:cubicBezTo>
                    <a:pt x="2559" y="351"/>
                    <a:pt x="2556" y="348"/>
                    <a:pt x="2552" y="346"/>
                  </a:cubicBezTo>
                  <a:cubicBezTo>
                    <a:pt x="2549" y="345"/>
                    <a:pt x="2552" y="343"/>
                    <a:pt x="2552" y="342"/>
                  </a:cubicBezTo>
                  <a:cubicBezTo>
                    <a:pt x="2552" y="340"/>
                    <a:pt x="2551" y="333"/>
                    <a:pt x="2549" y="331"/>
                  </a:cubicBezTo>
                  <a:cubicBezTo>
                    <a:pt x="2546" y="329"/>
                    <a:pt x="2547" y="333"/>
                    <a:pt x="2544" y="331"/>
                  </a:cubicBezTo>
                  <a:cubicBezTo>
                    <a:pt x="2540" y="329"/>
                    <a:pt x="2536" y="326"/>
                    <a:pt x="2536" y="324"/>
                  </a:cubicBezTo>
                  <a:cubicBezTo>
                    <a:pt x="2535" y="321"/>
                    <a:pt x="2536" y="320"/>
                    <a:pt x="2534" y="320"/>
                  </a:cubicBezTo>
                  <a:cubicBezTo>
                    <a:pt x="2532" y="320"/>
                    <a:pt x="2532" y="320"/>
                    <a:pt x="2529" y="321"/>
                  </a:cubicBezTo>
                  <a:cubicBezTo>
                    <a:pt x="2527" y="322"/>
                    <a:pt x="2523" y="322"/>
                    <a:pt x="2522" y="321"/>
                  </a:cubicBezTo>
                  <a:cubicBezTo>
                    <a:pt x="2520" y="319"/>
                    <a:pt x="2516" y="317"/>
                    <a:pt x="2519" y="317"/>
                  </a:cubicBezTo>
                  <a:cubicBezTo>
                    <a:pt x="2523" y="316"/>
                    <a:pt x="2531" y="318"/>
                    <a:pt x="2528" y="317"/>
                  </a:cubicBezTo>
                  <a:cubicBezTo>
                    <a:pt x="2524" y="315"/>
                    <a:pt x="2519" y="315"/>
                    <a:pt x="2522" y="314"/>
                  </a:cubicBezTo>
                  <a:cubicBezTo>
                    <a:pt x="2525" y="313"/>
                    <a:pt x="2530" y="313"/>
                    <a:pt x="2534" y="314"/>
                  </a:cubicBezTo>
                  <a:cubicBezTo>
                    <a:pt x="2538" y="316"/>
                    <a:pt x="2539" y="319"/>
                    <a:pt x="2542" y="319"/>
                  </a:cubicBezTo>
                  <a:cubicBezTo>
                    <a:pt x="2545" y="320"/>
                    <a:pt x="2547" y="322"/>
                    <a:pt x="2554" y="319"/>
                  </a:cubicBezTo>
                  <a:cubicBezTo>
                    <a:pt x="2561" y="316"/>
                    <a:pt x="2575" y="313"/>
                    <a:pt x="2573" y="311"/>
                  </a:cubicBezTo>
                  <a:cubicBezTo>
                    <a:pt x="2570" y="310"/>
                    <a:pt x="2567" y="309"/>
                    <a:pt x="2570" y="307"/>
                  </a:cubicBezTo>
                  <a:cubicBezTo>
                    <a:pt x="2573" y="306"/>
                    <a:pt x="2579" y="305"/>
                    <a:pt x="2578" y="303"/>
                  </a:cubicBezTo>
                  <a:cubicBezTo>
                    <a:pt x="2578" y="301"/>
                    <a:pt x="2573" y="296"/>
                    <a:pt x="2573" y="294"/>
                  </a:cubicBezTo>
                  <a:cubicBezTo>
                    <a:pt x="2573" y="292"/>
                    <a:pt x="2579" y="289"/>
                    <a:pt x="2580" y="287"/>
                  </a:cubicBezTo>
                  <a:cubicBezTo>
                    <a:pt x="2580" y="285"/>
                    <a:pt x="2581" y="288"/>
                    <a:pt x="2584" y="287"/>
                  </a:cubicBezTo>
                  <a:cubicBezTo>
                    <a:pt x="2587" y="287"/>
                    <a:pt x="2594" y="286"/>
                    <a:pt x="2591" y="288"/>
                  </a:cubicBezTo>
                  <a:cubicBezTo>
                    <a:pt x="2587" y="290"/>
                    <a:pt x="2583" y="292"/>
                    <a:pt x="2585" y="294"/>
                  </a:cubicBezTo>
                  <a:cubicBezTo>
                    <a:pt x="2587" y="296"/>
                    <a:pt x="2590" y="299"/>
                    <a:pt x="2590" y="301"/>
                  </a:cubicBezTo>
                  <a:cubicBezTo>
                    <a:pt x="2589" y="303"/>
                    <a:pt x="2588" y="305"/>
                    <a:pt x="2592" y="304"/>
                  </a:cubicBezTo>
                  <a:cubicBezTo>
                    <a:pt x="2596" y="303"/>
                    <a:pt x="2603" y="301"/>
                    <a:pt x="2608" y="301"/>
                  </a:cubicBezTo>
                  <a:cubicBezTo>
                    <a:pt x="2613" y="302"/>
                    <a:pt x="2621" y="303"/>
                    <a:pt x="2624" y="308"/>
                  </a:cubicBezTo>
                  <a:cubicBezTo>
                    <a:pt x="2627" y="312"/>
                    <a:pt x="2622" y="312"/>
                    <a:pt x="2630" y="316"/>
                  </a:cubicBezTo>
                  <a:cubicBezTo>
                    <a:pt x="2638" y="320"/>
                    <a:pt x="2646" y="321"/>
                    <a:pt x="2647" y="324"/>
                  </a:cubicBezTo>
                  <a:cubicBezTo>
                    <a:pt x="2649" y="326"/>
                    <a:pt x="2650" y="327"/>
                    <a:pt x="2653" y="327"/>
                  </a:cubicBezTo>
                  <a:cubicBezTo>
                    <a:pt x="2656" y="328"/>
                    <a:pt x="2657" y="328"/>
                    <a:pt x="2658" y="325"/>
                  </a:cubicBezTo>
                  <a:cubicBezTo>
                    <a:pt x="2658" y="325"/>
                    <a:pt x="2658" y="325"/>
                    <a:pt x="2658" y="325"/>
                  </a:cubicBezTo>
                  <a:cubicBezTo>
                    <a:pt x="2658" y="325"/>
                    <a:pt x="2658" y="327"/>
                    <a:pt x="2659" y="328"/>
                  </a:cubicBezTo>
                  <a:cubicBezTo>
                    <a:pt x="2660" y="329"/>
                    <a:pt x="2660" y="329"/>
                    <a:pt x="2664" y="328"/>
                  </a:cubicBezTo>
                  <a:cubicBezTo>
                    <a:pt x="2667" y="326"/>
                    <a:pt x="2673" y="328"/>
                    <a:pt x="2670" y="326"/>
                  </a:cubicBezTo>
                  <a:cubicBezTo>
                    <a:pt x="2667" y="323"/>
                    <a:pt x="2662" y="321"/>
                    <a:pt x="2662" y="319"/>
                  </a:cubicBezTo>
                  <a:cubicBezTo>
                    <a:pt x="2663" y="317"/>
                    <a:pt x="2667" y="317"/>
                    <a:pt x="2668" y="318"/>
                  </a:cubicBezTo>
                  <a:cubicBezTo>
                    <a:pt x="2668" y="319"/>
                    <a:pt x="2671" y="321"/>
                    <a:pt x="2671" y="320"/>
                  </a:cubicBezTo>
                  <a:cubicBezTo>
                    <a:pt x="2671" y="318"/>
                    <a:pt x="2667" y="317"/>
                    <a:pt x="2669" y="316"/>
                  </a:cubicBezTo>
                  <a:cubicBezTo>
                    <a:pt x="2671" y="314"/>
                    <a:pt x="2672" y="310"/>
                    <a:pt x="2671" y="307"/>
                  </a:cubicBezTo>
                  <a:cubicBezTo>
                    <a:pt x="2671" y="304"/>
                    <a:pt x="2670" y="302"/>
                    <a:pt x="2668" y="301"/>
                  </a:cubicBezTo>
                  <a:cubicBezTo>
                    <a:pt x="2666" y="299"/>
                    <a:pt x="2666" y="297"/>
                    <a:pt x="2669" y="299"/>
                  </a:cubicBezTo>
                  <a:cubicBezTo>
                    <a:pt x="2671" y="300"/>
                    <a:pt x="2676" y="302"/>
                    <a:pt x="2678" y="302"/>
                  </a:cubicBezTo>
                  <a:cubicBezTo>
                    <a:pt x="2681" y="303"/>
                    <a:pt x="2689" y="304"/>
                    <a:pt x="2687" y="302"/>
                  </a:cubicBezTo>
                  <a:cubicBezTo>
                    <a:pt x="2684" y="300"/>
                    <a:pt x="2682" y="299"/>
                    <a:pt x="2684" y="299"/>
                  </a:cubicBezTo>
                  <a:cubicBezTo>
                    <a:pt x="2685" y="299"/>
                    <a:pt x="2684" y="300"/>
                    <a:pt x="2689" y="300"/>
                  </a:cubicBezTo>
                  <a:cubicBezTo>
                    <a:pt x="2694" y="301"/>
                    <a:pt x="2694" y="298"/>
                    <a:pt x="2695" y="295"/>
                  </a:cubicBezTo>
                  <a:cubicBezTo>
                    <a:pt x="2697" y="293"/>
                    <a:pt x="2698" y="291"/>
                    <a:pt x="2701" y="292"/>
                  </a:cubicBezTo>
                  <a:cubicBezTo>
                    <a:pt x="2703" y="292"/>
                    <a:pt x="2708" y="293"/>
                    <a:pt x="2704" y="290"/>
                  </a:cubicBezTo>
                  <a:close/>
                  <a:moveTo>
                    <a:pt x="614" y="1420"/>
                  </a:moveTo>
                  <a:cubicBezTo>
                    <a:pt x="610" y="1417"/>
                    <a:pt x="610" y="1415"/>
                    <a:pt x="609" y="1412"/>
                  </a:cubicBezTo>
                  <a:cubicBezTo>
                    <a:pt x="609" y="1410"/>
                    <a:pt x="609" y="1410"/>
                    <a:pt x="607" y="1408"/>
                  </a:cubicBezTo>
                  <a:cubicBezTo>
                    <a:pt x="606" y="1407"/>
                    <a:pt x="601" y="1403"/>
                    <a:pt x="600" y="1400"/>
                  </a:cubicBezTo>
                  <a:cubicBezTo>
                    <a:pt x="599" y="1397"/>
                    <a:pt x="600" y="1389"/>
                    <a:pt x="599" y="1387"/>
                  </a:cubicBezTo>
                  <a:cubicBezTo>
                    <a:pt x="598" y="1384"/>
                    <a:pt x="596" y="1384"/>
                    <a:pt x="596" y="1380"/>
                  </a:cubicBezTo>
                  <a:cubicBezTo>
                    <a:pt x="596" y="1376"/>
                    <a:pt x="595" y="1357"/>
                    <a:pt x="597" y="1360"/>
                  </a:cubicBezTo>
                  <a:cubicBezTo>
                    <a:pt x="599" y="1362"/>
                    <a:pt x="604" y="1374"/>
                    <a:pt x="604" y="1379"/>
                  </a:cubicBezTo>
                  <a:cubicBezTo>
                    <a:pt x="604" y="1383"/>
                    <a:pt x="608" y="1392"/>
                    <a:pt x="608" y="1395"/>
                  </a:cubicBezTo>
                  <a:cubicBezTo>
                    <a:pt x="608" y="1397"/>
                    <a:pt x="611" y="1399"/>
                    <a:pt x="612" y="1400"/>
                  </a:cubicBezTo>
                  <a:cubicBezTo>
                    <a:pt x="612" y="1402"/>
                    <a:pt x="612" y="1408"/>
                    <a:pt x="613" y="1410"/>
                  </a:cubicBezTo>
                  <a:cubicBezTo>
                    <a:pt x="614" y="1412"/>
                    <a:pt x="624" y="1426"/>
                    <a:pt x="614" y="1420"/>
                  </a:cubicBezTo>
                  <a:close/>
                  <a:moveTo>
                    <a:pt x="667" y="1463"/>
                  </a:moveTo>
                  <a:cubicBezTo>
                    <a:pt x="668" y="1466"/>
                    <a:pt x="668" y="1466"/>
                    <a:pt x="668" y="1469"/>
                  </a:cubicBezTo>
                  <a:cubicBezTo>
                    <a:pt x="668" y="1472"/>
                    <a:pt x="668" y="1475"/>
                    <a:pt x="667" y="1478"/>
                  </a:cubicBezTo>
                  <a:cubicBezTo>
                    <a:pt x="667" y="1481"/>
                    <a:pt x="667" y="1484"/>
                    <a:pt x="669" y="1486"/>
                  </a:cubicBezTo>
                  <a:cubicBezTo>
                    <a:pt x="671" y="1488"/>
                    <a:pt x="671" y="1493"/>
                    <a:pt x="673" y="1493"/>
                  </a:cubicBezTo>
                  <a:cubicBezTo>
                    <a:pt x="675" y="1494"/>
                    <a:pt x="672" y="1502"/>
                    <a:pt x="670" y="1500"/>
                  </a:cubicBezTo>
                  <a:cubicBezTo>
                    <a:pt x="668" y="1497"/>
                    <a:pt x="667" y="1498"/>
                    <a:pt x="666" y="1496"/>
                  </a:cubicBezTo>
                  <a:cubicBezTo>
                    <a:pt x="666" y="1493"/>
                    <a:pt x="665" y="1493"/>
                    <a:pt x="664" y="1490"/>
                  </a:cubicBezTo>
                  <a:cubicBezTo>
                    <a:pt x="664" y="1488"/>
                    <a:pt x="663" y="1486"/>
                    <a:pt x="663" y="1483"/>
                  </a:cubicBezTo>
                  <a:cubicBezTo>
                    <a:pt x="663" y="1480"/>
                    <a:pt x="664" y="1479"/>
                    <a:pt x="663" y="1477"/>
                  </a:cubicBezTo>
                  <a:cubicBezTo>
                    <a:pt x="663" y="1475"/>
                    <a:pt x="660" y="1479"/>
                    <a:pt x="660" y="1476"/>
                  </a:cubicBezTo>
                  <a:cubicBezTo>
                    <a:pt x="660" y="1473"/>
                    <a:pt x="659" y="1472"/>
                    <a:pt x="661" y="1470"/>
                  </a:cubicBezTo>
                  <a:cubicBezTo>
                    <a:pt x="662" y="1468"/>
                    <a:pt x="662" y="1466"/>
                    <a:pt x="662" y="1463"/>
                  </a:cubicBezTo>
                  <a:cubicBezTo>
                    <a:pt x="662" y="1461"/>
                    <a:pt x="663" y="1457"/>
                    <a:pt x="662" y="1453"/>
                  </a:cubicBezTo>
                  <a:cubicBezTo>
                    <a:pt x="661" y="1449"/>
                    <a:pt x="657" y="1444"/>
                    <a:pt x="657" y="1443"/>
                  </a:cubicBezTo>
                  <a:cubicBezTo>
                    <a:pt x="656" y="1442"/>
                    <a:pt x="661" y="1442"/>
                    <a:pt x="663" y="1444"/>
                  </a:cubicBezTo>
                  <a:cubicBezTo>
                    <a:pt x="664" y="1446"/>
                    <a:pt x="665" y="1454"/>
                    <a:pt x="666" y="1457"/>
                  </a:cubicBezTo>
                  <a:cubicBezTo>
                    <a:pt x="666" y="1459"/>
                    <a:pt x="667" y="1460"/>
                    <a:pt x="667" y="1463"/>
                  </a:cubicBezTo>
                  <a:close/>
                  <a:moveTo>
                    <a:pt x="643" y="1311"/>
                  </a:moveTo>
                  <a:cubicBezTo>
                    <a:pt x="646" y="1309"/>
                    <a:pt x="647" y="1308"/>
                    <a:pt x="650" y="1309"/>
                  </a:cubicBezTo>
                  <a:cubicBezTo>
                    <a:pt x="653" y="1309"/>
                    <a:pt x="655" y="1307"/>
                    <a:pt x="657" y="1310"/>
                  </a:cubicBezTo>
                  <a:cubicBezTo>
                    <a:pt x="660" y="1314"/>
                    <a:pt x="660" y="1315"/>
                    <a:pt x="662" y="1315"/>
                  </a:cubicBezTo>
                  <a:cubicBezTo>
                    <a:pt x="664" y="1315"/>
                    <a:pt x="667" y="1316"/>
                    <a:pt x="664" y="1317"/>
                  </a:cubicBezTo>
                  <a:cubicBezTo>
                    <a:pt x="661" y="1319"/>
                    <a:pt x="662" y="1323"/>
                    <a:pt x="661" y="1326"/>
                  </a:cubicBezTo>
                  <a:cubicBezTo>
                    <a:pt x="660" y="1328"/>
                    <a:pt x="658" y="1332"/>
                    <a:pt x="656" y="1334"/>
                  </a:cubicBezTo>
                  <a:cubicBezTo>
                    <a:pt x="654" y="1336"/>
                    <a:pt x="650" y="1340"/>
                    <a:pt x="647" y="1340"/>
                  </a:cubicBezTo>
                  <a:cubicBezTo>
                    <a:pt x="646" y="1340"/>
                    <a:pt x="644" y="1339"/>
                    <a:pt x="645" y="1340"/>
                  </a:cubicBezTo>
                  <a:cubicBezTo>
                    <a:pt x="645" y="1341"/>
                    <a:pt x="652" y="1342"/>
                    <a:pt x="654" y="1342"/>
                  </a:cubicBezTo>
                  <a:cubicBezTo>
                    <a:pt x="656" y="1342"/>
                    <a:pt x="655" y="1346"/>
                    <a:pt x="652" y="1346"/>
                  </a:cubicBezTo>
                  <a:cubicBezTo>
                    <a:pt x="648" y="1346"/>
                    <a:pt x="644" y="1343"/>
                    <a:pt x="640" y="1343"/>
                  </a:cubicBezTo>
                  <a:cubicBezTo>
                    <a:pt x="636" y="1344"/>
                    <a:pt x="636" y="1347"/>
                    <a:pt x="634" y="1345"/>
                  </a:cubicBezTo>
                  <a:cubicBezTo>
                    <a:pt x="631" y="1344"/>
                    <a:pt x="628" y="1343"/>
                    <a:pt x="629" y="1338"/>
                  </a:cubicBezTo>
                  <a:cubicBezTo>
                    <a:pt x="630" y="1333"/>
                    <a:pt x="633" y="1329"/>
                    <a:pt x="632" y="1326"/>
                  </a:cubicBezTo>
                  <a:cubicBezTo>
                    <a:pt x="631" y="1323"/>
                    <a:pt x="630" y="1324"/>
                    <a:pt x="631" y="1321"/>
                  </a:cubicBezTo>
                  <a:cubicBezTo>
                    <a:pt x="632" y="1319"/>
                    <a:pt x="633" y="1315"/>
                    <a:pt x="635" y="1314"/>
                  </a:cubicBezTo>
                  <a:cubicBezTo>
                    <a:pt x="636" y="1313"/>
                    <a:pt x="641" y="1313"/>
                    <a:pt x="643" y="1311"/>
                  </a:cubicBezTo>
                  <a:close/>
                  <a:moveTo>
                    <a:pt x="923" y="806"/>
                  </a:moveTo>
                  <a:cubicBezTo>
                    <a:pt x="921" y="807"/>
                    <a:pt x="913" y="811"/>
                    <a:pt x="901" y="811"/>
                  </a:cubicBezTo>
                  <a:cubicBezTo>
                    <a:pt x="889" y="812"/>
                    <a:pt x="874" y="799"/>
                    <a:pt x="872" y="798"/>
                  </a:cubicBezTo>
                  <a:cubicBezTo>
                    <a:pt x="871" y="796"/>
                    <a:pt x="863" y="797"/>
                    <a:pt x="860" y="795"/>
                  </a:cubicBezTo>
                  <a:cubicBezTo>
                    <a:pt x="857" y="793"/>
                    <a:pt x="858" y="781"/>
                    <a:pt x="858" y="777"/>
                  </a:cubicBezTo>
                  <a:cubicBezTo>
                    <a:pt x="858" y="773"/>
                    <a:pt x="861" y="775"/>
                    <a:pt x="863" y="772"/>
                  </a:cubicBezTo>
                  <a:cubicBezTo>
                    <a:pt x="866" y="769"/>
                    <a:pt x="866" y="762"/>
                    <a:pt x="868" y="759"/>
                  </a:cubicBezTo>
                  <a:cubicBezTo>
                    <a:pt x="869" y="756"/>
                    <a:pt x="870" y="758"/>
                    <a:pt x="870" y="754"/>
                  </a:cubicBezTo>
                  <a:cubicBezTo>
                    <a:pt x="869" y="751"/>
                    <a:pt x="860" y="735"/>
                    <a:pt x="856" y="732"/>
                  </a:cubicBezTo>
                  <a:cubicBezTo>
                    <a:pt x="852" y="729"/>
                    <a:pt x="840" y="714"/>
                    <a:pt x="839" y="710"/>
                  </a:cubicBezTo>
                  <a:cubicBezTo>
                    <a:pt x="838" y="706"/>
                    <a:pt x="841" y="698"/>
                    <a:pt x="839" y="697"/>
                  </a:cubicBezTo>
                  <a:cubicBezTo>
                    <a:pt x="838" y="696"/>
                    <a:pt x="835" y="692"/>
                    <a:pt x="834" y="691"/>
                  </a:cubicBezTo>
                  <a:cubicBezTo>
                    <a:pt x="832" y="690"/>
                    <a:pt x="828" y="688"/>
                    <a:pt x="830" y="686"/>
                  </a:cubicBezTo>
                  <a:cubicBezTo>
                    <a:pt x="832" y="684"/>
                    <a:pt x="841" y="671"/>
                    <a:pt x="842" y="669"/>
                  </a:cubicBezTo>
                  <a:cubicBezTo>
                    <a:pt x="842" y="667"/>
                    <a:pt x="845" y="668"/>
                    <a:pt x="847" y="668"/>
                  </a:cubicBezTo>
                  <a:cubicBezTo>
                    <a:pt x="849" y="668"/>
                    <a:pt x="852" y="666"/>
                    <a:pt x="855" y="663"/>
                  </a:cubicBezTo>
                  <a:cubicBezTo>
                    <a:pt x="858" y="660"/>
                    <a:pt x="860" y="661"/>
                    <a:pt x="861" y="660"/>
                  </a:cubicBezTo>
                  <a:cubicBezTo>
                    <a:pt x="862" y="659"/>
                    <a:pt x="865" y="654"/>
                    <a:pt x="867" y="653"/>
                  </a:cubicBezTo>
                  <a:cubicBezTo>
                    <a:pt x="868" y="653"/>
                    <a:pt x="869" y="653"/>
                    <a:pt x="874" y="652"/>
                  </a:cubicBezTo>
                  <a:cubicBezTo>
                    <a:pt x="879" y="651"/>
                    <a:pt x="886" y="646"/>
                    <a:pt x="891" y="646"/>
                  </a:cubicBezTo>
                  <a:cubicBezTo>
                    <a:pt x="896" y="646"/>
                    <a:pt x="900" y="649"/>
                    <a:pt x="902" y="650"/>
                  </a:cubicBezTo>
                  <a:cubicBezTo>
                    <a:pt x="905" y="651"/>
                    <a:pt x="907" y="648"/>
                    <a:pt x="910" y="647"/>
                  </a:cubicBezTo>
                  <a:cubicBezTo>
                    <a:pt x="913" y="647"/>
                    <a:pt x="915" y="651"/>
                    <a:pt x="916" y="654"/>
                  </a:cubicBezTo>
                  <a:cubicBezTo>
                    <a:pt x="918" y="657"/>
                    <a:pt x="918" y="660"/>
                    <a:pt x="918" y="664"/>
                  </a:cubicBezTo>
                  <a:cubicBezTo>
                    <a:pt x="918" y="668"/>
                    <a:pt x="915" y="668"/>
                    <a:pt x="914" y="670"/>
                  </a:cubicBezTo>
                  <a:cubicBezTo>
                    <a:pt x="913" y="672"/>
                    <a:pt x="919" y="670"/>
                    <a:pt x="916" y="674"/>
                  </a:cubicBezTo>
                  <a:cubicBezTo>
                    <a:pt x="915" y="676"/>
                    <a:pt x="914" y="675"/>
                    <a:pt x="910" y="675"/>
                  </a:cubicBezTo>
                  <a:cubicBezTo>
                    <a:pt x="906" y="675"/>
                    <a:pt x="900" y="673"/>
                    <a:pt x="895" y="673"/>
                  </a:cubicBezTo>
                  <a:cubicBezTo>
                    <a:pt x="889" y="673"/>
                    <a:pt x="887" y="678"/>
                    <a:pt x="887" y="681"/>
                  </a:cubicBezTo>
                  <a:cubicBezTo>
                    <a:pt x="887" y="684"/>
                    <a:pt x="889" y="686"/>
                    <a:pt x="888" y="688"/>
                  </a:cubicBezTo>
                  <a:cubicBezTo>
                    <a:pt x="888" y="689"/>
                    <a:pt x="883" y="686"/>
                    <a:pt x="881" y="686"/>
                  </a:cubicBezTo>
                  <a:cubicBezTo>
                    <a:pt x="878" y="686"/>
                    <a:pt x="878" y="687"/>
                    <a:pt x="878" y="689"/>
                  </a:cubicBezTo>
                  <a:cubicBezTo>
                    <a:pt x="878" y="691"/>
                    <a:pt x="883" y="691"/>
                    <a:pt x="884" y="692"/>
                  </a:cubicBezTo>
                  <a:cubicBezTo>
                    <a:pt x="886" y="693"/>
                    <a:pt x="886" y="698"/>
                    <a:pt x="889" y="701"/>
                  </a:cubicBezTo>
                  <a:cubicBezTo>
                    <a:pt x="892" y="704"/>
                    <a:pt x="889" y="708"/>
                    <a:pt x="890" y="709"/>
                  </a:cubicBezTo>
                  <a:cubicBezTo>
                    <a:pt x="891" y="710"/>
                    <a:pt x="894" y="710"/>
                    <a:pt x="895" y="710"/>
                  </a:cubicBezTo>
                  <a:cubicBezTo>
                    <a:pt x="896" y="710"/>
                    <a:pt x="897" y="712"/>
                    <a:pt x="901" y="715"/>
                  </a:cubicBezTo>
                  <a:cubicBezTo>
                    <a:pt x="904" y="718"/>
                    <a:pt x="907" y="716"/>
                    <a:pt x="908" y="719"/>
                  </a:cubicBezTo>
                  <a:cubicBezTo>
                    <a:pt x="910" y="722"/>
                    <a:pt x="907" y="724"/>
                    <a:pt x="906" y="728"/>
                  </a:cubicBezTo>
                  <a:cubicBezTo>
                    <a:pt x="905" y="732"/>
                    <a:pt x="913" y="742"/>
                    <a:pt x="914" y="745"/>
                  </a:cubicBezTo>
                  <a:cubicBezTo>
                    <a:pt x="915" y="748"/>
                    <a:pt x="913" y="748"/>
                    <a:pt x="911" y="750"/>
                  </a:cubicBezTo>
                  <a:cubicBezTo>
                    <a:pt x="910" y="752"/>
                    <a:pt x="908" y="754"/>
                    <a:pt x="909" y="757"/>
                  </a:cubicBezTo>
                  <a:cubicBezTo>
                    <a:pt x="910" y="760"/>
                    <a:pt x="915" y="758"/>
                    <a:pt x="919" y="760"/>
                  </a:cubicBezTo>
                  <a:cubicBezTo>
                    <a:pt x="922" y="762"/>
                    <a:pt x="922" y="766"/>
                    <a:pt x="920" y="769"/>
                  </a:cubicBezTo>
                  <a:cubicBezTo>
                    <a:pt x="918" y="771"/>
                    <a:pt x="924" y="774"/>
                    <a:pt x="925" y="776"/>
                  </a:cubicBezTo>
                  <a:cubicBezTo>
                    <a:pt x="927" y="779"/>
                    <a:pt x="925" y="780"/>
                    <a:pt x="924" y="782"/>
                  </a:cubicBezTo>
                  <a:cubicBezTo>
                    <a:pt x="923" y="784"/>
                    <a:pt x="926" y="805"/>
                    <a:pt x="923" y="806"/>
                  </a:cubicBezTo>
                  <a:close/>
                  <a:moveTo>
                    <a:pt x="1013" y="688"/>
                  </a:moveTo>
                  <a:cubicBezTo>
                    <a:pt x="1011" y="691"/>
                    <a:pt x="1011" y="695"/>
                    <a:pt x="1006" y="695"/>
                  </a:cubicBezTo>
                  <a:cubicBezTo>
                    <a:pt x="1002" y="696"/>
                    <a:pt x="1001" y="697"/>
                    <a:pt x="998" y="696"/>
                  </a:cubicBezTo>
                  <a:cubicBezTo>
                    <a:pt x="992" y="695"/>
                    <a:pt x="993" y="693"/>
                    <a:pt x="994" y="690"/>
                  </a:cubicBezTo>
                  <a:cubicBezTo>
                    <a:pt x="995" y="686"/>
                    <a:pt x="998" y="682"/>
                    <a:pt x="998" y="679"/>
                  </a:cubicBezTo>
                  <a:cubicBezTo>
                    <a:pt x="998" y="676"/>
                    <a:pt x="999" y="674"/>
                    <a:pt x="997" y="672"/>
                  </a:cubicBezTo>
                  <a:cubicBezTo>
                    <a:pt x="995" y="671"/>
                    <a:pt x="993" y="669"/>
                    <a:pt x="992" y="670"/>
                  </a:cubicBezTo>
                  <a:cubicBezTo>
                    <a:pt x="991" y="672"/>
                    <a:pt x="989" y="679"/>
                    <a:pt x="990" y="682"/>
                  </a:cubicBezTo>
                  <a:cubicBezTo>
                    <a:pt x="990" y="685"/>
                    <a:pt x="991" y="692"/>
                    <a:pt x="990" y="691"/>
                  </a:cubicBezTo>
                  <a:cubicBezTo>
                    <a:pt x="989" y="691"/>
                    <a:pt x="984" y="691"/>
                    <a:pt x="984" y="688"/>
                  </a:cubicBezTo>
                  <a:cubicBezTo>
                    <a:pt x="984" y="686"/>
                    <a:pt x="983" y="681"/>
                    <a:pt x="984" y="679"/>
                  </a:cubicBezTo>
                  <a:cubicBezTo>
                    <a:pt x="986" y="676"/>
                    <a:pt x="989" y="669"/>
                    <a:pt x="989" y="668"/>
                  </a:cubicBezTo>
                  <a:cubicBezTo>
                    <a:pt x="989" y="666"/>
                    <a:pt x="989" y="664"/>
                    <a:pt x="992" y="664"/>
                  </a:cubicBezTo>
                  <a:cubicBezTo>
                    <a:pt x="995" y="665"/>
                    <a:pt x="996" y="665"/>
                    <a:pt x="998" y="667"/>
                  </a:cubicBezTo>
                  <a:cubicBezTo>
                    <a:pt x="1000" y="668"/>
                    <a:pt x="1001" y="668"/>
                    <a:pt x="1002" y="667"/>
                  </a:cubicBezTo>
                  <a:cubicBezTo>
                    <a:pt x="1004" y="666"/>
                    <a:pt x="1002" y="662"/>
                    <a:pt x="1006" y="662"/>
                  </a:cubicBezTo>
                  <a:cubicBezTo>
                    <a:pt x="1011" y="662"/>
                    <a:pt x="1012" y="668"/>
                    <a:pt x="1012" y="669"/>
                  </a:cubicBezTo>
                  <a:cubicBezTo>
                    <a:pt x="1012" y="671"/>
                    <a:pt x="1013" y="677"/>
                    <a:pt x="1014" y="681"/>
                  </a:cubicBezTo>
                  <a:cubicBezTo>
                    <a:pt x="1015" y="685"/>
                    <a:pt x="1015" y="685"/>
                    <a:pt x="1013" y="688"/>
                  </a:cubicBezTo>
                  <a:close/>
                  <a:moveTo>
                    <a:pt x="1212" y="655"/>
                  </a:moveTo>
                  <a:cubicBezTo>
                    <a:pt x="1208" y="655"/>
                    <a:pt x="1203" y="662"/>
                    <a:pt x="1199" y="663"/>
                  </a:cubicBezTo>
                  <a:cubicBezTo>
                    <a:pt x="1195" y="664"/>
                    <a:pt x="1195" y="668"/>
                    <a:pt x="1193" y="672"/>
                  </a:cubicBezTo>
                  <a:cubicBezTo>
                    <a:pt x="1191" y="676"/>
                    <a:pt x="1194" y="674"/>
                    <a:pt x="1194" y="678"/>
                  </a:cubicBezTo>
                  <a:cubicBezTo>
                    <a:pt x="1195" y="681"/>
                    <a:pt x="1193" y="679"/>
                    <a:pt x="1189" y="675"/>
                  </a:cubicBezTo>
                  <a:cubicBezTo>
                    <a:pt x="1185" y="672"/>
                    <a:pt x="1187" y="666"/>
                    <a:pt x="1188" y="663"/>
                  </a:cubicBezTo>
                  <a:cubicBezTo>
                    <a:pt x="1189" y="661"/>
                    <a:pt x="1194" y="658"/>
                    <a:pt x="1197" y="656"/>
                  </a:cubicBezTo>
                  <a:cubicBezTo>
                    <a:pt x="1200" y="654"/>
                    <a:pt x="1207" y="652"/>
                    <a:pt x="1210" y="652"/>
                  </a:cubicBezTo>
                  <a:cubicBezTo>
                    <a:pt x="1213" y="652"/>
                    <a:pt x="1220" y="652"/>
                    <a:pt x="1223" y="654"/>
                  </a:cubicBezTo>
                  <a:cubicBezTo>
                    <a:pt x="1225" y="655"/>
                    <a:pt x="1216" y="656"/>
                    <a:pt x="1212" y="655"/>
                  </a:cubicBezTo>
                  <a:close/>
                  <a:moveTo>
                    <a:pt x="1258" y="657"/>
                  </a:moveTo>
                  <a:cubicBezTo>
                    <a:pt x="1257" y="659"/>
                    <a:pt x="1251" y="658"/>
                    <a:pt x="1245" y="658"/>
                  </a:cubicBezTo>
                  <a:cubicBezTo>
                    <a:pt x="1239" y="658"/>
                    <a:pt x="1236" y="657"/>
                    <a:pt x="1234" y="655"/>
                  </a:cubicBezTo>
                  <a:cubicBezTo>
                    <a:pt x="1234" y="654"/>
                    <a:pt x="1246" y="654"/>
                    <a:pt x="1248" y="655"/>
                  </a:cubicBezTo>
                  <a:cubicBezTo>
                    <a:pt x="1249" y="656"/>
                    <a:pt x="1252" y="654"/>
                    <a:pt x="1255" y="654"/>
                  </a:cubicBezTo>
                  <a:cubicBezTo>
                    <a:pt x="1258" y="655"/>
                    <a:pt x="1258" y="652"/>
                    <a:pt x="1258" y="652"/>
                  </a:cubicBezTo>
                  <a:cubicBezTo>
                    <a:pt x="1259" y="651"/>
                    <a:pt x="1259" y="656"/>
                    <a:pt x="1258" y="657"/>
                  </a:cubicBezTo>
                  <a:close/>
                  <a:moveTo>
                    <a:pt x="1642" y="504"/>
                  </a:moveTo>
                  <a:cubicBezTo>
                    <a:pt x="1641" y="508"/>
                    <a:pt x="1641" y="515"/>
                    <a:pt x="1639" y="525"/>
                  </a:cubicBezTo>
                  <a:cubicBezTo>
                    <a:pt x="1636" y="534"/>
                    <a:pt x="1631" y="531"/>
                    <a:pt x="1628" y="534"/>
                  </a:cubicBezTo>
                  <a:cubicBezTo>
                    <a:pt x="1624" y="536"/>
                    <a:pt x="1628" y="535"/>
                    <a:pt x="1632" y="536"/>
                  </a:cubicBezTo>
                  <a:cubicBezTo>
                    <a:pt x="1637" y="537"/>
                    <a:pt x="1631" y="538"/>
                    <a:pt x="1627" y="541"/>
                  </a:cubicBezTo>
                  <a:cubicBezTo>
                    <a:pt x="1622" y="544"/>
                    <a:pt x="1618" y="547"/>
                    <a:pt x="1611" y="551"/>
                  </a:cubicBezTo>
                  <a:cubicBezTo>
                    <a:pt x="1605" y="556"/>
                    <a:pt x="1602" y="556"/>
                    <a:pt x="1598" y="558"/>
                  </a:cubicBezTo>
                  <a:cubicBezTo>
                    <a:pt x="1594" y="560"/>
                    <a:pt x="1593" y="565"/>
                    <a:pt x="1591" y="568"/>
                  </a:cubicBezTo>
                  <a:cubicBezTo>
                    <a:pt x="1588" y="571"/>
                    <a:pt x="1575" y="572"/>
                    <a:pt x="1570" y="572"/>
                  </a:cubicBezTo>
                  <a:cubicBezTo>
                    <a:pt x="1565" y="571"/>
                    <a:pt x="1566" y="566"/>
                    <a:pt x="1571" y="567"/>
                  </a:cubicBezTo>
                  <a:cubicBezTo>
                    <a:pt x="1575" y="567"/>
                    <a:pt x="1582" y="563"/>
                    <a:pt x="1584" y="562"/>
                  </a:cubicBezTo>
                  <a:cubicBezTo>
                    <a:pt x="1587" y="560"/>
                    <a:pt x="1588" y="559"/>
                    <a:pt x="1593" y="555"/>
                  </a:cubicBezTo>
                  <a:cubicBezTo>
                    <a:pt x="1598" y="551"/>
                    <a:pt x="1597" y="552"/>
                    <a:pt x="1602" y="548"/>
                  </a:cubicBezTo>
                  <a:cubicBezTo>
                    <a:pt x="1607" y="544"/>
                    <a:pt x="1611" y="542"/>
                    <a:pt x="1613" y="540"/>
                  </a:cubicBezTo>
                  <a:cubicBezTo>
                    <a:pt x="1616" y="538"/>
                    <a:pt x="1614" y="538"/>
                    <a:pt x="1615" y="536"/>
                  </a:cubicBezTo>
                  <a:cubicBezTo>
                    <a:pt x="1616" y="534"/>
                    <a:pt x="1625" y="523"/>
                    <a:pt x="1628" y="519"/>
                  </a:cubicBezTo>
                  <a:cubicBezTo>
                    <a:pt x="1631" y="515"/>
                    <a:pt x="1635" y="503"/>
                    <a:pt x="1635" y="501"/>
                  </a:cubicBezTo>
                  <a:cubicBezTo>
                    <a:pt x="1635" y="498"/>
                    <a:pt x="1640" y="496"/>
                    <a:pt x="1643" y="495"/>
                  </a:cubicBezTo>
                  <a:cubicBezTo>
                    <a:pt x="1644" y="494"/>
                    <a:pt x="1643" y="501"/>
                    <a:pt x="1642" y="50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2" name="Freeform 1172"/>
            <p:cNvSpPr>
              <a:spLocks/>
            </p:cNvSpPr>
            <p:nvPr/>
          </p:nvSpPr>
          <p:spPr bwMode="auto">
            <a:xfrm>
              <a:off x="8489950" y="4235450"/>
              <a:ext cx="53975" cy="49213"/>
            </a:xfrm>
            <a:custGeom>
              <a:avLst/>
              <a:gdLst>
                <a:gd name="T0" fmla="*/ 48497470 w 29"/>
                <a:gd name="T1" fmla="*/ 50157511 h 26"/>
                <a:gd name="T2" fmla="*/ 20784099 w 29"/>
                <a:gd name="T3" fmla="*/ 89567663 h 26"/>
                <a:gd name="T4" fmla="*/ 72745281 w 29"/>
                <a:gd name="T5" fmla="*/ 46576320 h 26"/>
                <a:gd name="T6" fmla="*/ 90065668 w 29"/>
                <a:gd name="T7" fmla="*/ 7166170 h 26"/>
                <a:gd name="T8" fmla="*/ 48497470 w 29"/>
                <a:gd name="T9" fmla="*/ 5015751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14" y="14"/>
                  </a:moveTo>
                  <a:cubicBezTo>
                    <a:pt x="15" y="17"/>
                    <a:pt x="0" y="26"/>
                    <a:pt x="6" y="25"/>
                  </a:cubicBezTo>
                  <a:cubicBezTo>
                    <a:pt x="11" y="24"/>
                    <a:pt x="19" y="14"/>
                    <a:pt x="21" y="13"/>
                  </a:cubicBezTo>
                  <a:cubicBezTo>
                    <a:pt x="23" y="11"/>
                    <a:pt x="29" y="5"/>
                    <a:pt x="26" y="2"/>
                  </a:cubicBezTo>
                  <a:cubicBezTo>
                    <a:pt x="24" y="0"/>
                    <a:pt x="14" y="12"/>
                    <a:pt x="14" y="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" name="Freeform 1173"/>
            <p:cNvSpPr>
              <a:spLocks noEditPoints="1"/>
            </p:cNvSpPr>
            <p:nvPr/>
          </p:nvSpPr>
          <p:spPr bwMode="auto">
            <a:xfrm>
              <a:off x="5600700" y="1238250"/>
              <a:ext cx="3340100" cy="3719513"/>
            </a:xfrm>
            <a:custGeom>
              <a:avLst/>
              <a:gdLst>
                <a:gd name="T0" fmla="*/ 2147483647 w 1751"/>
                <a:gd name="T1" fmla="*/ 2147483647 h 1950"/>
                <a:gd name="T2" fmla="*/ 2147483647 w 1751"/>
                <a:gd name="T3" fmla="*/ 2147483647 h 1950"/>
                <a:gd name="T4" fmla="*/ 2147483647 w 1751"/>
                <a:gd name="T5" fmla="*/ 2147483647 h 1950"/>
                <a:gd name="T6" fmla="*/ 2147483647 w 1751"/>
                <a:gd name="T7" fmla="*/ 2147483647 h 1950"/>
                <a:gd name="T8" fmla="*/ 2147483647 w 1751"/>
                <a:gd name="T9" fmla="*/ 2147483647 h 1950"/>
                <a:gd name="T10" fmla="*/ 2147483647 w 1751"/>
                <a:gd name="T11" fmla="*/ 2147483647 h 1950"/>
                <a:gd name="T12" fmla="*/ 2147483647 w 1751"/>
                <a:gd name="T13" fmla="*/ 2147483647 h 1950"/>
                <a:gd name="T14" fmla="*/ 2147483647 w 1751"/>
                <a:gd name="T15" fmla="*/ 2147483647 h 1950"/>
                <a:gd name="T16" fmla="*/ 2147483647 w 1751"/>
                <a:gd name="T17" fmla="*/ 2147483647 h 1950"/>
                <a:gd name="T18" fmla="*/ 2147483647 w 1751"/>
                <a:gd name="T19" fmla="*/ 2015638878 h 1950"/>
                <a:gd name="T20" fmla="*/ 2147483647 w 1751"/>
                <a:gd name="T21" fmla="*/ 1917403226 h 1950"/>
                <a:gd name="T22" fmla="*/ 2147483647 w 1751"/>
                <a:gd name="T23" fmla="*/ 1848275617 h 1950"/>
                <a:gd name="T24" fmla="*/ 2147483647 w 1751"/>
                <a:gd name="T25" fmla="*/ 1728209768 h 1950"/>
                <a:gd name="T26" fmla="*/ 2147483647 w 1751"/>
                <a:gd name="T27" fmla="*/ 1353462251 h 1950"/>
                <a:gd name="T28" fmla="*/ 2147483647 w 1751"/>
                <a:gd name="T29" fmla="*/ 1197013851 h 1950"/>
                <a:gd name="T30" fmla="*/ 2147483647 w 1751"/>
                <a:gd name="T31" fmla="*/ 978712588 h 1950"/>
                <a:gd name="T32" fmla="*/ 2147483647 w 1751"/>
                <a:gd name="T33" fmla="*/ 1022372268 h 1950"/>
                <a:gd name="T34" fmla="*/ 2147483647 w 1751"/>
                <a:gd name="T35" fmla="*/ 800433513 h 1950"/>
                <a:gd name="T36" fmla="*/ 2147483647 w 1751"/>
                <a:gd name="T37" fmla="*/ 1506271251 h 1950"/>
                <a:gd name="T38" fmla="*/ 2147483647 w 1751"/>
                <a:gd name="T39" fmla="*/ 829541080 h 1950"/>
                <a:gd name="T40" fmla="*/ 2147483647 w 1751"/>
                <a:gd name="T41" fmla="*/ 684007063 h 1950"/>
                <a:gd name="T42" fmla="*/ 2147483647 w 1751"/>
                <a:gd name="T43" fmla="*/ 425685877 h 1950"/>
                <a:gd name="T44" fmla="*/ 2147483647 w 1751"/>
                <a:gd name="T45" fmla="*/ 254683694 h 1950"/>
                <a:gd name="T46" fmla="*/ 2147483647 w 1751"/>
                <a:gd name="T47" fmla="*/ 171002243 h 1950"/>
                <a:gd name="T48" fmla="*/ 2147483647 w 1751"/>
                <a:gd name="T49" fmla="*/ 211024193 h 1950"/>
                <a:gd name="T50" fmla="*/ 2147483647 w 1751"/>
                <a:gd name="T51" fmla="*/ 334727594 h 1950"/>
                <a:gd name="T52" fmla="*/ 2147483647 w 1751"/>
                <a:gd name="T53" fmla="*/ 429323369 h 1950"/>
                <a:gd name="T54" fmla="*/ 2147483647 w 1751"/>
                <a:gd name="T55" fmla="*/ 240129851 h 1950"/>
                <a:gd name="T56" fmla="*/ 1815713429 w 1751"/>
                <a:gd name="T57" fmla="*/ 189193518 h 1950"/>
                <a:gd name="T58" fmla="*/ 1608306821 w 1751"/>
                <a:gd name="T59" fmla="*/ 200107901 h 1950"/>
                <a:gd name="T60" fmla="*/ 742295767 w 1751"/>
                <a:gd name="T61" fmla="*/ 101872697 h 1950"/>
                <a:gd name="T62" fmla="*/ 200129411 w 1751"/>
                <a:gd name="T63" fmla="*/ 396578311 h 1950"/>
                <a:gd name="T64" fmla="*/ 61857658 w 1751"/>
                <a:gd name="T65" fmla="*/ 585771888 h 1950"/>
                <a:gd name="T66" fmla="*/ 116438058 w 1751"/>
                <a:gd name="T67" fmla="*/ 873200521 h 1950"/>
                <a:gd name="T68" fmla="*/ 378425141 w 1751"/>
                <a:gd name="T69" fmla="*/ 1033288559 h 1950"/>
                <a:gd name="T70" fmla="*/ 258347531 w 1751"/>
                <a:gd name="T71" fmla="*/ 1280695243 h 1950"/>
                <a:gd name="T72" fmla="*/ 862373378 w 1751"/>
                <a:gd name="T73" fmla="*/ 869563029 h 1950"/>
                <a:gd name="T74" fmla="*/ 1488229210 w 1751"/>
                <a:gd name="T75" fmla="*/ 1073310509 h 1950"/>
                <a:gd name="T76" fmla="*/ 1812073847 w 1751"/>
                <a:gd name="T77" fmla="*/ 1287972134 h 1950"/>
                <a:gd name="T78" fmla="*/ 1953983230 w 1751"/>
                <a:gd name="T79" fmla="*/ 1469888701 h 1950"/>
                <a:gd name="T80" fmla="*/ 2121364445 w 1751"/>
                <a:gd name="T81" fmla="*/ 1648165868 h 1950"/>
                <a:gd name="T82" fmla="*/ 2147483647 w 1751"/>
                <a:gd name="T83" fmla="*/ 2147483647 h 1950"/>
                <a:gd name="T84" fmla="*/ 2147483647 w 1751"/>
                <a:gd name="T85" fmla="*/ 2147483647 h 1950"/>
                <a:gd name="T86" fmla="*/ 2147483647 w 1751"/>
                <a:gd name="T87" fmla="*/ 2147483647 h 1950"/>
                <a:gd name="T88" fmla="*/ 2147483647 w 1751"/>
                <a:gd name="T89" fmla="*/ 2147483647 h 1950"/>
                <a:gd name="T90" fmla="*/ 2147483647 w 1751"/>
                <a:gd name="T91" fmla="*/ 2147483647 h 1950"/>
                <a:gd name="T92" fmla="*/ 2147483647 w 1751"/>
                <a:gd name="T93" fmla="*/ 2147483647 h 1950"/>
                <a:gd name="T94" fmla="*/ 2147483647 w 1751"/>
                <a:gd name="T95" fmla="*/ 2147483647 h 1950"/>
                <a:gd name="T96" fmla="*/ 2147483647 w 1751"/>
                <a:gd name="T97" fmla="*/ 2147483647 h 1950"/>
                <a:gd name="T98" fmla="*/ 2147483647 w 1751"/>
                <a:gd name="T99" fmla="*/ 2147483647 h 1950"/>
                <a:gd name="T100" fmla="*/ 2147483647 w 1751"/>
                <a:gd name="T101" fmla="*/ 2147483647 h 1950"/>
                <a:gd name="T102" fmla="*/ 2147483647 w 1751"/>
                <a:gd name="T103" fmla="*/ 2147483647 h 1950"/>
                <a:gd name="T104" fmla="*/ 2147483647 w 1751"/>
                <a:gd name="T105" fmla="*/ 2147483647 h 1950"/>
                <a:gd name="T106" fmla="*/ 2147483647 w 1751"/>
                <a:gd name="T107" fmla="*/ 2147483647 h 1950"/>
                <a:gd name="T108" fmla="*/ 2147483647 w 1751"/>
                <a:gd name="T109" fmla="*/ 2147483647 h 1950"/>
                <a:gd name="T110" fmla="*/ 2147483647 w 1751"/>
                <a:gd name="T111" fmla="*/ 1971978959 h 1950"/>
                <a:gd name="T112" fmla="*/ 2147483647 w 1751"/>
                <a:gd name="T113" fmla="*/ 1804616175 h 1950"/>
                <a:gd name="T114" fmla="*/ 2147483647 w 1751"/>
                <a:gd name="T115" fmla="*/ 1964702067 h 1950"/>
                <a:gd name="T116" fmla="*/ 2147483647 w 1751"/>
                <a:gd name="T117" fmla="*/ 531198063 h 1950"/>
                <a:gd name="T118" fmla="*/ 2147483647 w 1751"/>
                <a:gd name="T119" fmla="*/ 771327854 h 1950"/>
                <a:gd name="T120" fmla="*/ 2147483647 w 1751"/>
                <a:gd name="T121" fmla="*/ 1415312968 h 19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51"/>
                <a:gd name="T184" fmla="*/ 0 h 1950"/>
                <a:gd name="T185" fmla="*/ 1751 w 1751"/>
                <a:gd name="T186" fmla="*/ 1950 h 19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51" h="1950">
                  <a:moveTo>
                    <a:pt x="1746" y="1244"/>
                  </a:moveTo>
                  <a:cubicBezTo>
                    <a:pt x="1741" y="1234"/>
                    <a:pt x="1743" y="1231"/>
                    <a:pt x="1735" y="1231"/>
                  </a:cubicBezTo>
                  <a:cubicBezTo>
                    <a:pt x="1727" y="1231"/>
                    <a:pt x="1719" y="1229"/>
                    <a:pt x="1715" y="1225"/>
                  </a:cubicBezTo>
                  <a:cubicBezTo>
                    <a:pt x="1712" y="1221"/>
                    <a:pt x="1705" y="1215"/>
                    <a:pt x="1700" y="1212"/>
                  </a:cubicBezTo>
                  <a:cubicBezTo>
                    <a:pt x="1695" y="1209"/>
                    <a:pt x="1683" y="1201"/>
                    <a:pt x="1677" y="1201"/>
                  </a:cubicBezTo>
                  <a:cubicBezTo>
                    <a:pt x="1671" y="1200"/>
                    <a:pt x="1670" y="1203"/>
                    <a:pt x="1663" y="1203"/>
                  </a:cubicBezTo>
                  <a:cubicBezTo>
                    <a:pt x="1657" y="1203"/>
                    <a:pt x="1646" y="1197"/>
                    <a:pt x="1641" y="1196"/>
                  </a:cubicBezTo>
                  <a:cubicBezTo>
                    <a:pt x="1637" y="1194"/>
                    <a:pt x="1634" y="1197"/>
                    <a:pt x="1632" y="1197"/>
                  </a:cubicBezTo>
                  <a:cubicBezTo>
                    <a:pt x="1630" y="1198"/>
                    <a:pt x="1623" y="1193"/>
                    <a:pt x="1622" y="1191"/>
                  </a:cubicBezTo>
                  <a:cubicBezTo>
                    <a:pt x="1621" y="1189"/>
                    <a:pt x="1619" y="1186"/>
                    <a:pt x="1613" y="1184"/>
                  </a:cubicBezTo>
                  <a:cubicBezTo>
                    <a:pt x="1607" y="1181"/>
                    <a:pt x="1592" y="1174"/>
                    <a:pt x="1588" y="1173"/>
                  </a:cubicBezTo>
                  <a:cubicBezTo>
                    <a:pt x="1584" y="1172"/>
                    <a:pt x="1576" y="1170"/>
                    <a:pt x="1574" y="1175"/>
                  </a:cubicBezTo>
                  <a:cubicBezTo>
                    <a:pt x="1571" y="1179"/>
                    <a:pt x="1569" y="1184"/>
                    <a:pt x="1564" y="1187"/>
                  </a:cubicBezTo>
                  <a:cubicBezTo>
                    <a:pt x="1560" y="1190"/>
                    <a:pt x="1560" y="1192"/>
                    <a:pt x="1558" y="1194"/>
                  </a:cubicBezTo>
                  <a:cubicBezTo>
                    <a:pt x="1557" y="1196"/>
                    <a:pt x="1556" y="1196"/>
                    <a:pt x="1556" y="1194"/>
                  </a:cubicBezTo>
                  <a:cubicBezTo>
                    <a:pt x="1555" y="1192"/>
                    <a:pt x="1554" y="1192"/>
                    <a:pt x="1553" y="1191"/>
                  </a:cubicBezTo>
                  <a:cubicBezTo>
                    <a:pt x="1552" y="1190"/>
                    <a:pt x="1551" y="1189"/>
                    <a:pt x="1550" y="1188"/>
                  </a:cubicBezTo>
                  <a:cubicBezTo>
                    <a:pt x="1549" y="1187"/>
                    <a:pt x="1547" y="1185"/>
                    <a:pt x="1546" y="1188"/>
                  </a:cubicBezTo>
                  <a:cubicBezTo>
                    <a:pt x="1545" y="1191"/>
                    <a:pt x="1546" y="1193"/>
                    <a:pt x="1544" y="1191"/>
                  </a:cubicBezTo>
                  <a:cubicBezTo>
                    <a:pt x="1543" y="1189"/>
                    <a:pt x="1543" y="1188"/>
                    <a:pt x="1542" y="1187"/>
                  </a:cubicBezTo>
                  <a:cubicBezTo>
                    <a:pt x="1540" y="1186"/>
                    <a:pt x="1540" y="1186"/>
                    <a:pt x="1539" y="1184"/>
                  </a:cubicBezTo>
                  <a:cubicBezTo>
                    <a:pt x="1538" y="1182"/>
                    <a:pt x="1538" y="1180"/>
                    <a:pt x="1538" y="1178"/>
                  </a:cubicBezTo>
                  <a:cubicBezTo>
                    <a:pt x="1538" y="1175"/>
                    <a:pt x="1537" y="1171"/>
                    <a:pt x="1536" y="1173"/>
                  </a:cubicBezTo>
                  <a:cubicBezTo>
                    <a:pt x="1534" y="1176"/>
                    <a:pt x="1531" y="1182"/>
                    <a:pt x="1528" y="1183"/>
                  </a:cubicBezTo>
                  <a:cubicBezTo>
                    <a:pt x="1525" y="1184"/>
                    <a:pt x="1525" y="1183"/>
                    <a:pt x="1528" y="1181"/>
                  </a:cubicBezTo>
                  <a:cubicBezTo>
                    <a:pt x="1531" y="1179"/>
                    <a:pt x="1534" y="1175"/>
                    <a:pt x="1534" y="1173"/>
                  </a:cubicBezTo>
                  <a:cubicBezTo>
                    <a:pt x="1534" y="1171"/>
                    <a:pt x="1531" y="1171"/>
                    <a:pt x="1530" y="1172"/>
                  </a:cubicBezTo>
                  <a:cubicBezTo>
                    <a:pt x="1530" y="1173"/>
                    <a:pt x="1527" y="1179"/>
                    <a:pt x="1524" y="1181"/>
                  </a:cubicBezTo>
                  <a:cubicBezTo>
                    <a:pt x="1521" y="1182"/>
                    <a:pt x="1522" y="1181"/>
                    <a:pt x="1525" y="1178"/>
                  </a:cubicBezTo>
                  <a:cubicBezTo>
                    <a:pt x="1528" y="1176"/>
                    <a:pt x="1527" y="1174"/>
                    <a:pt x="1528" y="1172"/>
                  </a:cubicBezTo>
                  <a:cubicBezTo>
                    <a:pt x="1529" y="1169"/>
                    <a:pt x="1531" y="1169"/>
                    <a:pt x="1533" y="1166"/>
                  </a:cubicBezTo>
                  <a:cubicBezTo>
                    <a:pt x="1534" y="1164"/>
                    <a:pt x="1533" y="1163"/>
                    <a:pt x="1535" y="1162"/>
                  </a:cubicBezTo>
                  <a:cubicBezTo>
                    <a:pt x="1538" y="1162"/>
                    <a:pt x="1540" y="1160"/>
                    <a:pt x="1540" y="1159"/>
                  </a:cubicBezTo>
                  <a:cubicBezTo>
                    <a:pt x="1541" y="1157"/>
                    <a:pt x="1544" y="1157"/>
                    <a:pt x="1545" y="1158"/>
                  </a:cubicBezTo>
                  <a:cubicBezTo>
                    <a:pt x="1545" y="1160"/>
                    <a:pt x="1547" y="1159"/>
                    <a:pt x="1548" y="1157"/>
                  </a:cubicBezTo>
                  <a:cubicBezTo>
                    <a:pt x="1549" y="1155"/>
                    <a:pt x="1549" y="1155"/>
                    <a:pt x="1548" y="1152"/>
                  </a:cubicBezTo>
                  <a:cubicBezTo>
                    <a:pt x="1547" y="1150"/>
                    <a:pt x="1550" y="1147"/>
                    <a:pt x="1550" y="1144"/>
                  </a:cubicBezTo>
                  <a:cubicBezTo>
                    <a:pt x="1551" y="1141"/>
                    <a:pt x="1546" y="1138"/>
                    <a:pt x="1542" y="1137"/>
                  </a:cubicBezTo>
                  <a:cubicBezTo>
                    <a:pt x="1539" y="1136"/>
                    <a:pt x="1538" y="1128"/>
                    <a:pt x="1537" y="1122"/>
                  </a:cubicBezTo>
                  <a:cubicBezTo>
                    <a:pt x="1536" y="1117"/>
                    <a:pt x="1536" y="1112"/>
                    <a:pt x="1534" y="1109"/>
                  </a:cubicBezTo>
                  <a:cubicBezTo>
                    <a:pt x="1531" y="1107"/>
                    <a:pt x="1524" y="1104"/>
                    <a:pt x="1521" y="1101"/>
                  </a:cubicBezTo>
                  <a:cubicBezTo>
                    <a:pt x="1517" y="1098"/>
                    <a:pt x="1513" y="1092"/>
                    <a:pt x="1509" y="1090"/>
                  </a:cubicBezTo>
                  <a:cubicBezTo>
                    <a:pt x="1504" y="1089"/>
                    <a:pt x="1489" y="1084"/>
                    <a:pt x="1487" y="1085"/>
                  </a:cubicBezTo>
                  <a:cubicBezTo>
                    <a:pt x="1485" y="1085"/>
                    <a:pt x="1482" y="1084"/>
                    <a:pt x="1477" y="1085"/>
                  </a:cubicBezTo>
                  <a:cubicBezTo>
                    <a:pt x="1473" y="1086"/>
                    <a:pt x="1473" y="1088"/>
                    <a:pt x="1471" y="1088"/>
                  </a:cubicBezTo>
                  <a:cubicBezTo>
                    <a:pt x="1469" y="1088"/>
                    <a:pt x="1467" y="1087"/>
                    <a:pt x="1466" y="1085"/>
                  </a:cubicBezTo>
                  <a:cubicBezTo>
                    <a:pt x="1465" y="1082"/>
                    <a:pt x="1464" y="1081"/>
                    <a:pt x="1463" y="1082"/>
                  </a:cubicBezTo>
                  <a:cubicBezTo>
                    <a:pt x="1462" y="1084"/>
                    <a:pt x="1461" y="1086"/>
                    <a:pt x="1458" y="1085"/>
                  </a:cubicBezTo>
                  <a:cubicBezTo>
                    <a:pt x="1456" y="1084"/>
                    <a:pt x="1454" y="1083"/>
                    <a:pt x="1450" y="1079"/>
                  </a:cubicBezTo>
                  <a:cubicBezTo>
                    <a:pt x="1447" y="1075"/>
                    <a:pt x="1444" y="1075"/>
                    <a:pt x="1441" y="1073"/>
                  </a:cubicBezTo>
                  <a:cubicBezTo>
                    <a:pt x="1438" y="1071"/>
                    <a:pt x="1439" y="1068"/>
                    <a:pt x="1437" y="1065"/>
                  </a:cubicBezTo>
                  <a:cubicBezTo>
                    <a:pt x="1434" y="1062"/>
                    <a:pt x="1424" y="1051"/>
                    <a:pt x="1418" y="1051"/>
                  </a:cubicBezTo>
                  <a:cubicBezTo>
                    <a:pt x="1411" y="1051"/>
                    <a:pt x="1407" y="1050"/>
                    <a:pt x="1405" y="1051"/>
                  </a:cubicBezTo>
                  <a:cubicBezTo>
                    <a:pt x="1403" y="1051"/>
                    <a:pt x="1393" y="1052"/>
                    <a:pt x="1397" y="1050"/>
                  </a:cubicBezTo>
                  <a:cubicBezTo>
                    <a:pt x="1401" y="1048"/>
                    <a:pt x="1403" y="1049"/>
                    <a:pt x="1404" y="1045"/>
                  </a:cubicBezTo>
                  <a:cubicBezTo>
                    <a:pt x="1405" y="1042"/>
                    <a:pt x="1408" y="1040"/>
                    <a:pt x="1404" y="1038"/>
                  </a:cubicBezTo>
                  <a:cubicBezTo>
                    <a:pt x="1400" y="1037"/>
                    <a:pt x="1398" y="1034"/>
                    <a:pt x="1396" y="1034"/>
                  </a:cubicBezTo>
                  <a:cubicBezTo>
                    <a:pt x="1394" y="1034"/>
                    <a:pt x="1396" y="1036"/>
                    <a:pt x="1395" y="1036"/>
                  </a:cubicBezTo>
                  <a:cubicBezTo>
                    <a:pt x="1394" y="1035"/>
                    <a:pt x="1392" y="1034"/>
                    <a:pt x="1391" y="1033"/>
                  </a:cubicBezTo>
                  <a:cubicBezTo>
                    <a:pt x="1390" y="1032"/>
                    <a:pt x="1390" y="1034"/>
                    <a:pt x="1389" y="1035"/>
                  </a:cubicBezTo>
                  <a:cubicBezTo>
                    <a:pt x="1388" y="1036"/>
                    <a:pt x="1388" y="1035"/>
                    <a:pt x="1388" y="1034"/>
                  </a:cubicBezTo>
                  <a:cubicBezTo>
                    <a:pt x="1388" y="1032"/>
                    <a:pt x="1386" y="1029"/>
                    <a:pt x="1384" y="1029"/>
                  </a:cubicBezTo>
                  <a:cubicBezTo>
                    <a:pt x="1382" y="1029"/>
                    <a:pt x="1381" y="1032"/>
                    <a:pt x="1380" y="1032"/>
                  </a:cubicBezTo>
                  <a:cubicBezTo>
                    <a:pt x="1379" y="1031"/>
                    <a:pt x="1379" y="1030"/>
                    <a:pt x="1380" y="1028"/>
                  </a:cubicBezTo>
                  <a:cubicBezTo>
                    <a:pt x="1381" y="1026"/>
                    <a:pt x="1377" y="1026"/>
                    <a:pt x="1380" y="1024"/>
                  </a:cubicBezTo>
                  <a:cubicBezTo>
                    <a:pt x="1383" y="1023"/>
                    <a:pt x="1391" y="1024"/>
                    <a:pt x="1390" y="1023"/>
                  </a:cubicBezTo>
                  <a:cubicBezTo>
                    <a:pt x="1388" y="1021"/>
                    <a:pt x="1388" y="1021"/>
                    <a:pt x="1383" y="1021"/>
                  </a:cubicBezTo>
                  <a:cubicBezTo>
                    <a:pt x="1379" y="1021"/>
                    <a:pt x="1369" y="1019"/>
                    <a:pt x="1364" y="1024"/>
                  </a:cubicBezTo>
                  <a:cubicBezTo>
                    <a:pt x="1360" y="1028"/>
                    <a:pt x="1357" y="1031"/>
                    <a:pt x="1352" y="1030"/>
                  </a:cubicBezTo>
                  <a:cubicBezTo>
                    <a:pt x="1348" y="1029"/>
                    <a:pt x="1343" y="1029"/>
                    <a:pt x="1341" y="1027"/>
                  </a:cubicBezTo>
                  <a:cubicBezTo>
                    <a:pt x="1338" y="1025"/>
                    <a:pt x="1337" y="1022"/>
                    <a:pt x="1334" y="1022"/>
                  </a:cubicBezTo>
                  <a:cubicBezTo>
                    <a:pt x="1331" y="1022"/>
                    <a:pt x="1318" y="1024"/>
                    <a:pt x="1313" y="1024"/>
                  </a:cubicBezTo>
                  <a:cubicBezTo>
                    <a:pt x="1309" y="1024"/>
                    <a:pt x="1308" y="1024"/>
                    <a:pt x="1307" y="1021"/>
                  </a:cubicBezTo>
                  <a:cubicBezTo>
                    <a:pt x="1307" y="1017"/>
                    <a:pt x="1305" y="1011"/>
                    <a:pt x="1300" y="1011"/>
                  </a:cubicBezTo>
                  <a:cubicBezTo>
                    <a:pt x="1296" y="1011"/>
                    <a:pt x="1289" y="1010"/>
                    <a:pt x="1284" y="1011"/>
                  </a:cubicBezTo>
                  <a:cubicBezTo>
                    <a:pt x="1280" y="1012"/>
                    <a:pt x="1274" y="1015"/>
                    <a:pt x="1272" y="1016"/>
                  </a:cubicBezTo>
                  <a:cubicBezTo>
                    <a:pt x="1271" y="1016"/>
                    <a:pt x="1265" y="1019"/>
                    <a:pt x="1265" y="1021"/>
                  </a:cubicBezTo>
                  <a:cubicBezTo>
                    <a:pt x="1265" y="1024"/>
                    <a:pt x="1272" y="1032"/>
                    <a:pt x="1272" y="1034"/>
                  </a:cubicBezTo>
                  <a:cubicBezTo>
                    <a:pt x="1271" y="1037"/>
                    <a:pt x="1271" y="1043"/>
                    <a:pt x="1268" y="1043"/>
                  </a:cubicBezTo>
                  <a:cubicBezTo>
                    <a:pt x="1264" y="1044"/>
                    <a:pt x="1256" y="1035"/>
                    <a:pt x="1257" y="1033"/>
                  </a:cubicBezTo>
                  <a:cubicBezTo>
                    <a:pt x="1257" y="1031"/>
                    <a:pt x="1264" y="1024"/>
                    <a:pt x="1264" y="1022"/>
                  </a:cubicBezTo>
                  <a:cubicBezTo>
                    <a:pt x="1264" y="1020"/>
                    <a:pt x="1258" y="1016"/>
                    <a:pt x="1258" y="1014"/>
                  </a:cubicBezTo>
                  <a:cubicBezTo>
                    <a:pt x="1258" y="1011"/>
                    <a:pt x="1261" y="1008"/>
                    <a:pt x="1264" y="1008"/>
                  </a:cubicBezTo>
                  <a:cubicBezTo>
                    <a:pt x="1267" y="1007"/>
                    <a:pt x="1273" y="1002"/>
                    <a:pt x="1269" y="1000"/>
                  </a:cubicBezTo>
                  <a:cubicBezTo>
                    <a:pt x="1266" y="998"/>
                    <a:pt x="1261" y="998"/>
                    <a:pt x="1259" y="1000"/>
                  </a:cubicBezTo>
                  <a:cubicBezTo>
                    <a:pt x="1258" y="1002"/>
                    <a:pt x="1255" y="1005"/>
                    <a:pt x="1254" y="1005"/>
                  </a:cubicBezTo>
                  <a:cubicBezTo>
                    <a:pt x="1253" y="1006"/>
                    <a:pt x="1251" y="1007"/>
                    <a:pt x="1249" y="1008"/>
                  </a:cubicBezTo>
                  <a:cubicBezTo>
                    <a:pt x="1248" y="1009"/>
                    <a:pt x="1245" y="1014"/>
                    <a:pt x="1243" y="1014"/>
                  </a:cubicBezTo>
                  <a:cubicBezTo>
                    <a:pt x="1240" y="1014"/>
                    <a:pt x="1233" y="1012"/>
                    <a:pt x="1231" y="1015"/>
                  </a:cubicBezTo>
                  <a:cubicBezTo>
                    <a:pt x="1229" y="1018"/>
                    <a:pt x="1228" y="1023"/>
                    <a:pt x="1226" y="1021"/>
                  </a:cubicBezTo>
                  <a:cubicBezTo>
                    <a:pt x="1224" y="1019"/>
                    <a:pt x="1225" y="1018"/>
                    <a:pt x="1224" y="1017"/>
                  </a:cubicBezTo>
                  <a:cubicBezTo>
                    <a:pt x="1222" y="1016"/>
                    <a:pt x="1219" y="1018"/>
                    <a:pt x="1218" y="1019"/>
                  </a:cubicBezTo>
                  <a:cubicBezTo>
                    <a:pt x="1217" y="1020"/>
                    <a:pt x="1213" y="1023"/>
                    <a:pt x="1212" y="1027"/>
                  </a:cubicBezTo>
                  <a:cubicBezTo>
                    <a:pt x="1211" y="1032"/>
                    <a:pt x="1212" y="1035"/>
                    <a:pt x="1210" y="1038"/>
                  </a:cubicBezTo>
                  <a:cubicBezTo>
                    <a:pt x="1207" y="1040"/>
                    <a:pt x="1200" y="1046"/>
                    <a:pt x="1198" y="1050"/>
                  </a:cubicBezTo>
                  <a:cubicBezTo>
                    <a:pt x="1196" y="1053"/>
                    <a:pt x="1196" y="1059"/>
                    <a:pt x="1195" y="1058"/>
                  </a:cubicBezTo>
                  <a:cubicBezTo>
                    <a:pt x="1194" y="1058"/>
                    <a:pt x="1189" y="1049"/>
                    <a:pt x="1186" y="1046"/>
                  </a:cubicBezTo>
                  <a:cubicBezTo>
                    <a:pt x="1183" y="1043"/>
                    <a:pt x="1179" y="1040"/>
                    <a:pt x="1179" y="1042"/>
                  </a:cubicBezTo>
                  <a:cubicBezTo>
                    <a:pt x="1179" y="1043"/>
                    <a:pt x="1175" y="1042"/>
                    <a:pt x="1173" y="1040"/>
                  </a:cubicBezTo>
                  <a:cubicBezTo>
                    <a:pt x="1171" y="1039"/>
                    <a:pt x="1163" y="1036"/>
                    <a:pt x="1161" y="1036"/>
                  </a:cubicBezTo>
                  <a:cubicBezTo>
                    <a:pt x="1158" y="1036"/>
                    <a:pt x="1156" y="1037"/>
                    <a:pt x="1155" y="1039"/>
                  </a:cubicBezTo>
                  <a:cubicBezTo>
                    <a:pt x="1153" y="1040"/>
                    <a:pt x="1147" y="1043"/>
                    <a:pt x="1146" y="1043"/>
                  </a:cubicBezTo>
                  <a:cubicBezTo>
                    <a:pt x="1145" y="1044"/>
                    <a:pt x="1145" y="1045"/>
                    <a:pt x="1142" y="1046"/>
                  </a:cubicBezTo>
                  <a:cubicBezTo>
                    <a:pt x="1139" y="1046"/>
                    <a:pt x="1133" y="1046"/>
                    <a:pt x="1131" y="1044"/>
                  </a:cubicBezTo>
                  <a:cubicBezTo>
                    <a:pt x="1129" y="1042"/>
                    <a:pt x="1126" y="1042"/>
                    <a:pt x="1123" y="1041"/>
                  </a:cubicBezTo>
                  <a:cubicBezTo>
                    <a:pt x="1121" y="1040"/>
                    <a:pt x="1117" y="1036"/>
                    <a:pt x="1115" y="1032"/>
                  </a:cubicBezTo>
                  <a:cubicBezTo>
                    <a:pt x="1113" y="1029"/>
                    <a:pt x="1103" y="1020"/>
                    <a:pt x="1102" y="1016"/>
                  </a:cubicBezTo>
                  <a:cubicBezTo>
                    <a:pt x="1101" y="1013"/>
                    <a:pt x="1105" y="1009"/>
                    <a:pt x="1105" y="1004"/>
                  </a:cubicBezTo>
                  <a:cubicBezTo>
                    <a:pt x="1106" y="999"/>
                    <a:pt x="1108" y="990"/>
                    <a:pt x="1108" y="985"/>
                  </a:cubicBezTo>
                  <a:cubicBezTo>
                    <a:pt x="1108" y="980"/>
                    <a:pt x="1112" y="976"/>
                    <a:pt x="1112" y="972"/>
                  </a:cubicBezTo>
                  <a:cubicBezTo>
                    <a:pt x="1112" y="968"/>
                    <a:pt x="1112" y="967"/>
                    <a:pt x="1112" y="966"/>
                  </a:cubicBezTo>
                  <a:cubicBezTo>
                    <a:pt x="1112" y="964"/>
                    <a:pt x="1113" y="964"/>
                    <a:pt x="1109" y="963"/>
                  </a:cubicBezTo>
                  <a:cubicBezTo>
                    <a:pt x="1105" y="962"/>
                    <a:pt x="1101" y="956"/>
                    <a:pt x="1097" y="954"/>
                  </a:cubicBezTo>
                  <a:cubicBezTo>
                    <a:pt x="1093" y="952"/>
                    <a:pt x="1087" y="952"/>
                    <a:pt x="1080" y="953"/>
                  </a:cubicBezTo>
                  <a:cubicBezTo>
                    <a:pt x="1073" y="953"/>
                    <a:pt x="1070" y="957"/>
                    <a:pt x="1066" y="956"/>
                  </a:cubicBezTo>
                  <a:cubicBezTo>
                    <a:pt x="1061" y="955"/>
                    <a:pt x="1060" y="953"/>
                    <a:pt x="1055" y="953"/>
                  </a:cubicBezTo>
                  <a:cubicBezTo>
                    <a:pt x="1050" y="954"/>
                    <a:pt x="1046" y="957"/>
                    <a:pt x="1042" y="955"/>
                  </a:cubicBezTo>
                  <a:cubicBezTo>
                    <a:pt x="1038" y="953"/>
                    <a:pt x="1035" y="952"/>
                    <a:pt x="1039" y="949"/>
                  </a:cubicBezTo>
                  <a:cubicBezTo>
                    <a:pt x="1043" y="946"/>
                    <a:pt x="1047" y="939"/>
                    <a:pt x="1046" y="933"/>
                  </a:cubicBezTo>
                  <a:cubicBezTo>
                    <a:pt x="1046" y="926"/>
                    <a:pt x="1048" y="924"/>
                    <a:pt x="1050" y="921"/>
                  </a:cubicBezTo>
                  <a:cubicBezTo>
                    <a:pt x="1052" y="918"/>
                    <a:pt x="1055" y="913"/>
                    <a:pt x="1055" y="909"/>
                  </a:cubicBezTo>
                  <a:cubicBezTo>
                    <a:pt x="1055" y="906"/>
                    <a:pt x="1053" y="897"/>
                    <a:pt x="1057" y="892"/>
                  </a:cubicBezTo>
                  <a:cubicBezTo>
                    <a:pt x="1061" y="887"/>
                    <a:pt x="1066" y="884"/>
                    <a:pt x="1065" y="881"/>
                  </a:cubicBezTo>
                  <a:cubicBezTo>
                    <a:pt x="1064" y="878"/>
                    <a:pt x="1065" y="875"/>
                    <a:pt x="1057" y="876"/>
                  </a:cubicBezTo>
                  <a:cubicBezTo>
                    <a:pt x="1050" y="876"/>
                    <a:pt x="1025" y="878"/>
                    <a:pt x="1020" y="883"/>
                  </a:cubicBezTo>
                  <a:cubicBezTo>
                    <a:pt x="1016" y="888"/>
                    <a:pt x="1018" y="897"/>
                    <a:pt x="1016" y="901"/>
                  </a:cubicBezTo>
                  <a:cubicBezTo>
                    <a:pt x="1014" y="904"/>
                    <a:pt x="1006" y="911"/>
                    <a:pt x="1006" y="912"/>
                  </a:cubicBezTo>
                  <a:cubicBezTo>
                    <a:pt x="1005" y="913"/>
                    <a:pt x="1006" y="916"/>
                    <a:pt x="1004" y="917"/>
                  </a:cubicBezTo>
                  <a:cubicBezTo>
                    <a:pt x="1003" y="917"/>
                    <a:pt x="1000" y="915"/>
                    <a:pt x="997" y="914"/>
                  </a:cubicBezTo>
                  <a:cubicBezTo>
                    <a:pt x="995" y="914"/>
                    <a:pt x="983" y="916"/>
                    <a:pt x="977" y="918"/>
                  </a:cubicBezTo>
                  <a:cubicBezTo>
                    <a:pt x="972" y="920"/>
                    <a:pt x="968" y="922"/>
                    <a:pt x="965" y="920"/>
                  </a:cubicBezTo>
                  <a:cubicBezTo>
                    <a:pt x="962" y="918"/>
                    <a:pt x="961" y="915"/>
                    <a:pt x="956" y="914"/>
                  </a:cubicBezTo>
                  <a:cubicBezTo>
                    <a:pt x="951" y="913"/>
                    <a:pt x="944" y="913"/>
                    <a:pt x="941" y="905"/>
                  </a:cubicBezTo>
                  <a:cubicBezTo>
                    <a:pt x="939" y="898"/>
                    <a:pt x="936" y="894"/>
                    <a:pt x="933" y="889"/>
                  </a:cubicBezTo>
                  <a:cubicBezTo>
                    <a:pt x="929" y="884"/>
                    <a:pt x="927" y="879"/>
                    <a:pt x="924" y="868"/>
                  </a:cubicBezTo>
                  <a:cubicBezTo>
                    <a:pt x="921" y="857"/>
                    <a:pt x="923" y="850"/>
                    <a:pt x="923" y="847"/>
                  </a:cubicBezTo>
                  <a:cubicBezTo>
                    <a:pt x="924" y="844"/>
                    <a:pt x="921" y="835"/>
                    <a:pt x="922" y="830"/>
                  </a:cubicBezTo>
                  <a:cubicBezTo>
                    <a:pt x="923" y="826"/>
                    <a:pt x="929" y="822"/>
                    <a:pt x="930" y="817"/>
                  </a:cubicBezTo>
                  <a:cubicBezTo>
                    <a:pt x="931" y="811"/>
                    <a:pt x="925" y="799"/>
                    <a:pt x="924" y="795"/>
                  </a:cubicBezTo>
                  <a:cubicBezTo>
                    <a:pt x="924" y="792"/>
                    <a:pt x="925" y="796"/>
                    <a:pt x="927" y="792"/>
                  </a:cubicBezTo>
                  <a:cubicBezTo>
                    <a:pt x="929" y="789"/>
                    <a:pt x="926" y="788"/>
                    <a:pt x="928" y="787"/>
                  </a:cubicBezTo>
                  <a:cubicBezTo>
                    <a:pt x="929" y="786"/>
                    <a:pt x="930" y="786"/>
                    <a:pt x="932" y="785"/>
                  </a:cubicBezTo>
                  <a:cubicBezTo>
                    <a:pt x="934" y="783"/>
                    <a:pt x="940" y="781"/>
                    <a:pt x="940" y="777"/>
                  </a:cubicBezTo>
                  <a:cubicBezTo>
                    <a:pt x="941" y="774"/>
                    <a:pt x="942" y="775"/>
                    <a:pt x="943" y="776"/>
                  </a:cubicBezTo>
                  <a:cubicBezTo>
                    <a:pt x="945" y="777"/>
                    <a:pt x="952" y="773"/>
                    <a:pt x="957" y="771"/>
                  </a:cubicBezTo>
                  <a:cubicBezTo>
                    <a:pt x="961" y="768"/>
                    <a:pt x="964" y="765"/>
                    <a:pt x="962" y="764"/>
                  </a:cubicBezTo>
                  <a:cubicBezTo>
                    <a:pt x="960" y="763"/>
                    <a:pt x="955" y="760"/>
                    <a:pt x="959" y="761"/>
                  </a:cubicBezTo>
                  <a:cubicBezTo>
                    <a:pt x="963" y="762"/>
                    <a:pt x="963" y="764"/>
                    <a:pt x="967" y="763"/>
                  </a:cubicBezTo>
                  <a:cubicBezTo>
                    <a:pt x="970" y="761"/>
                    <a:pt x="971" y="758"/>
                    <a:pt x="976" y="759"/>
                  </a:cubicBezTo>
                  <a:cubicBezTo>
                    <a:pt x="981" y="759"/>
                    <a:pt x="985" y="759"/>
                    <a:pt x="988" y="761"/>
                  </a:cubicBezTo>
                  <a:cubicBezTo>
                    <a:pt x="991" y="764"/>
                    <a:pt x="993" y="764"/>
                    <a:pt x="995" y="763"/>
                  </a:cubicBezTo>
                  <a:cubicBezTo>
                    <a:pt x="997" y="761"/>
                    <a:pt x="999" y="760"/>
                    <a:pt x="1003" y="761"/>
                  </a:cubicBezTo>
                  <a:cubicBezTo>
                    <a:pt x="1006" y="763"/>
                    <a:pt x="1010" y="768"/>
                    <a:pt x="1013" y="768"/>
                  </a:cubicBezTo>
                  <a:cubicBezTo>
                    <a:pt x="1016" y="768"/>
                    <a:pt x="1021" y="761"/>
                    <a:pt x="1023" y="762"/>
                  </a:cubicBezTo>
                  <a:cubicBezTo>
                    <a:pt x="1025" y="763"/>
                    <a:pt x="1032" y="769"/>
                    <a:pt x="1032" y="770"/>
                  </a:cubicBezTo>
                  <a:cubicBezTo>
                    <a:pt x="1032" y="771"/>
                    <a:pt x="1035" y="769"/>
                    <a:pt x="1035" y="768"/>
                  </a:cubicBezTo>
                  <a:cubicBezTo>
                    <a:pt x="1036" y="767"/>
                    <a:pt x="1036" y="768"/>
                    <a:pt x="1034" y="766"/>
                  </a:cubicBezTo>
                  <a:cubicBezTo>
                    <a:pt x="1032" y="764"/>
                    <a:pt x="1027" y="762"/>
                    <a:pt x="1029" y="761"/>
                  </a:cubicBezTo>
                  <a:cubicBezTo>
                    <a:pt x="1031" y="759"/>
                    <a:pt x="1032" y="761"/>
                    <a:pt x="1030" y="759"/>
                  </a:cubicBezTo>
                  <a:cubicBezTo>
                    <a:pt x="1029" y="757"/>
                    <a:pt x="1028" y="756"/>
                    <a:pt x="1028" y="755"/>
                  </a:cubicBezTo>
                  <a:cubicBezTo>
                    <a:pt x="1028" y="754"/>
                    <a:pt x="1027" y="753"/>
                    <a:pt x="1026" y="754"/>
                  </a:cubicBezTo>
                  <a:cubicBezTo>
                    <a:pt x="1024" y="755"/>
                    <a:pt x="1017" y="755"/>
                    <a:pt x="1017" y="753"/>
                  </a:cubicBezTo>
                  <a:cubicBezTo>
                    <a:pt x="1018" y="751"/>
                    <a:pt x="1021" y="750"/>
                    <a:pt x="1023" y="751"/>
                  </a:cubicBezTo>
                  <a:cubicBezTo>
                    <a:pt x="1024" y="752"/>
                    <a:pt x="1025" y="754"/>
                    <a:pt x="1030" y="753"/>
                  </a:cubicBezTo>
                  <a:cubicBezTo>
                    <a:pt x="1034" y="751"/>
                    <a:pt x="1039" y="751"/>
                    <a:pt x="1043" y="751"/>
                  </a:cubicBezTo>
                  <a:cubicBezTo>
                    <a:pt x="1047" y="751"/>
                    <a:pt x="1049" y="749"/>
                    <a:pt x="1051" y="750"/>
                  </a:cubicBezTo>
                  <a:cubicBezTo>
                    <a:pt x="1052" y="751"/>
                    <a:pt x="1051" y="752"/>
                    <a:pt x="1053" y="752"/>
                  </a:cubicBezTo>
                  <a:cubicBezTo>
                    <a:pt x="1055" y="752"/>
                    <a:pt x="1058" y="751"/>
                    <a:pt x="1063" y="751"/>
                  </a:cubicBezTo>
                  <a:cubicBezTo>
                    <a:pt x="1067" y="751"/>
                    <a:pt x="1074" y="750"/>
                    <a:pt x="1078" y="752"/>
                  </a:cubicBezTo>
                  <a:cubicBezTo>
                    <a:pt x="1081" y="754"/>
                    <a:pt x="1082" y="758"/>
                    <a:pt x="1085" y="759"/>
                  </a:cubicBezTo>
                  <a:cubicBezTo>
                    <a:pt x="1087" y="761"/>
                    <a:pt x="1087" y="761"/>
                    <a:pt x="1091" y="760"/>
                  </a:cubicBezTo>
                  <a:cubicBezTo>
                    <a:pt x="1094" y="759"/>
                    <a:pt x="1099" y="755"/>
                    <a:pt x="1100" y="755"/>
                  </a:cubicBezTo>
                  <a:cubicBezTo>
                    <a:pt x="1102" y="756"/>
                    <a:pt x="1107" y="763"/>
                    <a:pt x="1110" y="765"/>
                  </a:cubicBezTo>
                  <a:cubicBezTo>
                    <a:pt x="1114" y="767"/>
                    <a:pt x="1120" y="772"/>
                    <a:pt x="1119" y="774"/>
                  </a:cubicBezTo>
                  <a:cubicBezTo>
                    <a:pt x="1119" y="777"/>
                    <a:pt x="1118" y="781"/>
                    <a:pt x="1118" y="784"/>
                  </a:cubicBezTo>
                  <a:cubicBezTo>
                    <a:pt x="1118" y="786"/>
                    <a:pt x="1120" y="787"/>
                    <a:pt x="1121" y="788"/>
                  </a:cubicBezTo>
                  <a:cubicBezTo>
                    <a:pt x="1122" y="789"/>
                    <a:pt x="1120" y="787"/>
                    <a:pt x="1120" y="791"/>
                  </a:cubicBezTo>
                  <a:cubicBezTo>
                    <a:pt x="1120" y="794"/>
                    <a:pt x="1120" y="797"/>
                    <a:pt x="1122" y="799"/>
                  </a:cubicBezTo>
                  <a:cubicBezTo>
                    <a:pt x="1125" y="801"/>
                    <a:pt x="1127" y="801"/>
                    <a:pt x="1127" y="803"/>
                  </a:cubicBezTo>
                  <a:cubicBezTo>
                    <a:pt x="1127" y="804"/>
                    <a:pt x="1129" y="803"/>
                    <a:pt x="1130" y="804"/>
                  </a:cubicBezTo>
                  <a:cubicBezTo>
                    <a:pt x="1130" y="805"/>
                    <a:pt x="1128" y="808"/>
                    <a:pt x="1130" y="811"/>
                  </a:cubicBezTo>
                  <a:cubicBezTo>
                    <a:pt x="1132" y="815"/>
                    <a:pt x="1135" y="815"/>
                    <a:pt x="1136" y="817"/>
                  </a:cubicBezTo>
                  <a:cubicBezTo>
                    <a:pt x="1138" y="818"/>
                    <a:pt x="1141" y="826"/>
                    <a:pt x="1142" y="826"/>
                  </a:cubicBezTo>
                  <a:cubicBezTo>
                    <a:pt x="1143" y="827"/>
                    <a:pt x="1146" y="823"/>
                    <a:pt x="1147" y="824"/>
                  </a:cubicBezTo>
                  <a:cubicBezTo>
                    <a:pt x="1148" y="824"/>
                    <a:pt x="1147" y="827"/>
                    <a:pt x="1146" y="828"/>
                  </a:cubicBezTo>
                  <a:cubicBezTo>
                    <a:pt x="1146" y="829"/>
                    <a:pt x="1149" y="829"/>
                    <a:pt x="1149" y="827"/>
                  </a:cubicBezTo>
                  <a:cubicBezTo>
                    <a:pt x="1149" y="825"/>
                    <a:pt x="1148" y="820"/>
                    <a:pt x="1151" y="816"/>
                  </a:cubicBezTo>
                  <a:cubicBezTo>
                    <a:pt x="1153" y="811"/>
                    <a:pt x="1154" y="799"/>
                    <a:pt x="1150" y="793"/>
                  </a:cubicBezTo>
                  <a:cubicBezTo>
                    <a:pt x="1147" y="787"/>
                    <a:pt x="1145" y="783"/>
                    <a:pt x="1144" y="779"/>
                  </a:cubicBezTo>
                  <a:cubicBezTo>
                    <a:pt x="1143" y="774"/>
                    <a:pt x="1140" y="767"/>
                    <a:pt x="1138" y="762"/>
                  </a:cubicBezTo>
                  <a:cubicBezTo>
                    <a:pt x="1136" y="757"/>
                    <a:pt x="1132" y="747"/>
                    <a:pt x="1133" y="741"/>
                  </a:cubicBezTo>
                  <a:cubicBezTo>
                    <a:pt x="1134" y="734"/>
                    <a:pt x="1139" y="730"/>
                    <a:pt x="1142" y="726"/>
                  </a:cubicBezTo>
                  <a:cubicBezTo>
                    <a:pt x="1145" y="721"/>
                    <a:pt x="1151" y="719"/>
                    <a:pt x="1154" y="717"/>
                  </a:cubicBezTo>
                  <a:cubicBezTo>
                    <a:pt x="1156" y="714"/>
                    <a:pt x="1160" y="712"/>
                    <a:pt x="1162" y="709"/>
                  </a:cubicBezTo>
                  <a:cubicBezTo>
                    <a:pt x="1164" y="707"/>
                    <a:pt x="1163" y="706"/>
                    <a:pt x="1165" y="705"/>
                  </a:cubicBezTo>
                  <a:cubicBezTo>
                    <a:pt x="1167" y="703"/>
                    <a:pt x="1170" y="701"/>
                    <a:pt x="1174" y="700"/>
                  </a:cubicBezTo>
                  <a:cubicBezTo>
                    <a:pt x="1177" y="699"/>
                    <a:pt x="1179" y="698"/>
                    <a:pt x="1181" y="697"/>
                  </a:cubicBezTo>
                  <a:cubicBezTo>
                    <a:pt x="1182" y="696"/>
                    <a:pt x="1188" y="690"/>
                    <a:pt x="1191" y="688"/>
                  </a:cubicBezTo>
                  <a:cubicBezTo>
                    <a:pt x="1194" y="686"/>
                    <a:pt x="1200" y="688"/>
                    <a:pt x="1201" y="686"/>
                  </a:cubicBezTo>
                  <a:cubicBezTo>
                    <a:pt x="1203" y="684"/>
                    <a:pt x="1204" y="682"/>
                    <a:pt x="1202" y="683"/>
                  </a:cubicBezTo>
                  <a:cubicBezTo>
                    <a:pt x="1200" y="684"/>
                    <a:pt x="1193" y="685"/>
                    <a:pt x="1194" y="684"/>
                  </a:cubicBezTo>
                  <a:cubicBezTo>
                    <a:pt x="1195" y="683"/>
                    <a:pt x="1197" y="683"/>
                    <a:pt x="1198" y="682"/>
                  </a:cubicBezTo>
                  <a:cubicBezTo>
                    <a:pt x="1198" y="681"/>
                    <a:pt x="1197" y="679"/>
                    <a:pt x="1196" y="678"/>
                  </a:cubicBezTo>
                  <a:cubicBezTo>
                    <a:pt x="1195" y="676"/>
                    <a:pt x="1195" y="675"/>
                    <a:pt x="1197" y="675"/>
                  </a:cubicBezTo>
                  <a:cubicBezTo>
                    <a:pt x="1199" y="676"/>
                    <a:pt x="1199" y="676"/>
                    <a:pt x="1199" y="675"/>
                  </a:cubicBezTo>
                  <a:cubicBezTo>
                    <a:pt x="1199" y="674"/>
                    <a:pt x="1200" y="673"/>
                    <a:pt x="1200" y="674"/>
                  </a:cubicBezTo>
                  <a:cubicBezTo>
                    <a:pt x="1200" y="676"/>
                    <a:pt x="1200" y="678"/>
                    <a:pt x="1202" y="678"/>
                  </a:cubicBezTo>
                  <a:cubicBezTo>
                    <a:pt x="1204" y="678"/>
                    <a:pt x="1205" y="676"/>
                    <a:pt x="1208" y="674"/>
                  </a:cubicBezTo>
                  <a:cubicBezTo>
                    <a:pt x="1210" y="672"/>
                    <a:pt x="1211" y="669"/>
                    <a:pt x="1211" y="668"/>
                  </a:cubicBezTo>
                  <a:cubicBezTo>
                    <a:pt x="1211" y="667"/>
                    <a:pt x="1209" y="668"/>
                    <a:pt x="1208" y="669"/>
                  </a:cubicBezTo>
                  <a:cubicBezTo>
                    <a:pt x="1207" y="670"/>
                    <a:pt x="1205" y="671"/>
                    <a:pt x="1205" y="670"/>
                  </a:cubicBezTo>
                  <a:cubicBezTo>
                    <a:pt x="1204" y="669"/>
                    <a:pt x="1205" y="669"/>
                    <a:pt x="1202" y="668"/>
                  </a:cubicBezTo>
                  <a:cubicBezTo>
                    <a:pt x="1200" y="668"/>
                    <a:pt x="1197" y="669"/>
                    <a:pt x="1197" y="668"/>
                  </a:cubicBezTo>
                  <a:cubicBezTo>
                    <a:pt x="1196" y="667"/>
                    <a:pt x="1195" y="665"/>
                    <a:pt x="1197" y="666"/>
                  </a:cubicBezTo>
                  <a:cubicBezTo>
                    <a:pt x="1199" y="667"/>
                    <a:pt x="1201" y="669"/>
                    <a:pt x="1203" y="667"/>
                  </a:cubicBezTo>
                  <a:cubicBezTo>
                    <a:pt x="1204" y="664"/>
                    <a:pt x="1205" y="664"/>
                    <a:pt x="1207" y="665"/>
                  </a:cubicBezTo>
                  <a:cubicBezTo>
                    <a:pt x="1209" y="665"/>
                    <a:pt x="1209" y="665"/>
                    <a:pt x="1208" y="663"/>
                  </a:cubicBezTo>
                  <a:cubicBezTo>
                    <a:pt x="1206" y="661"/>
                    <a:pt x="1206" y="661"/>
                    <a:pt x="1206" y="659"/>
                  </a:cubicBezTo>
                  <a:cubicBezTo>
                    <a:pt x="1207" y="657"/>
                    <a:pt x="1207" y="655"/>
                    <a:pt x="1205" y="654"/>
                  </a:cubicBezTo>
                  <a:cubicBezTo>
                    <a:pt x="1204" y="653"/>
                    <a:pt x="1199" y="654"/>
                    <a:pt x="1197" y="652"/>
                  </a:cubicBezTo>
                  <a:cubicBezTo>
                    <a:pt x="1195" y="650"/>
                    <a:pt x="1193" y="649"/>
                    <a:pt x="1192" y="648"/>
                  </a:cubicBezTo>
                  <a:cubicBezTo>
                    <a:pt x="1190" y="647"/>
                    <a:pt x="1193" y="647"/>
                    <a:pt x="1194" y="647"/>
                  </a:cubicBezTo>
                  <a:cubicBezTo>
                    <a:pt x="1196" y="647"/>
                    <a:pt x="1200" y="648"/>
                    <a:pt x="1201" y="647"/>
                  </a:cubicBezTo>
                  <a:cubicBezTo>
                    <a:pt x="1202" y="646"/>
                    <a:pt x="1201" y="644"/>
                    <a:pt x="1200" y="643"/>
                  </a:cubicBezTo>
                  <a:cubicBezTo>
                    <a:pt x="1198" y="642"/>
                    <a:pt x="1190" y="636"/>
                    <a:pt x="1189" y="634"/>
                  </a:cubicBezTo>
                  <a:cubicBezTo>
                    <a:pt x="1188" y="631"/>
                    <a:pt x="1188" y="629"/>
                    <a:pt x="1190" y="628"/>
                  </a:cubicBezTo>
                  <a:cubicBezTo>
                    <a:pt x="1191" y="626"/>
                    <a:pt x="1192" y="624"/>
                    <a:pt x="1192" y="622"/>
                  </a:cubicBezTo>
                  <a:cubicBezTo>
                    <a:pt x="1192" y="621"/>
                    <a:pt x="1194" y="624"/>
                    <a:pt x="1193" y="625"/>
                  </a:cubicBezTo>
                  <a:cubicBezTo>
                    <a:pt x="1193" y="627"/>
                    <a:pt x="1191" y="627"/>
                    <a:pt x="1192" y="628"/>
                  </a:cubicBezTo>
                  <a:cubicBezTo>
                    <a:pt x="1193" y="630"/>
                    <a:pt x="1197" y="634"/>
                    <a:pt x="1198" y="633"/>
                  </a:cubicBezTo>
                  <a:cubicBezTo>
                    <a:pt x="1199" y="633"/>
                    <a:pt x="1199" y="630"/>
                    <a:pt x="1199" y="627"/>
                  </a:cubicBezTo>
                  <a:cubicBezTo>
                    <a:pt x="1200" y="624"/>
                    <a:pt x="1199" y="620"/>
                    <a:pt x="1200" y="618"/>
                  </a:cubicBezTo>
                  <a:cubicBezTo>
                    <a:pt x="1202" y="617"/>
                    <a:pt x="1206" y="612"/>
                    <a:pt x="1206" y="613"/>
                  </a:cubicBezTo>
                  <a:cubicBezTo>
                    <a:pt x="1206" y="615"/>
                    <a:pt x="1202" y="615"/>
                    <a:pt x="1203" y="621"/>
                  </a:cubicBezTo>
                  <a:cubicBezTo>
                    <a:pt x="1204" y="627"/>
                    <a:pt x="1202" y="629"/>
                    <a:pt x="1205" y="632"/>
                  </a:cubicBezTo>
                  <a:cubicBezTo>
                    <a:pt x="1208" y="634"/>
                    <a:pt x="1211" y="638"/>
                    <a:pt x="1211" y="640"/>
                  </a:cubicBezTo>
                  <a:cubicBezTo>
                    <a:pt x="1211" y="643"/>
                    <a:pt x="1207" y="645"/>
                    <a:pt x="1206" y="648"/>
                  </a:cubicBezTo>
                  <a:cubicBezTo>
                    <a:pt x="1206" y="651"/>
                    <a:pt x="1206" y="652"/>
                    <a:pt x="1207" y="651"/>
                  </a:cubicBezTo>
                  <a:cubicBezTo>
                    <a:pt x="1207" y="650"/>
                    <a:pt x="1210" y="645"/>
                    <a:pt x="1212" y="643"/>
                  </a:cubicBezTo>
                  <a:cubicBezTo>
                    <a:pt x="1214" y="641"/>
                    <a:pt x="1220" y="633"/>
                    <a:pt x="1219" y="629"/>
                  </a:cubicBezTo>
                  <a:cubicBezTo>
                    <a:pt x="1218" y="626"/>
                    <a:pt x="1212" y="618"/>
                    <a:pt x="1212" y="615"/>
                  </a:cubicBezTo>
                  <a:cubicBezTo>
                    <a:pt x="1211" y="613"/>
                    <a:pt x="1211" y="611"/>
                    <a:pt x="1213" y="610"/>
                  </a:cubicBezTo>
                  <a:cubicBezTo>
                    <a:pt x="1216" y="608"/>
                    <a:pt x="1220" y="608"/>
                    <a:pt x="1218" y="609"/>
                  </a:cubicBezTo>
                  <a:cubicBezTo>
                    <a:pt x="1215" y="611"/>
                    <a:pt x="1214" y="610"/>
                    <a:pt x="1214" y="613"/>
                  </a:cubicBezTo>
                  <a:cubicBezTo>
                    <a:pt x="1214" y="616"/>
                    <a:pt x="1216" y="617"/>
                    <a:pt x="1218" y="619"/>
                  </a:cubicBezTo>
                  <a:cubicBezTo>
                    <a:pt x="1220" y="621"/>
                    <a:pt x="1221" y="624"/>
                    <a:pt x="1222" y="621"/>
                  </a:cubicBezTo>
                  <a:cubicBezTo>
                    <a:pt x="1224" y="619"/>
                    <a:pt x="1227" y="616"/>
                    <a:pt x="1229" y="612"/>
                  </a:cubicBezTo>
                  <a:cubicBezTo>
                    <a:pt x="1232" y="608"/>
                    <a:pt x="1234" y="604"/>
                    <a:pt x="1232" y="601"/>
                  </a:cubicBezTo>
                  <a:cubicBezTo>
                    <a:pt x="1231" y="599"/>
                    <a:pt x="1230" y="596"/>
                    <a:pt x="1231" y="596"/>
                  </a:cubicBezTo>
                  <a:cubicBezTo>
                    <a:pt x="1232" y="595"/>
                    <a:pt x="1232" y="592"/>
                    <a:pt x="1233" y="591"/>
                  </a:cubicBezTo>
                  <a:cubicBezTo>
                    <a:pt x="1233" y="589"/>
                    <a:pt x="1234" y="590"/>
                    <a:pt x="1234" y="592"/>
                  </a:cubicBezTo>
                  <a:cubicBezTo>
                    <a:pt x="1234" y="593"/>
                    <a:pt x="1232" y="596"/>
                    <a:pt x="1234" y="595"/>
                  </a:cubicBezTo>
                  <a:cubicBezTo>
                    <a:pt x="1237" y="593"/>
                    <a:pt x="1238" y="592"/>
                    <a:pt x="1242" y="589"/>
                  </a:cubicBezTo>
                  <a:cubicBezTo>
                    <a:pt x="1247" y="587"/>
                    <a:pt x="1249" y="586"/>
                    <a:pt x="1254" y="586"/>
                  </a:cubicBezTo>
                  <a:cubicBezTo>
                    <a:pt x="1259" y="586"/>
                    <a:pt x="1266" y="587"/>
                    <a:pt x="1267" y="584"/>
                  </a:cubicBezTo>
                  <a:cubicBezTo>
                    <a:pt x="1267" y="582"/>
                    <a:pt x="1266" y="578"/>
                    <a:pt x="1268" y="580"/>
                  </a:cubicBezTo>
                  <a:cubicBezTo>
                    <a:pt x="1270" y="581"/>
                    <a:pt x="1267" y="584"/>
                    <a:pt x="1270" y="584"/>
                  </a:cubicBezTo>
                  <a:cubicBezTo>
                    <a:pt x="1273" y="584"/>
                    <a:pt x="1275" y="583"/>
                    <a:pt x="1276" y="581"/>
                  </a:cubicBezTo>
                  <a:cubicBezTo>
                    <a:pt x="1278" y="580"/>
                    <a:pt x="1277" y="581"/>
                    <a:pt x="1278" y="582"/>
                  </a:cubicBezTo>
                  <a:cubicBezTo>
                    <a:pt x="1278" y="584"/>
                    <a:pt x="1279" y="583"/>
                    <a:pt x="1281" y="582"/>
                  </a:cubicBezTo>
                  <a:cubicBezTo>
                    <a:pt x="1283" y="581"/>
                    <a:pt x="1287" y="580"/>
                    <a:pt x="1287" y="579"/>
                  </a:cubicBezTo>
                  <a:cubicBezTo>
                    <a:pt x="1288" y="578"/>
                    <a:pt x="1288" y="576"/>
                    <a:pt x="1286" y="575"/>
                  </a:cubicBezTo>
                  <a:cubicBezTo>
                    <a:pt x="1283" y="574"/>
                    <a:pt x="1282" y="575"/>
                    <a:pt x="1283" y="575"/>
                  </a:cubicBezTo>
                  <a:cubicBezTo>
                    <a:pt x="1284" y="576"/>
                    <a:pt x="1285" y="578"/>
                    <a:pt x="1283" y="579"/>
                  </a:cubicBezTo>
                  <a:cubicBezTo>
                    <a:pt x="1281" y="579"/>
                    <a:pt x="1280" y="579"/>
                    <a:pt x="1279" y="578"/>
                  </a:cubicBezTo>
                  <a:cubicBezTo>
                    <a:pt x="1279" y="576"/>
                    <a:pt x="1277" y="572"/>
                    <a:pt x="1275" y="571"/>
                  </a:cubicBezTo>
                  <a:cubicBezTo>
                    <a:pt x="1274" y="570"/>
                    <a:pt x="1274" y="570"/>
                    <a:pt x="1275" y="568"/>
                  </a:cubicBezTo>
                  <a:cubicBezTo>
                    <a:pt x="1276" y="567"/>
                    <a:pt x="1276" y="566"/>
                    <a:pt x="1276" y="564"/>
                  </a:cubicBezTo>
                  <a:cubicBezTo>
                    <a:pt x="1275" y="562"/>
                    <a:pt x="1274" y="563"/>
                    <a:pt x="1276" y="560"/>
                  </a:cubicBezTo>
                  <a:cubicBezTo>
                    <a:pt x="1278" y="558"/>
                    <a:pt x="1278" y="557"/>
                    <a:pt x="1279" y="554"/>
                  </a:cubicBezTo>
                  <a:cubicBezTo>
                    <a:pt x="1281" y="552"/>
                    <a:pt x="1282" y="551"/>
                    <a:pt x="1283" y="550"/>
                  </a:cubicBezTo>
                  <a:cubicBezTo>
                    <a:pt x="1284" y="548"/>
                    <a:pt x="1285" y="547"/>
                    <a:pt x="1286" y="547"/>
                  </a:cubicBezTo>
                  <a:cubicBezTo>
                    <a:pt x="1288" y="547"/>
                    <a:pt x="1289" y="545"/>
                    <a:pt x="1290" y="544"/>
                  </a:cubicBezTo>
                  <a:cubicBezTo>
                    <a:pt x="1290" y="544"/>
                    <a:pt x="1289" y="544"/>
                    <a:pt x="1291" y="545"/>
                  </a:cubicBezTo>
                  <a:cubicBezTo>
                    <a:pt x="1292" y="545"/>
                    <a:pt x="1296" y="545"/>
                    <a:pt x="1298" y="542"/>
                  </a:cubicBezTo>
                  <a:cubicBezTo>
                    <a:pt x="1300" y="538"/>
                    <a:pt x="1300" y="535"/>
                    <a:pt x="1301" y="536"/>
                  </a:cubicBezTo>
                  <a:cubicBezTo>
                    <a:pt x="1302" y="537"/>
                    <a:pt x="1302" y="540"/>
                    <a:pt x="1305" y="540"/>
                  </a:cubicBezTo>
                  <a:cubicBezTo>
                    <a:pt x="1307" y="540"/>
                    <a:pt x="1309" y="538"/>
                    <a:pt x="1311" y="537"/>
                  </a:cubicBezTo>
                  <a:cubicBezTo>
                    <a:pt x="1313" y="536"/>
                    <a:pt x="1315" y="537"/>
                    <a:pt x="1319" y="534"/>
                  </a:cubicBezTo>
                  <a:cubicBezTo>
                    <a:pt x="1322" y="532"/>
                    <a:pt x="1324" y="532"/>
                    <a:pt x="1326" y="529"/>
                  </a:cubicBezTo>
                  <a:cubicBezTo>
                    <a:pt x="1328" y="527"/>
                    <a:pt x="1326" y="527"/>
                    <a:pt x="1329" y="526"/>
                  </a:cubicBezTo>
                  <a:cubicBezTo>
                    <a:pt x="1332" y="525"/>
                    <a:pt x="1335" y="524"/>
                    <a:pt x="1337" y="523"/>
                  </a:cubicBezTo>
                  <a:cubicBezTo>
                    <a:pt x="1339" y="521"/>
                    <a:pt x="1338" y="522"/>
                    <a:pt x="1340" y="522"/>
                  </a:cubicBezTo>
                  <a:cubicBezTo>
                    <a:pt x="1342" y="523"/>
                    <a:pt x="1346" y="520"/>
                    <a:pt x="1350" y="518"/>
                  </a:cubicBezTo>
                  <a:cubicBezTo>
                    <a:pt x="1353" y="517"/>
                    <a:pt x="1354" y="518"/>
                    <a:pt x="1357" y="517"/>
                  </a:cubicBezTo>
                  <a:cubicBezTo>
                    <a:pt x="1359" y="516"/>
                    <a:pt x="1360" y="517"/>
                    <a:pt x="1358" y="515"/>
                  </a:cubicBezTo>
                  <a:cubicBezTo>
                    <a:pt x="1356" y="512"/>
                    <a:pt x="1354" y="510"/>
                    <a:pt x="1356" y="511"/>
                  </a:cubicBezTo>
                  <a:cubicBezTo>
                    <a:pt x="1357" y="512"/>
                    <a:pt x="1358" y="514"/>
                    <a:pt x="1360" y="514"/>
                  </a:cubicBezTo>
                  <a:cubicBezTo>
                    <a:pt x="1362" y="514"/>
                    <a:pt x="1363" y="515"/>
                    <a:pt x="1360" y="517"/>
                  </a:cubicBezTo>
                  <a:cubicBezTo>
                    <a:pt x="1357" y="518"/>
                    <a:pt x="1353" y="520"/>
                    <a:pt x="1354" y="520"/>
                  </a:cubicBezTo>
                  <a:cubicBezTo>
                    <a:pt x="1356" y="521"/>
                    <a:pt x="1356" y="521"/>
                    <a:pt x="1359" y="521"/>
                  </a:cubicBezTo>
                  <a:cubicBezTo>
                    <a:pt x="1362" y="521"/>
                    <a:pt x="1369" y="520"/>
                    <a:pt x="1371" y="520"/>
                  </a:cubicBezTo>
                  <a:cubicBezTo>
                    <a:pt x="1372" y="521"/>
                    <a:pt x="1372" y="522"/>
                    <a:pt x="1371" y="522"/>
                  </a:cubicBezTo>
                  <a:cubicBezTo>
                    <a:pt x="1370" y="522"/>
                    <a:pt x="1370" y="523"/>
                    <a:pt x="1372" y="523"/>
                  </a:cubicBezTo>
                  <a:cubicBezTo>
                    <a:pt x="1373" y="523"/>
                    <a:pt x="1369" y="524"/>
                    <a:pt x="1368" y="524"/>
                  </a:cubicBezTo>
                  <a:cubicBezTo>
                    <a:pt x="1366" y="524"/>
                    <a:pt x="1366" y="524"/>
                    <a:pt x="1365" y="525"/>
                  </a:cubicBezTo>
                  <a:cubicBezTo>
                    <a:pt x="1364" y="526"/>
                    <a:pt x="1364" y="528"/>
                    <a:pt x="1363" y="527"/>
                  </a:cubicBezTo>
                  <a:cubicBezTo>
                    <a:pt x="1362" y="525"/>
                    <a:pt x="1360" y="524"/>
                    <a:pt x="1360" y="523"/>
                  </a:cubicBezTo>
                  <a:cubicBezTo>
                    <a:pt x="1360" y="523"/>
                    <a:pt x="1360" y="521"/>
                    <a:pt x="1359" y="522"/>
                  </a:cubicBezTo>
                  <a:cubicBezTo>
                    <a:pt x="1358" y="524"/>
                    <a:pt x="1358" y="524"/>
                    <a:pt x="1357" y="523"/>
                  </a:cubicBezTo>
                  <a:cubicBezTo>
                    <a:pt x="1356" y="522"/>
                    <a:pt x="1357" y="521"/>
                    <a:pt x="1354" y="524"/>
                  </a:cubicBezTo>
                  <a:cubicBezTo>
                    <a:pt x="1352" y="526"/>
                    <a:pt x="1352" y="526"/>
                    <a:pt x="1350" y="527"/>
                  </a:cubicBezTo>
                  <a:cubicBezTo>
                    <a:pt x="1348" y="528"/>
                    <a:pt x="1345" y="530"/>
                    <a:pt x="1342" y="532"/>
                  </a:cubicBezTo>
                  <a:cubicBezTo>
                    <a:pt x="1339" y="534"/>
                    <a:pt x="1338" y="537"/>
                    <a:pt x="1337" y="539"/>
                  </a:cubicBezTo>
                  <a:cubicBezTo>
                    <a:pt x="1336" y="541"/>
                    <a:pt x="1337" y="546"/>
                    <a:pt x="1338" y="547"/>
                  </a:cubicBezTo>
                  <a:cubicBezTo>
                    <a:pt x="1339" y="549"/>
                    <a:pt x="1344" y="550"/>
                    <a:pt x="1345" y="550"/>
                  </a:cubicBezTo>
                  <a:cubicBezTo>
                    <a:pt x="1347" y="550"/>
                    <a:pt x="1347" y="549"/>
                    <a:pt x="1349" y="548"/>
                  </a:cubicBezTo>
                  <a:cubicBezTo>
                    <a:pt x="1351" y="547"/>
                    <a:pt x="1356" y="542"/>
                    <a:pt x="1359" y="540"/>
                  </a:cubicBezTo>
                  <a:cubicBezTo>
                    <a:pt x="1361" y="537"/>
                    <a:pt x="1367" y="531"/>
                    <a:pt x="1367" y="532"/>
                  </a:cubicBezTo>
                  <a:cubicBezTo>
                    <a:pt x="1366" y="534"/>
                    <a:pt x="1365" y="535"/>
                    <a:pt x="1366" y="535"/>
                  </a:cubicBezTo>
                  <a:cubicBezTo>
                    <a:pt x="1367" y="536"/>
                    <a:pt x="1372" y="536"/>
                    <a:pt x="1373" y="534"/>
                  </a:cubicBezTo>
                  <a:cubicBezTo>
                    <a:pt x="1373" y="533"/>
                    <a:pt x="1373" y="533"/>
                    <a:pt x="1377" y="532"/>
                  </a:cubicBezTo>
                  <a:cubicBezTo>
                    <a:pt x="1380" y="531"/>
                    <a:pt x="1388" y="528"/>
                    <a:pt x="1392" y="526"/>
                  </a:cubicBezTo>
                  <a:cubicBezTo>
                    <a:pt x="1397" y="524"/>
                    <a:pt x="1401" y="524"/>
                    <a:pt x="1402" y="523"/>
                  </a:cubicBezTo>
                  <a:cubicBezTo>
                    <a:pt x="1404" y="523"/>
                    <a:pt x="1403" y="522"/>
                    <a:pt x="1402" y="521"/>
                  </a:cubicBezTo>
                  <a:cubicBezTo>
                    <a:pt x="1401" y="520"/>
                    <a:pt x="1400" y="520"/>
                    <a:pt x="1402" y="519"/>
                  </a:cubicBezTo>
                  <a:cubicBezTo>
                    <a:pt x="1403" y="518"/>
                    <a:pt x="1404" y="517"/>
                    <a:pt x="1402" y="517"/>
                  </a:cubicBezTo>
                  <a:cubicBezTo>
                    <a:pt x="1399" y="517"/>
                    <a:pt x="1395" y="518"/>
                    <a:pt x="1394" y="516"/>
                  </a:cubicBezTo>
                  <a:cubicBezTo>
                    <a:pt x="1394" y="513"/>
                    <a:pt x="1391" y="514"/>
                    <a:pt x="1390" y="515"/>
                  </a:cubicBezTo>
                  <a:cubicBezTo>
                    <a:pt x="1388" y="516"/>
                    <a:pt x="1386" y="517"/>
                    <a:pt x="1384" y="517"/>
                  </a:cubicBezTo>
                  <a:cubicBezTo>
                    <a:pt x="1381" y="516"/>
                    <a:pt x="1381" y="515"/>
                    <a:pt x="1378" y="515"/>
                  </a:cubicBezTo>
                  <a:cubicBezTo>
                    <a:pt x="1374" y="514"/>
                    <a:pt x="1368" y="514"/>
                    <a:pt x="1367" y="513"/>
                  </a:cubicBezTo>
                  <a:cubicBezTo>
                    <a:pt x="1366" y="511"/>
                    <a:pt x="1366" y="510"/>
                    <a:pt x="1367" y="509"/>
                  </a:cubicBezTo>
                  <a:cubicBezTo>
                    <a:pt x="1368" y="509"/>
                    <a:pt x="1366" y="508"/>
                    <a:pt x="1365" y="508"/>
                  </a:cubicBezTo>
                  <a:cubicBezTo>
                    <a:pt x="1363" y="507"/>
                    <a:pt x="1359" y="507"/>
                    <a:pt x="1358" y="505"/>
                  </a:cubicBezTo>
                  <a:cubicBezTo>
                    <a:pt x="1356" y="502"/>
                    <a:pt x="1355" y="498"/>
                    <a:pt x="1355" y="496"/>
                  </a:cubicBezTo>
                  <a:cubicBezTo>
                    <a:pt x="1355" y="493"/>
                    <a:pt x="1352" y="493"/>
                    <a:pt x="1350" y="493"/>
                  </a:cubicBezTo>
                  <a:cubicBezTo>
                    <a:pt x="1349" y="493"/>
                    <a:pt x="1346" y="493"/>
                    <a:pt x="1349" y="492"/>
                  </a:cubicBezTo>
                  <a:cubicBezTo>
                    <a:pt x="1351" y="491"/>
                    <a:pt x="1353" y="488"/>
                    <a:pt x="1354" y="486"/>
                  </a:cubicBezTo>
                  <a:cubicBezTo>
                    <a:pt x="1355" y="484"/>
                    <a:pt x="1355" y="483"/>
                    <a:pt x="1354" y="482"/>
                  </a:cubicBezTo>
                  <a:cubicBezTo>
                    <a:pt x="1353" y="480"/>
                    <a:pt x="1353" y="478"/>
                    <a:pt x="1352" y="478"/>
                  </a:cubicBezTo>
                  <a:cubicBezTo>
                    <a:pt x="1351" y="477"/>
                    <a:pt x="1350" y="477"/>
                    <a:pt x="1349" y="479"/>
                  </a:cubicBezTo>
                  <a:cubicBezTo>
                    <a:pt x="1348" y="481"/>
                    <a:pt x="1348" y="483"/>
                    <a:pt x="1346" y="483"/>
                  </a:cubicBezTo>
                  <a:cubicBezTo>
                    <a:pt x="1345" y="483"/>
                    <a:pt x="1343" y="483"/>
                    <a:pt x="1343" y="481"/>
                  </a:cubicBezTo>
                  <a:cubicBezTo>
                    <a:pt x="1342" y="479"/>
                    <a:pt x="1345" y="479"/>
                    <a:pt x="1341" y="478"/>
                  </a:cubicBezTo>
                  <a:cubicBezTo>
                    <a:pt x="1338" y="477"/>
                    <a:pt x="1336" y="476"/>
                    <a:pt x="1338" y="476"/>
                  </a:cubicBezTo>
                  <a:cubicBezTo>
                    <a:pt x="1340" y="476"/>
                    <a:pt x="1341" y="475"/>
                    <a:pt x="1343" y="476"/>
                  </a:cubicBezTo>
                  <a:cubicBezTo>
                    <a:pt x="1345" y="477"/>
                    <a:pt x="1347" y="478"/>
                    <a:pt x="1349" y="477"/>
                  </a:cubicBezTo>
                  <a:cubicBezTo>
                    <a:pt x="1350" y="476"/>
                    <a:pt x="1356" y="473"/>
                    <a:pt x="1357" y="472"/>
                  </a:cubicBezTo>
                  <a:cubicBezTo>
                    <a:pt x="1359" y="471"/>
                    <a:pt x="1363" y="471"/>
                    <a:pt x="1363" y="469"/>
                  </a:cubicBezTo>
                  <a:cubicBezTo>
                    <a:pt x="1363" y="467"/>
                    <a:pt x="1362" y="467"/>
                    <a:pt x="1361" y="466"/>
                  </a:cubicBezTo>
                  <a:cubicBezTo>
                    <a:pt x="1360" y="464"/>
                    <a:pt x="1359" y="464"/>
                    <a:pt x="1360" y="463"/>
                  </a:cubicBezTo>
                  <a:cubicBezTo>
                    <a:pt x="1361" y="463"/>
                    <a:pt x="1364" y="464"/>
                    <a:pt x="1362" y="463"/>
                  </a:cubicBezTo>
                  <a:cubicBezTo>
                    <a:pt x="1361" y="462"/>
                    <a:pt x="1351" y="457"/>
                    <a:pt x="1343" y="457"/>
                  </a:cubicBezTo>
                  <a:cubicBezTo>
                    <a:pt x="1334" y="457"/>
                    <a:pt x="1317" y="464"/>
                    <a:pt x="1313" y="466"/>
                  </a:cubicBezTo>
                  <a:cubicBezTo>
                    <a:pt x="1309" y="468"/>
                    <a:pt x="1299" y="474"/>
                    <a:pt x="1297" y="475"/>
                  </a:cubicBezTo>
                  <a:cubicBezTo>
                    <a:pt x="1296" y="476"/>
                    <a:pt x="1283" y="489"/>
                    <a:pt x="1281" y="492"/>
                  </a:cubicBezTo>
                  <a:cubicBezTo>
                    <a:pt x="1280" y="495"/>
                    <a:pt x="1277" y="495"/>
                    <a:pt x="1273" y="496"/>
                  </a:cubicBezTo>
                  <a:cubicBezTo>
                    <a:pt x="1269" y="498"/>
                    <a:pt x="1270" y="497"/>
                    <a:pt x="1272" y="495"/>
                  </a:cubicBezTo>
                  <a:cubicBezTo>
                    <a:pt x="1274" y="494"/>
                    <a:pt x="1287" y="483"/>
                    <a:pt x="1287" y="480"/>
                  </a:cubicBezTo>
                  <a:cubicBezTo>
                    <a:pt x="1288" y="477"/>
                    <a:pt x="1291" y="477"/>
                    <a:pt x="1287" y="475"/>
                  </a:cubicBezTo>
                  <a:cubicBezTo>
                    <a:pt x="1284" y="474"/>
                    <a:pt x="1278" y="473"/>
                    <a:pt x="1276" y="471"/>
                  </a:cubicBezTo>
                  <a:cubicBezTo>
                    <a:pt x="1275" y="470"/>
                    <a:pt x="1286" y="474"/>
                    <a:pt x="1289" y="475"/>
                  </a:cubicBezTo>
                  <a:cubicBezTo>
                    <a:pt x="1292" y="475"/>
                    <a:pt x="1297" y="468"/>
                    <a:pt x="1299" y="466"/>
                  </a:cubicBezTo>
                  <a:cubicBezTo>
                    <a:pt x="1301" y="463"/>
                    <a:pt x="1306" y="458"/>
                    <a:pt x="1310" y="457"/>
                  </a:cubicBezTo>
                  <a:cubicBezTo>
                    <a:pt x="1313" y="456"/>
                    <a:pt x="1321" y="457"/>
                    <a:pt x="1322" y="454"/>
                  </a:cubicBezTo>
                  <a:cubicBezTo>
                    <a:pt x="1323" y="450"/>
                    <a:pt x="1326" y="444"/>
                    <a:pt x="1329" y="442"/>
                  </a:cubicBezTo>
                  <a:cubicBezTo>
                    <a:pt x="1332" y="440"/>
                    <a:pt x="1335" y="440"/>
                    <a:pt x="1337" y="439"/>
                  </a:cubicBezTo>
                  <a:cubicBezTo>
                    <a:pt x="1339" y="438"/>
                    <a:pt x="1384" y="439"/>
                    <a:pt x="1389" y="439"/>
                  </a:cubicBezTo>
                  <a:cubicBezTo>
                    <a:pt x="1394" y="439"/>
                    <a:pt x="1396" y="442"/>
                    <a:pt x="1399" y="441"/>
                  </a:cubicBezTo>
                  <a:cubicBezTo>
                    <a:pt x="1403" y="440"/>
                    <a:pt x="1410" y="439"/>
                    <a:pt x="1415" y="438"/>
                  </a:cubicBezTo>
                  <a:cubicBezTo>
                    <a:pt x="1419" y="437"/>
                    <a:pt x="1423" y="437"/>
                    <a:pt x="1428" y="433"/>
                  </a:cubicBezTo>
                  <a:cubicBezTo>
                    <a:pt x="1432" y="429"/>
                    <a:pt x="1435" y="424"/>
                    <a:pt x="1439" y="421"/>
                  </a:cubicBezTo>
                  <a:cubicBezTo>
                    <a:pt x="1442" y="419"/>
                    <a:pt x="1452" y="421"/>
                    <a:pt x="1458" y="419"/>
                  </a:cubicBezTo>
                  <a:cubicBezTo>
                    <a:pt x="1463" y="417"/>
                    <a:pt x="1473" y="410"/>
                    <a:pt x="1474" y="407"/>
                  </a:cubicBezTo>
                  <a:cubicBezTo>
                    <a:pt x="1476" y="404"/>
                    <a:pt x="1476" y="403"/>
                    <a:pt x="1472" y="402"/>
                  </a:cubicBezTo>
                  <a:cubicBezTo>
                    <a:pt x="1469" y="401"/>
                    <a:pt x="1463" y="399"/>
                    <a:pt x="1466" y="399"/>
                  </a:cubicBezTo>
                  <a:cubicBezTo>
                    <a:pt x="1468" y="398"/>
                    <a:pt x="1472" y="399"/>
                    <a:pt x="1472" y="396"/>
                  </a:cubicBezTo>
                  <a:cubicBezTo>
                    <a:pt x="1472" y="392"/>
                    <a:pt x="1472" y="391"/>
                    <a:pt x="1470" y="391"/>
                  </a:cubicBezTo>
                  <a:cubicBezTo>
                    <a:pt x="1469" y="390"/>
                    <a:pt x="1470" y="391"/>
                    <a:pt x="1472" y="389"/>
                  </a:cubicBezTo>
                  <a:cubicBezTo>
                    <a:pt x="1474" y="387"/>
                    <a:pt x="1476" y="387"/>
                    <a:pt x="1472" y="384"/>
                  </a:cubicBezTo>
                  <a:cubicBezTo>
                    <a:pt x="1468" y="381"/>
                    <a:pt x="1467" y="381"/>
                    <a:pt x="1465" y="380"/>
                  </a:cubicBezTo>
                  <a:cubicBezTo>
                    <a:pt x="1463" y="378"/>
                    <a:pt x="1463" y="377"/>
                    <a:pt x="1461" y="378"/>
                  </a:cubicBezTo>
                  <a:cubicBezTo>
                    <a:pt x="1459" y="380"/>
                    <a:pt x="1457" y="381"/>
                    <a:pt x="1455" y="381"/>
                  </a:cubicBezTo>
                  <a:cubicBezTo>
                    <a:pt x="1452" y="381"/>
                    <a:pt x="1454" y="379"/>
                    <a:pt x="1456" y="378"/>
                  </a:cubicBezTo>
                  <a:cubicBezTo>
                    <a:pt x="1457" y="376"/>
                    <a:pt x="1456" y="375"/>
                    <a:pt x="1454" y="373"/>
                  </a:cubicBezTo>
                  <a:cubicBezTo>
                    <a:pt x="1452" y="372"/>
                    <a:pt x="1451" y="370"/>
                    <a:pt x="1448" y="370"/>
                  </a:cubicBezTo>
                  <a:cubicBezTo>
                    <a:pt x="1444" y="370"/>
                    <a:pt x="1441" y="371"/>
                    <a:pt x="1439" y="372"/>
                  </a:cubicBezTo>
                  <a:cubicBezTo>
                    <a:pt x="1438" y="373"/>
                    <a:pt x="1436" y="373"/>
                    <a:pt x="1435" y="375"/>
                  </a:cubicBezTo>
                  <a:cubicBezTo>
                    <a:pt x="1433" y="377"/>
                    <a:pt x="1430" y="380"/>
                    <a:pt x="1426" y="381"/>
                  </a:cubicBezTo>
                  <a:cubicBezTo>
                    <a:pt x="1423" y="381"/>
                    <a:pt x="1419" y="384"/>
                    <a:pt x="1417" y="384"/>
                  </a:cubicBezTo>
                  <a:cubicBezTo>
                    <a:pt x="1415" y="383"/>
                    <a:pt x="1410" y="379"/>
                    <a:pt x="1408" y="378"/>
                  </a:cubicBezTo>
                  <a:cubicBezTo>
                    <a:pt x="1406" y="377"/>
                    <a:pt x="1407" y="375"/>
                    <a:pt x="1411" y="377"/>
                  </a:cubicBezTo>
                  <a:cubicBezTo>
                    <a:pt x="1414" y="380"/>
                    <a:pt x="1416" y="382"/>
                    <a:pt x="1418" y="380"/>
                  </a:cubicBezTo>
                  <a:cubicBezTo>
                    <a:pt x="1420" y="377"/>
                    <a:pt x="1424" y="375"/>
                    <a:pt x="1428" y="373"/>
                  </a:cubicBezTo>
                  <a:cubicBezTo>
                    <a:pt x="1431" y="372"/>
                    <a:pt x="1426" y="373"/>
                    <a:pt x="1425" y="372"/>
                  </a:cubicBezTo>
                  <a:cubicBezTo>
                    <a:pt x="1424" y="371"/>
                    <a:pt x="1426" y="372"/>
                    <a:pt x="1430" y="371"/>
                  </a:cubicBezTo>
                  <a:cubicBezTo>
                    <a:pt x="1434" y="370"/>
                    <a:pt x="1436" y="369"/>
                    <a:pt x="1440" y="368"/>
                  </a:cubicBezTo>
                  <a:cubicBezTo>
                    <a:pt x="1445" y="366"/>
                    <a:pt x="1451" y="364"/>
                    <a:pt x="1451" y="364"/>
                  </a:cubicBezTo>
                  <a:cubicBezTo>
                    <a:pt x="1451" y="363"/>
                    <a:pt x="1449" y="361"/>
                    <a:pt x="1448" y="360"/>
                  </a:cubicBezTo>
                  <a:cubicBezTo>
                    <a:pt x="1446" y="359"/>
                    <a:pt x="1446" y="358"/>
                    <a:pt x="1446" y="357"/>
                  </a:cubicBezTo>
                  <a:cubicBezTo>
                    <a:pt x="1445" y="356"/>
                    <a:pt x="1444" y="357"/>
                    <a:pt x="1442" y="358"/>
                  </a:cubicBezTo>
                  <a:cubicBezTo>
                    <a:pt x="1441" y="359"/>
                    <a:pt x="1434" y="357"/>
                    <a:pt x="1432" y="354"/>
                  </a:cubicBezTo>
                  <a:cubicBezTo>
                    <a:pt x="1429" y="352"/>
                    <a:pt x="1430" y="352"/>
                    <a:pt x="1425" y="356"/>
                  </a:cubicBezTo>
                  <a:cubicBezTo>
                    <a:pt x="1421" y="360"/>
                    <a:pt x="1417" y="360"/>
                    <a:pt x="1419" y="358"/>
                  </a:cubicBezTo>
                  <a:cubicBezTo>
                    <a:pt x="1421" y="356"/>
                    <a:pt x="1424" y="354"/>
                    <a:pt x="1422" y="352"/>
                  </a:cubicBezTo>
                  <a:cubicBezTo>
                    <a:pt x="1421" y="351"/>
                    <a:pt x="1413" y="354"/>
                    <a:pt x="1411" y="355"/>
                  </a:cubicBezTo>
                  <a:cubicBezTo>
                    <a:pt x="1409" y="355"/>
                    <a:pt x="1408" y="355"/>
                    <a:pt x="1410" y="353"/>
                  </a:cubicBezTo>
                  <a:cubicBezTo>
                    <a:pt x="1412" y="350"/>
                    <a:pt x="1413" y="350"/>
                    <a:pt x="1414" y="348"/>
                  </a:cubicBezTo>
                  <a:cubicBezTo>
                    <a:pt x="1415" y="347"/>
                    <a:pt x="1414" y="342"/>
                    <a:pt x="1412" y="342"/>
                  </a:cubicBezTo>
                  <a:cubicBezTo>
                    <a:pt x="1411" y="342"/>
                    <a:pt x="1406" y="341"/>
                    <a:pt x="1405" y="338"/>
                  </a:cubicBezTo>
                  <a:cubicBezTo>
                    <a:pt x="1404" y="336"/>
                    <a:pt x="1402" y="337"/>
                    <a:pt x="1400" y="336"/>
                  </a:cubicBezTo>
                  <a:cubicBezTo>
                    <a:pt x="1398" y="336"/>
                    <a:pt x="1395" y="333"/>
                    <a:pt x="1395" y="331"/>
                  </a:cubicBezTo>
                  <a:cubicBezTo>
                    <a:pt x="1395" y="330"/>
                    <a:pt x="1394" y="331"/>
                    <a:pt x="1393" y="331"/>
                  </a:cubicBezTo>
                  <a:cubicBezTo>
                    <a:pt x="1391" y="331"/>
                    <a:pt x="1391" y="331"/>
                    <a:pt x="1392" y="329"/>
                  </a:cubicBezTo>
                  <a:cubicBezTo>
                    <a:pt x="1392" y="327"/>
                    <a:pt x="1390" y="326"/>
                    <a:pt x="1388" y="325"/>
                  </a:cubicBezTo>
                  <a:cubicBezTo>
                    <a:pt x="1387" y="323"/>
                    <a:pt x="1385" y="320"/>
                    <a:pt x="1387" y="321"/>
                  </a:cubicBezTo>
                  <a:cubicBezTo>
                    <a:pt x="1389" y="323"/>
                    <a:pt x="1391" y="326"/>
                    <a:pt x="1393" y="325"/>
                  </a:cubicBezTo>
                  <a:cubicBezTo>
                    <a:pt x="1395" y="323"/>
                    <a:pt x="1393" y="322"/>
                    <a:pt x="1396" y="321"/>
                  </a:cubicBezTo>
                  <a:cubicBezTo>
                    <a:pt x="1400" y="321"/>
                    <a:pt x="1402" y="319"/>
                    <a:pt x="1400" y="317"/>
                  </a:cubicBezTo>
                  <a:cubicBezTo>
                    <a:pt x="1398" y="314"/>
                    <a:pt x="1395" y="312"/>
                    <a:pt x="1392" y="311"/>
                  </a:cubicBezTo>
                  <a:cubicBezTo>
                    <a:pt x="1389" y="310"/>
                    <a:pt x="1385" y="309"/>
                    <a:pt x="1387" y="309"/>
                  </a:cubicBezTo>
                  <a:cubicBezTo>
                    <a:pt x="1389" y="308"/>
                    <a:pt x="1393" y="306"/>
                    <a:pt x="1393" y="305"/>
                  </a:cubicBezTo>
                  <a:cubicBezTo>
                    <a:pt x="1392" y="303"/>
                    <a:pt x="1388" y="302"/>
                    <a:pt x="1386" y="300"/>
                  </a:cubicBezTo>
                  <a:cubicBezTo>
                    <a:pt x="1385" y="299"/>
                    <a:pt x="1385" y="299"/>
                    <a:pt x="1384" y="297"/>
                  </a:cubicBezTo>
                  <a:cubicBezTo>
                    <a:pt x="1383" y="296"/>
                    <a:pt x="1381" y="298"/>
                    <a:pt x="1379" y="298"/>
                  </a:cubicBezTo>
                  <a:cubicBezTo>
                    <a:pt x="1377" y="298"/>
                    <a:pt x="1374" y="299"/>
                    <a:pt x="1377" y="297"/>
                  </a:cubicBezTo>
                  <a:cubicBezTo>
                    <a:pt x="1380" y="295"/>
                    <a:pt x="1384" y="295"/>
                    <a:pt x="1382" y="293"/>
                  </a:cubicBezTo>
                  <a:cubicBezTo>
                    <a:pt x="1381" y="290"/>
                    <a:pt x="1382" y="289"/>
                    <a:pt x="1378" y="290"/>
                  </a:cubicBezTo>
                  <a:cubicBezTo>
                    <a:pt x="1375" y="291"/>
                    <a:pt x="1369" y="293"/>
                    <a:pt x="1372" y="291"/>
                  </a:cubicBezTo>
                  <a:cubicBezTo>
                    <a:pt x="1375" y="289"/>
                    <a:pt x="1377" y="289"/>
                    <a:pt x="1378" y="287"/>
                  </a:cubicBezTo>
                  <a:cubicBezTo>
                    <a:pt x="1378" y="285"/>
                    <a:pt x="1377" y="285"/>
                    <a:pt x="1376" y="282"/>
                  </a:cubicBezTo>
                  <a:cubicBezTo>
                    <a:pt x="1375" y="280"/>
                    <a:pt x="1375" y="276"/>
                    <a:pt x="1373" y="277"/>
                  </a:cubicBezTo>
                  <a:cubicBezTo>
                    <a:pt x="1371" y="278"/>
                    <a:pt x="1369" y="278"/>
                    <a:pt x="1370" y="277"/>
                  </a:cubicBezTo>
                  <a:cubicBezTo>
                    <a:pt x="1371" y="276"/>
                    <a:pt x="1368" y="272"/>
                    <a:pt x="1365" y="268"/>
                  </a:cubicBezTo>
                  <a:cubicBezTo>
                    <a:pt x="1363" y="263"/>
                    <a:pt x="1362" y="262"/>
                    <a:pt x="1361" y="261"/>
                  </a:cubicBezTo>
                  <a:cubicBezTo>
                    <a:pt x="1360" y="259"/>
                    <a:pt x="1359" y="253"/>
                    <a:pt x="1358" y="251"/>
                  </a:cubicBezTo>
                  <a:cubicBezTo>
                    <a:pt x="1357" y="250"/>
                    <a:pt x="1356" y="251"/>
                    <a:pt x="1355" y="253"/>
                  </a:cubicBezTo>
                  <a:cubicBezTo>
                    <a:pt x="1353" y="255"/>
                    <a:pt x="1353" y="258"/>
                    <a:pt x="1351" y="260"/>
                  </a:cubicBezTo>
                  <a:cubicBezTo>
                    <a:pt x="1350" y="261"/>
                    <a:pt x="1351" y="263"/>
                    <a:pt x="1352" y="264"/>
                  </a:cubicBezTo>
                  <a:cubicBezTo>
                    <a:pt x="1353" y="264"/>
                    <a:pt x="1351" y="264"/>
                    <a:pt x="1349" y="264"/>
                  </a:cubicBezTo>
                  <a:cubicBezTo>
                    <a:pt x="1346" y="264"/>
                    <a:pt x="1345" y="268"/>
                    <a:pt x="1347" y="269"/>
                  </a:cubicBezTo>
                  <a:cubicBezTo>
                    <a:pt x="1349" y="270"/>
                    <a:pt x="1352" y="274"/>
                    <a:pt x="1350" y="273"/>
                  </a:cubicBezTo>
                  <a:cubicBezTo>
                    <a:pt x="1348" y="271"/>
                    <a:pt x="1347" y="271"/>
                    <a:pt x="1346" y="273"/>
                  </a:cubicBezTo>
                  <a:cubicBezTo>
                    <a:pt x="1345" y="275"/>
                    <a:pt x="1342" y="276"/>
                    <a:pt x="1344" y="278"/>
                  </a:cubicBezTo>
                  <a:cubicBezTo>
                    <a:pt x="1347" y="279"/>
                    <a:pt x="1348" y="280"/>
                    <a:pt x="1345" y="280"/>
                  </a:cubicBezTo>
                  <a:cubicBezTo>
                    <a:pt x="1342" y="281"/>
                    <a:pt x="1338" y="281"/>
                    <a:pt x="1339" y="284"/>
                  </a:cubicBezTo>
                  <a:cubicBezTo>
                    <a:pt x="1339" y="287"/>
                    <a:pt x="1341" y="290"/>
                    <a:pt x="1339" y="292"/>
                  </a:cubicBezTo>
                  <a:cubicBezTo>
                    <a:pt x="1337" y="294"/>
                    <a:pt x="1338" y="293"/>
                    <a:pt x="1338" y="290"/>
                  </a:cubicBezTo>
                  <a:cubicBezTo>
                    <a:pt x="1337" y="287"/>
                    <a:pt x="1333" y="285"/>
                    <a:pt x="1331" y="286"/>
                  </a:cubicBezTo>
                  <a:cubicBezTo>
                    <a:pt x="1329" y="288"/>
                    <a:pt x="1328" y="291"/>
                    <a:pt x="1325" y="292"/>
                  </a:cubicBezTo>
                  <a:cubicBezTo>
                    <a:pt x="1322" y="293"/>
                    <a:pt x="1318" y="295"/>
                    <a:pt x="1318" y="297"/>
                  </a:cubicBezTo>
                  <a:cubicBezTo>
                    <a:pt x="1318" y="299"/>
                    <a:pt x="1317" y="298"/>
                    <a:pt x="1316" y="296"/>
                  </a:cubicBezTo>
                  <a:cubicBezTo>
                    <a:pt x="1316" y="295"/>
                    <a:pt x="1315" y="292"/>
                    <a:pt x="1314" y="294"/>
                  </a:cubicBezTo>
                  <a:cubicBezTo>
                    <a:pt x="1313" y="295"/>
                    <a:pt x="1311" y="295"/>
                    <a:pt x="1312" y="293"/>
                  </a:cubicBezTo>
                  <a:cubicBezTo>
                    <a:pt x="1313" y="291"/>
                    <a:pt x="1313" y="288"/>
                    <a:pt x="1312" y="290"/>
                  </a:cubicBezTo>
                  <a:cubicBezTo>
                    <a:pt x="1310" y="292"/>
                    <a:pt x="1305" y="298"/>
                    <a:pt x="1301" y="300"/>
                  </a:cubicBezTo>
                  <a:cubicBezTo>
                    <a:pt x="1298" y="301"/>
                    <a:pt x="1296" y="303"/>
                    <a:pt x="1294" y="304"/>
                  </a:cubicBezTo>
                  <a:cubicBezTo>
                    <a:pt x="1293" y="305"/>
                    <a:pt x="1293" y="303"/>
                    <a:pt x="1294" y="302"/>
                  </a:cubicBezTo>
                  <a:cubicBezTo>
                    <a:pt x="1296" y="300"/>
                    <a:pt x="1303" y="298"/>
                    <a:pt x="1305" y="296"/>
                  </a:cubicBezTo>
                  <a:cubicBezTo>
                    <a:pt x="1307" y="294"/>
                    <a:pt x="1311" y="292"/>
                    <a:pt x="1309" y="289"/>
                  </a:cubicBezTo>
                  <a:cubicBezTo>
                    <a:pt x="1308" y="287"/>
                    <a:pt x="1307" y="282"/>
                    <a:pt x="1304" y="282"/>
                  </a:cubicBezTo>
                  <a:cubicBezTo>
                    <a:pt x="1301" y="282"/>
                    <a:pt x="1293" y="282"/>
                    <a:pt x="1292" y="283"/>
                  </a:cubicBezTo>
                  <a:cubicBezTo>
                    <a:pt x="1291" y="284"/>
                    <a:pt x="1292" y="286"/>
                    <a:pt x="1290" y="286"/>
                  </a:cubicBezTo>
                  <a:cubicBezTo>
                    <a:pt x="1287" y="286"/>
                    <a:pt x="1285" y="285"/>
                    <a:pt x="1283" y="285"/>
                  </a:cubicBezTo>
                  <a:cubicBezTo>
                    <a:pt x="1282" y="284"/>
                    <a:pt x="1282" y="284"/>
                    <a:pt x="1284" y="283"/>
                  </a:cubicBezTo>
                  <a:cubicBezTo>
                    <a:pt x="1286" y="282"/>
                    <a:pt x="1287" y="281"/>
                    <a:pt x="1287" y="279"/>
                  </a:cubicBezTo>
                  <a:cubicBezTo>
                    <a:pt x="1288" y="278"/>
                    <a:pt x="1289" y="279"/>
                    <a:pt x="1291" y="280"/>
                  </a:cubicBezTo>
                  <a:cubicBezTo>
                    <a:pt x="1292" y="281"/>
                    <a:pt x="1292" y="283"/>
                    <a:pt x="1292" y="281"/>
                  </a:cubicBezTo>
                  <a:cubicBezTo>
                    <a:pt x="1292" y="280"/>
                    <a:pt x="1292" y="278"/>
                    <a:pt x="1294" y="277"/>
                  </a:cubicBezTo>
                  <a:cubicBezTo>
                    <a:pt x="1295" y="276"/>
                    <a:pt x="1296" y="273"/>
                    <a:pt x="1294" y="272"/>
                  </a:cubicBezTo>
                  <a:cubicBezTo>
                    <a:pt x="1292" y="272"/>
                    <a:pt x="1289" y="272"/>
                    <a:pt x="1290" y="271"/>
                  </a:cubicBezTo>
                  <a:cubicBezTo>
                    <a:pt x="1291" y="269"/>
                    <a:pt x="1292" y="265"/>
                    <a:pt x="1290" y="263"/>
                  </a:cubicBezTo>
                  <a:cubicBezTo>
                    <a:pt x="1289" y="261"/>
                    <a:pt x="1289" y="261"/>
                    <a:pt x="1287" y="260"/>
                  </a:cubicBezTo>
                  <a:cubicBezTo>
                    <a:pt x="1284" y="260"/>
                    <a:pt x="1287" y="261"/>
                    <a:pt x="1288" y="259"/>
                  </a:cubicBezTo>
                  <a:cubicBezTo>
                    <a:pt x="1289" y="258"/>
                    <a:pt x="1292" y="257"/>
                    <a:pt x="1291" y="256"/>
                  </a:cubicBezTo>
                  <a:cubicBezTo>
                    <a:pt x="1289" y="254"/>
                    <a:pt x="1287" y="252"/>
                    <a:pt x="1287" y="251"/>
                  </a:cubicBezTo>
                  <a:cubicBezTo>
                    <a:pt x="1288" y="250"/>
                    <a:pt x="1289" y="248"/>
                    <a:pt x="1291" y="246"/>
                  </a:cubicBezTo>
                  <a:cubicBezTo>
                    <a:pt x="1293" y="244"/>
                    <a:pt x="1293" y="241"/>
                    <a:pt x="1292" y="241"/>
                  </a:cubicBezTo>
                  <a:cubicBezTo>
                    <a:pt x="1291" y="240"/>
                    <a:pt x="1288" y="243"/>
                    <a:pt x="1286" y="243"/>
                  </a:cubicBezTo>
                  <a:cubicBezTo>
                    <a:pt x="1285" y="243"/>
                    <a:pt x="1285" y="241"/>
                    <a:pt x="1283" y="241"/>
                  </a:cubicBezTo>
                  <a:cubicBezTo>
                    <a:pt x="1280" y="240"/>
                    <a:pt x="1269" y="239"/>
                    <a:pt x="1266" y="236"/>
                  </a:cubicBezTo>
                  <a:cubicBezTo>
                    <a:pt x="1263" y="233"/>
                    <a:pt x="1265" y="231"/>
                    <a:pt x="1263" y="229"/>
                  </a:cubicBezTo>
                  <a:cubicBezTo>
                    <a:pt x="1260" y="228"/>
                    <a:pt x="1259" y="228"/>
                    <a:pt x="1257" y="227"/>
                  </a:cubicBezTo>
                  <a:cubicBezTo>
                    <a:pt x="1255" y="226"/>
                    <a:pt x="1256" y="224"/>
                    <a:pt x="1255" y="223"/>
                  </a:cubicBezTo>
                  <a:cubicBezTo>
                    <a:pt x="1254" y="223"/>
                    <a:pt x="1254" y="224"/>
                    <a:pt x="1251" y="224"/>
                  </a:cubicBezTo>
                  <a:cubicBezTo>
                    <a:pt x="1249" y="224"/>
                    <a:pt x="1250" y="225"/>
                    <a:pt x="1250" y="223"/>
                  </a:cubicBezTo>
                  <a:cubicBezTo>
                    <a:pt x="1251" y="221"/>
                    <a:pt x="1251" y="220"/>
                    <a:pt x="1249" y="218"/>
                  </a:cubicBezTo>
                  <a:cubicBezTo>
                    <a:pt x="1246" y="217"/>
                    <a:pt x="1246" y="217"/>
                    <a:pt x="1244" y="216"/>
                  </a:cubicBezTo>
                  <a:cubicBezTo>
                    <a:pt x="1242" y="214"/>
                    <a:pt x="1242" y="210"/>
                    <a:pt x="1237" y="212"/>
                  </a:cubicBezTo>
                  <a:cubicBezTo>
                    <a:pt x="1232" y="214"/>
                    <a:pt x="1229" y="218"/>
                    <a:pt x="1224" y="217"/>
                  </a:cubicBezTo>
                  <a:cubicBezTo>
                    <a:pt x="1220" y="216"/>
                    <a:pt x="1219" y="214"/>
                    <a:pt x="1215" y="215"/>
                  </a:cubicBezTo>
                  <a:cubicBezTo>
                    <a:pt x="1212" y="216"/>
                    <a:pt x="1212" y="218"/>
                    <a:pt x="1209" y="216"/>
                  </a:cubicBezTo>
                  <a:cubicBezTo>
                    <a:pt x="1206" y="215"/>
                    <a:pt x="1206" y="213"/>
                    <a:pt x="1201" y="212"/>
                  </a:cubicBezTo>
                  <a:cubicBezTo>
                    <a:pt x="1197" y="211"/>
                    <a:pt x="1192" y="208"/>
                    <a:pt x="1188" y="210"/>
                  </a:cubicBezTo>
                  <a:cubicBezTo>
                    <a:pt x="1183" y="212"/>
                    <a:pt x="1177" y="213"/>
                    <a:pt x="1180" y="220"/>
                  </a:cubicBezTo>
                  <a:cubicBezTo>
                    <a:pt x="1183" y="226"/>
                    <a:pt x="1187" y="226"/>
                    <a:pt x="1185" y="230"/>
                  </a:cubicBezTo>
                  <a:cubicBezTo>
                    <a:pt x="1183" y="234"/>
                    <a:pt x="1183" y="236"/>
                    <a:pt x="1183" y="239"/>
                  </a:cubicBezTo>
                  <a:cubicBezTo>
                    <a:pt x="1182" y="243"/>
                    <a:pt x="1179" y="241"/>
                    <a:pt x="1180" y="243"/>
                  </a:cubicBezTo>
                  <a:cubicBezTo>
                    <a:pt x="1181" y="245"/>
                    <a:pt x="1183" y="246"/>
                    <a:pt x="1184" y="249"/>
                  </a:cubicBezTo>
                  <a:cubicBezTo>
                    <a:pt x="1185" y="252"/>
                    <a:pt x="1184" y="251"/>
                    <a:pt x="1185" y="254"/>
                  </a:cubicBezTo>
                  <a:cubicBezTo>
                    <a:pt x="1186" y="256"/>
                    <a:pt x="1187" y="258"/>
                    <a:pt x="1187" y="259"/>
                  </a:cubicBezTo>
                  <a:cubicBezTo>
                    <a:pt x="1187" y="260"/>
                    <a:pt x="1187" y="267"/>
                    <a:pt x="1186" y="267"/>
                  </a:cubicBezTo>
                  <a:cubicBezTo>
                    <a:pt x="1185" y="267"/>
                    <a:pt x="1183" y="266"/>
                    <a:pt x="1183" y="269"/>
                  </a:cubicBezTo>
                  <a:cubicBezTo>
                    <a:pt x="1182" y="273"/>
                    <a:pt x="1180" y="276"/>
                    <a:pt x="1177" y="279"/>
                  </a:cubicBezTo>
                  <a:cubicBezTo>
                    <a:pt x="1174" y="283"/>
                    <a:pt x="1172" y="287"/>
                    <a:pt x="1174" y="288"/>
                  </a:cubicBezTo>
                  <a:cubicBezTo>
                    <a:pt x="1177" y="289"/>
                    <a:pt x="1199" y="303"/>
                    <a:pt x="1199" y="313"/>
                  </a:cubicBezTo>
                  <a:cubicBezTo>
                    <a:pt x="1199" y="322"/>
                    <a:pt x="1205" y="333"/>
                    <a:pt x="1191" y="344"/>
                  </a:cubicBezTo>
                  <a:cubicBezTo>
                    <a:pt x="1176" y="354"/>
                    <a:pt x="1168" y="358"/>
                    <a:pt x="1164" y="359"/>
                  </a:cubicBezTo>
                  <a:cubicBezTo>
                    <a:pt x="1160" y="359"/>
                    <a:pt x="1159" y="364"/>
                    <a:pt x="1163" y="371"/>
                  </a:cubicBezTo>
                  <a:cubicBezTo>
                    <a:pt x="1168" y="377"/>
                    <a:pt x="1166" y="378"/>
                    <a:pt x="1166" y="380"/>
                  </a:cubicBezTo>
                  <a:cubicBezTo>
                    <a:pt x="1166" y="382"/>
                    <a:pt x="1167" y="383"/>
                    <a:pt x="1167" y="384"/>
                  </a:cubicBezTo>
                  <a:cubicBezTo>
                    <a:pt x="1167" y="385"/>
                    <a:pt x="1166" y="389"/>
                    <a:pt x="1169" y="395"/>
                  </a:cubicBezTo>
                  <a:cubicBezTo>
                    <a:pt x="1172" y="401"/>
                    <a:pt x="1173" y="408"/>
                    <a:pt x="1171" y="409"/>
                  </a:cubicBezTo>
                  <a:cubicBezTo>
                    <a:pt x="1169" y="410"/>
                    <a:pt x="1166" y="412"/>
                    <a:pt x="1168" y="414"/>
                  </a:cubicBezTo>
                  <a:cubicBezTo>
                    <a:pt x="1170" y="416"/>
                    <a:pt x="1169" y="420"/>
                    <a:pt x="1169" y="422"/>
                  </a:cubicBezTo>
                  <a:cubicBezTo>
                    <a:pt x="1169" y="424"/>
                    <a:pt x="1168" y="422"/>
                    <a:pt x="1167" y="420"/>
                  </a:cubicBezTo>
                  <a:cubicBezTo>
                    <a:pt x="1165" y="418"/>
                    <a:pt x="1164" y="417"/>
                    <a:pt x="1162" y="417"/>
                  </a:cubicBezTo>
                  <a:cubicBezTo>
                    <a:pt x="1160" y="417"/>
                    <a:pt x="1158" y="421"/>
                    <a:pt x="1159" y="424"/>
                  </a:cubicBezTo>
                  <a:cubicBezTo>
                    <a:pt x="1159" y="427"/>
                    <a:pt x="1164" y="433"/>
                    <a:pt x="1162" y="431"/>
                  </a:cubicBezTo>
                  <a:cubicBezTo>
                    <a:pt x="1160" y="428"/>
                    <a:pt x="1151" y="421"/>
                    <a:pt x="1149" y="421"/>
                  </a:cubicBezTo>
                  <a:cubicBezTo>
                    <a:pt x="1146" y="421"/>
                    <a:pt x="1137" y="427"/>
                    <a:pt x="1140" y="425"/>
                  </a:cubicBezTo>
                  <a:cubicBezTo>
                    <a:pt x="1144" y="422"/>
                    <a:pt x="1147" y="417"/>
                    <a:pt x="1145" y="414"/>
                  </a:cubicBezTo>
                  <a:cubicBezTo>
                    <a:pt x="1142" y="411"/>
                    <a:pt x="1137" y="406"/>
                    <a:pt x="1133" y="406"/>
                  </a:cubicBezTo>
                  <a:cubicBezTo>
                    <a:pt x="1129" y="405"/>
                    <a:pt x="1129" y="405"/>
                    <a:pt x="1131" y="403"/>
                  </a:cubicBezTo>
                  <a:cubicBezTo>
                    <a:pt x="1133" y="401"/>
                    <a:pt x="1128" y="399"/>
                    <a:pt x="1126" y="395"/>
                  </a:cubicBezTo>
                  <a:cubicBezTo>
                    <a:pt x="1124" y="391"/>
                    <a:pt x="1124" y="388"/>
                    <a:pt x="1125" y="385"/>
                  </a:cubicBezTo>
                  <a:cubicBezTo>
                    <a:pt x="1126" y="381"/>
                    <a:pt x="1126" y="377"/>
                    <a:pt x="1124" y="375"/>
                  </a:cubicBezTo>
                  <a:cubicBezTo>
                    <a:pt x="1123" y="373"/>
                    <a:pt x="1119" y="369"/>
                    <a:pt x="1121" y="367"/>
                  </a:cubicBezTo>
                  <a:cubicBezTo>
                    <a:pt x="1123" y="365"/>
                    <a:pt x="1125" y="361"/>
                    <a:pt x="1124" y="357"/>
                  </a:cubicBezTo>
                  <a:cubicBezTo>
                    <a:pt x="1123" y="354"/>
                    <a:pt x="1120" y="352"/>
                    <a:pt x="1116" y="352"/>
                  </a:cubicBezTo>
                  <a:cubicBezTo>
                    <a:pt x="1112" y="351"/>
                    <a:pt x="1092" y="349"/>
                    <a:pt x="1089" y="350"/>
                  </a:cubicBezTo>
                  <a:cubicBezTo>
                    <a:pt x="1087" y="352"/>
                    <a:pt x="1082" y="358"/>
                    <a:pt x="1084" y="354"/>
                  </a:cubicBezTo>
                  <a:cubicBezTo>
                    <a:pt x="1086" y="350"/>
                    <a:pt x="1084" y="349"/>
                    <a:pt x="1080" y="346"/>
                  </a:cubicBezTo>
                  <a:cubicBezTo>
                    <a:pt x="1076" y="343"/>
                    <a:pt x="1059" y="338"/>
                    <a:pt x="1056" y="336"/>
                  </a:cubicBezTo>
                  <a:cubicBezTo>
                    <a:pt x="1053" y="334"/>
                    <a:pt x="1053" y="333"/>
                    <a:pt x="1051" y="331"/>
                  </a:cubicBezTo>
                  <a:cubicBezTo>
                    <a:pt x="1050" y="329"/>
                    <a:pt x="1046" y="327"/>
                    <a:pt x="1043" y="325"/>
                  </a:cubicBezTo>
                  <a:cubicBezTo>
                    <a:pt x="1040" y="323"/>
                    <a:pt x="1039" y="322"/>
                    <a:pt x="1036" y="320"/>
                  </a:cubicBezTo>
                  <a:cubicBezTo>
                    <a:pt x="1032" y="319"/>
                    <a:pt x="1026" y="319"/>
                    <a:pt x="1024" y="318"/>
                  </a:cubicBezTo>
                  <a:cubicBezTo>
                    <a:pt x="1022" y="317"/>
                    <a:pt x="1018" y="313"/>
                    <a:pt x="1013" y="313"/>
                  </a:cubicBezTo>
                  <a:cubicBezTo>
                    <a:pt x="1008" y="313"/>
                    <a:pt x="1003" y="316"/>
                    <a:pt x="999" y="317"/>
                  </a:cubicBezTo>
                  <a:cubicBezTo>
                    <a:pt x="995" y="317"/>
                    <a:pt x="984" y="320"/>
                    <a:pt x="987" y="317"/>
                  </a:cubicBezTo>
                  <a:cubicBezTo>
                    <a:pt x="990" y="315"/>
                    <a:pt x="993" y="315"/>
                    <a:pt x="991" y="310"/>
                  </a:cubicBezTo>
                  <a:cubicBezTo>
                    <a:pt x="989" y="305"/>
                    <a:pt x="982" y="290"/>
                    <a:pt x="981" y="288"/>
                  </a:cubicBezTo>
                  <a:cubicBezTo>
                    <a:pt x="980" y="285"/>
                    <a:pt x="973" y="284"/>
                    <a:pt x="971" y="284"/>
                  </a:cubicBezTo>
                  <a:cubicBezTo>
                    <a:pt x="968" y="284"/>
                    <a:pt x="961" y="284"/>
                    <a:pt x="960" y="282"/>
                  </a:cubicBezTo>
                  <a:cubicBezTo>
                    <a:pt x="959" y="279"/>
                    <a:pt x="961" y="278"/>
                    <a:pt x="961" y="276"/>
                  </a:cubicBezTo>
                  <a:cubicBezTo>
                    <a:pt x="961" y="274"/>
                    <a:pt x="960" y="261"/>
                    <a:pt x="962" y="254"/>
                  </a:cubicBezTo>
                  <a:cubicBezTo>
                    <a:pt x="965" y="247"/>
                    <a:pt x="972" y="236"/>
                    <a:pt x="973" y="233"/>
                  </a:cubicBezTo>
                  <a:cubicBezTo>
                    <a:pt x="973" y="229"/>
                    <a:pt x="974" y="229"/>
                    <a:pt x="977" y="228"/>
                  </a:cubicBezTo>
                  <a:cubicBezTo>
                    <a:pt x="980" y="227"/>
                    <a:pt x="981" y="227"/>
                    <a:pt x="980" y="225"/>
                  </a:cubicBezTo>
                  <a:cubicBezTo>
                    <a:pt x="979" y="223"/>
                    <a:pt x="981" y="219"/>
                    <a:pt x="985" y="217"/>
                  </a:cubicBezTo>
                  <a:cubicBezTo>
                    <a:pt x="988" y="216"/>
                    <a:pt x="989" y="216"/>
                    <a:pt x="986" y="215"/>
                  </a:cubicBezTo>
                  <a:cubicBezTo>
                    <a:pt x="984" y="215"/>
                    <a:pt x="984" y="214"/>
                    <a:pt x="987" y="213"/>
                  </a:cubicBezTo>
                  <a:cubicBezTo>
                    <a:pt x="989" y="213"/>
                    <a:pt x="986" y="211"/>
                    <a:pt x="990" y="210"/>
                  </a:cubicBezTo>
                  <a:cubicBezTo>
                    <a:pt x="993" y="209"/>
                    <a:pt x="992" y="211"/>
                    <a:pt x="994" y="212"/>
                  </a:cubicBezTo>
                  <a:cubicBezTo>
                    <a:pt x="996" y="212"/>
                    <a:pt x="1000" y="206"/>
                    <a:pt x="998" y="205"/>
                  </a:cubicBezTo>
                  <a:cubicBezTo>
                    <a:pt x="996" y="205"/>
                    <a:pt x="991" y="204"/>
                    <a:pt x="992" y="203"/>
                  </a:cubicBezTo>
                  <a:cubicBezTo>
                    <a:pt x="994" y="202"/>
                    <a:pt x="998" y="200"/>
                    <a:pt x="1001" y="202"/>
                  </a:cubicBezTo>
                  <a:cubicBezTo>
                    <a:pt x="1005" y="204"/>
                    <a:pt x="1008" y="207"/>
                    <a:pt x="1008" y="206"/>
                  </a:cubicBezTo>
                  <a:cubicBezTo>
                    <a:pt x="1008" y="205"/>
                    <a:pt x="1009" y="202"/>
                    <a:pt x="1011" y="201"/>
                  </a:cubicBezTo>
                  <a:cubicBezTo>
                    <a:pt x="1014" y="201"/>
                    <a:pt x="1017" y="197"/>
                    <a:pt x="1014" y="194"/>
                  </a:cubicBezTo>
                  <a:cubicBezTo>
                    <a:pt x="1010" y="191"/>
                    <a:pt x="1005" y="188"/>
                    <a:pt x="1003" y="188"/>
                  </a:cubicBezTo>
                  <a:cubicBezTo>
                    <a:pt x="1000" y="188"/>
                    <a:pt x="993" y="188"/>
                    <a:pt x="990" y="188"/>
                  </a:cubicBezTo>
                  <a:cubicBezTo>
                    <a:pt x="987" y="189"/>
                    <a:pt x="989" y="186"/>
                    <a:pt x="991" y="185"/>
                  </a:cubicBezTo>
                  <a:cubicBezTo>
                    <a:pt x="993" y="184"/>
                    <a:pt x="984" y="181"/>
                    <a:pt x="983" y="181"/>
                  </a:cubicBezTo>
                  <a:cubicBezTo>
                    <a:pt x="981" y="181"/>
                    <a:pt x="980" y="182"/>
                    <a:pt x="979" y="182"/>
                  </a:cubicBezTo>
                  <a:cubicBezTo>
                    <a:pt x="977" y="182"/>
                    <a:pt x="975" y="180"/>
                    <a:pt x="973" y="180"/>
                  </a:cubicBezTo>
                  <a:cubicBezTo>
                    <a:pt x="970" y="179"/>
                    <a:pt x="972" y="177"/>
                    <a:pt x="974" y="177"/>
                  </a:cubicBezTo>
                  <a:cubicBezTo>
                    <a:pt x="976" y="177"/>
                    <a:pt x="975" y="177"/>
                    <a:pt x="977" y="176"/>
                  </a:cubicBezTo>
                  <a:cubicBezTo>
                    <a:pt x="979" y="175"/>
                    <a:pt x="981" y="176"/>
                    <a:pt x="980" y="177"/>
                  </a:cubicBezTo>
                  <a:cubicBezTo>
                    <a:pt x="980" y="179"/>
                    <a:pt x="981" y="179"/>
                    <a:pt x="984" y="179"/>
                  </a:cubicBezTo>
                  <a:cubicBezTo>
                    <a:pt x="986" y="179"/>
                    <a:pt x="990" y="179"/>
                    <a:pt x="992" y="180"/>
                  </a:cubicBezTo>
                  <a:cubicBezTo>
                    <a:pt x="994" y="181"/>
                    <a:pt x="998" y="183"/>
                    <a:pt x="1000" y="183"/>
                  </a:cubicBezTo>
                  <a:cubicBezTo>
                    <a:pt x="1001" y="183"/>
                    <a:pt x="999" y="185"/>
                    <a:pt x="1001" y="185"/>
                  </a:cubicBezTo>
                  <a:cubicBezTo>
                    <a:pt x="1003" y="185"/>
                    <a:pt x="1002" y="184"/>
                    <a:pt x="1005" y="184"/>
                  </a:cubicBezTo>
                  <a:cubicBezTo>
                    <a:pt x="1008" y="185"/>
                    <a:pt x="1012" y="189"/>
                    <a:pt x="1014" y="188"/>
                  </a:cubicBezTo>
                  <a:cubicBezTo>
                    <a:pt x="1015" y="188"/>
                    <a:pt x="1013" y="186"/>
                    <a:pt x="1016" y="186"/>
                  </a:cubicBezTo>
                  <a:cubicBezTo>
                    <a:pt x="1020" y="186"/>
                    <a:pt x="1025" y="187"/>
                    <a:pt x="1024" y="185"/>
                  </a:cubicBezTo>
                  <a:cubicBezTo>
                    <a:pt x="1023" y="183"/>
                    <a:pt x="1021" y="182"/>
                    <a:pt x="1023" y="180"/>
                  </a:cubicBezTo>
                  <a:cubicBezTo>
                    <a:pt x="1024" y="177"/>
                    <a:pt x="1027" y="174"/>
                    <a:pt x="1026" y="175"/>
                  </a:cubicBezTo>
                  <a:cubicBezTo>
                    <a:pt x="1026" y="177"/>
                    <a:pt x="1036" y="180"/>
                    <a:pt x="1040" y="179"/>
                  </a:cubicBezTo>
                  <a:cubicBezTo>
                    <a:pt x="1044" y="178"/>
                    <a:pt x="1049" y="175"/>
                    <a:pt x="1050" y="172"/>
                  </a:cubicBezTo>
                  <a:cubicBezTo>
                    <a:pt x="1051" y="169"/>
                    <a:pt x="1059" y="163"/>
                    <a:pt x="1060" y="160"/>
                  </a:cubicBezTo>
                  <a:cubicBezTo>
                    <a:pt x="1061" y="157"/>
                    <a:pt x="1061" y="154"/>
                    <a:pt x="1058" y="152"/>
                  </a:cubicBezTo>
                  <a:cubicBezTo>
                    <a:pt x="1056" y="151"/>
                    <a:pt x="1051" y="152"/>
                    <a:pt x="1044" y="152"/>
                  </a:cubicBezTo>
                  <a:cubicBezTo>
                    <a:pt x="1037" y="153"/>
                    <a:pt x="1029" y="146"/>
                    <a:pt x="1027" y="144"/>
                  </a:cubicBezTo>
                  <a:cubicBezTo>
                    <a:pt x="1024" y="142"/>
                    <a:pt x="1024" y="141"/>
                    <a:pt x="1019" y="140"/>
                  </a:cubicBezTo>
                  <a:cubicBezTo>
                    <a:pt x="1014" y="139"/>
                    <a:pt x="1004" y="140"/>
                    <a:pt x="1006" y="138"/>
                  </a:cubicBezTo>
                  <a:cubicBezTo>
                    <a:pt x="1009" y="137"/>
                    <a:pt x="1017" y="139"/>
                    <a:pt x="1021" y="139"/>
                  </a:cubicBezTo>
                  <a:cubicBezTo>
                    <a:pt x="1024" y="139"/>
                    <a:pt x="1021" y="138"/>
                    <a:pt x="1025" y="137"/>
                  </a:cubicBezTo>
                  <a:cubicBezTo>
                    <a:pt x="1029" y="137"/>
                    <a:pt x="1028" y="136"/>
                    <a:pt x="1032" y="139"/>
                  </a:cubicBezTo>
                  <a:cubicBezTo>
                    <a:pt x="1036" y="142"/>
                    <a:pt x="1045" y="148"/>
                    <a:pt x="1048" y="149"/>
                  </a:cubicBezTo>
                  <a:cubicBezTo>
                    <a:pt x="1051" y="150"/>
                    <a:pt x="1056" y="153"/>
                    <a:pt x="1061" y="149"/>
                  </a:cubicBezTo>
                  <a:cubicBezTo>
                    <a:pt x="1066" y="144"/>
                    <a:pt x="1070" y="141"/>
                    <a:pt x="1071" y="139"/>
                  </a:cubicBezTo>
                  <a:cubicBezTo>
                    <a:pt x="1072" y="137"/>
                    <a:pt x="1076" y="135"/>
                    <a:pt x="1075" y="133"/>
                  </a:cubicBezTo>
                  <a:cubicBezTo>
                    <a:pt x="1074" y="132"/>
                    <a:pt x="1068" y="132"/>
                    <a:pt x="1066" y="129"/>
                  </a:cubicBezTo>
                  <a:cubicBezTo>
                    <a:pt x="1065" y="127"/>
                    <a:pt x="1067" y="124"/>
                    <a:pt x="1070" y="124"/>
                  </a:cubicBezTo>
                  <a:cubicBezTo>
                    <a:pt x="1072" y="124"/>
                    <a:pt x="1082" y="124"/>
                    <a:pt x="1086" y="127"/>
                  </a:cubicBezTo>
                  <a:cubicBezTo>
                    <a:pt x="1091" y="130"/>
                    <a:pt x="1092" y="131"/>
                    <a:pt x="1095" y="129"/>
                  </a:cubicBezTo>
                  <a:cubicBezTo>
                    <a:pt x="1099" y="127"/>
                    <a:pt x="1097" y="127"/>
                    <a:pt x="1098" y="128"/>
                  </a:cubicBezTo>
                  <a:cubicBezTo>
                    <a:pt x="1099" y="129"/>
                    <a:pt x="1103" y="129"/>
                    <a:pt x="1103" y="127"/>
                  </a:cubicBezTo>
                  <a:cubicBezTo>
                    <a:pt x="1102" y="125"/>
                    <a:pt x="1102" y="124"/>
                    <a:pt x="1098" y="121"/>
                  </a:cubicBezTo>
                  <a:cubicBezTo>
                    <a:pt x="1094" y="118"/>
                    <a:pt x="1089" y="117"/>
                    <a:pt x="1087" y="117"/>
                  </a:cubicBezTo>
                  <a:cubicBezTo>
                    <a:pt x="1085" y="117"/>
                    <a:pt x="1089" y="116"/>
                    <a:pt x="1091" y="115"/>
                  </a:cubicBezTo>
                  <a:cubicBezTo>
                    <a:pt x="1092" y="114"/>
                    <a:pt x="1097" y="117"/>
                    <a:pt x="1099" y="118"/>
                  </a:cubicBezTo>
                  <a:cubicBezTo>
                    <a:pt x="1101" y="120"/>
                    <a:pt x="1104" y="118"/>
                    <a:pt x="1104" y="121"/>
                  </a:cubicBezTo>
                  <a:cubicBezTo>
                    <a:pt x="1104" y="123"/>
                    <a:pt x="1106" y="125"/>
                    <a:pt x="1109" y="126"/>
                  </a:cubicBezTo>
                  <a:cubicBezTo>
                    <a:pt x="1111" y="128"/>
                    <a:pt x="1116" y="132"/>
                    <a:pt x="1115" y="130"/>
                  </a:cubicBezTo>
                  <a:cubicBezTo>
                    <a:pt x="1113" y="127"/>
                    <a:pt x="1112" y="128"/>
                    <a:pt x="1116" y="125"/>
                  </a:cubicBezTo>
                  <a:cubicBezTo>
                    <a:pt x="1120" y="122"/>
                    <a:pt x="1126" y="120"/>
                    <a:pt x="1128" y="117"/>
                  </a:cubicBezTo>
                  <a:cubicBezTo>
                    <a:pt x="1129" y="113"/>
                    <a:pt x="1132" y="112"/>
                    <a:pt x="1134" y="109"/>
                  </a:cubicBezTo>
                  <a:cubicBezTo>
                    <a:pt x="1137" y="107"/>
                    <a:pt x="1136" y="101"/>
                    <a:pt x="1134" y="101"/>
                  </a:cubicBezTo>
                  <a:cubicBezTo>
                    <a:pt x="1132" y="100"/>
                    <a:pt x="1126" y="96"/>
                    <a:pt x="1125" y="92"/>
                  </a:cubicBezTo>
                  <a:cubicBezTo>
                    <a:pt x="1124" y="88"/>
                    <a:pt x="1123" y="87"/>
                    <a:pt x="1121" y="84"/>
                  </a:cubicBezTo>
                  <a:cubicBezTo>
                    <a:pt x="1119" y="81"/>
                    <a:pt x="1118" y="80"/>
                    <a:pt x="1120" y="81"/>
                  </a:cubicBezTo>
                  <a:cubicBezTo>
                    <a:pt x="1123" y="81"/>
                    <a:pt x="1135" y="80"/>
                    <a:pt x="1136" y="77"/>
                  </a:cubicBezTo>
                  <a:cubicBezTo>
                    <a:pt x="1136" y="75"/>
                    <a:pt x="1138" y="75"/>
                    <a:pt x="1133" y="73"/>
                  </a:cubicBezTo>
                  <a:cubicBezTo>
                    <a:pt x="1128" y="72"/>
                    <a:pt x="1127" y="72"/>
                    <a:pt x="1131" y="69"/>
                  </a:cubicBezTo>
                  <a:cubicBezTo>
                    <a:pt x="1134" y="67"/>
                    <a:pt x="1138" y="67"/>
                    <a:pt x="1135" y="65"/>
                  </a:cubicBezTo>
                  <a:cubicBezTo>
                    <a:pt x="1132" y="64"/>
                    <a:pt x="1129" y="64"/>
                    <a:pt x="1126" y="64"/>
                  </a:cubicBezTo>
                  <a:cubicBezTo>
                    <a:pt x="1122" y="64"/>
                    <a:pt x="1122" y="59"/>
                    <a:pt x="1117" y="58"/>
                  </a:cubicBezTo>
                  <a:cubicBezTo>
                    <a:pt x="1113" y="57"/>
                    <a:pt x="1109" y="56"/>
                    <a:pt x="1113" y="55"/>
                  </a:cubicBezTo>
                  <a:cubicBezTo>
                    <a:pt x="1117" y="54"/>
                    <a:pt x="1124" y="53"/>
                    <a:pt x="1117" y="53"/>
                  </a:cubicBezTo>
                  <a:cubicBezTo>
                    <a:pt x="1111" y="53"/>
                    <a:pt x="1103" y="52"/>
                    <a:pt x="1099" y="51"/>
                  </a:cubicBezTo>
                  <a:cubicBezTo>
                    <a:pt x="1095" y="49"/>
                    <a:pt x="1087" y="50"/>
                    <a:pt x="1086" y="50"/>
                  </a:cubicBezTo>
                  <a:cubicBezTo>
                    <a:pt x="1085" y="51"/>
                    <a:pt x="1083" y="49"/>
                    <a:pt x="1081" y="49"/>
                  </a:cubicBezTo>
                  <a:cubicBezTo>
                    <a:pt x="1080" y="49"/>
                    <a:pt x="1083" y="49"/>
                    <a:pt x="1083" y="51"/>
                  </a:cubicBezTo>
                  <a:cubicBezTo>
                    <a:pt x="1083" y="54"/>
                    <a:pt x="1080" y="57"/>
                    <a:pt x="1081" y="59"/>
                  </a:cubicBezTo>
                  <a:cubicBezTo>
                    <a:pt x="1082" y="62"/>
                    <a:pt x="1084" y="62"/>
                    <a:pt x="1089" y="66"/>
                  </a:cubicBezTo>
                  <a:cubicBezTo>
                    <a:pt x="1093" y="69"/>
                    <a:pt x="1094" y="69"/>
                    <a:pt x="1092" y="70"/>
                  </a:cubicBezTo>
                  <a:cubicBezTo>
                    <a:pt x="1089" y="70"/>
                    <a:pt x="1084" y="71"/>
                    <a:pt x="1086" y="71"/>
                  </a:cubicBezTo>
                  <a:cubicBezTo>
                    <a:pt x="1088" y="72"/>
                    <a:pt x="1093" y="74"/>
                    <a:pt x="1088" y="74"/>
                  </a:cubicBezTo>
                  <a:cubicBezTo>
                    <a:pt x="1083" y="74"/>
                    <a:pt x="1081" y="74"/>
                    <a:pt x="1080" y="79"/>
                  </a:cubicBezTo>
                  <a:cubicBezTo>
                    <a:pt x="1078" y="83"/>
                    <a:pt x="1077" y="92"/>
                    <a:pt x="1074" y="94"/>
                  </a:cubicBezTo>
                  <a:cubicBezTo>
                    <a:pt x="1072" y="97"/>
                    <a:pt x="1070" y="101"/>
                    <a:pt x="1070" y="104"/>
                  </a:cubicBezTo>
                  <a:cubicBezTo>
                    <a:pt x="1070" y="107"/>
                    <a:pt x="1068" y="104"/>
                    <a:pt x="1064" y="107"/>
                  </a:cubicBezTo>
                  <a:cubicBezTo>
                    <a:pt x="1060" y="109"/>
                    <a:pt x="1059" y="113"/>
                    <a:pt x="1058" y="112"/>
                  </a:cubicBezTo>
                  <a:cubicBezTo>
                    <a:pt x="1057" y="111"/>
                    <a:pt x="1057" y="107"/>
                    <a:pt x="1054" y="104"/>
                  </a:cubicBezTo>
                  <a:cubicBezTo>
                    <a:pt x="1050" y="100"/>
                    <a:pt x="1044" y="97"/>
                    <a:pt x="1044" y="93"/>
                  </a:cubicBezTo>
                  <a:cubicBezTo>
                    <a:pt x="1044" y="89"/>
                    <a:pt x="1045" y="84"/>
                    <a:pt x="1047" y="84"/>
                  </a:cubicBezTo>
                  <a:cubicBezTo>
                    <a:pt x="1049" y="84"/>
                    <a:pt x="1053" y="86"/>
                    <a:pt x="1052" y="82"/>
                  </a:cubicBezTo>
                  <a:cubicBezTo>
                    <a:pt x="1051" y="79"/>
                    <a:pt x="1051" y="76"/>
                    <a:pt x="1050" y="74"/>
                  </a:cubicBezTo>
                  <a:cubicBezTo>
                    <a:pt x="1048" y="72"/>
                    <a:pt x="1039" y="64"/>
                    <a:pt x="1036" y="63"/>
                  </a:cubicBezTo>
                  <a:cubicBezTo>
                    <a:pt x="1033" y="62"/>
                    <a:pt x="1030" y="64"/>
                    <a:pt x="1028" y="67"/>
                  </a:cubicBezTo>
                  <a:cubicBezTo>
                    <a:pt x="1026" y="70"/>
                    <a:pt x="1027" y="79"/>
                    <a:pt x="1026" y="80"/>
                  </a:cubicBezTo>
                  <a:cubicBezTo>
                    <a:pt x="1024" y="82"/>
                    <a:pt x="1017" y="82"/>
                    <a:pt x="1016" y="79"/>
                  </a:cubicBezTo>
                  <a:cubicBezTo>
                    <a:pt x="1016" y="77"/>
                    <a:pt x="1014" y="68"/>
                    <a:pt x="1012" y="66"/>
                  </a:cubicBezTo>
                  <a:cubicBezTo>
                    <a:pt x="1010" y="64"/>
                    <a:pt x="1007" y="62"/>
                    <a:pt x="1009" y="62"/>
                  </a:cubicBezTo>
                  <a:cubicBezTo>
                    <a:pt x="1011" y="61"/>
                    <a:pt x="1012" y="61"/>
                    <a:pt x="1013" y="62"/>
                  </a:cubicBezTo>
                  <a:cubicBezTo>
                    <a:pt x="1015" y="62"/>
                    <a:pt x="1015" y="64"/>
                    <a:pt x="1017" y="63"/>
                  </a:cubicBezTo>
                  <a:cubicBezTo>
                    <a:pt x="1018" y="62"/>
                    <a:pt x="1021" y="62"/>
                    <a:pt x="1019" y="60"/>
                  </a:cubicBezTo>
                  <a:cubicBezTo>
                    <a:pt x="1017" y="58"/>
                    <a:pt x="1017" y="56"/>
                    <a:pt x="1015" y="56"/>
                  </a:cubicBezTo>
                  <a:cubicBezTo>
                    <a:pt x="1014" y="57"/>
                    <a:pt x="1013" y="60"/>
                    <a:pt x="1011" y="58"/>
                  </a:cubicBezTo>
                  <a:cubicBezTo>
                    <a:pt x="1010" y="56"/>
                    <a:pt x="1007" y="54"/>
                    <a:pt x="1005" y="55"/>
                  </a:cubicBezTo>
                  <a:cubicBezTo>
                    <a:pt x="1003" y="55"/>
                    <a:pt x="1002" y="57"/>
                    <a:pt x="999" y="55"/>
                  </a:cubicBezTo>
                  <a:cubicBezTo>
                    <a:pt x="996" y="54"/>
                    <a:pt x="995" y="52"/>
                    <a:pt x="993" y="53"/>
                  </a:cubicBezTo>
                  <a:cubicBezTo>
                    <a:pt x="991" y="53"/>
                    <a:pt x="995" y="48"/>
                    <a:pt x="994" y="47"/>
                  </a:cubicBezTo>
                  <a:cubicBezTo>
                    <a:pt x="993" y="47"/>
                    <a:pt x="995" y="47"/>
                    <a:pt x="996" y="47"/>
                  </a:cubicBezTo>
                  <a:cubicBezTo>
                    <a:pt x="998" y="46"/>
                    <a:pt x="996" y="44"/>
                    <a:pt x="998" y="43"/>
                  </a:cubicBezTo>
                  <a:cubicBezTo>
                    <a:pt x="999" y="41"/>
                    <a:pt x="1001" y="43"/>
                    <a:pt x="1002" y="42"/>
                  </a:cubicBezTo>
                  <a:cubicBezTo>
                    <a:pt x="1003" y="41"/>
                    <a:pt x="999" y="40"/>
                    <a:pt x="998" y="38"/>
                  </a:cubicBezTo>
                  <a:cubicBezTo>
                    <a:pt x="996" y="36"/>
                    <a:pt x="996" y="33"/>
                    <a:pt x="996" y="31"/>
                  </a:cubicBezTo>
                  <a:cubicBezTo>
                    <a:pt x="995" y="30"/>
                    <a:pt x="994" y="30"/>
                    <a:pt x="991" y="29"/>
                  </a:cubicBezTo>
                  <a:cubicBezTo>
                    <a:pt x="989" y="28"/>
                    <a:pt x="988" y="26"/>
                    <a:pt x="986" y="26"/>
                  </a:cubicBezTo>
                  <a:cubicBezTo>
                    <a:pt x="984" y="25"/>
                    <a:pt x="986" y="19"/>
                    <a:pt x="984" y="17"/>
                  </a:cubicBezTo>
                  <a:cubicBezTo>
                    <a:pt x="983" y="14"/>
                    <a:pt x="981" y="12"/>
                    <a:pt x="979" y="10"/>
                  </a:cubicBezTo>
                  <a:cubicBezTo>
                    <a:pt x="977" y="8"/>
                    <a:pt x="978" y="5"/>
                    <a:pt x="973" y="4"/>
                  </a:cubicBezTo>
                  <a:cubicBezTo>
                    <a:pt x="968" y="3"/>
                    <a:pt x="964" y="4"/>
                    <a:pt x="964" y="3"/>
                  </a:cubicBezTo>
                  <a:cubicBezTo>
                    <a:pt x="963" y="1"/>
                    <a:pt x="964" y="0"/>
                    <a:pt x="961" y="0"/>
                  </a:cubicBezTo>
                  <a:cubicBezTo>
                    <a:pt x="958" y="0"/>
                    <a:pt x="954" y="1"/>
                    <a:pt x="954" y="3"/>
                  </a:cubicBezTo>
                  <a:cubicBezTo>
                    <a:pt x="954" y="5"/>
                    <a:pt x="955" y="6"/>
                    <a:pt x="952" y="6"/>
                  </a:cubicBezTo>
                  <a:cubicBezTo>
                    <a:pt x="950" y="6"/>
                    <a:pt x="945" y="9"/>
                    <a:pt x="950" y="9"/>
                  </a:cubicBezTo>
                  <a:cubicBezTo>
                    <a:pt x="955" y="9"/>
                    <a:pt x="957" y="10"/>
                    <a:pt x="955" y="10"/>
                  </a:cubicBezTo>
                  <a:cubicBezTo>
                    <a:pt x="953" y="10"/>
                    <a:pt x="953" y="11"/>
                    <a:pt x="952" y="12"/>
                  </a:cubicBezTo>
                  <a:cubicBezTo>
                    <a:pt x="951" y="14"/>
                    <a:pt x="951" y="14"/>
                    <a:pt x="948" y="14"/>
                  </a:cubicBezTo>
                  <a:cubicBezTo>
                    <a:pt x="946" y="13"/>
                    <a:pt x="944" y="11"/>
                    <a:pt x="941" y="15"/>
                  </a:cubicBezTo>
                  <a:cubicBezTo>
                    <a:pt x="938" y="19"/>
                    <a:pt x="936" y="24"/>
                    <a:pt x="938" y="25"/>
                  </a:cubicBezTo>
                  <a:cubicBezTo>
                    <a:pt x="939" y="27"/>
                    <a:pt x="944" y="28"/>
                    <a:pt x="946" y="29"/>
                  </a:cubicBezTo>
                  <a:cubicBezTo>
                    <a:pt x="947" y="30"/>
                    <a:pt x="947" y="30"/>
                    <a:pt x="944" y="31"/>
                  </a:cubicBezTo>
                  <a:cubicBezTo>
                    <a:pt x="940" y="32"/>
                    <a:pt x="938" y="37"/>
                    <a:pt x="938" y="39"/>
                  </a:cubicBezTo>
                  <a:cubicBezTo>
                    <a:pt x="938" y="41"/>
                    <a:pt x="947" y="51"/>
                    <a:pt x="949" y="51"/>
                  </a:cubicBezTo>
                  <a:cubicBezTo>
                    <a:pt x="951" y="51"/>
                    <a:pt x="955" y="55"/>
                    <a:pt x="958" y="55"/>
                  </a:cubicBezTo>
                  <a:cubicBezTo>
                    <a:pt x="960" y="54"/>
                    <a:pt x="962" y="52"/>
                    <a:pt x="964" y="54"/>
                  </a:cubicBezTo>
                  <a:cubicBezTo>
                    <a:pt x="967" y="56"/>
                    <a:pt x="969" y="58"/>
                    <a:pt x="971" y="58"/>
                  </a:cubicBezTo>
                  <a:cubicBezTo>
                    <a:pt x="974" y="59"/>
                    <a:pt x="975" y="61"/>
                    <a:pt x="972" y="61"/>
                  </a:cubicBezTo>
                  <a:cubicBezTo>
                    <a:pt x="969" y="61"/>
                    <a:pt x="968" y="61"/>
                    <a:pt x="969" y="64"/>
                  </a:cubicBezTo>
                  <a:cubicBezTo>
                    <a:pt x="969" y="67"/>
                    <a:pt x="968" y="68"/>
                    <a:pt x="966" y="69"/>
                  </a:cubicBezTo>
                  <a:cubicBezTo>
                    <a:pt x="965" y="70"/>
                    <a:pt x="963" y="76"/>
                    <a:pt x="966" y="76"/>
                  </a:cubicBezTo>
                  <a:cubicBezTo>
                    <a:pt x="969" y="75"/>
                    <a:pt x="973" y="74"/>
                    <a:pt x="973" y="71"/>
                  </a:cubicBezTo>
                  <a:cubicBezTo>
                    <a:pt x="972" y="69"/>
                    <a:pt x="976" y="68"/>
                    <a:pt x="977" y="70"/>
                  </a:cubicBezTo>
                  <a:cubicBezTo>
                    <a:pt x="977" y="71"/>
                    <a:pt x="977" y="78"/>
                    <a:pt x="975" y="80"/>
                  </a:cubicBezTo>
                  <a:cubicBezTo>
                    <a:pt x="972" y="81"/>
                    <a:pt x="969" y="83"/>
                    <a:pt x="968" y="85"/>
                  </a:cubicBezTo>
                  <a:cubicBezTo>
                    <a:pt x="967" y="87"/>
                    <a:pt x="965" y="89"/>
                    <a:pt x="962" y="89"/>
                  </a:cubicBezTo>
                  <a:cubicBezTo>
                    <a:pt x="959" y="90"/>
                    <a:pt x="953" y="90"/>
                    <a:pt x="952" y="93"/>
                  </a:cubicBezTo>
                  <a:cubicBezTo>
                    <a:pt x="952" y="97"/>
                    <a:pt x="949" y="97"/>
                    <a:pt x="950" y="98"/>
                  </a:cubicBezTo>
                  <a:cubicBezTo>
                    <a:pt x="952" y="99"/>
                    <a:pt x="955" y="102"/>
                    <a:pt x="955" y="105"/>
                  </a:cubicBezTo>
                  <a:cubicBezTo>
                    <a:pt x="955" y="108"/>
                    <a:pt x="955" y="110"/>
                    <a:pt x="952" y="109"/>
                  </a:cubicBezTo>
                  <a:cubicBezTo>
                    <a:pt x="950" y="107"/>
                    <a:pt x="950" y="104"/>
                    <a:pt x="948" y="106"/>
                  </a:cubicBezTo>
                  <a:cubicBezTo>
                    <a:pt x="946" y="108"/>
                    <a:pt x="945" y="108"/>
                    <a:pt x="943" y="107"/>
                  </a:cubicBezTo>
                  <a:cubicBezTo>
                    <a:pt x="941" y="105"/>
                    <a:pt x="938" y="103"/>
                    <a:pt x="940" y="101"/>
                  </a:cubicBezTo>
                  <a:cubicBezTo>
                    <a:pt x="942" y="98"/>
                    <a:pt x="943" y="96"/>
                    <a:pt x="943" y="94"/>
                  </a:cubicBezTo>
                  <a:cubicBezTo>
                    <a:pt x="943" y="92"/>
                    <a:pt x="945" y="89"/>
                    <a:pt x="945" y="88"/>
                  </a:cubicBezTo>
                  <a:cubicBezTo>
                    <a:pt x="944" y="86"/>
                    <a:pt x="944" y="86"/>
                    <a:pt x="942" y="87"/>
                  </a:cubicBezTo>
                  <a:cubicBezTo>
                    <a:pt x="940" y="89"/>
                    <a:pt x="938" y="90"/>
                    <a:pt x="937" y="88"/>
                  </a:cubicBezTo>
                  <a:cubicBezTo>
                    <a:pt x="936" y="86"/>
                    <a:pt x="934" y="87"/>
                    <a:pt x="932" y="85"/>
                  </a:cubicBezTo>
                  <a:cubicBezTo>
                    <a:pt x="929" y="83"/>
                    <a:pt x="926" y="80"/>
                    <a:pt x="923" y="80"/>
                  </a:cubicBezTo>
                  <a:cubicBezTo>
                    <a:pt x="921" y="80"/>
                    <a:pt x="920" y="83"/>
                    <a:pt x="918" y="83"/>
                  </a:cubicBezTo>
                  <a:cubicBezTo>
                    <a:pt x="916" y="83"/>
                    <a:pt x="915" y="83"/>
                    <a:pt x="913" y="82"/>
                  </a:cubicBezTo>
                  <a:cubicBezTo>
                    <a:pt x="912" y="82"/>
                    <a:pt x="911" y="82"/>
                    <a:pt x="911" y="84"/>
                  </a:cubicBezTo>
                  <a:cubicBezTo>
                    <a:pt x="912" y="86"/>
                    <a:pt x="913" y="85"/>
                    <a:pt x="914" y="87"/>
                  </a:cubicBezTo>
                  <a:cubicBezTo>
                    <a:pt x="914" y="90"/>
                    <a:pt x="917" y="92"/>
                    <a:pt x="920" y="92"/>
                  </a:cubicBezTo>
                  <a:cubicBezTo>
                    <a:pt x="924" y="92"/>
                    <a:pt x="929" y="94"/>
                    <a:pt x="930" y="96"/>
                  </a:cubicBezTo>
                  <a:cubicBezTo>
                    <a:pt x="931" y="99"/>
                    <a:pt x="933" y="101"/>
                    <a:pt x="928" y="101"/>
                  </a:cubicBezTo>
                  <a:cubicBezTo>
                    <a:pt x="923" y="101"/>
                    <a:pt x="918" y="95"/>
                    <a:pt x="916" y="94"/>
                  </a:cubicBezTo>
                  <a:cubicBezTo>
                    <a:pt x="914" y="93"/>
                    <a:pt x="913" y="93"/>
                    <a:pt x="909" y="95"/>
                  </a:cubicBezTo>
                  <a:cubicBezTo>
                    <a:pt x="906" y="98"/>
                    <a:pt x="904" y="96"/>
                    <a:pt x="899" y="96"/>
                  </a:cubicBezTo>
                  <a:cubicBezTo>
                    <a:pt x="893" y="95"/>
                    <a:pt x="882" y="97"/>
                    <a:pt x="876" y="97"/>
                  </a:cubicBezTo>
                  <a:cubicBezTo>
                    <a:pt x="871" y="97"/>
                    <a:pt x="866" y="98"/>
                    <a:pt x="858" y="95"/>
                  </a:cubicBezTo>
                  <a:cubicBezTo>
                    <a:pt x="850" y="91"/>
                    <a:pt x="841" y="91"/>
                    <a:pt x="838" y="89"/>
                  </a:cubicBezTo>
                  <a:cubicBezTo>
                    <a:pt x="835" y="87"/>
                    <a:pt x="826" y="87"/>
                    <a:pt x="823" y="83"/>
                  </a:cubicBezTo>
                  <a:cubicBezTo>
                    <a:pt x="821" y="79"/>
                    <a:pt x="822" y="73"/>
                    <a:pt x="816" y="72"/>
                  </a:cubicBezTo>
                  <a:cubicBezTo>
                    <a:pt x="810" y="72"/>
                    <a:pt x="801" y="75"/>
                    <a:pt x="796" y="76"/>
                  </a:cubicBezTo>
                  <a:cubicBezTo>
                    <a:pt x="790" y="77"/>
                    <a:pt x="786" y="77"/>
                    <a:pt x="783" y="80"/>
                  </a:cubicBezTo>
                  <a:cubicBezTo>
                    <a:pt x="781" y="82"/>
                    <a:pt x="779" y="84"/>
                    <a:pt x="779" y="85"/>
                  </a:cubicBezTo>
                  <a:cubicBezTo>
                    <a:pt x="780" y="86"/>
                    <a:pt x="784" y="86"/>
                    <a:pt x="787" y="87"/>
                  </a:cubicBezTo>
                  <a:cubicBezTo>
                    <a:pt x="790" y="88"/>
                    <a:pt x="792" y="90"/>
                    <a:pt x="792" y="88"/>
                  </a:cubicBezTo>
                  <a:cubicBezTo>
                    <a:pt x="792" y="85"/>
                    <a:pt x="792" y="83"/>
                    <a:pt x="794" y="84"/>
                  </a:cubicBezTo>
                  <a:cubicBezTo>
                    <a:pt x="797" y="84"/>
                    <a:pt x="797" y="87"/>
                    <a:pt x="800" y="85"/>
                  </a:cubicBezTo>
                  <a:cubicBezTo>
                    <a:pt x="803" y="84"/>
                    <a:pt x="805" y="82"/>
                    <a:pt x="810" y="80"/>
                  </a:cubicBezTo>
                  <a:cubicBezTo>
                    <a:pt x="815" y="78"/>
                    <a:pt x="820" y="77"/>
                    <a:pt x="817" y="80"/>
                  </a:cubicBezTo>
                  <a:cubicBezTo>
                    <a:pt x="815" y="82"/>
                    <a:pt x="811" y="83"/>
                    <a:pt x="808" y="86"/>
                  </a:cubicBezTo>
                  <a:cubicBezTo>
                    <a:pt x="806" y="89"/>
                    <a:pt x="803" y="89"/>
                    <a:pt x="800" y="90"/>
                  </a:cubicBezTo>
                  <a:cubicBezTo>
                    <a:pt x="797" y="90"/>
                    <a:pt x="794" y="91"/>
                    <a:pt x="792" y="92"/>
                  </a:cubicBezTo>
                  <a:cubicBezTo>
                    <a:pt x="790" y="93"/>
                    <a:pt x="788" y="95"/>
                    <a:pt x="789" y="98"/>
                  </a:cubicBezTo>
                  <a:cubicBezTo>
                    <a:pt x="791" y="101"/>
                    <a:pt x="793" y="97"/>
                    <a:pt x="794" y="101"/>
                  </a:cubicBezTo>
                  <a:cubicBezTo>
                    <a:pt x="794" y="106"/>
                    <a:pt x="791" y="108"/>
                    <a:pt x="795" y="110"/>
                  </a:cubicBezTo>
                  <a:cubicBezTo>
                    <a:pt x="798" y="112"/>
                    <a:pt x="798" y="111"/>
                    <a:pt x="799" y="114"/>
                  </a:cubicBezTo>
                  <a:cubicBezTo>
                    <a:pt x="801" y="117"/>
                    <a:pt x="799" y="119"/>
                    <a:pt x="797" y="118"/>
                  </a:cubicBezTo>
                  <a:cubicBezTo>
                    <a:pt x="794" y="116"/>
                    <a:pt x="793" y="114"/>
                    <a:pt x="793" y="115"/>
                  </a:cubicBezTo>
                  <a:cubicBezTo>
                    <a:pt x="792" y="116"/>
                    <a:pt x="793" y="119"/>
                    <a:pt x="792" y="120"/>
                  </a:cubicBezTo>
                  <a:cubicBezTo>
                    <a:pt x="792" y="120"/>
                    <a:pt x="788" y="118"/>
                    <a:pt x="787" y="116"/>
                  </a:cubicBezTo>
                  <a:cubicBezTo>
                    <a:pt x="786" y="115"/>
                    <a:pt x="784" y="114"/>
                    <a:pt x="783" y="113"/>
                  </a:cubicBezTo>
                  <a:cubicBezTo>
                    <a:pt x="782" y="113"/>
                    <a:pt x="781" y="112"/>
                    <a:pt x="784" y="112"/>
                  </a:cubicBezTo>
                  <a:cubicBezTo>
                    <a:pt x="787" y="112"/>
                    <a:pt x="791" y="112"/>
                    <a:pt x="789" y="109"/>
                  </a:cubicBezTo>
                  <a:cubicBezTo>
                    <a:pt x="787" y="107"/>
                    <a:pt x="784" y="107"/>
                    <a:pt x="786" y="107"/>
                  </a:cubicBezTo>
                  <a:cubicBezTo>
                    <a:pt x="788" y="106"/>
                    <a:pt x="791" y="106"/>
                    <a:pt x="789" y="104"/>
                  </a:cubicBezTo>
                  <a:cubicBezTo>
                    <a:pt x="788" y="103"/>
                    <a:pt x="786" y="101"/>
                    <a:pt x="786" y="102"/>
                  </a:cubicBezTo>
                  <a:cubicBezTo>
                    <a:pt x="787" y="103"/>
                    <a:pt x="788" y="106"/>
                    <a:pt x="786" y="105"/>
                  </a:cubicBezTo>
                  <a:cubicBezTo>
                    <a:pt x="783" y="105"/>
                    <a:pt x="780" y="106"/>
                    <a:pt x="781" y="105"/>
                  </a:cubicBezTo>
                  <a:cubicBezTo>
                    <a:pt x="782" y="103"/>
                    <a:pt x="785" y="101"/>
                    <a:pt x="783" y="101"/>
                  </a:cubicBezTo>
                  <a:cubicBezTo>
                    <a:pt x="781" y="101"/>
                    <a:pt x="782" y="102"/>
                    <a:pt x="779" y="103"/>
                  </a:cubicBezTo>
                  <a:cubicBezTo>
                    <a:pt x="776" y="103"/>
                    <a:pt x="775" y="106"/>
                    <a:pt x="775" y="103"/>
                  </a:cubicBezTo>
                  <a:cubicBezTo>
                    <a:pt x="775" y="100"/>
                    <a:pt x="775" y="98"/>
                    <a:pt x="773" y="98"/>
                  </a:cubicBezTo>
                  <a:cubicBezTo>
                    <a:pt x="771" y="98"/>
                    <a:pt x="768" y="98"/>
                    <a:pt x="766" y="97"/>
                  </a:cubicBezTo>
                  <a:cubicBezTo>
                    <a:pt x="764" y="95"/>
                    <a:pt x="763" y="91"/>
                    <a:pt x="761" y="91"/>
                  </a:cubicBezTo>
                  <a:cubicBezTo>
                    <a:pt x="759" y="92"/>
                    <a:pt x="753" y="97"/>
                    <a:pt x="751" y="98"/>
                  </a:cubicBezTo>
                  <a:cubicBezTo>
                    <a:pt x="749" y="98"/>
                    <a:pt x="710" y="99"/>
                    <a:pt x="704" y="97"/>
                  </a:cubicBezTo>
                  <a:cubicBezTo>
                    <a:pt x="697" y="95"/>
                    <a:pt x="687" y="97"/>
                    <a:pt x="693" y="94"/>
                  </a:cubicBezTo>
                  <a:cubicBezTo>
                    <a:pt x="699" y="90"/>
                    <a:pt x="700" y="85"/>
                    <a:pt x="704" y="86"/>
                  </a:cubicBezTo>
                  <a:cubicBezTo>
                    <a:pt x="708" y="87"/>
                    <a:pt x="715" y="87"/>
                    <a:pt x="709" y="82"/>
                  </a:cubicBezTo>
                  <a:cubicBezTo>
                    <a:pt x="703" y="78"/>
                    <a:pt x="702" y="73"/>
                    <a:pt x="695" y="72"/>
                  </a:cubicBezTo>
                  <a:cubicBezTo>
                    <a:pt x="688" y="72"/>
                    <a:pt x="686" y="69"/>
                    <a:pt x="684" y="71"/>
                  </a:cubicBezTo>
                  <a:cubicBezTo>
                    <a:pt x="682" y="73"/>
                    <a:pt x="685" y="74"/>
                    <a:pt x="680" y="74"/>
                  </a:cubicBezTo>
                  <a:cubicBezTo>
                    <a:pt x="674" y="74"/>
                    <a:pt x="675" y="72"/>
                    <a:pt x="672" y="72"/>
                  </a:cubicBezTo>
                  <a:cubicBezTo>
                    <a:pt x="668" y="71"/>
                    <a:pt x="654" y="68"/>
                    <a:pt x="649" y="66"/>
                  </a:cubicBezTo>
                  <a:cubicBezTo>
                    <a:pt x="643" y="63"/>
                    <a:pt x="638" y="65"/>
                    <a:pt x="633" y="63"/>
                  </a:cubicBezTo>
                  <a:cubicBezTo>
                    <a:pt x="628" y="61"/>
                    <a:pt x="619" y="53"/>
                    <a:pt x="614" y="52"/>
                  </a:cubicBezTo>
                  <a:cubicBezTo>
                    <a:pt x="609" y="51"/>
                    <a:pt x="595" y="50"/>
                    <a:pt x="592" y="51"/>
                  </a:cubicBezTo>
                  <a:cubicBezTo>
                    <a:pt x="590" y="53"/>
                    <a:pt x="586" y="60"/>
                    <a:pt x="584" y="61"/>
                  </a:cubicBezTo>
                  <a:cubicBezTo>
                    <a:pt x="582" y="61"/>
                    <a:pt x="573" y="62"/>
                    <a:pt x="573" y="60"/>
                  </a:cubicBezTo>
                  <a:cubicBezTo>
                    <a:pt x="573" y="58"/>
                    <a:pt x="581" y="54"/>
                    <a:pt x="578" y="53"/>
                  </a:cubicBezTo>
                  <a:cubicBezTo>
                    <a:pt x="575" y="53"/>
                    <a:pt x="571" y="54"/>
                    <a:pt x="572" y="52"/>
                  </a:cubicBezTo>
                  <a:cubicBezTo>
                    <a:pt x="572" y="50"/>
                    <a:pt x="572" y="42"/>
                    <a:pt x="571" y="43"/>
                  </a:cubicBezTo>
                  <a:cubicBezTo>
                    <a:pt x="569" y="43"/>
                    <a:pt x="567" y="45"/>
                    <a:pt x="565" y="45"/>
                  </a:cubicBezTo>
                  <a:cubicBezTo>
                    <a:pt x="564" y="45"/>
                    <a:pt x="561" y="47"/>
                    <a:pt x="561" y="48"/>
                  </a:cubicBezTo>
                  <a:cubicBezTo>
                    <a:pt x="561" y="49"/>
                    <a:pt x="561" y="47"/>
                    <a:pt x="563" y="47"/>
                  </a:cubicBezTo>
                  <a:cubicBezTo>
                    <a:pt x="565" y="46"/>
                    <a:pt x="567" y="46"/>
                    <a:pt x="566" y="47"/>
                  </a:cubicBezTo>
                  <a:cubicBezTo>
                    <a:pt x="565" y="49"/>
                    <a:pt x="561" y="52"/>
                    <a:pt x="563" y="52"/>
                  </a:cubicBezTo>
                  <a:cubicBezTo>
                    <a:pt x="564" y="52"/>
                    <a:pt x="568" y="53"/>
                    <a:pt x="567" y="53"/>
                  </a:cubicBezTo>
                  <a:cubicBezTo>
                    <a:pt x="565" y="53"/>
                    <a:pt x="561" y="54"/>
                    <a:pt x="561" y="56"/>
                  </a:cubicBezTo>
                  <a:cubicBezTo>
                    <a:pt x="561" y="58"/>
                    <a:pt x="559" y="62"/>
                    <a:pt x="557" y="62"/>
                  </a:cubicBezTo>
                  <a:cubicBezTo>
                    <a:pt x="556" y="62"/>
                    <a:pt x="545" y="57"/>
                    <a:pt x="544" y="54"/>
                  </a:cubicBezTo>
                  <a:cubicBezTo>
                    <a:pt x="543" y="51"/>
                    <a:pt x="540" y="43"/>
                    <a:pt x="537" y="41"/>
                  </a:cubicBezTo>
                  <a:cubicBezTo>
                    <a:pt x="535" y="39"/>
                    <a:pt x="524" y="32"/>
                    <a:pt x="522" y="32"/>
                  </a:cubicBezTo>
                  <a:cubicBezTo>
                    <a:pt x="521" y="32"/>
                    <a:pt x="521" y="33"/>
                    <a:pt x="524" y="36"/>
                  </a:cubicBezTo>
                  <a:cubicBezTo>
                    <a:pt x="526" y="39"/>
                    <a:pt x="531" y="41"/>
                    <a:pt x="531" y="42"/>
                  </a:cubicBezTo>
                  <a:cubicBezTo>
                    <a:pt x="531" y="42"/>
                    <a:pt x="526" y="41"/>
                    <a:pt x="525" y="41"/>
                  </a:cubicBezTo>
                  <a:cubicBezTo>
                    <a:pt x="524" y="41"/>
                    <a:pt x="520" y="43"/>
                    <a:pt x="520" y="44"/>
                  </a:cubicBezTo>
                  <a:cubicBezTo>
                    <a:pt x="519" y="46"/>
                    <a:pt x="521" y="49"/>
                    <a:pt x="519" y="49"/>
                  </a:cubicBezTo>
                  <a:cubicBezTo>
                    <a:pt x="517" y="50"/>
                    <a:pt x="512" y="55"/>
                    <a:pt x="511" y="54"/>
                  </a:cubicBezTo>
                  <a:cubicBezTo>
                    <a:pt x="510" y="53"/>
                    <a:pt x="513" y="49"/>
                    <a:pt x="511" y="50"/>
                  </a:cubicBezTo>
                  <a:cubicBezTo>
                    <a:pt x="509" y="51"/>
                    <a:pt x="501" y="51"/>
                    <a:pt x="499" y="52"/>
                  </a:cubicBezTo>
                  <a:cubicBezTo>
                    <a:pt x="497" y="54"/>
                    <a:pt x="492" y="60"/>
                    <a:pt x="489" y="62"/>
                  </a:cubicBezTo>
                  <a:cubicBezTo>
                    <a:pt x="487" y="64"/>
                    <a:pt x="486" y="64"/>
                    <a:pt x="486" y="64"/>
                  </a:cubicBezTo>
                  <a:cubicBezTo>
                    <a:pt x="485" y="63"/>
                    <a:pt x="485" y="61"/>
                    <a:pt x="485" y="60"/>
                  </a:cubicBezTo>
                  <a:cubicBezTo>
                    <a:pt x="484" y="59"/>
                    <a:pt x="484" y="59"/>
                    <a:pt x="483" y="60"/>
                  </a:cubicBezTo>
                  <a:cubicBezTo>
                    <a:pt x="482" y="62"/>
                    <a:pt x="475" y="60"/>
                    <a:pt x="474" y="62"/>
                  </a:cubicBezTo>
                  <a:cubicBezTo>
                    <a:pt x="472" y="63"/>
                    <a:pt x="472" y="66"/>
                    <a:pt x="470" y="66"/>
                  </a:cubicBezTo>
                  <a:cubicBezTo>
                    <a:pt x="468" y="66"/>
                    <a:pt x="464" y="69"/>
                    <a:pt x="462" y="70"/>
                  </a:cubicBezTo>
                  <a:cubicBezTo>
                    <a:pt x="461" y="72"/>
                    <a:pt x="465" y="72"/>
                    <a:pt x="465" y="74"/>
                  </a:cubicBezTo>
                  <a:cubicBezTo>
                    <a:pt x="465" y="75"/>
                    <a:pt x="461" y="76"/>
                    <a:pt x="458" y="76"/>
                  </a:cubicBezTo>
                  <a:cubicBezTo>
                    <a:pt x="456" y="76"/>
                    <a:pt x="451" y="76"/>
                    <a:pt x="454" y="72"/>
                  </a:cubicBezTo>
                  <a:cubicBezTo>
                    <a:pt x="457" y="69"/>
                    <a:pt x="460" y="69"/>
                    <a:pt x="461" y="67"/>
                  </a:cubicBezTo>
                  <a:cubicBezTo>
                    <a:pt x="463" y="66"/>
                    <a:pt x="466" y="66"/>
                    <a:pt x="468" y="63"/>
                  </a:cubicBezTo>
                  <a:cubicBezTo>
                    <a:pt x="470" y="60"/>
                    <a:pt x="472" y="57"/>
                    <a:pt x="476" y="57"/>
                  </a:cubicBezTo>
                  <a:cubicBezTo>
                    <a:pt x="479" y="56"/>
                    <a:pt x="483" y="55"/>
                    <a:pt x="483" y="57"/>
                  </a:cubicBezTo>
                  <a:cubicBezTo>
                    <a:pt x="483" y="59"/>
                    <a:pt x="484" y="58"/>
                    <a:pt x="485" y="56"/>
                  </a:cubicBezTo>
                  <a:cubicBezTo>
                    <a:pt x="487" y="54"/>
                    <a:pt x="494" y="50"/>
                    <a:pt x="498" y="49"/>
                  </a:cubicBezTo>
                  <a:cubicBezTo>
                    <a:pt x="501" y="47"/>
                    <a:pt x="505" y="47"/>
                    <a:pt x="505" y="46"/>
                  </a:cubicBezTo>
                  <a:cubicBezTo>
                    <a:pt x="505" y="45"/>
                    <a:pt x="506" y="42"/>
                    <a:pt x="504" y="42"/>
                  </a:cubicBezTo>
                  <a:cubicBezTo>
                    <a:pt x="502" y="43"/>
                    <a:pt x="500" y="43"/>
                    <a:pt x="496" y="43"/>
                  </a:cubicBezTo>
                  <a:cubicBezTo>
                    <a:pt x="491" y="43"/>
                    <a:pt x="487" y="44"/>
                    <a:pt x="486" y="46"/>
                  </a:cubicBezTo>
                  <a:cubicBezTo>
                    <a:pt x="484" y="47"/>
                    <a:pt x="484" y="50"/>
                    <a:pt x="480" y="50"/>
                  </a:cubicBezTo>
                  <a:cubicBezTo>
                    <a:pt x="476" y="50"/>
                    <a:pt x="472" y="53"/>
                    <a:pt x="470" y="53"/>
                  </a:cubicBezTo>
                  <a:cubicBezTo>
                    <a:pt x="468" y="53"/>
                    <a:pt x="463" y="54"/>
                    <a:pt x="461" y="56"/>
                  </a:cubicBezTo>
                  <a:cubicBezTo>
                    <a:pt x="459" y="59"/>
                    <a:pt x="453" y="60"/>
                    <a:pt x="451" y="62"/>
                  </a:cubicBezTo>
                  <a:cubicBezTo>
                    <a:pt x="449" y="63"/>
                    <a:pt x="445" y="65"/>
                    <a:pt x="447" y="62"/>
                  </a:cubicBezTo>
                  <a:cubicBezTo>
                    <a:pt x="448" y="60"/>
                    <a:pt x="452" y="58"/>
                    <a:pt x="449" y="58"/>
                  </a:cubicBezTo>
                  <a:cubicBezTo>
                    <a:pt x="447" y="58"/>
                    <a:pt x="443" y="56"/>
                    <a:pt x="442" y="55"/>
                  </a:cubicBezTo>
                  <a:cubicBezTo>
                    <a:pt x="441" y="54"/>
                    <a:pt x="440" y="57"/>
                    <a:pt x="440" y="58"/>
                  </a:cubicBezTo>
                  <a:cubicBezTo>
                    <a:pt x="439" y="58"/>
                    <a:pt x="436" y="59"/>
                    <a:pt x="433" y="60"/>
                  </a:cubicBezTo>
                  <a:cubicBezTo>
                    <a:pt x="429" y="61"/>
                    <a:pt x="427" y="62"/>
                    <a:pt x="426" y="63"/>
                  </a:cubicBezTo>
                  <a:cubicBezTo>
                    <a:pt x="424" y="64"/>
                    <a:pt x="420" y="65"/>
                    <a:pt x="421" y="66"/>
                  </a:cubicBezTo>
                  <a:cubicBezTo>
                    <a:pt x="422" y="68"/>
                    <a:pt x="424" y="67"/>
                    <a:pt x="424" y="68"/>
                  </a:cubicBezTo>
                  <a:cubicBezTo>
                    <a:pt x="424" y="70"/>
                    <a:pt x="421" y="71"/>
                    <a:pt x="424" y="71"/>
                  </a:cubicBezTo>
                  <a:cubicBezTo>
                    <a:pt x="427" y="71"/>
                    <a:pt x="433" y="72"/>
                    <a:pt x="435" y="70"/>
                  </a:cubicBezTo>
                  <a:cubicBezTo>
                    <a:pt x="437" y="68"/>
                    <a:pt x="445" y="64"/>
                    <a:pt x="443" y="65"/>
                  </a:cubicBezTo>
                  <a:cubicBezTo>
                    <a:pt x="441" y="66"/>
                    <a:pt x="437" y="70"/>
                    <a:pt x="438" y="71"/>
                  </a:cubicBezTo>
                  <a:cubicBezTo>
                    <a:pt x="438" y="72"/>
                    <a:pt x="443" y="78"/>
                    <a:pt x="441" y="77"/>
                  </a:cubicBezTo>
                  <a:cubicBezTo>
                    <a:pt x="439" y="75"/>
                    <a:pt x="441" y="74"/>
                    <a:pt x="436" y="73"/>
                  </a:cubicBezTo>
                  <a:cubicBezTo>
                    <a:pt x="431" y="73"/>
                    <a:pt x="429" y="76"/>
                    <a:pt x="427" y="76"/>
                  </a:cubicBezTo>
                  <a:cubicBezTo>
                    <a:pt x="426" y="77"/>
                    <a:pt x="422" y="75"/>
                    <a:pt x="419" y="74"/>
                  </a:cubicBezTo>
                  <a:cubicBezTo>
                    <a:pt x="417" y="73"/>
                    <a:pt x="407" y="74"/>
                    <a:pt x="402" y="72"/>
                  </a:cubicBezTo>
                  <a:cubicBezTo>
                    <a:pt x="398" y="69"/>
                    <a:pt x="385" y="64"/>
                    <a:pt x="382" y="62"/>
                  </a:cubicBezTo>
                  <a:cubicBezTo>
                    <a:pt x="379" y="60"/>
                    <a:pt x="378" y="57"/>
                    <a:pt x="380" y="57"/>
                  </a:cubicBezTo>
                  <a:cubicBezTo>
                    <a:pt x="382" y="57"/>
                    <a:pt x="379" y="56"/>
                    <a:pt x="377" y="56"/>
                  </a:cubicBezTo>
                  <a:cubicBezTo>
                    <a:pt x="374" y="56"/>
                    <a:pt x="357" y="58"/>
                    <a:pt x="352" y="56"/>
                  </a:cubicBezTo>
                  <a:cubicBezTo>
                    <a:pt x="346" y="54"/>
                    <a:pt x="338" y="50"/>
                    <a:pt x="333" y="48"/>
                  </a:cubicBezTo>
                  <a:cubicBezTo>
                    <a:pt x="328" y="46"/>
                    <a:pt x="309" y="48"/>
                    <a:pt x="305" y="48"/>
                  </a:cubicBezTo>
                  <a:cubicBezTo>
                    <a:pt x="300" y="48"/>
                    <a:pt x="289" y="44"/>
                    <a:pt x="280" y="43"/>
                  </a:cubicBezTo>
                  <a:cubicBezTo>
                    <a:pt x="270" y="43"/>
                    <a:pt x="258" y="40"/>
                    <a:pt x="251" y="38"/>
                  </a:cubicBezTo>
                  <a:cubicBezTo>
                    <a:pt x="243" y="36"/>
                    <a:pt x="235" y="36"/>
                    <a:pt x="231" y="37"/>
                  </a:cubicBezTo>
                  <a:cubicBezTo>
                    <a:pt x="226" y="37"/>
                    <a:pt x="221" y="38"/>
                    <a:pt x="218" y="38"/>
                  </a:cubicBezTo>
                  <a:cubicBezTo>
                    <a:pt x="215" y="38"/>
                    <a:pt x="210" y="35"/>
                    <a:pt x="208" y="35"/>
                  </a:cubicBezTo>
                  <a:cubicBezTo>
                    <a:pt x="205" y="34"/>
                    <a:pt x="199" y="35"/>
                    <a:pt x="202" y="33"/>
                  </a:cubicBezTo>
                  <a:cubicBezTo>
                    <a:pt x="204" y="32"/>
                    <a:pt x="204" y="28"/>
                    <a:pt x="204" y="28"/>
                  </a:cubicBezTo>
                  <a:cubicBezTo>
                    <a:pt x="204" y="27"/>
                    <a:pt x="196" y="27"/>
                    <a:pt x="194" y="27"/>
                  </a:cubicBezTo>
                  <a:cubicBezTo>
                    <a:pt x="193" y="27"/>
                    <a:pt x="191" y="27"/>
                    <a:pt x="187" y="27"/>
                  </a:cubicBezTo>
                  <a:cubicBezTo>
                    <a:pt x="182" y="28"/>
                    <a:pt x="175" y="30"/>
                    <a:pt x="175" y="27"/>
                  </a:cubicBezTo>
                  <a:cubicBezTo>
                    <a:pt x="175" y="24"/>
                    <a:pt x="175" y="23"/>
                    <a:pt x="172" y="23"/>
                  </a:cubicBezTo>
                  <a:cubicBezTo>
                    <a:pt x="169" y="23"/>
                    <a:pt x="168" y="22"/>
                    <a:pt x="166" y="24"/>
                  </a:cubicBezTo>
                  <a:cubicBezTo>
                    <a:pt x="163" y="27"/>
                    <a:pt x="162" y="29"/>
                    <a:pt x="160" y="27"/>
                  </a:cubicBezTo>
                  <a:cubicBezTo>
                    <a:pt x="157" y="26"/>
                    <a:pt x="154" y="24"/>
                    <a:pt x="156" y="23"/>
                  </a:cubicBezTo>
                  <a:cubicBezTo>
                    <a:pt x="157" y="23"/>
                    <a:pt x="163" y="22"/>
                    <a:pt x="162" y="21"/>
                  </a:cubicBezTo>
                  <a:cubicBezTo>
                    <a:pt x="161" y="19"/>
                    <a:pt x="157" y="18"/>
                    <a:pt x="149" y="17"/>
                  </a:cubicBezTo>
                  <a:cubicBezTo>
                    <a:pt x="143" y="16"/>
                    <a:pt x="141" y="25"/>
                    <a:pt x="134" y="27"/>
                  </a:cubicBezTo>
                  <a:cubicBezTo>
                    <a:pt x="127" y="30"/>
                    <a:pt x="119" y="26"/>
                    <a:pt x="112" y="28"/>
                  </a:cubicBezTo>
                  <a:cubicBezTo>
                    <a:pt x="104" y="30"/>
                    <a:pt x="103" y="33"/>
                    <a:pt x="105" y="34"/>
                  </a:cubicBezTo>
                  <a:cubicBezTo>
                    <a:pt x="108" y="35"/>
                    <a:pt x="111" y="36"/>
                    <a:pt x="109" y="37"/>
                  </a:cubicBezTo>
                  <a:cubicBezTo>
                    <a:pt x="108" y="38"/>
                    <a:pt x="104" y="35"/>
                    <a:pt x="104" y="36"/>
                  </a:cubicBezTo>
                  <a:cubicBezTo>
                    <a:pt x="104" y="37"/>
                    <a:pt x="107" y="42"/>
                    <a:pt x="105" y="42"/>
                  </a:cubicBezTo>
                  <a:cubicBezTo>
                    <a:pt x="103" y="42"/>
                    <a:pt x="103" y="34"/>
                    <a:pt x="100" y="35"/>
                  </a:cubicBezTo>
                  <a:cubicBezTo>
                    <a:pt x="97" y="37"/>
                    <a:pt x="94" y="42"/>
                    <a:pt x="89" y="42"/>
                  </a:cubicBezTo>
                  <a:cubicBezTo>
                    <a:pt x="84" y="43"/>
                    <a:pt x="80" y="40"/>
                    <a:pt x="76" y="44"/>
                  </a:cubicBezTo>
                  <a:cubicBezTo>
                    <a:pt x="71" y="48"/>
                    <a:pt x="65" y="52"/>
                    <a:pt x="63" y="56"/>
                  </a:cubicBezTo>
                  <a:cubicBezTo>
                    <a:pt x="62" y="61"/>
                    <a:pt x="64" y="65"/>
                    <a:pt x="57" y="69"/>
                  </a:cubicBezTo>
                  <a:cubicBezTo>
                    <a:pt x="51" y="73"/>
                    <a:pt x="47" y="74"/>
                    <a:pt x="44" y="75"/>
                  </a:cubicBezTo>
                  <a:cubicBezTo>
                    <a:pt x="42" y="75"/>
                    <a:pt x="29" y="75"/>
                    <a:pt x="26" y="76"/>
                  </a:cubicBezTo>
                  <a:cubicBezTo>
                    <a:pt x="23" y="76"/>
                    <a:pt x="25" y="79"/>
                    <a:pt x="23" y="82"/>
                  </a:cubicBezTo>
                  <a:cubicBezTo>
                    <a:pt x="21" y="84"/>
                    <a:pt x="18" y="86"/>
                    <a:pt x="19" y="87"/>
                  </a:cubicBezTo>
                  <a:cubicBezTo>
                    <a:pt x="20" y="87"/>
                    <a:pt x="25" y="88"/>
                    <a:pt x="27" y="90"/>
                  </a:cubicBezTo>
                  <a:cubicBezTo>
                    <a:pt x="28" y="92"/>
                    <a:pt x="31" y="92"/>
                    <a:pt x="34" y="94"/>
                  </a:cubicBezTo>
                  <a:cubicBezTo>
                    <a:pt x="38" y="97"/>
                    <a:pt x="54" y="105"/>
                    <a:pt x="55" y="109"/>
                  </a:cubicBezTo>
                  <a:cubicBezTo>
                    <a:pt x="56" y="112"/>
                    <a:pt x="57" y="114"/>
                    <a:pt x="59" y="115"/>
                  </a:cubicBezTo>
                  <a:cubicBezTo>
                    <a:pt x="62" y="116"/>
                    <a:pt x="68" y="117"/>
                    <a:pt x="71" y="116"/>
                  </a:cubicBezTo>
                  <a:cubicBezTo>
                    <a:pt x="73" y="114"/>
                    <a:pt x="73" y="114"/>
                    <a:pt x="74" y="115"/>
                  </a:cubicBezTo>
                  <a:cubicBezTo>
                    <a:pt x="76" y="116"/>
                    <a:pt x="81" y="115"/>
                    <a:pt x="82" y="116"/>
                  </a:cubicBezTo>
                  <a:cubicBezTo>
                    <a:pt x="83" y="118"/>
                    <a:pt x="81" y="122"/>
                    <a:pt x="79" y="121"/>
                  </a:cubicBezTo>
                  <a:cubicBezTo>
                    <a:pt x="76" y="120"/>
                    <a:pt x="73" y="118"/>
                    <a:pt x="72" y="120"/>
                  </a:cubicBezTo>
                  <a:cubicBezTo>
                    <a:pt x="70" y="122"/>
                    <a:pt x="72" y="122"/>
                    <a:pt x="75" y="124"/>
                  </a:cubicBezTo>
                  <a:cubicBezTo>
                    <a:pt x="78" y="126"/>
                    <a:pt x="80" y="130"/>
                    <a:pt x="83" y="130"/>
                  </a:cubicBezTo>
                  <a:cubicBezTo>
                    <a:pt x="85" y="129"/>
                    <a:pt x="86" y="128"/>
                    <a:pt x="88" y="126"/>
                  </a:cubicBezTo>
                  <a:cubicBezTo>
                    <a:pt x="91" y="124"/>
                    <a:pt x="97" y="125"/>
                    <a:pt x="100" y="125"/>
                  </a:cubicBezTo>
                  <a:cubicBezTo>
                    <a:pt x="103" y="126"/>
                    <a:pt x="103" y="130"/>
                    <a:pt x="98" y="130"/>
                  </a:cubicBezTo>
                  <a:cubicBezTo>
                    <a:pt x="93" y="130"/>
                    <a:pt x="90" y="131"/>
                    <a:pt x="91" y="133"/>
                  </a:cubicBezTo>
                  <a:cubicBezTo>
                    <a:pt x="91" y="135"/>
                    <a:pt x="91" y="136"/>
                    <a:pt x="89" y="134"/>
                  </a:cubicBezTo>
                  <a:cubicBezTo>
                    <a:pt x="87" y="133"/>
                    <a:pt x="85" y="135"/>
                    <a:pt x="82" y="137"/>
                  </a:cubicBezTo>
                  <a:cubicBezTo>
                    <a:pt x="79" y="139"/>
                    <a:pt x="57" y="139"/>
                    <a:pt x="54" y="136"/>
                  </a:cubicBezTo>
                  <a:cubicBezTo>
                    <a:pt x="51" y="134"/>
                    <a:pt x="52" y="132"/>
                    <a:pt x="54" y="130"/>
                  </a:cubicBezTo>
                  <a:cubicBezTo>
                    <a:pt x="56" y="128"/>
                    <a:pt x="56" y="127"/>
                    <a:pt x="53" y="127"/>
                  </a:cubicBezTo>
                  <a:cubicBezTo>
                    <a:pt x="50" y="127"/>
                    <a:pt x="35" y="129"/>
                    <a:pt x="33" y="131"/>
                  </a:cubicBezTo>
                  <a:cubicBezTo>
                    <a:pt x="30" y="132"/>
                    <a:pt x="28" y="133"/>
                    <a:pt x="30" y="134"/>
                  </a:cubicBezTo>
                  <a:cubicBezTo>
                    <a:pt x="32" y="136"/>
                    <a:pt x="31" y="138"/>
                    <a:pt x="28" y="136"/>
                  </a:cubicBezTo>
                  <a:cubicBezTo>
                    <a:pt x="25" y="135"/>
                    <a:pt x="19" y="136"/>
                    <a:pt x="17" y="138"/>
                  </a:cubicBezTo>
                  <a:cubicBezTo>
                    <a:pt x="14" y="140"/>
                    <a:pt x="15" y="141"/>
                    <a:pt x="11" y="142"/>
                  </a:cubicBezTo>
                  <a:cubicBezTo>
                    <a:pt x="8" y="142"/>
                    <a:pt x="5" y="145"/>
                    <a:pt x="3" y="146"/>
                  </a:cubicBezTo>
                  <a:cubicBezTo>
                    <a:pt x="0" y="148"/>
                    <a:pt x="0" y="149"/>
                    <a:pt x="4" y="150"/>
                  </a:cubicBezTo>
                  <a:cubicBezTo>
                    <a:pt x="9" y="152"/>
                    <a:pt x="15" y="153"/>
                    <a:pt x="19" y="154"/>
                  </a:cubicBezTo>
                  <a:cubicBezTo>
                    <a:pt x="23" y="154"/>
                    <a:pt x="24" y="155"/>
                    <a:pt x="21" y="156"/>
                  </a:cubicBezTo>
                  <a:cubicBezTo>
                    <a:pt x="19" y="158"/>
                    <a:pt x="14" y="159"/>
                    <a:pt x="17" y="161"/>
                  </a:cubicBezTo>
                  <a:cubicBezTo>
                    <a:pt x="20" y="163"/>
                    <a:pt x="21" y="166"/>
                    <a:pt x="22" y="168"/>
                  </a:cubicBezTo>
                  <a:cubicBezTo>
                    <a:pt x="22" y="170"/>
                    <a:pt x="30" y="170"/>
                    <a:pt x="34" y="171"/>
                  </a:cubicBezTo>
                  <a:cubicBezTo>
                    <a:pt x="38" y="172"/>
                    <a:pt x="41" y="169"/>
                    <a:pt x="49" y="170"/>
                  </a:cubicBezTo>
                  <a:cubicBezTo>
                    <a:pt x="57" y="170"/>
                    <a:pt x="58" y="170"/>
                    <a:pt x="60" y="170"/>
                  </a:cubicBezTo>
                  <a:cubicBezTo>
                    <a:pt x="62" y="170"/>
                    <a:pt x="62" y="168"/>
                    <a:pt x="63" y="169"/>
                  </a:cubicBezTo>
                  <a:cubicBezTo>
                    <a:pt x="65" y="170"/>
                    <a:pt x="68" y="174"/>
                    <a:pt x="68" y="173"/>
                  </a:cubicBezTo>
                  <a:cubicBezTo>
                    <a:pt x="69" y="173"/>
                    <a:pt x="73" y="169"/>
                    <a:pt x="76" y="168"/>
                  </a:cubicBezTo>
                  <a:cubicBezTo>
                    <a:pt x="79" y="167"/>
                    <a:pt x="84" y="165"/>
                    <a:pt x="86" y="164"/>
                  </a:cubicBezTo>
                  <a:cubicBezTo>
                    <a:pt x="87" y="164"/>
                    <a:pt x="88" y="162"/>
                    <a:pt x="90" y="162"/>
                  </a:cubicBezTo>
                  <a:cubicBezTo>
                    <a:pt x="91" y="162"/>
                    <a:pt x="94" y="165"/>
                    <a:pt x="94" y="167"/>
                  </a:cubicBezTo>
                  <a:cubicBezTo>
                    <a:pt x="93" y="168"/>
                    <a:pt x="91" y="171"/>
                    <a:pt x="89" y="171"/>
                  </a:cubicBezTo>
                  <a:cubicBezTo>
                    <a:pt x="87" y="171"/>
                    <a:pt x="91" y="176"/>
                    <a:pt x="92" y="178"/>
                  </a:cubicBezTo>
                  <a:cubicBezTo>
                    <a:pt x="93" y="180"/>
                    <a:pt x="95" y="183"/>
                    <a:pt x="94" y="185"/>
                  </a:cubicBezTo>
                  <a:cubicBezTo>
                    <a:pt x="94" y="188"/>
                    <a:pt x="90" y="193"/>
                    <a:pt x="83" y="193"/>
                  </a:cubicBezTo>
                  <a:cubicBezTo>
                    <a:pt x="77" y="193"/>
                    <a:pt x="75" y="191"/>
                    <a:pt x="74" y="192"/>
                  </a:cubicBezTo>
                  <a:cubicBezTo>
                    <a:pt x="73" y="193"/>
                    <a:pt x="69" y="200"/>
                    <a:pt x="66" y="201"/>
                  </a:cubicBezTo>
                  <a:cubicBezTo>
                    <a:pt x="62" y="202"/>
                    <a:pt x="57" y="200"/>
                    <a:pt x="54" y="199"/>
                  </a:cubicBezTo>
                  <a:cubicBezTo>
                    <a:pt x="52" y="197"/>
                    <a:pt x="49" y="198"/>
                    <a:pt x="47" y="200"/>
                  </a:cubicBezTo>
                  <a:cubicBezTo>
                    <a:pt x="45" y="202"/>
                    <a:pt x="49" y="202"/>
                    <a:pt x="46" y="203"/>
                  </a:cubicBezTo>
                  <a:cubicBezTo>
                    <a:pt x="44" y="203"/>
                    <a:pt x="43" y="205"/>
                    <a:pt x="41" y="207"/>
                  </a:cubicBezTo>
                  <a:cubicBezTo>
                    <a:pt x="39" y="208"/>
                    <a:pt x="46" y="207"/>
                    <a:pt x="46" y="208"/>
                  </a:cubicBezTo>
                  <a:cubicBezTo>
                    <a:pt x="46" y="210"/>
                    <a:pt x="43" y="209"/>
                    <a:pt x="43" y="211"/>
                  </a:cubicBezTo>
                  <a:cubicBezTo>
                    <a:pt x="43" y="213"/>
                    <a:pt x="43" y="213"/>
                    <a:pt x="40" y="214"/>
                  </a:cubicBezTo>
                  <a:cubicBezTo>
                    <a:pt x="36" y="214"/>
                    <a:pt x="31" y="219"/>
                    <a:pt x="31" y="222"/>
                  </a:cubicBezTo>
                  <a:cubicBezTo>
                    <a:pt x="30" y="225"/>
                    <a:pt x="32" y="224"/>
                    <a:pt x="32" y="226"/>
                  </a:cubicBezTo>
                  <a:cubicBezTo>
                    <a:pt x="31" y="228"/>
                    <a:pt x="26" y="230"/>
                    <a:pt x="26" y="231"/>
                  </a:cubicBezTo>
                  <a:cubicBezTo>
                    <a:pt x="26" y="233"/>
                    <a:pt x="30" y="238"/>
                    <a:pt x="32" y="240"/>
                  </a:cubicBezTo>
                  <a:cubicBezTo>
                    <a:pt x="33" y="242"/>
                    <a:pt x="35" y="235"/>
                    <a:pt x="38" y="233"/>
                  </a:cubicBezTo>
                  <a:cubicBezTo>
                    <a:pt x="41" y="231"/>
                    <a:pt x="46" y="228"/>
                    <a:pt x="41" y="233"/>
                  </a:cubicBezTo>
                  <a:cubicBezTo>
                    <a:pt x="36" y="238"/>
                    <a:pt x="35" y="238"/>
                    <a:pt x="39" y="242"/>
                  </a:cubicBezTo>
                  <a:cubicBezTo>
                    <a:pt x="42" y="245"/>
                    <a:pt x="47" y="248"/>
                    <a:pt x="48" y="248"/>
                  </a:cubicBezTo>
                  <a:cubicBezTo>
                    <a:pt x="50" y="248"/>
                    <a:pt x="57" y="242"/>
                    <a:pt x="56" y="243"/>
                  </a:cubicBezTo>
                  <a:cubicBezTo>
                    <a:pt x="56" y="244"/>
                    <a:pt x="55" y="247"/>
                    <a:pt x="56" y="247"/>
                  </a:cubicBezTo>
                  <a:cubicBezTo>
                    <a:pt x="57" y="248"/>
                    <a:pt x="60" y="249"/>
                    <a:pt x="59" y="250"/>
                  </a:cubicBezTo>
                  <a:cubicBezTo>
                    <a:pt x="58" y="251"/>
                    <a:pt x="54" y="252"/>
                    <a:pt x="53" y="251"/>
                  </a:cubicBezTo>
                  <a:cubicBezTo>
                    <a:pt x="52" y="250"/>
                    <a:pt x="52" y="250"/>
                    <a:pt x="49" y="251"/>
                  </a:cubicBezTo>
                  <a:cubicBezTo>
                    <a:pt x="46" y="252"/>
                    <a:pt x="43" y="243"/>
                    <a:pt x="41" y="246"/>
                  </a:cubicBezTo>
                  <a:cubicBezTo>
                    <a:pt x="38" y="249"/>
                    <a:pt x="35" y="253"/>
                    <a:pt x="37" y="254"/>
                  </a:cubicBezTo>
                  <a:cubicBezTo>
                    <a:pt x="38" y="255"/>
                    <a:pt x="40" y="256"/>
                    <a:pt x="43" y="257"/>
                  </a:cubicBezTo>
                  <a:cubicBezTo>
                    <a:pt x="46" y="258"/>
                    <a:pt x="50" y="265"/>
                    <a:pt x="52" y="267"/>
                  </a:cubicBezTo>
                  <a:cubicBezTo>
                    <a:pt x="55" y="268"/>
                    <a:pt x="60" y="265"/>
                    <a:pt x="64" y="265"/>
                  </a:cubicBezTo>
                  <a:cubicBezTo>
                    <a:pt x="68" y="264"/>
                    <a:pt x="72" y="265"/>
                    <a:pt x="72" y="262"/>
                  </a:cubicBezTo>
                  <a:cubicBezTo>
                    <a:pt x="72" y="259"/>
                    <a:pt x="71" y="254"/>
                    <a:pt x="74" y="251"/>
                  </a:cubicBezTo>
                  <a:cubicBezTo>
                    <a:pt x="77" y="248"/>
                    <a:pt x="83" y="248"/>
                    <a:pt x="79" y="251"/>
                  </a:cubicBezTo>
                  <a:cubicBezTo>
                    <a:pt x="74" y="254"/>
                    <a:pt x="71" y="258"/>
                    <a:pt x="75" y="263"/>
                  </a:cubicBezTo>
                  <a:cubicBezTo>
                    <a:pt x="79" y="268"/>
                    <a:pt x="82" y="272"/>
                    <a:pt x="81" y="273"/>
                  </a:cubicBezTo>
                  <a:cubicBezTo>
                    <a:pt x="81" y="274"/>
                    <a:pt x="78" y="277"/>
                    <a:pt x="78" y="278"/>
                  </a:cubicBezTo>
                  <a:cubicBezTo>
                    <a:pt x="79" y="279"/>
                    <a:pt x="83" y="281"/>
                    <a:pt x="83" y="282"/>
                  </a:cubicBezTo>
                  <a:cubicBezTo>
                    <a:pt x="82" y="283"/>
                    <a:pt x="81" y="286"/>
                    <a:pt x="79" y="287"/>
                  </a:cubicBezTo>
                  <a:cubicBezTo>
                    <a:pt x="78" y="288"/>
                    <a:pt x="74" y="293"/>
                    <a:pt x="80" y="290"/>
                  </a:cubicBezTo>
                  <a:cubicBezTo>
                    <a:pt x="86" y="288"/>
                    <a:pt x="91" y="283"/>
                    <a:pt x="92" y="284"/>
                  </a:cubicBezTo>
                  <a:cubicBezTo>
                    <a:pt x="92" y="285"/>
                    <a:pt x="89" y="291"/>
                    <a:pt x="90" y="290"/>
                  </a:cubicBezTo>
                  <a:cubicBezTo>
                    <a:pt x="91" y="289"/>
                    <a:pt x="94" y="284"/>
                    <a:pt x="97" y="283"/>
                  </a:cubicBezTo>
                  <a:cubicBezTo>
                    <a:pt x="100" y="282"/>
                    <a:pt x="101" y="283"/>
                    <a:pt x="104" y="284"/>
                  </a:cubicBezTo>
                  <a:cubicBezTo>
                    <a:pt x="106" y="285"/>
                    <a:pt x="109" y="285"/>
                    <a:pt x="111" y="286"/>
                  </a:cubicBezTo>
                  <a:cubicBezTo>
                    <a:pt x="112" y="287"/>
                    <a:pt x="115" y="293"/>
                    <a:pt x="117" y="293"/>
                  </a:cubicBezTo>
                  <a:cubicBezTo>
                    <a:pt x="118" y="293"/>
                    <a:pt x="119" y="292"/>
                    <a:pt x="119" y="289"/>
                  </a:cubicBezTo>
                  <a:cubicBezTo>
                    <a:pt x="119" y="286"/>
                    <a:pt x="123" y="284"/>
                    <a:pt x="123" y="281"/>
                  </a:cubicBezTo>
                  <a:cubicBezTo>
                    <a:pt x="124" y="278"/>
                    <a:pt x="124" y="277"/>
                    <a:pt x="124" y="279"/>
                  </a:cubicBezTo>
                  <a:cubicBezTo>
                    <a:pt x="125" y="281"/>
                    <a:pt x="127" y="281"/>
                    <a:pt x="129" y="282"/>
                  </a:cubicBezTo>
                  <a:cubicBezTo>
                    <a:pt x="131" y="282"/>
                    <a:pt x="130" y="282"/>
                    <a:pt x="127" y="283"/>
                  </a:cubicBezTo>
                  <a:cubicBezTo>
                    <a:pt x="124" y="283"/>
                    <a:pt x="123" y="285"/>
                    <a:pt x="125" y="287"/>
                  </a:cubicBezTo>
                  <a:cubicBezTo>
                    <a:pt x="126" y="289"/>
                    <a:pt x="130" y="290"/>
                    <a:pt x="134" y="287"/>
                  </a:cubicBezTo>
                  <a:cubicBezTo>
                    <a:pt x="137" y="284"/>
                    <a:pt x="140" y="287"/>
                    <a:pt x="141" y="285"/>
                  </a:cubicBezTo>
                  <a:cubicBezTo>
                    <a:pt x="142" y="283"/>
                    <a:pt x="147" y="279"/>
                    <a:pt x="147" y="279"/>
                  </a:cubicBezTo>
                  <a:cubicBezTo>
                    <a:pt x="147" y="280"/>
                    <a:pt x="145" y="281"/>
                    <a:pt x="144" y="284"/>
                  </a:cubicBezTo>
                  <a:cubicBezTo>
                    <a:pt x="142" y="286"/>
                    <a:pt x="139" y="291"/>
                    <a:pt x="138" y="293"/>
                  </a:cubicBezTo>
                  <a:cubicBezTo>
                    <a:pt x="137" y="295"/>
                    <a:pt x="137" y="297"/>
                    <a:pt x="139" y="297"/>
                  </a:cubicBezTo>
                  <a:cubicBezTo>
                    <a:pt x="141" y="297"/>
                    <a:pt x="140" y="299"/>
                    <a:pt x="138" y="299"/>
                  </a:cubicBezTo>
                  <a:cubicBezTo>
                    <a:pt x="136" y="299"/>
                    <a:pt x="136" y="300"/>
                    <a:pt x="135" y="302"/>
                  </a:cubicBezTo>
                  <a:cubicBezTo>
                    <a:pt x="134" y="304"/>
                    <a:pt x="133" y="310"/>
                    <a:pt x="136" y="310"/>
                  </a:cubicBezTo>
                  <a:cubicBezTo>
                    <a:pt x="138" y="310"/>
                    <a:pt x="139" y="311"/>
                    <a:pt x="135" y="312"/>
                  </a:cubicBezTo>
                  <a:cubicBezTo>
                    <a:pt x="131" y="312"/>
                    <a:pt x="126" y="317"/>
                    <a:pt x="123" y="321"/>
                  </a:cubicBezTo>
                  <a:cubicBezTo>
                    <a:pt x="120" y="326"/>
                    <a:pt x="116" y="325"/>
                    <a:pt x="112" y="327"/>
                  </a:cubicBezTo>
                  <a:cubicBezTo>
                    <a:pt x="109" y="329"/>
                    <a:pt x="99" y="335"/>
                    <a:pt x="98" y="338"/>
                  </a:cubicBezTo>
                  <a:cubicBezTo>
                    <a:pt x="97" y="341"/>
                    <a:pt x="98" y="342"/>
                    <a:pt x="99" y="342"/>
                  </a:cubicBezTo>
                  <a:cubicBezTo>
                    <a:pt x="100" y="342"/>
                    <a:pt x="99" y="343"/>
                    <a:pt x="97" y="343"/>
                  </a:cubicBezTo>
                  <a:cubicBezTo>
                    <a:pt x="95" y="343"/>
                    <a:pt x="93" y="344"/>
                    <a:pt x="92" y="343"/>
                  </a:cubicBezTo>
                  <a:cubicBezTo>
                    <a:pt x="91" y="341"/>
                    <a:pt x="91" y="341"/>
                    <a:pt x="89" y="341"/>
                  </a:cubicBezTo>
                  <a:cubicBezTo>
                    <a:pt x="86" y="341"/>
                    <a:pt x="80" y="341"/>
                    <a:pt x="77" y="345"/>
                  </a:cubicBezTo>
                  <a:cubicBezTo>
                    <a:pt x="73" y="349"/>
                    <a:pt x="71" y="352"/>
                    <a:pt x="71" y="352"/>
                  </a:cubicBezTo>
                  <a:cubicBezTo>
                    <a:pt x="71" y="353"/>
                    <a:pt x="70" y="359"/>
                    <a:pt x="75" y="356"/>
                  </a:cubicBezTo>
                  <a:cubicBezTo>
                    <a:pt x="80" y="353"/>
                    <a:pt x="83" y="348"/>
                    <a:pt x="84" y="347"/>
                  </a:cubicBezTo>
                  <a:cubicBezTo>
                    <a:pt x="86" y="346"/>
                    <a:pt x="88" y="346"/>
                    <a:pt x="87" y="347"/>
                  </a:cubicBezTo>
                  <a:cubicBezTo>
                    <a:pt x="86" y="347"/>
                    <a:pt x="84" y="351"/>
                    <a:pt x="87" y="351"/>
                  </a:cubicBezTo>
                  <a:cubicBezTo>
                    <a:pt x="90" y="350"/>
                    <a:pt x="91" y="348"/>
                    <a:pt x="92" y="348"/>
                  </a:cubicBezTo>
                  <a:cubicBezTo>
                    <a:pt x="93" y="349"/>
                    <a:pt x="93" y="351"/>
                    <a:pt x="95" y="352"/>
                  </a:cubicBezTo>
                  <a:cubicBezTo>
                    <a:pt x="96" y="352"/>
                    <a:pt x="101" y="351"/>
                    <a:pt x="100" y="349"/>
                  </a:cubicBezTo>
                  <a:cubicBezTo>
                    <a:pt x="99" y="347"/>
                    <a:pt x="101" y="347"/>
                    <a:pt x="102" y="346"/>
                  </a:cubicBezTo>
                  <a:cubicBezTo>
                    <a:pt x="104" y="344"/>
                    <a:pt x="106" y="344"/>
                    <a:pt x="108" y="344"/>
                  </a:cubicBezTo>
                  <a:cubicBezTo>
                    <a:pt x="110" y="344"/>
                    <a:pt x="110" y="343"/>
                    <a:pt x="112" y="341"/>
                  </a:cubicBezTo>
                  <a:cubicBezTo>
                    <a:pt x="114" y="340"/>
                    <a:pt x="128" y="337"/>
                    <a:pt x="127" y="336"/>
                  </a:cubicBezTo>
                  <a:cubicBezTo>
                    <a:pt x="126" y="334"/>
                    <a:pt x="123" y="333"/>
                    <a:pt x="126" y="331"/>
                  </a:cubicBezTo>
                  <a:cubicBezTo>
                    <a:pt x="128" y="329"/>
                    <a:pt x="152" y="319"/>
                    <a:pt x="152" y="317"/>
                  </a:cubicBezTo>
                  <a:cubicBezTo>
                    <a:pt x="152" y="316"/>
                    <a:pt x="147" y="315"/>
                    <a:pt x="150" y="314"/>
                  </a:cubicBezTo>
                  <a:cubicBezTo>
                    <a:pt x="154" y="312"/>
                    <a:pt x="158" y="310"/>
                    <a:pt x="162" y="308"/>
                  </a:cubicBezTo>
                  <a:cubicBezTo>
                    <a:pt x="166" y="306"/>
                    <a:pt x="174" y="299"/>
                    <a:pt x="177" y="299"/>
                  </a:cubicBezTo>
                  <a:cubicBezTo>
                    <a:pt x="180" y="299"/>
                    <a:pt x="181" y="299"/>
                    <a:pt x="181" y="294"/>
                  </a:cubicBezTo>
                  <a:cubicBezTo>
                    <a:pt x="181" y="289"/>
                    <a:pt x="188" y="291"/>
                    <a:pt x="190" y="288"/>
                  </a:cubicBezTo>
                  <a:cubicBezTo>
                    <a:pt x="192" y="284"/>
                    <a:pt x="185" y="282"/>
                    <a:pt x="183" y="281"/>
                  </a:cubicBezTo>
                  <a:cubicBezTo>
                    <a:pt x="180" y="280"/>
                    <a:pt x="181" y="275"/>
                    <a:pt x="184" y="272"/>
                  </a:cubicBezTo>
                  <a:cubicBezTo>
                    <a:pt x="188" y="270"/>
                    <a:pt x="193" y="269"/>
                    <a:pt x="196" y="267"/>
                  </a:cubicBezTo>
                  <a:cubicBezTo>
                    <a:pt x="198" y="264"/>
                    <a:pt x="202" y="261"/>
                    <a:pt x="197" y="257"/>
                  </a:cubicBezTo>
                  <a:cubicBezTo>
                    <a:pt x="193" y="254"/>
                    <a:pt x="198" y="257"/>
                    <a:pt x="199" y="257"/>
                  </a:cubicBezTo>
                  <a:cubicBezTo>
                    <a:pt x="201" y="258"/>
                    <a:pt x="204" y="257"/>
                    <a:pt x="206" y="254"/>
                  </a:cubicBezTo>
                  <a:cubicBezTo>
                    <a:pt x="208" y="250"/>
                    <a:pt x="212" y="247"/>
                    <a:pt x="215" y="244"/>
                  </a:cubicBezTo>
                  <a:cubicBezTo>
                    <a:pt x="218" y="242"/>
                    <a:pt x="224" y="237"/>
                    <a:pt x="227" y="237"/>
                  </a:cubicBezTo>
                  <a:cubicBezTo>
                    <a:pt x="231" y="236"/>
                    <a:pt x="233" y="238"/>
                    <a:pt x="237" y="239"/>
                  </a:cubicBezTo>
                  <a:cubicBezTo>
                    <a:pt x="241" y="239"/>
                    <a:pt x="240" y="243"/>
                    <a:pt x="235" y="243"/>
                  </a:cubicBezTo>
                  <a:cubicBezTo>
                    <a:pt x="231" y="243"/>
                    <a:pt x="229" y="242"/>
                    <a:pt x="227" y="243"/>
                  </a:cubicBezTo>
                  <a:cubicBezTo>
                    <a:pt x="225" y="244"/>
                    <a:pt x="219" y="248"/>
                    <a:pt x="219" y="252"/>
                  </a:cubicBezTo>
                  <a:cubicBezTo>
                    <a:pt x="219" y="256"/>
                    <a:pt x="214" y="260"/>
                    <a:pt x="213" y="265"/>
                  </a:cubicBezTo>
                  <a:cubicBezTo>
                    <a:pt x="211" y="270"/>
                    <a:pt x="210" y="270"/>
                    <a:pt x="215" y="269"/>
                  </a:cubicBezTo>
                  <a:cubicBezTo>
                    <a:pt x="219" y="268"/>
                    <a:pt x="222" y="270"/>
                    <a:pt x="218" y="272"/>
                  </a:cubicBezTo>
                  <a:cubicBezTo>
                    <a:pt x="213" y="273"/>
                    <a:pt x="210" y="276"/>
                    <a:pt x="212" y="277"/>
                  </a:cubicBezTo>
                  <a:cubicBezTo>
                    <a:pt x="213" y="277"/>
                    <a:pt x="219" y="278"/>
                    <a:pt x="223" y="275"/>
                  </a:cubicBezTo>
                  <a:cubicBezTo>
                    <a:pt x="228" y="272"/>
                    <a:pt x="230" y="271"/>
                    <a:pt x="234" y="269"/>
                  </a:cubicBezTo>
                  <a:cubicBezTo>
                    <a:pt x="237" y="267"/>
                    <a:pt x="245" y="263"/>
                    <a:pt x="247" y="262"/>
                  </a:cubicBezTo>
                  <a:cubicBezTo>
                    <a:pt x="250" y="262"/>
                    <a:pt x="257" y="261"/>
                    <a:pt x="258" y="259"/>
                  </a:cubicBezTo>
                  <a:cubicBezTo>
                    <a:pt x="260" y="256"/>
                    <a:pt x="257" y="250"/>
                    <a:pt x="257" y="248"/>
                  </a:cubicBezTo>
                  <a:cubicBezTo>
                    <a:pt x="257" y="246"/>
                    <a:pt x="261" y="241"/>
                    <a:pt x="263" y="242"/>
                  </a:cubicBezTo>
                  <a:cubicBezTo>
                    <a:pt x="264" y="242"/>
                    <a:pt x="269" y="243"/>
                    <a:pt x="272" y="242"/>
                  </a:cubicBezTo>
                  <a:cubicBezTo>
                    <a:pt x="275" y="242"/>
                    <a:pt x="285" y="247"/>
                    <a:pt x="287" y="248"/>
                  </a:cubicBezTo>
                  <a:cubicBezTo>
                    <a:pt x="289" y="250"/>
                    <a:pt x="297" y="256"/>
                    <a:pt x="298" y="255"/>
                  </a:cubicBezTo>
                  <a:cubicBezTo>
                    <a:pt x="299" y="254"/>
                    <a:pt x="305" y="247"/>
                    <a:pt x="304" y="250"/>
                  </a:cubicBezTo>
                  <a:cubicBezTo>
                    <a:pt x="303" y="254"/>
                    <a:pt x="307" y="258"/>
                    <a:pt x="310" y="260"/>
                  </a:cubicBezTo>
                  <a:cubicBezTo>
                    <a:pt x="313" y="262"/>
                    <a:pt x="322" y="261"/>
                    <a:pt x="327" y="261"/>
                  </a:cubicBezTo>
                  <a:cubicBezTo>
                    <a:pt x="332" y="261"/>
                    <a:pt x="333" y="260"/>
                    <a:pt x="334" y="260"/>
                  </a:cubicBezTo>
                  <a:cubicBezTo>
                    <a:pt x="336" y="260"/>
                    <a:pt x="342" y="262"/>
                    <a:pt x="345" y="261"/>
                  </a:cubicBezTo>
                  <a:cubicBezTo>
                    <a:pt x="347" y="260"/>
                    <a:pt x="345" y="262"/>
                    <a:pt x="348" y="265"/>
                  </a:cubicBezTo>
                  <a:cubicBezTo>
                    <a:pt x="352" y="267"/>
                    <a:pt x="363" y="270"/>
                    <a:pt x="367" y="266"/>
                  </a:cubicBezTo>
                  <a:cubicBezTo>
                    <a:pt x="371" y="263"/>
                    <a:pt x="374" y="262"/>
                    <a:pt x="374" y="264"/>
                  </a:cubicBezTo>
                  <a:cubicBezTo>
                    <a:pt x="374" y="267"/>
                    <a:pt x="370" y="271"/>
                    <a:pt x="371" y="272"/>
                  </a:cubicBezTo>
                  <a:cubicBezTo>
                    <a:pt x="372" y="273"/>
                    <a:pt x="385" y="277"/>
                    <a:pt x="390" y="281"/>
                  </a:cubicBezTo>
                  <a:cubicBezTo>
                    <a:pt x="394" y="284"/>
                    <a:pt x="406" y="295"/>
                    <a:pt x="409" y="295"/>
                  </a:cubicBezTo>
                  <a:cubicBezTo>
                    <a:pt x="411" y="295"/>
                    <a:pt x="416" y="292"/>
                    <a:pt x="416" y="291"/>
                  </a:cubicBezTo>
                  <a:cubicBezTo>
                    <a:pt x="416" y="290"/>
                    <a:pt x="413" y="286"/>
                    <a:pt x="414" y="285"/>
                  </a:cubicBezTo>
                  <a:cubicBezTo>
                    <a:pt x="414" y="284"/>
                    <a:pt x="419" y="286"/>
                    <a:pt x="420" y="287"/>
                  </a:cubicBezTo>
                  <a:cubicBezTo>
                    <a:pt x="420" y="287"/>
                    <a:pt x="422" y="292"/>
                    <a:pt x="424" y="292"/>
                  </a:cubicBezTo>
                  <a:cubicBezTo>
                    <a:pt x="425" y="292"/>
                    <a:pt x="430" y="293"/>
                    <a:pt x="431" y="292"/>
                  </a:cubicBezTo>
                  <a:cubicBezTo>
                    <a:pt x="431" y="292"/>
                    <a:pt x="428" y="284"/>
                    <a:pt x="427" y="281"/>
                  </a:cubicBezTo>
                  <a:cubicBezTo>
                    <a:pt x="427" y="278"/>
                    <a:pt x="426" y="275"/>
                    <a:pt x="428" y="277"/>
                  </a:cubicBezTo>
                  <a:cubicBezTo>
                    <a:pt x="430" y="280"/>
                    <a:pt x="435" y="291"/>
                    <a:pt x="438" y="294"/>
                  </a:cubicBezTo>
                  <a:cubicBezTo>
                    <a:pt x="441" y="296"/>
                    <a:pt x="442" y="299"/>
                    <a:pt x="444" y="297"/>
                  </a:cubicBezTo>
                  <a:cubicBezTo>
                    <a:pt x="446" y="295"/>
                    <a:pt x="449" y="290"/>
                    <a:pt x="447" y="293"/>
                  </a:cubicBezTo>
                  <a:cubicBezTo>
                    <a:pt x="446" y="296"/>
                    <a:pt x="448" y="300"/>
                    <a:pt x="451" y="303"/>
                  </a:cubicBezTo>
                  <a:cubicBezTo>
                    <a:pt x="455" y="305"/>
                    <a:pt x="455" y="307"/>
                    <a:pt x="456" y="307"/>
                  </a:cubicBezTo>
                  <a:cubicBezTo>
                    <a:pt x="458" y="307"/>
                    <a:pt x="456" y="308"/>
                    <a:pt x="455" y="309"/>
                  </a:cubicBezTo>
                  <a:cubicBezTo>
                    <a:pt x="454" y="310"/>
                    <a:pt x="456" y="312"/>
                    <a:pt x="457" y="312"/>
                  </a:cubicBezTo>
                  <a:cubicBezTo>
                    <a:pt x="458" y="312"/>
                    <a:pt x="458" y="313"/>
                    <a:pt x="457" y="314"/>
                  </a:cubicBezTo>
                  <a:cubicBezTo>
                    <a:pt x="455" y="315"/>
                    <a:pt x="454" y="316"/>
                    <a:pt x="455" y="317"/>
                  </a:cubicBezTo>
                  <a:cubicBezTo>
                    <a:pt x="457" y="317"/>
                    <a:pt x="461" y="320"/>
                    <a:pt x="463" y="322"/>
                  </a:cubicBezTo>
                  <a:cubicBezTo>
                    <a:pt x="465" y="324"/>
                    <a:pt x="473" y="334"/>
                    <a:pt x="474" y="334"/>
                  </a:cubicBezTo>
                  <a:cubicBezTo>
                    <a:pt x="475" y="334"/>
                    <a:pt x="478" y="333"/>
                    <a:pt x="477" y="334"/>
                  </a:cubicBezTo>
                  <a:cubicBezTo>
                    <a:pt x="476" y="335"/>
                    <a:pt x="472" y="342"/>
                    <a:pt x="472" y="344"/>
                  </a:cubicBezTo>
                  <a:cubicBezTo>
                    <a:pt x="473" y="346"/>
                    <a:pt x="475" y="346"/>
                    <a:pt x="475" y="344"/>
                  </a:cubicBezTo>
                  <a:cubicBezTo>
                    <a:pt x="476" y="341"/>
                    <a:pt x="477" y="339"/>
                    <a:pt x="478" y="344"/>
                  </a:cubicBezTo>
                  <a:cubicBezTo>
                    <a:pt x="480" y="348"/>
                    <a:pt x="481" y="351"/>
                    <a:pt x="482" y="349"/>
                  </a:cubicBezTo>
                  <a:cubicBezTo>
                    <a:pt x="482" y="348"/>
                    <a:pt x="482" y="345"/>
                    <a:pt x="482" y="346"/>
                  </a:cubicBezTo>
                  <a:cubicBezTo>
                    <a:pt x="483" y="348"/>
                    <a:pt x="484" y="351"/>
                    <a:pt x="486" y="351"/>
                  </a:cubicBezTo>
                  <a:cubicBezTo>
                    <a:pt x="488" y="351"/>
                    <a:pt x="487" y="350"/>
                    <a:pt x="489" y="352"/>
                  </a:cubicBezTo>
                  <a:cubicBezTo>
                    <a:pt x="492" y="355"/>
                    <a:pt x="497" y="355"/>
                    <a:pt x="498" y="354"/>
                  </a:cubicBezTo>
                  <a:cubicBezTo>
                    <a:pt x="499" y="352"/>
                    <a:pt x="499" y="349"/>
                    <a:pt x="499" y="351"/>
                  </a:cubicBezTo>
                  <a:cubicBezTo>
                    <a:pt x="500" y="352"/>
                    <a:pt x="501" y="355"/>
                    <a:pt x="503" y="356"/>
                  </a:cubicBezTo>
                  <a:cubicBezTo>
                    <a:pt x="504" y="356"/>
                    <a:pt x="500" y="357"/>
                    <a:pt x="498" y="358"/>
                  </a:cubicBezTo>
                  <a:cubicBezTo>
                    <a:pt x="496" y="360"/>
                    <a:pt x="493" y="364"/>
                    <a:pt x="494" y="365"/>
                  </a:cubicBezTo>
                  <a:cubicBezTo>
                    <a:pt x="495" y="367"/>
                    <a:pt x="499" y="372"/>
                    <a:pt x="501" y="372"/>
                  </a:cubicBezTo>
                  <a:cubicBezTo>
                    <a:pt x="502" y="372"/>
                    <a:pt x="501" y="372"/>
                    <a:pt x="500" y="374"/>
                  </a:cubicBezTo>
                  <a:cubicBezTo>
                    <a:pt x="499" y="375"/>
                    <a:pt x="498" y="377"/>
                    <a:pt x="496" y="376"/>
                  </a:cubicBezTo>
                  <a:cubicBezTo>
                    <a:pt x="495" y="374"/>
                    <a:pt x="494" y="371"/>
                    <a:pt x="493" y="373"/>
                  </a:cubicBezTo>
                  <a:cubicBezTo>
                    <a:pt x="492" y="375"/>
                    <a:pt x="494" y="375"/>
                    <a:pt x="496" y="377"/>
                  </a:cubicBezTo>
                  <a:cubicBezTo>
                    <a:pt x="497" y="378"/>
                    <a:pt x="496" y="380"/>
                    <a:pt x="496" y="381"/>
                  </a:cubicBezTo>
                  <a:cubicBezTo>
                    <a:pt x="495" y="382"/>
                    <a:pt x="498" y="386"/>
                    <a:pt x="500" y="388"/>
                  </a:cubicBezTo>
                  <a:cubicBezTo>
                    <a:pt x="502" y="390"/>
                    <a:pt x="503" y="388"/>
                    <a:pt x="504" y="387"/>
                  </a:cubicBezTo>
                  <a:cubicBezTo>
                    <a:pt x="506" y="386"/>
                    <a:pt x="509" y="387"/>
                    <a:pt x="509" y="385"/>
                  </a:cubicBezTo>
                  <a:cubicBezTo>
                    <a:pt x="509" y="384"/>
                    <a:pt x="511" y="380"/>
                    <a:pt x="511" y="382"/>
                  </a:cubicBezTo>
                  <a:cubicBezTo>
                    <a:pt x="511" y="384"/>
                    <a:pt x="513" y="385"/>
                    <a:pt x="514" y="387"/>
                  </a:cubicBezTo>
                  <a:cubicBezTo>
                    <a:pt x="515" y="389"/>
                    <a:pt x="514" y="388"/>
                    <a:pt x="513" y="390"/>
                  </a:cubicBezTo>
                  <a:cubicBezTo>
                    <a:pt x="513" y="392"/>
                    <a:pt x="513" y="395"/>
                    <a:pt x="511" y="397"/>
                  </a:cubicBezTo>
                  <a:cubicBezTo>
                    <a:pt x="510" y="399"/>
                    <a:pt x="512" y="399"/>
                    <a:pt x="513" y="398"/>
                  </a:cubicBezTo>
                  <a:cubicBezTo>
                    <a:pt x="514" y="397"/>
                    <a:pt x="516" y="396"/>
                    <a:pt x="518" y="396"/>
                  </a:cubicBezTo>
                  <a:cubicBezTo>
                    <a:pt x="520" y="396"/>
                    <a:pt x="520" y="395"/>
                    <a:pt x="520" y="393"/>
                  </a:cubicBezTo>
                  <a:cubicBezTo>
                    <a:pt x="520" y="392"/>
                    <a:pt x="519" y="390"/>
                    <a:pt x="520" y="392"/>
                  </a:cubicBezTo>
                  <a:cubicBezTo>
                    <a:pt x="522" y="394"/>
                    <a:pt x="523" y="395"/>
                    <a:pt x="524" y="396"/>
                  </a:cubicBezTo>
                  <a:cubicBezTo>
                    <a:pt x="526" y="397"/>
                    <a:pt x="522" y="396"/>
                    <a:pt x="523" y="399"/>
                  </a:cubicBezTo>
                  <a:cubicBezTo>
                    <a:pt x="525" y="402"/>
                    <a:pt x="525" y="403"/>
                    <a:pt x="527" y="404"/>
                  </a:cubicBezTo>
                  <a:cubicBezTo>
                    <a:pt x="529" y="406"/>
                    <a:pt x="533" y="404"/>
                    <a:pt x="535" y="401"/>
                  </a:cubicBezTo>
                  <a:cubicBezTo>
                    <a:pt x="537" y="399"/>
                    <a:pt x="537" y="401"/>
                    <a:pt x="535" y="403"/>
                  </a:cubicBezTo>
                  <a:cubicBezTo>
                    <a:pt x="534" y="405"/>
                    <a:pt x="534" y="404"/>
                    <a:pt x="537" y="404"/>
                  </a:cubicBezTo>
                  <a:cubicBezTo>
                    <a:pt x="540" y="404"/>
                    <a:pt x="541" y="405"/>
                    <a:pt x="537" y="405"/>
                  </a:cubicBezTo>
                  <a:cubicBezTo>
                    <a:pt x="534" y="405"/>
                    <a:pt x="534" y="407"/>
                    <a:pt x="531" y="408"/>
                  </a:cubicBezTo>
                  <a:cubicBezTo>
                    <a:pt x="529" y="409"/>
                    <a:pt x="526" y="411"/>
                    <a:pt x="527" y="414"/>
                  </a:cubicBezTo>
                  <a:cubicBezTo>
                    <a:pt x="529" y="417"/>
                    <a:pt x="532" y="416"/>
                    <a:pt x="534" y="415"/>
                  </a:cubicBezTo>
                  <a:cubicBezTo>
                    <a:pt x="535" y="414"/>
                    <a:pt x="539" y="415"/>
                    <a:pt x="541" y="415"/>
                  </a:cubicBezTo>
                  <a:cubicBezTo>
                    <a:pt x="543" y="415"/>
                    <a:pt x="544" y="416"/>
                    <a:pt x="541" y="416"/>
                  </a:cubicBezTo>
                  <a:cubicBezTo>
                    <a:pt x="539" y="416"/>
                    <a:pt x="535" y="416"/>
                    <a:pt x="533" y="418"/>
                  </a:cubicBezTo>
                  <a:cubicBezTo>
                    <a:pt x="531" y="419"/>
                    <a:pt x="529" y="421"/>
                    <a:pt x="533" y="421"/>
                  </a:cubicBezTo>
                  <a:cubicBezTo>
                    <a:pt x="536" y="421"/>
                    <a:pt x="539" y="422"/>
                    <a:pt x="535" y="423"/>
                  </a:cubicBezTo>
                  <a:cubicBezTo>
                    <a:pt x="531" y="423"/>
                    <a:pt x="531" y="426"/>
                    <a:pt x="535" y="428"/>
                  </a:cubicBezTo>
                  <a:cubicBezTo>
                    <a:pt x="539" y="430"/>
                    <a:pt x="543" y="429"/>
                    <a:pt x="546" y="429"/>
                  </a:cubicBezTo>
                  <a:cubicBezTo>
                    <a:pt x="549" y="429"/>
                    <a:pt x="548" y="432"/>
                    <a:pt x="551" y="433"/>
                  </a:cubicBezTo>
                  <a:cubicBezTo>
                    <a:pt x="554" y="434"/>
                    <a:pt x="557" y="430"/>
                    <a:pt x="558" y="428"/>
                  </a:cubicBezTo>
                  <a:cubicBezTo>
                    <a:pt x="558" y="426"/>
                    <a:pt x="559" y="427"/>
                    <a:pt x="559" y="429"/>
                  </a:cubicBezTo>
                  <a:cubicBezTo>
                    <a:pt x="559" y="430"/>
                    <a:pt x="556" y="433"/>
                    <a:pt x="555" y="434"/>
                  </a:cubicBezTo>
                  <a:cubicBezTo>
                    <a:pt x="554" y="435"/>
                    <a:pt x="557" y="435"/>
                    <a:pt x="558" y="437"/>
                  </a:cubicBezTo>
                  <a:cubicBezTo>
                    <a:pt x="560" y="438"/>
                    <a:pt x="566" y="437"/>
                    <a:pt x="566" y="433"/>
                  </a:cubicBezTo>
                  <a:cubicBezTo>
                    <a:pt x="566" y="429"/>
                    <a:pt x="568" y="427"/>
                    <a:pt x="568" y="429"/>
                  </a:cubicBezTo>
                  <a:cubicBezTo>
                    <a:pt x="568" y="432"/>
                    <a:pt x="567" y="435"/>
                    <a:pt x="566" y="437"/>
                  </a:cubicBezTo>
                  <a:cubicBezTo>
                    <a:pt x="565" y="438"/>
                    <a:pt x="569" y="439"/>
                    <a:pt x="570" y="437"/>
                  </a:cubicBezTo>
                  <a:cubicBezTo>
                    <a:pt x="572" y="436"/>
                    <a:pt x="573" y="436"/>
                    <a:pt x="571" y="438"/>
                  </a:cubicBezTo>
                  <a:cubicBezTo>
                    <a:pt x="570" y="439"/>
                    <a:pt x="570" y="442"/>
                    <a:pt x="571" y="445"/>
                  </a:cubicBezTo>
                  <a:cubicBezTo>
                    <a:pt x="572" y="447"/>
                    <a:pt x="579" y="452"/>
                    <a:pt x="579" y="447"/>
                  </a:cubicBezTo>
                  <a:cubicBezTo>
                    <a:pt x="579" y="442"/>
                    <a:pt x="581" y="440"/>
                    <a:pt x="581" y="442"/>
                  </a:cubicBezTo>
                  <a:cubicBezTo>
                    <a:pt x="581" y="445"/>
                    <a:pt x="582" y="447"/>
                    <a:pt x="582" y="449"/>
                  </a:cubicBezTo>
                  <a:cubicBezTo>
                    <a:pt x="583" y="451"/>
                    <a:pt x="580" y="451"/>
                    <a:pt x="579" y="452"/>
                  </a:cubicBezTo>
                  <a:cubicBezTo>
                    <a:pt x="579" y="452"/>
                    <a:pt x="580" y="453"/>
                    <a:pt x="583" y="453"/>
                  </a:cubicBezTo>
                  <a:cubicBezTo>
                    <a:pt x="585" y="454"/>
                    <a:pt x="589" y="454"/>
                    <a:pt x="589" y="452"/>
                  </a:cubicBezTo>
                  <a:cubicBezTo>
                    <a:pt x="590" y="451"/>
                    <a:pt x="589" y="450"/>
                    <a:pt x="591" y="452"/>
                  </a:cubicBezTo>
                  <a:cubicBezTo>
                    <a:pt x="592" y="455"/>
                    <a:pt x="592" y="456"/>
                    <a:pt x="593" y="458"/>
                  </a:cubicBezTo>
                  <a:cubicBezTo>
                    <a:pt x="594" y="461"/>
                    <a:pt x="599" y="464"/>
                    <a:pt x="599" y="466"/>
                  </a:cubicBezTo>
                  <a:cubicBezTo>
                    <a:pt x="599" y="468"/>
                    <a:pt x="601" y="472"/>
                    <a:pt x="601" y="476"/>
                  </a:cubicBezTo>
                  <a:cubicBezTo>
                    <a:pt x="601" y="479"/>
                    <a:pt x="603" y="488"/>
                    <a:pt x="599" y="489"/>
                  </a:cubicBezTo>
                  <a:cubicBezTo>
                    <a:pt x="596" y="490"/>
                    <a:pt x="589" y="491"/>
                    <a:pt x="591" y="488"/>
                  </a:cubicBezTo>
                  <a:cubicBezTo>
                    <a:pt x="594" y="485"/>
                    <a:pt x="599" y="479"/>
                    <a:pt x="596" y="478"/>
                  </a:cubicBezTo>
                  <a:cubicBezTo>
                    <a:pt x="593" y="476"/>
                    <a:pt x="585" y="477"/>
                    <a:pt x="581" y="476"/>
                  </a:cubicBezTo>
                  <a:cubicBezTo>
                    <a:pt x="576" y="474"/>
                    <a:pt x="571" y="470"/>
                    <a:pt x="570" y="473"/>
                  </a:cubicBezTo>
                  <a:cubicBezTo>
                    <a:pt x="570" y="476"/>
                    <a:pt x="573" y="487"/>
                    <a:pt x="577" y="492"/>
                  </a:cubicBezTo>
                  <a:cubicBezTo>
                    <a:pt x="581" y="497"/>
                    <a:pt x="576" y="502"/>
                    <a:pt x="580" y="504"/>
                  </a:cubicBezTo>
                  <a:cubicBezTo>
                    <a:pt x="583" y="506"/>
                    <a:pt x="592" y="507"/>
                    <a:pt x="588" y="507"/>
                  </a:cubicBezTo>
                  <a:cubicBezTo>
                    <a:pt x="584" y="507"/>
                    <a:pt x="580" y="510"/>
                    <a:pt x="580" y="515"/>
                  </a:cubicBezTo>
                  <a:cubicBezTo>
                    <a:pt x="580" y="519"/>
                    <a:pt x="581" y="527"/>
                    <a:pt x="581" y="529"/>
                  </a:cubicBezTo>
                  <a:cubicBezTo>
                    <a:pt x="581" y="532"/>
                    <a:pt x="579" y="544"/>
                    <a:pt x="578" y="550"/>
                  </a:cubicBezTo>
                  <a:cubicBezTo>
                    <a:pt x="577" y="555"/>
                    <a:pt x="573" y="558"/>
                    <a:pt x="574" y="563"/>
                  </a:cubicBezTo>
                  <a:cubicBezTo>
                    <a:pt x="574" y="568"/>
                    <a:pt x="573" y="571"/>
                    <a:pt x="576" y="575"/>
                  </a:cubicBezTo>
                  <a:cubicBezTo>
                    <a:pt x="578" y="579"/>
                    <a:pt x="579" y="586"/>
                    <a:pt x="579" y="590"/>
                  </a:cubicBezTo>
                  <a:cubicBezTo>
                    <a:pt x="579" y="593"/>
                    <a:pt x="575" y="599"/>
                    <a:pt x="576" y="602"/>
                  </a:cubicBezTo>
                  <a:cubicBezTo>
                    <a:pt x="576" y="605"/>
                    <a:pt x="581" y="608"/>
                    <a:pt x="581" y="612"/>
                  </a:cubicBezTo>
                  <a:cubicBezTo>
                    <a:pt x="582" y="616"/>
                    <a:pt x="582" y="623"/>
                    <a:pt x="585" y="626"/>
                  </a:cubicBezTo>
                  <a:cubicBezTo>
                    <a:pt x="588" y="629"/>
                    <a:pt x="590" y="629"/>
                    <a:pt x="593" y="633"/>
                  </a:cubicBezTo>
                  <a:cubicBezTo>
                    <a:pt x="595" y="637"/>
                    <a:pt x="595" y="641"/>
                    <a:pt x="596" y="640"/>
                  </a:cubicBezTo>
                  <a:cubicBezTo>
                    <a:pt x="598" y="640"/>
                    <a:pt x="599" y="636"/>
                    <a:pt x="600" y="638"/>
                  </a:cubicBezTo>
                  <a:cubicBezTo>
                    <a:pt x="601" y="640"/>
                    <a:pt x="604" y="644"/>
                    <a:pt x="603" y="645"/>
                  </a:cubicBezTo>
                  <a:cubicBezTo>
                    <a:pt x="602" y="645"/>
                    <a:pt x="599" y="643"/>
                    <a:pt x="599" y="644"/>
                  </a:cubicBezTo>
                  <a:cubicBezTo>
                    <a:pt x="600" y="646"/>
                    <a:pt x="601" y="651"/>
                    <a:pt x="604" y="653"/>
                  </a:cubicBezTo>
                  <a:cubicBezTo>
                    <a:pt x="607" y="655"/>
                    <a:pt x="609" y="655"/>
                    <a:pt x="609" y="657"/>
                  </a:cubicBezTo>
                  <a:cubicBezTo>
                    <a:pt x="609" y="659"/>
                    <a:pt x="606" y="662"/>
                    <a:pt x="608" y="664"/>
                  </a:cubicBezTo>
                  <a:cubicBezTo>
                    <a:pt x="609" y="667"/>
                    <a:pt x="621" y="678"/>
                    <a:pt x="623" y="682"/>
                  </a:cubicBezTo>
                  <a:cubicBezTo>
                    <a:pt x="625" y="687"/>
                    <a:pt x="623" y="689"/>
                    <a:pt x="627" y="690"/>
                  </a:cubicBezTo>
                  <a:cubicBezTo>
                    <a:pt x="631" y="691"/>
                    <a:pt x="642" y="695"/>
                    <a:pt x="645" y="697"/>
                  </a:cubicBezTo>
                  <a:cubicBezTo>
                    <a:pt x="649" y="699"/>
                    <a:pt x="651" y="697"/>
                    <a:pt x="654" y="699"/>
                  </a:cubicBezTo>
                  <a:cubicBezTo>
                    <a:pt x="658" y="702"/>
                    <a:pt x="668" y="711"/>
                    <a:pt x="668" y="714"/>
                  </a:cubicBezTo>
                  <a:cubicBezTo>
                    <a:pt x="668" y="717"/>
                    <a:pt x="671" y="726"/>
                    <a:pt x="674" y="729"/>
                  </a:cubicBezTo>
                  <a:cubicBezTo>
                    <a:pt x="677" y="733"/>
                    <a:pt x="684" y="747"/>
                    <a:pt x="687" y="752"/>
                  </a:cubicBezTo>
                  <a:cubicBezTo>
                    <a:pt x="690" y="758"/>
                    <a:pt x="688" y="760"/>
                    <a:pt x="691" y="762"/>
                  </a:cubicBezTo>
                  <a:cubicBezTo>
                    <a:pt x="695" y="765"/>
                    <a:pt x="706" y="773"/>
                    <a:pt x="708" y="776"/>
                  </a:cubicBezTo>
                  <a:cubicBezTo>
                    <a:pt x="710" y="780"/>
                    <a:pt x="710" y="786"/>
                    <a:pt x="710" y="789"/>
                  </a:cubicBezTo>
                  <a:cubicBezTo>
                    <a:pt x="711" y="792"/>
                    <a:pt x="710" y="791"/>
                    <a:pt x="708" y="789"/>
                  </a:cubicBezTo>
                  <a:cubicBezTo>
                    <a:pt x="705" y="787"/>
                    <a:pt x="698" y="787"/>
                    <a:pt x="700" y="790"/>
                  </a:cubicBezTo>
                  <a:cubicBezTo>
                    <a:pt x="702" y="793"/>
                    <a:pt x="711" y="801"/>
                    <a:pt x="715" y="801"/>
                  </a:cubicBezTo>
                  <a:cubicBezTo>
                    <a:pt x="718" y="801"/>
                    <a:pt x="720" y="802"/>
                    <a:pt x="723" y="804"/>
                  </a:cubicBezTo>
                  <a:cubicBezTo>
                    <a:pt x="725" y="806"/>
                    <a:pt x="735" y="814"/>
                    <a:pt x="736" y="816"/>
                  </a:cubicBezTo>
                  <a:cubicBezTo>
                    <a:pt x="737" y="818"/>
                    <a:pt x="738" y="822"/>
                    <a:pt x="736" y="824"/>
                  </a:cubicBezTo>
                  <a:cubicBezTo>
                    <a:pt x="735" y="827"/>
                    <a:pt x="733" y="828"/>
                    <a:pt x="735" y="830"/>
                  </a:cubicBezTo>
                  <a:cubicBezTo>
                    <a:pt x="737" y="832"/>
                    <a:pt x="746" y="837"/>
                    <a:pt x="749" y="840"/>
                  </a:cubicBezTo>
                  <a:cubicBezTo>
                    <a:pt x="752" y="843"/>
                    <a:pt x="759" y="849"/>
                    <a:pt x="761" y="852"/>
                  </a:cubicBezTo>
                  <a:cubicBezTo>
                    <a:pt x="764" y="856"/>
                    <a:pt x="765" y="857"/>
                    <a:pt x="767" y="855"/>
                  </a:cubicBezTo>
                  <a:cubicBezTo>
                    <a:pt x="768" y="854"/>
                    <a:pt x="771" y="850"/>
                    <a:pt x="770" y="848"/>
                  </a:cubicBezTo>
                  <a:cubicBezTo>
                    <a:pt x="768" y="846"/>
                    <a:pt x="766" y="845"/>
                    <a:pt x="766" y="843"/>
                  </a:cubicBezTo>
                  <a:cubicBezTo>
                    <a:pt x="765" y="840"/>
                    <a:pt x="766" y="839"/>
                    <a:pt x="763" y="838"/>
                  </a:cubicBezTo>
                  <a:cubicBezTo>
                    <a:pt x="759" y="837"/>
                    <a:pt x="755" y="839"/>
                    <a:pt x="753" y="835"/>
                  </a:cubicBezTo>
                  <a:cubicBezTo>
                    <a:pt x="751" y="830"/>
                    <a:pt x="755" y="829"/>
                    <a:pt x="755" y="828"/>
                  </a:cubicBezTo>
                  <a:cubicBezTo>
                    <a:pt x="755" y="827"/>
                    <a:pt x="753" y="827"/>
                    <a:pt x="752" y="826"/>
                  </a:cubicBezTo>
                  <a:cubicBezTo>
                    <a:pt x="751" y="825"/>
                    <a:pt x="746" y="815"/>
                    <a:pt x="746" y="812"/>
                  </a:cubicBezTo>
                  <a:cubicBezTo>
                    <a:pt x="745" y="809"/>
                    <a:pt x="743" y="805"/>
                    <a:pt x="741" y="803"/>
                  </a:cubicBezTo>
                  <a:cubicBezTo>
                    <a:pt x="739" y="801"/>
                    <a:pt x="730" y="791"/>
                    <a:pt x="728" y="790"/>
                  </a:cubicBezTo>
                  <a:cubicBezTo>
                    <a:pt x="727" y="788"/>
                    <a:pt x="725" y="780"/>
                    <a:pt x="723" y="777"/>
                  </a:cubicBezTo>
                  <a:cubicBezTo>
                    <a:pt x="721" y="774"/>
                    <a:pt x="718" y="773"/>
                    <a:pt x="717" y="772"/>
                  </a:cubicBezTo>
                  <a:cubicBezTo>
                    <a:pt x="715" y="770"/>
                    <a:pt x="715" y="765"/>
                    <a:pt x="711" y="762"/>
                  </a:cubicBezTo>
                  <a:cubicBezTo>
                    <a:pt x="707" y="759"/>
                    <a:pt x="704" y="757"/>
                    <a:pt x="703" y="754"/>
                  </a:cubicBezTo>
                  <a:cubicBezTo>
                    <a:pt x="703" y="751"/>
                    <a:pt x="699" y="735"/>
                    <a:pt x="699" y="733"/>
                  </a:cubicBezTo>
                  <a:cubicBezTo>
                    <a:pt x="699" y="731"/>
                    <a:pt x="699" y="729"/>
                    <a:pt x="703" y="730"/>
                  </a:cubicBezTo>
                  <a:cubicBezTo>
                    <a:pt x="707" y="732"/>
                    <a:pt x="707" y="735"/>
                    <a:pt x="709" y="734"/>
                  </a:cubicBezTo>
                  <a:cubicBezTo>
                    <a:pt x="711" y="734"/>
                    <a:pt x="714" y="733"/>
                    <a:pt x="716" y="735"/>
                  </a:cubicBezTo>
                  <a:cubicBezTo>
                    <a:pt x="717" y="737"/>
                    <a:pt x="721" y="736"/>
                    <a:pt x="723" y="738"/>
                  </a:cubicBezTo>
                  <a:cubicBezTo>
                    <a:pt x="724" y="739"/>
                    <a:pt x="724" y="748"/>
                    <a:pt x="728" y="756"/>
                  </a:cubicBezTo>
                  <a:cubicBezTo>
                    <a:pt x="732" y="764"/>
                    <a:pt x="732" y="766"/>
                    <a:pt x="731" y="768"/>
                  </a:cubicBezTo>
                  <a:cubicBezTo>
                    <a:pt x="731" y="769"/>
                    <a:pt x="728" y="774"/>
                    <a:pt x="730" y="773"/>
                  </a:cubicBezTo>
                  <a:cubicBezTo>
                    <a:pt x="733" y="771"/>
                    <a:pt x="731" y="765"/>
                    <a:pt x="735" y="769"/>
                  </a:cubicBezTo>
                  <a:cubicBezTo>
                    <a:pt x="738" y="773"/>
                    <a:pt x="739" y="776"/>
                    <a:pt x="743" y="779"/>
                  </a:cubicBezTo>
                  <a:cubicBezTo>
                    <a:pt x="748" y="783"/>
                    <a:pt x="750" y="785"/>
                    <a:pt x="753" y="786"/>
                  </a:cubicBezTo>
                  <a:cubicBezTo>
                    <a:pt x="756" y="787"/>
                    <a:pt x="753" y="789"/>
                    <a:pt x="756" y="792"/>
                  </a:cubicBezTo>
                  <a:cubicBezTo>
                    <a:pt x="758" y="795"/>
                    <a:pt x="762" y="796"/>
                    <a:pt x="763" y="798"/>
                  </a:cubicBezTo>
                  <a:cubicBezTo>
                    <a:pt x="764" y="800"/>
                    <a:pt x="765" y="804"/>
                    <a:pt x="767" y="804"/>
                  </a:cubicBezTo>
                  <a:cubicBezTo>
                    <a:pt x="769" y="804"/>
                    <a:pt x="772" y="803"/>
                    <a:pt x="772" y="806"/>
                  </a:cubicBezTo>
                  <a:cubicBezTo>
                    <a:pt x="772" y="809"/>
                    <a:pt x="769" y="810"/>
                    <a:pt x="771" y="813"/>
                  </a:cubicBezTo>
                  <a:cubicBezTo>
                    <a:pt x="772" y="817"/>
                    <a:pt x="776" y="818"/>
                    <a:pt x="778" y="820"/>
                  </a:cubicBezTo>
                  <a:cubicBezTo>
                    <a:pt x="781" y="821"/>
                    <a:pt x="781" y="823"/>
                    <a:pt x="783" y="823"/>
                  </a:cubicBezTo>
                  <a:cubicBezTo>
                    <a:pt x="785" y="824"/>
                    <a:pt x="788" y="827"/>
                    <a:pt x="788" y="829"/>
                  </a:cubicBezTo>
                  <a:cubicBezTo>
                    <a:pt x="788" y="830"/>
                    <a:pt x="791" y="832"/>
                    <a:pt x="792" y="833"/>
                  </a:cubicBezTo>
                  <a:cubicBezTo>
                    <a:pt x="793" y="834"/>
                    <a:pt x="798" y="838"/>
                    <a:pt x="801" y="842"/>
                  </a:cubicBezTo>
                  <a:cubicBezTo>
                    <a:pt x="803" y="845"/>
                    <a:pt x="813" y="853"/>
                    <a:pt x="816" y="857"/>
                  </a:cubicBezTo>
                  <a:cubicBezTo>
                    <a:pt x="819" y="861"/>
                    <a:pt x="822" y="864"/>
                    <a:pt x="822" y="867"/>
                  </a:cubicBezTo>
                  <a:cubicBezTo>
                    <a:pt x="821" y="870"/>
                    <a:pt x="818" y="872"/>
                    <a:pt x="820" y="872"/>
                  </a:cubicBezTo>
                  <a:cubicBezTo>
                    <a:pt x="822" y="873"/>
                    <a:pt x="824" y="872"/>
                    <a:pt x="825" y="875"/>
                  </a:cubicBezTo>
                  <a:cubicBezTo>
                    <a:pt x="826" y="877"/>
                    <a:pt x="823" y="881"/>
                    <a:pt x="822" y="884"/>
                  </a:cubicBezTo>
                  <a:cubicBezTo>
                    <a:pt x="821" y="886"/>
                    <a:pt x="825" y="885"/>
                    <a:pt x="824" y="887"/>
                  </a:cubicBezTo>
                  <a:cubicBezTo>
                    <a:pt x="823" y="888"/>
                    <a:pt x="819" y="891"/>
                    <a:pt x="821" y="894"/>
                  </a:cubicBezTo>
                  <a:cubicBezTo>
                    <a:pt x="822" y="896"/>
                    <a:pt x="831" y="907"/>
                    <a:pt x="834" y="908"/>
                  </a:cubicBezTo>
                  <a:cubicBezTo>
                    <a:pt x="836" y="910"/>
                    <a:pt x="841" y="909"/>
                    <a:pt x="844" y="913"/>
                  </a:cubicBezTo>
                  <a:cubicBezTo>
                    <a:pt x="847" y="918"/>
                    <a:pt x="851" y="921"/>
                    <a:pt x="855" y="922"/>
                  </a:cubicBezTo>
                  <a:cubicBezTo>
                    <a:pt x="859" y="923"/>
                    <a:pt x="867" y="924"/>
                    <a:pt x="869" y="925"/>
                  </a:cubicBezTo>
                  <a:cubicBezTo>
                    <a:pt x="871" y="926"/>
                    <a:pt x="885" y="935"/>
                    <a:pt x="893" y="938"/>
                  </a:cubicBezTo>
                  <a:cubicBezTo>
                    <a:pt x="900" y="942"/>
                    <a:pt x="908" y="944"/>
                    <a:pt x="915" y="947"/>
                  </a:cubicBezTo>
                  <a:cubicBezTo>
                    <a:pt x="921" y="950"/>
                    <a:pt x="929" y="951"/>
                    <a:pt x="933" y="953"/>
                  </a:cubicBezTo>
                  <a:cubicBezTo>
                    <a:pt x="936" y="955"/>
                    <a:pt x="944" y="955"/>
                    <a:pt x="948" y="953"/>
                  </a:cubicBezTo>
                  <a:cubicBezTo>
                    <a:pt x="952" y="951"/>
                    <a:pt x="955" y="948"/>
                    <a:pt x="959" y="948"/>
                  </a:cubicBezTo>
                  <a:cubicBezTo>
                    <a:pt x="963" y="948"/>
                    <a:pt x="968" y="947"/>
                    <a:pt x="973" y="951"/>
                  </a:cubicBezTo>
                  <a:cubicBezTo>
                    <a:pt x="978" y="955"/>
                    <a:pt x="983" y="956"/>
                    <a:pt x="985" y="959"/>
                  </a:cubicBezTo>
                  <a:cubicBezTo>
                    <a:pt x="987" y="962"/>
                    <a:pt x="992" y="968"/>
                    <a:pt x="997" y="971"/>
                  </a:cubicBezTo>
                  <a:cubicBezTo>
                    <a:pt x="1001" y="974"/>
                    <a:pt x="1004" y="978"/>
                    <a:pt x="1007" y="978"/>
                  </a:cubicBezTo>
                  <a:cubicBezTo>
                    <a:pt x="1011" y="979"/>
                    <a:pt x="1019" y="979"/>
                    <a:pt x="1022" y="981"/>
                  </a:cubicBezTo>
                  <a:cubicBezTo>
                    <a:pt x="1026" y="983"/>
                    <a:pt x="1035" y="986"/>
                    <a:pt x="1039" y="987"/>
                  </a:cubicBezTo>
                  <a:cubicBezTo>
                    <a:pt x="1043" y="989"/>
                    <a:pt x="1048" y="989"/>
                    <a:pt x="1051" y="988"/>
                  </a:cubicBezTo>
                  <a:cubicBezTo>
                    <a:pt x="1054" y="987"/>
                    <a:pt x="1060" y="986"/>
                    <a:pt x="1059" y="987"/>
                  </a:cubicBezTo>
                  <a:cubicBezTo>
                    <a:pt x="1057" y="988"/>
                    <a:pt x="1054" y="992"/>
                    <a:pt x="1056" y="993"/>
                  </a:cubicBezTo>
                  <a:cubicBezTo>
                    <a:pt x="1058" y="995"/>
                    <a:pt x="1064" y="1003"/>
                    <a:pt x="1069" y="1007"/>
                  </a:cubicBezTo>
                  <a:cubicBezTo>
                    <a:pt x="1073" y="1012"/>
                    <a:pt x="1081" y="1016"/>
                    <a:pt x="1082" y="1018"/>
                  </a:cubicBezTo>
                  <a:cubicBezTo>
                    <a:pt x="1084" y="1019"/>
                    <a:pt x="1081" y="1020"/>
                    <a:pt x="1081" y="1022"/>
                  </a:cubicBezTo>
                  <a:cubicBezTo>
                    <a:pt x="1080" y="1024"/>
                    <a:pt x="1077" y="1026"/>
                    <a:pt x="1078" y="1028"/>
                  </a:cubicBezTo>
                  <a:cubicBezTo>
                    <a:pt x="1078" y="1030"/>
                    <a:pt x="1078" y="1032"/>
                    <a:pt x="1080" y="1032"/>
                  </a:cubicBezTo>
                  <a:cubicBezTo>
                    <a:pt x="1083" y="1032"/>
                    <a:pt x="1082" y="1034"/>
                    <a:pt x="1085" y="1035"/>
                  </a:cubicBezTo>
                  <a:cubicBezTo>
                    <a:pt x="1087" y="1036"/>
                    <a:pt x="1090" y="1035"/>
                    <a:pt x="1090" y="1033"/>
                  </a:cubicBezTo>
                  <a:cubicBezTo>
                    <a:pt x="1090" y="1032"/>
                    <a:pt x="1085" y="1029"/>
                    <a:pt x="1084" y="1028"/>
                  </a:cubicBezTo>
                  <a:cubicBezTo>
                    <a:pt x="1084" y="1027"/>
                    <a:pt x="1086" y="1029"/>
                    <a:pt x="1087" y="1030"/>
                  </a:cubicBezTo>
                  <a:cubicBezTo>
                    <a:pt x="1090" y="1032"/>
                    <a:pt x="1092" y="1032"/>
                    <a:pt x="1093" y="1035"/>
                  </a:cubicBezTo>
                  <a:cubicBezTo>
                    <a:pt x="1095" y="1038"/>
                    <a:pt x="1095" y="1038"/>
                    <a:pt x="1097" y="1038"/>
                  </a:cubicBezTo>
                  <a:cubicBezTo>
                    <a:pt x="1099" y="1038"/>
                    <a:pt x="1103" y="1041"/>
                    <a:pt x="1105" y="1043"/>
                  </a:cubicBezTo>
                  <a:cubicBezTo>
                    <a:pt x="1106" y="1046"/>
                    <a:pt x="1107" y="1050"/>
                    <a:pt x="1108" y="1052"/>
                  </a:cubicBezTo>
                  <a:cubicBezTo>
                    <a:pt x="1110" y="1053"/>
                    <a:pt x="1116" y="1053"/>
                    <a:pt x="1119" y="1053"/>
                  </a:cubicBezTo>
                  <a:cubicBezTo>
                    <a:pt x="1122" y="1054"/>
                    <a:pt x="1129" y="1055"/>
                    <a:pt x="1131" y="1058"/>
                  </a:cubicBezTo>
                  <a:cubicBezTo>
                    <a:pt x="1134" y="1060"/>
                    <a:pt x="1137" y="1063"/>
                    <a:pt x="1137" y="1062"/>
                  </a:cubicBezTo>
                  <a:cubicBezTo>
                    <a:pt x="1137" y="1061"/>
                    <a:pt x="1138" y="1058"/>
                    <a:pt x="1139" y="1060"/>
                  </a:cubicBezTo>
                  <a:cubicBezTo>
                    <a:pt x="1140" y="1062"/>
                    <a:pt x="1139" y="1067"/>
                    <a:pt x="1143" y="1067"/>
                  </a:cubicBezTo>
                  <a:cubicBezTo>
                    <a:pt x="1147" y="1068"/>
                    <a:pt x="1148" y="1066"/>
                    <a:pt x="1149" y="1065"/>
                  </a:cubicBezTo>
                  <a:cubicBezTo>
                    <a:pt x="1151" y="1065"/>
                    <a:pt x="1154" y="1065"/>
                    <a:pt x="1152" y="1062"/>
                  </a:cubicBezTo>
                  <a:cubicBezTo>
                    <a:pt x="1150" y="1060"/>
                    <a:pt x="1147" y="1058"/>
                    <a:pt x="1148" y="1056"/>
                  </a:cubicBezTo>
                  <a:cubicBezTo>
                    <a:pt x="1148" y="1055"/>
                    <a:pt x="1151" y="1054"/>
                    <a:pt x="1152" y="1052"/>
                  </a:cubicBezTo>
                  <a:cubicBezTo>
                    <a:pt x="1154" y="1051"/>
                    <a:pt x="1156" y="1048"/>
                    <a:pt x="1159" y="1046"/>
                  </a:cubicBezTo>
                  <a:cubicBezTo>
                    <a:pt x="1161" y="1043"/>
                    <a:pt x="1163" y="1043"/>
                    <a:pt x="1165" y="1043"/>
                  </a:cubicBezTo>
                  <a:cubicBezTo>
                    <a:pt x="1167" y="1044"/>
                    <a:pt x="1168" y="1046"/>
                    <a:pt x="1170" y="1047"/>
                  </a:cubicBezTo>
                  <a:cubicBezTo>
                    <a:pt x="1171" y="1048"/>
                    <a:pt x="1173" y="1047"/>
                    <a:pt x="1173" y="1049"/>
                  </a:cubicBezTo>
                  <a:cubicBezTo>
                    <a:pt x="1173" y="1051"/>
                    <a:pt x="1176" y="1051"/>
                    <a:pt x="1176" y="1053"/>
                  </a:cubicBezTo>
                  <a:cubicBezTo>
                    <a:pt x="1176" y="1054"/>
                    <a:pt x="1175" y="1054"/>
                    <a:pt x="1175" y="1056"/>
                  </a:cubicBezTo>
                  <a:cubicBezTo>
                    <a:pt x="1175" y="1058"/>
                    <a:pt x="1179" y="1066"/>
                    <a:pt x="1182" y="1068"/>
                  </a:cubicBezTo>
                  <a:cubicBezTo>
                    <a:pt x="1184" y="1069"/>
                    <a:pt x="1189" y="1075"/>
                    <a:pt x="1189" y="1079"/>
                  </a:cubicBezTo>
                  <a:cubicBezTo>
                    <a:pt x="1189" y="1083"/>
                    <a:pt x="1189" y="1086"/>
                    <a:pt x="1189" y="1089"/>
                  </a:cubicBezTo>
                  <a:cubicBezTo>
                    <a:pt x="1189" y="1091"/>
                    <a:pt x="1189" y="1104"/>
                    <a:pt x="1188" y="1107"/>
                  </a:cubicBezTo>
                  <a:cubicBezTo>
                    <a:pt x="1187" y="1110"/>
                    <a:pt x="1192" y="1112"/>
                    <a:pt x="1191" y="1115"/>
                  </a:cubicBezTo>
                  <a:cubicBezTo>
                    <a:pt x="1190" y="1117"/>
                    <a:pt x="1184" y="1129"/>
                    <a:pt x="1180" y="1130"/>
                  </a:cubicBezTo>
                  <a:cubicBezTo>
                    <a:pt x="1177" y="1131"/>
                    <a:pt x="1175" y="1130"/>
                    <a:pt x="1173" y="1132"/>
                  </a:cubicBezTo>
                  <a:cubicBezTo>
                    <a:pt x="1170" y="1135"/>
                    <a:pt x="1171" y="1138"/>
                    <a:pt x="1170" y="1139"/>
                  </a:cubicBezTo>
                  <a:cubicBezTo>
                    <a:pt x="1169" y="1140"/>
                    <a:pt x="1167" y="1140"/>
                    <a:pt x="1167" y="1142"/>
                  </a:cubicBezTo>
                  <a:cubicBezTo>
                    <a:pt x="1167" y="1143"/>
                    <a:pt x="1169" y="1149"/>
                    <a:pt x="1166" y="1149"/>
                  </a:cubicBezTo>
                  <a:cubicBezTo>
                    <a:pt x="1164" y="1150"/>
                    <a:pt x="1161" y="1150"/>
                    <a:pt x="1159" y="1151"/>
                  </a:cubicBezTo>
                  <a:cubicBezTo>
                    <a:pt x="1157" y="1152"/>
                    <a:pt x="1153" y="1152"/>
                    <a:pt x="1153" y="1154"/>
                  </a:cubicBezTo>
                  <a:cubicBezTo>
                    <a:pt x="1153" y="1155"/>
                    <a:pt x="1153" y="1161"/>
                    <a:pt x="1152" y="1162"/>
                  </a:cubicBezTo>
                  <a:cubicBezTo>
                    <a:pt x="1151" y="1164"/>
                    <a:pt x="1146" y="1166"/>
                    <a:pt x="1147" y="1168"/>
                  </a:cubicBezTo>
                  <a:cubicBezTo>
                    <a:pt x="1147" y="1169"/>
                    <a:pt x="1147" y="1172"/>
                    <a:pt x="1147" y="1173"/>
                  </a:cubicBezTo>
                  <a:cubicBezTo>
                    <a:pt x="1146" y="1173"/>
                    <a:pt x="1144" y="1177"/>
                    <a:pt x="1143" y="1179"/>
                  </a:cubicBezTo>
                  <a:cubicBezTo>
                    <a:pt x="1142" y="1181"/>
                    <a:pt x="1144" y="1184"/>
                    <a:pt x="1143" y="1186"/>
                  </a:cubicBezTo>
                  <a:cubicBezTo>
                    <a:pt x="1142" y="1188"/>
                    <a:pt x="1140" y="1192"/>
                    <a:pt x="1142" y="1194"/>
                  </a:cubicBezTo>
                  <a:cubicBezTo>
                    <a:pt x="1144" y="1195"/>
                    <a:pt x="1146" y="1199"/>
                    <a:pt x="1148" y="1199"/>
                  </a:cubicBezTo>
                  <a:cubicBezTo>
                    <a:pt x="1150" y="1199"/>
                    <a:pt x="1152" y="1194"/>
                    <a:pt x="1153" y="1193"/>
                  </a:cubicBezTo>
                  <a:cubicBezTo>
                    <a:pt x="1155" y="1191"/>
                    <a:pt x="1155" y="1191"/>
                    <a:pt x="1154" y="1193"/>
                  </a:cubicBezTo>
                  <a:cubicBezTo>
                    <a:pt x="1153" y="1195"/>
                    <a:pt x="1154" y="1195"/>
                    <a:pt x="1155" y="1196"/>
                  </a:cubicBezTo>
                  <a:cubicBezTo>
                    <a:pt x="1156" y="1196"/>
                    <a:pt x="1157" y="1196"/>
                    <a:pt x="1156" y="1198"/>
                  </a:cubicBezTo>
                  <a:cubicBezTo>
                    <a:pt x="1156" y="1201"/>
                    <a:pt x="1155" y="1203"/>
                    <a:pt x="1154" y="1206"/>
                  </a:cubicBezTo>
                  <a:cubicBezTo>
                    <a:pt x="1153" y="1209"/>
                    <a:pt x="1152" y="1207"/>
                    <a:pt x="1149" y="1208"/>
                  </a:cubicBezTo>
                  <a:cubicBezTo>
                    <a:pt x="1147" y="1210"/>
                    <a:pt x="1144" y="1212"/>
                    <a:pt x="1143" y="1214"/>
                  </a:cubicBezTo>
                  <a:cubicBezTo>
                    <a:pt x="1141" y="1216"/>
                    <a:pt x="1135" y="1221"/>
                    <a:pt x="1137" y="1226"/>
                  </a:cubicBezTo>
                  <a:cubicBezTo>
                    <a:pt x="1139" y="1231"/>
                    <a:pt x="1144" y="1237"/>
                    <a:pt x="1142" y="1239"/>
                  </a:cubicBezTo>
                  <a:cubicBezTo>
                    <a:pt x="1140" y="1240"/>
                    <a:pt x="1138" y="1240"/>
                    <a:pt x="1138" y="1242"/>
                  </a:cubicBezTo>
                  <a:cubicBezTo>
                    <a:pt x="1139" y="1245"/>
                    <a:pt x="1150" y="1247"/>
                    <a:pt x="1155" y="1256"/>
                  </a:cubicBezTo>
                  <a:cubicBezTo>
                    <a:pt x="1160" y="1265"/>
                    <a:pt x="1164" y="1270"/>
                    <a:pt x="1166" y="1272"/>
                  </a:cubicBezTo>
                  <a:cubicBezTo>
                    <a:pt x="1167" y="1274"/>
                    <a:pt x="1174" y="1290"/>
                    <a:pt x="1177" y="1297"/>
                  </a:cubicBezTo>
                  <a:cubicBezTo>
                    <a:pt x="1179" y="1303"/>
                    <a:pt x="1197" y="1333"/>
                    <a:pt x="1200" y="1336"/>
                  </a:cubicBezTo>
                  <a:cubicBezTo>
                    <a:pt x="1202" y="1340"/>
                    <a:pt x="1203" y="1344"/>
                    <a:pt x="1202" y="1345"/>
                  </a:cubicBezTo>
                  <a:cubicBezTo>
                    <a:pt x="1201" y="1346"/>
                    <a:pt x="1201" y="1344"/>
                    <a:pt x="1200" y="1346"/>
                  </a:cubicBezTo>
                  <a:cubicBezTo>
                    <a:pt x="1200" y="1348"/>
                    <a:pt x="1211" y="1360"/>
                    <a:pt x="1212" y="1362"/>
                  </a:cubicBezTo>
                  <a:cubicBezTo>
                    <a:pt x="1213" y="1363"/>
                    <a:pt x="1214" y="1365"/>
                    <a:pt x="1216" y="1367"/>
                  </a:cubicBezTo>
                  <a:cubicBezTo>
                    <a:pt x="1218" y="1368"/>
                    <a:pt x="1240" y="1378"/>
                    <a:pt x="1244" y="1382"/>
                  </a:cubicBezTo>
                  <a:cubicBezTo>
                    <a:pt x="1249" y="1385"/>
                    <a:pt x="1266" y="1394"/>
                    <a:pt x="1267" y="1396"/>
                  </a:cubicBezTo>
                  <a:cubicBezTo>
                    <a:pt x="1267" y="1398"/>
                    <a:pt x="1268" y="1399"/>
                    <a:pt x="1271" y="1401"/>
                  </a:cubicBezTo>
                  <a:cubicBezTo>
                    <a:pt x="1273" y="1403"/>
                    <a:pt x="1279" y="1406"/>
                    <a:pt x="1280" y="1407"/>
                  </a:cubicBezTo>
                  <a:cubicBezTo>
                    <a:pt x="1281" y="1409"/>
                    <a:pt x="1281" y="1417"/>
                    <a:pt x="1281" y="1421"/>
                  </a:cubicBezTo>
                  <a:cubicBezTo>
                    <a:pt x="1281" y="1424"/>
                    <a:pt x="1282" y="1429"/>
                    <a:pt x="1282" y="1443"/>
                  </a:cubicBezTo>
                  <a:cubicBezTo>
                    <a:pt x="1282" y="1457"/>
                    <a:pt x="1281" y="1469"/>
                    <a:pt x="1279" y="1471"/>
                  </a:cubicBezTo>
                  <a:cubicBezTo>
                    <a:pt x="1278" y="1474"/>
                    <a:pt x="1276" y="1475"/>
                    <a:pt x="1276" y="1477"/>
                  </a:cubicBezTo>
                  <a:cubicBezTo>
                    <a:pt x="1276" y="1478"/>
                    <a:pt x="1278" y="1491"/>
                    <a:pt x="1278" y="1498"/>
                  </a:cubicBezTo>
                  <a:cubicBezTo>
                    <a:pt x="1277" y="1504"/>
                    <a:pt x="1275" y="1511"/>
                    <a:pt x="1275" y="1515"/>
                  </a:cubicBezTo>
                  <a:cubicBezTo>
                    <a:pt x="1275" y="1518"/>
                    <a:pt x="1267" y="1548"/>
                    <a:pt x="1266" y="1553"/>
                  </a:cubicBezTo>
                  <a:cubicBezTo>
                    <a:pt x="1264" y="1558"/>
                    <a:pt x="1269" y="1567"/>
                    <a:pt x="1268" y="1570"/>
                  </a:cubicBezTo>
                  <a:cubicBezTo>
                    <a:pt x="1266" y="1573"/>
                    <a:pt x="1262" y="1574"/>
                    <a:pt x="1262" y="1578"/>
                  </a:cubicBezTo>
                  <a:cubicBezTo>
                    <a:pt x="1262" y="1581"/>
                    <a:pt x="1264" y="1602"/>
                    <a:pt x="1264" y="1606"/>
                  </a:cubicBezTo>
                  <a:cubicBezTo>
                    <a:pt x="1264" y="1609"/>
                    <a:pt x="1262" y="1617"/>
                    <a:pt x="1262" y="1618"/>
                  </a:cubicBezTo>
                  <a:cubicBezTo>
                    <a:pt x="1262" y="1619"/>
                    <a:pt x="1263" y="1622"/>
                    <a:pt x="1262" y="1625"/>
                  </a:cubicBezTo>
                  <a:cubicBezTo>
                    <a:pt x="1260" y="1629"/>
                    <a:pt x="1246" y="1664"/>
                    <a:pt x="1244" y="1669"/>
                  </a:cubicBezTo>
                  <a:cubicBezTo>
                    <a:pt x="1241" y="1674"/>
                    <a:pt x="1240" y="1675"/>
                    <a:pt x="1238" y="1677"/>
                  </a:cubicBezTo>
                  <a:cubicBezTo>
                    <a:pt x="1236" y="1678"/>
                    <a:pt x="1234" y="1681"/>
                    <a:pt x="1236" y="1683"/>
                  </a:cubicBezTo>
                  <a:cubicBezTo>
                    <a:pt x="1237" y="1686"/>
                    <a:pt x="1239" y="1695"/>
                    <a:pt x="1240" y="1699"/>
                  </a:cubicBezTo>
                  <a:cubicBezTo>
                    <a:pt x="1241" y="1703"/>
                    <a:pt x="1242" y="1709"/>
                    <a:pt x="1241" y="1712"/>
                  </a:cubicBezTo>
                  <a:cubicBezTo>
                    <a:pt x="1239" y="1715"/>
                    <a:pt x="1236" y="1718"/>
                    <a:pt x="1236" y="1721"/>
                  </a:cubicBezTo>
                  <a:cubicBezTo>
                    <a:pt x="1235" y="1724"/>
                    <a:pt x="1232" y="1734"/>
                    <a:pt x="1232" y="1737"/>
                  </a:cubicBezTo>
                  <a:cubicBezTo>
                    <a:pt x="1232" y="1741"/>
                    <a:pt x="1236" y="1746"/>
                    <a:pt x="1238" y="1747"/>
                  </a:cubicBezTo>
                  <a:cubicBezTo>
                    <a:pt x="1240" y="1748"/>
                    <a:pt x="1242" y="1744"/>
                    <a:pt x="1245" y="1743"/>
                  </a:cubicBezTo>
                  <a:cubicBezTo>
                    <a:pt x="1248" y="1742"/>
                    <a:pt x="1254" y="1743"/>
                    <a:pt x="1253" y="1744"/>
                  </a:cubicBezTo>
                  <a:cubicBezTo>
                    <a:pt x="1252" y="1745"/>
                    <a:pt x="1247" y="1747"/>
                    <a:pt x="1248" y="1749"/>
                  </a:cubicBezTo>
                  <a:cubicBezTo>
                    <a:pt x="1249" y="1752"/>
                    <a:pt x="1250" y="1753"/>
                    <a:pt x="1249" y="1754"/>
                  </a:cubicBezTo>
                  <a:cubicBezTo>
                    <a:pt x="1248" y="1755"/>
                    <a:pt x="1247" y="1755"/>
                    <a:pt x="1247" y="1759"/>
                  </a:cubicBezTo>
                  <a:cubicBezTo>
                    <a:pt x="1247" y="1762"/>
                    <a:pt x="1244" y="1770"/>
                    <a:pt x="1244" y="1772"/>
                  </a:cubicBezTo>
                  <a:cubicBezTo>
                    <a:pt x="1244" y="1774"/>
                    <a:pt x="1245" y="1778"/>
                    <a:pt x="1245" y="1780"/>
                  </a:cubicBezTo>
                  <a:cubicBezTo>
                    <a:pt x="1245" y="1781"/>
                    <a:pt x="1242" y="1784"/>
                    <a:pt x="1242" y="1785"/>
                  </a:cubicBezTo>
                  <a:cubicBezTo>
                    <a:pt x="1242" y="1786"/>
                    <a:pt x="1248" y="1789"/>
                    <a:pt x="1247" y="1790"/>
                  </a:cubicBezTo>
                  <a:cubicBezTo>
                    <a:pt x="1246" y="1791"/>
                    <a:pt x="1240" y="1792"/>
                    <a:pt x="1240" y="1794"/>
                  </a:cubicBezTo>
                  <a:cubicBezTo>
                    <a:pt x="1241" y="1795"/>
                    <a:pt x="1241" y="1796"/>
                    <a:pt x="1242" y="1796"/>
                  </a:cubicBezTo>
                  <a:cubicBezTo>
                    <a:pt x="1241" y="1797"/>
                    <a:pt x="1241" y="1797"/>
                    <a:pt x="1240" y="1798"/>
                  </a:cubicBezTo>
                  <a:cubicBezTo>
                    <a:pt x="1239" y="1800"/>
                    <a:pt x="1239" y="1802"/>
                    <a:pt x="1241" y="1803"/>
                  </a:cubicBezTo>
                  <a:cubicBezTo>
                    <a:pt x="1244" y="1804"/>
                    <a:pt x="1245" y="1805"/>
                    <a:pt x="1241" y="1805"/>
                  </a:cubicBezTo>
                  <a:cubicBezTo>
                    <a:pt x="1238" y="1804"/>
                    <a:pt x="1236" y="1807"/>
                    <a:pt x="1236" y="1808"/>
                  </a:cubicBezTo>
                  <a:cubicBezTo>
                    <a:pt x="1236" y="1810"/>
                    <a:pt x="1238" y="1812"/>
                    <a:pt x="1238" y="1814"/>
                  </a:cubicBezTo>
                  <a:cubicBezTo>
                    <a:pt x="1238" y="1816"/>
                    <a:pt x="1238" y="1819"/>
                    <a:pt x="1236" y="1821"/>
                  </a:cubicBezTo>
                  <a:cubicBezTo>
                    <a:pt x="1234" y="1824"/>
                    <a:pt x="1233" y="1819"/>
                    <a:pt x="1232" y="1818"/>
                  </a:cubicBezTo>
                  <a:cubicBezTo>
                    <a:pt x="1232" y="1817"/>
                    <a:pt x="1226" y="1814"/>
                    <a:pt x="1226" y="1812"/>
                  </a:cubicBezTo>
                  <a:cubicBezTo>
                    <a:pt x="1226" y="1810"/>
                    <a:pt x="1227" y="1809"/>
                    <a:pt x="1225" y="1809"/>
                  </a:cubicBezTo>
                  <a:cubicBezTo>
                    <a:pt x="1224" y="1810"/>
                    <a:pt x="1220" y="1812"/>
                    <a:pt x="1219" y="1814"/>
                  </a:cubicBezTo>
                  <a:cubicBezTo>
                    <a:pt x="1217" y="1815"/>
                    <a:pt x="1220" y="1816"/>
                    <a:pt x="1220" y="1818"/>
                  </a:cubicBezTo>
                  <a:cubicBezTo>
                    <a:pt x="1220" y="1819"/>
                    <a:pt x="1219" y="1819"/>
                    <a:pt x="1216" y="1820"/>
                  </a:cubicBezTo>
                  <a:cubicBezTo>
                    <a:pt x="1214" y="1821"/>
                    <a:pt x="1209" y="1823"/>
                    <a:pt x="1209" y="1826"/>
                  </a:cubicBezTo>
                  <a:cubicBezTo>
                    <a:pt x="1209" y="1828"/>
                    <a:pt x="1211" y="1830"/>
                    <a:pt x="1212" y="1829"/>
                  </a:cubicBezTo>
                  <a:cubicBezTo>
                    <a:pt x="1213" y="1828"/>
                    <a:pt x="1211" y="1826"/>
                    <a:pt x="1212" y="1825"/>
                  </a:cubicBezTo>
                  <a:cubicBezTo>
                    <a:pt x="1213" y="1824"/>
                    <a:pt x="1216" y="1825"/>
                    <a:pt x="1218" y="1827"/>
                  </a:cubicBezTo>
                  <a:cubicBezTo>
                    <a:pt x="1220" y="1828"/>
                    <a:pt x="1221" y="1828"/>
                    <a:pt x="1223" y="1828"/>
                  </a:cubicBezTo>
                  <a:cubicBezTo>
                    <a:pt x="1224" y="1828"/>
                    <a:pt x="1226" y="1827"/>
                    <a:pt x="1227" y="1827"/>
                  </a:cubicBezTo>
                  <a:cubicBezTo>
                    <a:pt x="1229" y="1827"/>
                    <a:pt x="1230" y="1831"/>
                    <a:pt x="1230" y="1833"/>
                  </a:cubicBezTo>
                  <a:cubicBezTo>
                    <a:pt x="1229" y="1835"/>
                    <a:pt x="1226" y="1836"/>
                    <a:pt x="1226" y="1838"/>
                  </a:cubicBezTo>
                  <a:cubicBezTo>
                    <a:pt x="1226" y="1840"/>
                    <a:pt x="1223" y="1842"/>
                    <a:pt x="1224" y="1844"/>
                  </a:cubicBezTo>
                  <a:cubicBezTo>
                    <a:pt x="1225" y="1845"/>
                    <a:pt x="1230" y="1844"/>
                    <a:pt x="1232" y="1843"/>
                  </a:cubicBezTo>
                  <a:cubicBezTo>
                    <a:pt x="1234" y="1843"/>
                    <a:pt x="1241" y="1845"/>
                    <a:pt x="1240" y="1849"/>
                  </a:cubicBezTo>
                  <a:cubicBezTo>
                    <a:pt x="1239" y="1853"/>
                    <a:pt x="1238" y="1851"/>
                    <a:pt x="1237" y="1850"/>
                  </a:cubicBezTo>
                  <a:cubicBezTo>
                    <a:pt x="1235" y="1849"/>
                    <a:pt x="1229" y="1847"/>
                    <a:pt x="1228" y="1849"/>
                  </a:cubicBezTo>
                  <a:cubicBezTo>
                    <a:pt x="1226" y="1851"/>
                    <a:pt x="1223" y="1852"/>
                    <a:pt x="1226" y="1854"/>
                  </a:cubicBezTo>
                  <a:cubicBezTo>
                    <a:pt x="1228" y="1855"/>
                    <a:pt x="1230" y="1858"/>
                    <a:pt x="1228" y="1858"/>
                  </a:cubicBezTo>
                  <a:cubicBezTo>
                    <a:pt x="1227" y="1859"/>
                    <a:pt x="1228" y="1862"/>
                    <a:pt x="1227" y="1863"/>
                  </a:cubicBezTo>
                  <a:cubicBezTo>
                    <a:pt x="1227" y="1864"/>
                    <a:pt x="1224" y="1869"/>
                    <a:pt x="1226" y="1870"/>
                  </a:cubicBezTo>
                  <a:cubicBezTo>
                    <a:pt x="1227" y="1870"/>
                    <a:pt x="1228" y="1868"/>
                    <a:pt x="1229" y="1867"/>
                  </a:cubicBezTo>
                  <a:cubicBezTo>
                    <a:pt x="1229" y="1865"/>
                    <a:pt x="1232" y="1863"/>
                    <a:pt x="1232" y="1866"/>
                  </a:cubicBezTo>
                  <a:cubicBezTo>
                    <a:pt x="1232" y="1869"/>
                    <a:pt x="1229" y="1873"/>
                    <a:pt x="1231" y="1873"/>
                  </a:cubicBezTo>
                  <a:cubicBezTo>
                    <a:pt x="1233" y="1874"/>
                    <a:pt x="1234" y="1874"/>
                    <a:pt x="1231" y="1875"/>
                  </a:cubicBezTo>
                  <a:cubicBezTo>
                    <a:pt x="1228" y="1876"/>
                    <a:pt x="1227" y="1876"/>
                    <a:pt x="1228" y="1879"/>
                  </a:cubicBezTo>
                  <a:cubicBezTo>
                    <a:pt x="1229" y="1881"/>
                    <a:pt x="1231" y="1881"/>
                    <a:pt x="1231" y="1882"/>
                  </a:cubicBezTo>
                  <a:cubicBezTo>
                    <a:pt x="1231" y="1882"/>
                    <a:pt x="1231" y="1883"/>
                    <a:pt x="1228" y="1883"/>
                  </a:cubicBezTo>
                  <a:cubicBezTo>
                    <a:pt x="1226" y="1883"/>
                    <a:pt x="1224" y="1885"/>
                    <a:pt x="1226" y="1886"/>
                  </a:cubicBezTo>
                  <a:cubicBezTo>
                    <a:pt x="1227" y="1887"/>
                    <a:pt x="1226" y="1887"/>
                    <a:pt x="1226" y="1889"/>
                  </a:cubicBezTo>
                  <a:cubicBezTo>
                    <a:pt x="1225" y="1890"/>
                    <a:pt x="1228" y="1890"/>
                    <a:pt x="1230" y="1891"/>
                  </a:cubicBezTo>
                  <a:cubicBezTo>
                    <a:pt x="1232" y="1892"/>
                    <a:pt x="1232" y="1893"/>
                    <a:pt x="1233" y="1892"/>
                  </a:cubicBezTo>
                  <a:cubicBezTo>
                    <a:pt x="1235" y="1891"/>
                    <a:pt x="1236" y="1891"/>
                    <a:pt x="1234" y="1892"/>
                  </a:cubicBezTo>
                  <a:cubicBezTo>
                    <a:pt x="1233" y="1893"/>
                    <a:pt x="1233" y="1895"/>
                    <a:pt x="1234" y="1894"/>
                  </a:cubicBezTo>
                  <a:cubicBezTo>
                    <a:pt x="1236" y="1893"/>
                    <a:pt x="1235" y="1894"/>
                    <a:pt x="1234" y="1895"/>
                  </a:cubicBezTo>
                  <a:cubicBezTo>
                    <a:pt x="1232" y="1896"/>
                    <a:pt x="1233" y="1898"/>
                    <a:pt x="1231" y="1899"/>
                  </a:cubicBezTo>
                  <a:cubicBezTo>
                    <a:pt x="1230" y="1900"/>
                    <a:pt x="1228" y="1901"/>
                    <a:pt x="1228" y="1902"/>
                  </a:cubicBezTo>
                  <a:cubicBezTo>
                    <a:pt x="1228" y="1903"/>
                    <a:pt x="1227" y="1906"/>
                    <a:pt x="1228" y="1906"/>
                  </a:cubicBezTo>
                  <a:cubicBezTo>
                    <a:pt x="1230" y="1905"/>
                    <a:pt x="1232" y="1904"/>
                    <a:pt x="1234" y="1903"/>
                  </a:cubicBezTo>
                  <a:cubicBezTo>
                    <a:pt x="1235" y="1902"/>
                    <a:pt x="1236" y="1899"/>
                    <a:pt x="1235" y="1902"/>
                  </a:cubicBezTo>
                  <a:cubicBezTo>
                    <a:pt x="1235" y="1904"/>
                    <a:pt x="1238" y="1907"/>
                    <a:pt x="1236" y="1908"/>
                  </a:cubicBezTo>
                  <a:cubicBezTo>
                    <a:pt x="1234" y="1909"/>
                    <a:pt x="1232" y="1909"/>
                    <a:pt x="1230" y="1911"/>
                  </a:cubicBezTo>
                  <a:cubicBezTo>
                    <a:pt x="1228" y="1912"/>
                    <a:pt x="1227" y="1912"/>
                    <a:pt x="1230" y="1912"/>
                  </a:cubicBezTo>
                  <a:cubicBezTo>
                    <a:pt x="1233" y="1912"/>
                    <a:pt x="1235" y="1911"/>
                    <a:pt x="1236" y="1915"/>
                  </a:cubicBezTo>
                  <a:cubicBezTo>
                    <a:pt x="1238" y="1918"/>
                    <a:pt x="1239" y="1919"/>
                    <a:pt x="1240" y="1918"/>
                  </a:cubicBezTo>
                  <a:cubicBezTo>
                    <a:pt x="1241" y="1916"/>
                    <a:pt x="1243" y="1914"/>
                    <a:pt x="1242" y="1912"/>
                  </a:cubicBezTo>
                  <a:cubicBezTo>
                    <a:pt x="1242" y="1910"/>
                    <a:pt x="1242" y="1907"/>
                    <a:pt x="1242" y="1907"/>
                  </a:cubicBezTo>
                  <a:cubicBezTo>
                    <a:pt x="1243" y="1908"/>
                    <a:pt x="1244" y="1908"/>
                    <a:pt x="1244" y="1909"/>
                  </a:cubicBezTo>
                  <a:cubicBezTo>
                    <a:pt x="1245" y="1911"/>
                    <a:pt x="1246" y="1915"/>
                    <a:pt x="1247" y="1913"/>
                  </a:cubicBezTo>
                  <a:cubicBezTo>
                    <a:pt x="1247" y="1911"/>
                    <a:pt x="1247" y="1908"/>
                    <a:pt x="1247" y="1909"/>
                  </a:cubicBezTo>
                  <a:cubicBezTo>
                    <a:pt x="1247" y="1910"/>
                    <a:pt x="1246" y="1914"/>
                    <a:pt x="1247" y="1913"/>
                  </a:cubicBezTo>
                  <a:cubicBezTo>
                    <a:pt x="1249" y="1912"/>
                    <a:pt x="1250" y="1908"/>
                    <a:pt x="1250" y="1909"/>
                  </a:cubicBezTo>
                  <a:cubicBezTo>
                    <a:pt x="1250" y="1910"/>
                    <a:pt x="1252" y="1909"/>
                    <a:pt x="1251" y="1911"/>
                  </a:cubicBezTo>
                  <a:cubicBezTo>
                    <a:pt x="1250" y="1913"/>
                    <a:pt x="1249" y="1917"/>
                    <a:pt x="1250" y="1916"/>
                  </a:cubicBezTo>
                  <a:cubicBezTo>
                    <a:pt x="1251" y="1915"/>
                    <a:pt x="1249" y="1917"/>
                    <a:pt x="1250" y="1918"/>
                  </a:cubicBezTo>
                  <a:cubicBezTo>
                    <a:pt x="1251" y="1920"/>
                    <a:pt x="1252" y="1921"/>
                    <a:pt x="1251" y="1922"/>
                  </a:cubicBezTo>
                  <a:cubicBezTo>
                    <a:pt x="1250" y="1922"/>
                    <a:pt x="1248" y="1926"/>
                    <a:pt x="1250" y="1926"/>
                  </a:cubicBezTo>
                  <a:cubicBezTo>
                    <a:pt x="1251" y="1925"/>
                    <a:pt x="1261" y="1925"/>
                    <a:pt x="1262" y="1926"/>
                  </a:cubicBezTo>
                  <a:cubicBezTo>
                    <a:pt x="1263" y="1927"/>
                    <a:pt x="1264" y="1930"/>
                    <a:pt x="1266" y="1930"/>
                  </a:cubicBezTo>
                  <a:cubicBezTo>
                    <a:pt x="1267" y="1931"/>
                    <a:pt x="1269" y="1932"/>
                    <a:pt x="1267" y="1934"/>
                  </a:cubicBezTo>
                  <a:cubicBezTo>
                    <a:pt x="1266" y="1935"/>
                    <a:pt x="1263" y="1938"/>
                    <a:pt x="1262" y="1939"/>
                  </a:cubicBezTo>
                  <a:cubicBezTo>
                    <a:pt x="1260" y="1940"/>
                    <a:pt x="1258" y="1941"/>
                    <a:pt x="1257" y="1940"/>
                  </a:cubicBezTo>
                  <a:cubicBezTo>
                    <a:pt x="1256" y="1939"/>
                    <a:pt x="1253" y="1939"/>
                    <a:pt x="1252" y="1939"/>
                  </a:cubicBezTo>
                  <a:cubicBezTo>
                    <a:pt x="1250" y="1940"/>
                    <a:pt x="1249" y="1943"/>
                    <a:pt x="1250" y="1943"/>
                  </a:cubicBezTo>
                  <a:cubicBezTo>
                    <a:pt x="1251" y="1943"/>
                    <a:pt x="1251" y="1945"/>
                    <a:pt x="1253" y="1944"/>
                  </a:cubicBezTo>
                  <a:cubicBezTo>
                    <a:pt x="1256" y="1944"/>
                    <a:pt x="1258" y="1944"/>
                    <a:pt x="1256" y="1945"/>
                  </a:cubicBezTo>
                  <a:cubicBezTo>
                    <a:pt x="1254" y="1945"/>
                    <a:pt x="1254" y="1946"/>
                    <a:pt x="1255" y="1946"/>
                  </a:cubicBezTo>
                  <a:cubicBezTo>
                    <a:pt x="1257" y="1946"/>
                    <a:pt x="1258" y="1949"/>
                    <a:pt x="1260" y="1948"/>
                  </a:cubicBezTo>
                  <a:cubicBezTo>
                    <a:pt x="1262" y="1948"/>
                    <a:pt x="1262" y="1949"/>
                    <a:pt x="1262" y="1949"/>
                  </a:cubicBezTo>
                  <a:cubicBezTo>
                    <a:pt x="1262" y="1950"/>
                    <a:pt x="1263" y="1950"/>
                    <a:pt x="1264" y="1950"/>
                  </a:cubicBezTo>
                  <a:cubicBezTo>
                    <a:pt x="1266" y="1950"/>
                    <a:pt x="1269" y="1950"/>
                    <a:pt x="1271" y="1947"/>
                  </a:cubicBezTo>
                  <a:cubicBezTo>
                    <a:pt x="1272" y="1944"/>
                    <a:pt x="1269" y="1939"/>
                    <a:pt x="1272" y="1933"/>
                  </a:cubicBezTo>
                  <a:cubicBezTo>
                    <a:pt x="1276" y="1928"/>
                    <a:pt x="1277" y="1929"/>
                    <a:pt x="1280" y="1928"/>
                  </a:cubicBezTo>
                  <a:cubicBezTo>
                    <a:pt x="1284" y="1928"/>
                    <a:pt x="1290" y="1926"/>
                    <a:pt x="1290" y="1924"/>
                  </a:cubicBezTo>
                  <a:cubicBezTo>
                    <a:pt x="1291" y="1921"/>
                    <a:pt x="1293" y="1918"/>
                    <a:pt x="1297" y="1920"/>
                  </a:cubicBezTo>
                  <a:cubicBezTo>
                    <a:pt x="1300" y="1922"/>
                    <a:pt x="1304" y="1925"/>
                    <a:pt x="1304" y="1923"/>
                  </a:cubicBezTo>
                  <a:cubicBezTo>
                    <a:pt x="1303" y="1921"/>
                    <a:pt x="1296" y="1912"/>
                    <a:pt x="1296" y="1907"/>
                  </a:cubicBezTo>
                  <a:cubicBezTo>
                    <a:pt x="1296" y="1901"/>
                    <a:pt x="1292" y="1893"/>
                    <a:pt x="1297" y="1889"/>
                  </a:cubicBezTo>
                  <a:cubicBezTo>
                    <a:pt x="1301" y="1885"/>
                    <a:pt x="1305" y="1886"/>
                    <a:pt x="1303" y="1883"/>
                  </a:cubicBezTo>
                  <a:cubicBezTo>
                    <a:pt x="1301" y="1881"/>
                    <a:pt x="1300" y="1883"/>
                    <a:pt x="1298" y="1882"/>
                  </a:cubicBezTo>
                  <a:cubicBezTo>
                    <a:pt x="1296" y="1882"/>
                    <a:pt x="1296" y="1881"/>
                    <a:pt x="1298" y="1881"/>
                  </a:cubicBezTo>
                  <a:cubicBezTo>
                    <a:pt x="1300" y="1881"/>
                    <a:pt x="1301" y="1881"/>
                    <a:pt x="1301" y="1880"/>
                  </a:cubicBezTo>
                  <a:cubicBezTo>
                    <a:pt x="1301" y="1878"/>
                    <a:pt x="1302" y="1878"/>
                    <a:pt x="1302" y="1879"/>
                  </a:cubicBezTo>
                  <a:cubicBezTo>
                    <a:pt x="1302" y="1881"/>
                    <a:pt x="1303" y="1883"/>
                    <a:pt x="1305" y="1883"/>
                  </a:cubicBezTo>
                  <a:cubicBezTo>
                    <a:pt x="1306" y="1884"/>
                    <a:pt x="1310" y="1884"/>
                    <a:pt x="1312" y="1881"/>
                  </a:cubicBezTo>
                  <a:cubicBezTo>
                    <a:pt x="1314" y="1879"/>
                    <a:pt x="1313" y="1870"/>
                    <a:pt x="1314" y="1868"/>
                  </a:cubicBezTo>
                  <a:cubicBezTo>
                    <a:pt x="1315" y="1865"/>
                    <a:pt x="1318" y="1860"/>
                    <a:pt x="1323" y="1858"/>
                  </a:cubicBezTo>
                  <a:cubicBezTo>
                    <a:pt x="1328" y="1855"/>
                    <a:pt x="1337" y="1850"/>
                    <a:pt x="1337" y="1849"/>
                  </a:cubicBezTo>
                  <a:cubicBezTo>
                    <a:pt x="1337" y="1847"/>
                    <a:pt x="1336" y="1845"/>
                    <a:pt x="1335" y="1845"/>
                  </a:cubicBezTo>
                  <a:cubicBezTo>
                    <a:pt x="1333" y="1846"/>
                    <a:pt x="1333" y="1845"/>
                    <a:pt x="1335" y="1844"/>
                  </a:cubicBezTo>
                  <a:cubicBezTo>
                    <a:pt x="1337" y="1843"/>
                    <a:pt x="1339" y="1841"/>
                    <a:pt x="1339" y="1839"/>
                  </a:cubicBezTo>
                  <a:cubicBezTo>
                    <a:pt x="1340" y="1836"/>
                    <a:pt x="1339" y="1834"/>
                    <a:pt x="1336" y="1833"/>
                  </a:cubicBezTo>
                  <a:cubicBezTo>
                    <a:pt x="1332" y="1832"/>
                    <a:pt x="1327" y="1833"/>
                    <a:pt x="1325" y="1831"/>
                  </a:cubicBezTo>
                  <a:cubicBezTo>
                    <a:pt x="1324" y="1830"/>
                    <a:pt x="1324" y="1829"/>
                    <a:pt x="1322" y="1829"/>
                  </a:cubicBezTo>
                  <a:cubicBezTo>
                    <a:pt x="1321" y="1828"/>
                    <a:pt x="1315" y="1825"/>
                    <a:pt x="1315" y="1819"/>
                  </a:cubicBezTo>
                  <a:cubicBezTo>
                    <a:pt x="1315" y="1814"/>
                    <a:pt x="1318" y="1807"/>
                    <a:pt x="1322" y="1805"/>
                  </a:cubicBezTo>
                  <a:cubicBezTo>
                    <a:pt x="1326" y="1802"/>
                    <a:pt x="1333" y="1797"/>
                    <a:pt x="1336" y="1798"/>
                  </a:cubicBezTo>
                  <a:cubicBezTo>
                    <a:pt x="1338" y="1798"/>
                    <a:pt x="1340" y="1800"/>
                    <a:pt x="1341" y="1799"/>
                  </a:cubicBezTo>
                  <a:cubicBezTo>
                    <a:pt x="1342" y="1797"/>
                    <a:pt x="1340" y="1792"/>
                    <a:pt x="1343" y="1789"/>
                  </a:cubicBezTo>
                  <a:cubicBezTo>
                    <a:pt x="1345" y="1787"/>
                    <a:pt x="1347" y="1784"/>
                    <a:pt x="1346" y="1781"/>
                  </a:cubicBezTo>
                  <a:cubicBezTo>
                    <a:pt x="1345" y="1779"/>
                    <a:pt x="1344" y="1777"/>
                    <a:pt x="1345" y="1776"/>
                  </a:cubicBezTo>
                  <a:cubicBezTo>
                    <a:pt x="1347" y="1774"/>
                    <a:pt x="1350" y="1771"/>
                    <a:pt x="1353" y="1769"/>
                  </a:cubicBezTo>
                  <a:cubicBezTo>
                    <a:pt x="1355" y="1767"/>
                    <a:pt x="1358" y="1767"/>
                    <a:pt x="1356" y="1766"/>
                  </a:cubicBezTo>
                  <a:cubicBezTo>
                    <a:pt x="1354" y="1764"/>
                    <a:pt x="1351" y="1763"/>
                    <a:pt x="1351" y="1761"/>
                  </a:cubicBezTo>
                  <a:cubicBezTo>
                    <a:pt x="1352" y="1759"/>
                    <a:pt x="1356" y="1759"/>
                    <a:pt x="1358" y="1760"/>
                  </a:cubicBezTo>
                  <a:cubicBezTo>
                    <a:pt x="1360" y="1760"/>
                    <a:pt x="1362" y="1764"/>
                    <a:pt x="1364" y="1764"/>
                  </a:cubicBezTo>
                  <a:cubicBezTo>
                    <a:pt x="1366" y="1764"/>
                    <a:pt x="1369" y="1761"/>
                    <a:pt x="1368" y="1758"/>
                  </a:cubicBezTo>
                  <a:cubicBezTo>
                    <a:pt x="1367" y="1755"/>
                    <a:pt x="1367" y="1753"/>
                    <a:pt x="1365" y="1753"/>
                  </a:cubicBezTo>
                  <a:cubicBezTo>
                    <a:pt x="1363" y="1754"/>
                    <a:pt x="1362" y="1756"/>
                    <a:pt x="1360" y="1757"/>
                  </a:cubicBezTo>
                  <a:cubicBezTo>
                    <a:pt x="1358" y="1757"/>
                    <a:pt x="1356" y="1756"/>
                    <a:pt x="1354" y="1754"/>
                  </a:cubicBezTo>
                  <a:cubicBezTo>
                    <a:pt x="1351" y="1753"/>
                    <a:pt x="1349" y="1752"/>
                    <a:pt x="1349" y="1748"/>
                  </a:cubicBezTo>
                  <a:cubicBezTo>
                    <a:pt x="1349" y="1743"/>
                    <a:pt x="1347" y="1736"/>
                    <a:pt x="1348" y="1733"/>
                  </a:cubicBezTo>
                  <a:cubicBezTo>
                    <a:pt x="1348" y="1730"/>
                    <a:pt x="1350" y="1730"/>
                    <a:pt x="1352" y="1731"/>
                  </a:cubicBezTo>
                  <a:cubicBezTo>
                    <a:pt x="1355" y="1732"/>
                    <a:pt x="1363" y="1737"/>
                    <a:pt x="1369" y="1737"/>
                  </a:cubicBezTo>
                  <a:cubicBezTo>
                    <a:pt x="1376" y="1737"/>
                    <a:pt x="1380" y="1735"/>
                    <a:pt x="1382" y="1734"/>
                  </a:cubicBezTo>
                  <a:cubicBezTo>
                    <a:pt x="1384" y="1733"/>
                    <a:pt x="1385" y="1730"/>
                    <a:pt x="1384" y="1729"/>
                  </a:cubicBezTo>
                  <a:cubicBezTo>
                    <a:pt x="1384" y="1727"/>
                    <a:pt x="1383" y="1725"/>
                    <a:pt x="1383" y="1723"/>
                  </a:cubicBezTo>
                  <a:cubicBezTo>
                    <a:pt x="1383" y="1720"/>
                    <a:pt x="1388" y="1714"/>
                    <a:pt x="1388" y="1713"/>
                  </a:cubicBezTo>
                  <a:cubicBezTo>
                    <a:pt x="1388" y="1711"/>
                    <a:pt x="1384" y="1707"/>
                    <a:pt x="1385" y="1703"/>
                  </a:cubicBezTo>
                  <a:cubicBezTo>
                    <a:pt x="1386" y="1700"/>
                    <a:pt x="1389" y="1700"/>
                    <a:pt x="1390" y="1702"/>
                  </a:cubicBezTo>
                  <a:cubicBezTo>
                    <a:pt x="1390" y="1704"/>
                    <a:pt x="1390" y="1708"/>
                    <a:pt x="1391" y="1706"/>
                  </a:cubicBezTo>
                  <a:cubicBezTo>
                    <a:pt x="1391" y="1704"/>
                    <a:pt x="1391" y="1704"/>
                    <a:pt x="1396" y="1703"/>
                  </a:cubicBezTo>
                  <a:cubicBezTo>
                    <a:pt x="1401" y="1703"/>
                    <a:pt x="1408" y="1703"/>
                    <a:pt x="1417" y="1700"/>
                  </a:cubicBezTo>
                  <a:cubicBezTo>
                    <a:pt x="1427" y="1697"/>
                    <a:pt x="1436" y="1696"/>
                    <a:pt x="1439" y="1694"/>
                  </a:cubicBezTo>
                  <a:cubicBezTo>
                    <a:pt x="1442" y="1692"/>
                    <a:pt x="1447" y="1691"/>
                    <a:pt x="1448" y="1688"/>
                  </a:cubicBezTo>
                  <a:cubicBezTo>
                    <a:pt x="1448" y="1684"/>
                    <a:pt x="1453" y="1680"/>
                    <a:pt x="1456" y="1678"/>
                  </a:cubicBezTo>
                  <a:cubicBezTo>
                    <a:pt x="1459" y="1675"/>
                    <a:pt x="1459" y="1673"/>
                    <a:pt x="1459" y="1670"/>
                  </a:cubicBezTo>
                  <a:cubicBezTo>
                    <a:pt x="1459" y="1666"/>
                    <a:pt x="1459" y="1664"/>
                    <a:pt x="1457" y="1663"/>
                  </a:cubicBezTo>
                  <a:cubicBezTo>
                    <a:pt x="1454" y="1662"/>
                    <a:pt x="1450" y="1660"/>
                    <a:pt x="1450" y="1657"/>
                  </a:cubicBezTo>
                  <a:cubicBezTo>
                    <a:pt x="1450" y="1655"/>
                    <a:pt x="1453" y="1650"/>
                    <a:pt x="1453" y="1649"/>
                  </a:cubicBezTo>
                  <a:cubicBezTo>
                    <a:pt x="1453" y="1648"/>
                    <a:pt x="1448" y="1641"/>
                    <a:pt x="1443" y="1640"/>
                  </a:cubicBezTo>
                  <a:cubicBezTo>
                    <a:pt x="1438" y="1638"/>
                    <a:pt x="1435" y="1639"/>
                    <a:pt x="1436" y="1635"/>
                  </a:cubicBezTo>
                  <a:cubicBezTo>
                    <a:pt x="1437" y="1632"/>
                    <a:pt x="1440" y="1631"/>
                    <a:pt x="1442" y="1632"/>
                  </a:cubicBezTo>
                  <a:cubicBezTo>
                    <a:pt x="1444" y="1634"/>
                    <a:pt x="1453" y="1635"/>
                    <a:pt x="1455" y="1635"/>
                  </a:cubicBezTo>
                  <a:cubicBezTo>
                    <a:pt x="1457" y="1635"/>
                    <a:pt x="1460" y="1638"/>
                    <a:pt x="1463" y="1639"/>
                  </a:cubicBezTo>
                  <a:cubicBezTo>
                    <a:pt x="1465" y="1640"/>
                    <a:pt x="1466" y="1643"/>
                    <a:pt x="1469" y="1642"/>
                  </a:cubicBezTo>
                  <a:cubicBezTo>
                    <a:pt x="1472" y="1641"/>
                    <a:pt x="1472" y="1640"/>
                    <a:pt x="1476" y="1640"/>
                  </a:cubicBezTo>
                  <a:cubicBezTo>
                    <a:pt x="1480" y="1640"/>
                    <a:pt x="1482" y="1643"/>
                    <a:pt x="1486" y="1641"/>
                  </a:cubicBezTo>
                  <a:cubicBezTo>
                    <a:pt x="1491" y="1639"/>
                    <a:pt x="1497" y="1636"/>
                    <a:pt x="1499" y="1632"/>
                  </a:cubicBezTo>
                  <a:cubicBezTo>
                    <a:pt x="1501" y="1628"/>
                    <a:pt x="1506" y="1623"/>
                    <a:pt x="1509" y="1619"/>
                  </a:cubicBezTo>
                  <a:cubicBezTo>
                    <a:pt x="1512" y="1616"/>
                    <a:pt x="1515" y="1606"/>
                    <a:pt x="1517" y="1603"/>
                  </a:cubicBezTo>
                  <a:cubicBezTo>
                    <a:pt x="1520" y="1599"/>
                    <a:pt x="1524" y="1597"/>
                    <a:pt x="1527" y="1595"/>
                  </a:cubicBezTo>
                  <a:cubicBezTo>
                    <a:pt x="1530" y="1593"/>
                    <a:pt x="1540" y="1583"/>
                    <a:pt x="1542" y="1579"/>
                  </a:cubicBezTo>
                  <a:cubicBezTo>
                    <a:pt x="1544" y="1575"/>
                    <a:pt x="1546" y="1564"/>
                    <a:pt x="1552" y="1558"/>
                  </a:cubicBezTo>
                  <a:cubicBezTo>
                    <a:pt x="1558" y="1553"/>
                    <a:pt x="1564" y="1551"/>
                    <a:pt x="1565" y="1547"/>
                  </a:cubicBezTo>
                  <a:cubicBezTo>
                    <a:pt x="1567" y="1543"/>
                    <a:pt x="1567" y="1538"/>
                    <a:pt x="1568" y="1534"/>
                  </a:cubicBezTo>
                  <a:cubicBezTo>
                    <a:pt x="1569" y="1530"/>
                    <a:pt x="1565" y="1526"/>
                    <a:pt x="1566" y="1520"/>
                  </a:cubicBezTo>
                  <a:cubicBezTo>
                    <a:pt x="1568" y="1514"/>
                    <a:pt x="1569" y="1511"/>
                    <a:pt x="1568" y="1509"/>
                  </a:cubicBezTo>
                  <a:cubicBezTo>
                    <a:pt x="1568" y="1507"/>
                    <a:pt x="1567" y="1508"/>
                    <a:pt x="1568" y="1506"/>
                  </a:cubicBezTo>
                  <a:cubicBezTo>
                    <a:pt x="1569" y="1504"/>
                    <a:pt x="1572" y="1506"/>
                    <a:pt x="1574" y="1503"/>
                  </a:cubicBezTo>
                  <a:cubicBezTo>
                    <a:pt x="1577" y="1500"/>
                    <a:pt x="1582" y="1494"/>
                    <a:pt x="1585" y="1492"/>
                  </a:cubicBezTo>
                  <a:cubicBezTo>
                    <a:pt x="1588" y="1490"/>
                    <a:pt x="1590" y="1489"/>
                    <a:pt x="1591" y="1488"/>
                  </a:cubicBezTo>
                  <a:cubicBezTo>
                    <a:pt x="1593" y="1487"/>
                    <a:pt x="1600" y="1482"/>
                    <a:pt x="1604" y="1482"/>
                  </a:cubicBezTo>
                  <a:cubicBezTo>
                    <a:pt x="1608" y="1482"/>
                    <a:pt x="1612" y="1486"/>
                    <a:pt x="1612" y="1483"/>
                  </a:cubicBezTo>
                  <a:cubicBezTo>
                    <a:pt x="1611" y="1481"/>
                    <a:pt x="1608" y="1481"/>
                    <a:pt x="1610" y="1480"/>
                  </a:cubicBezTo>
                  <a:cubicBezTo>
                    <a:pt x="1611" y="1479"/>
                    <a:pt x="1614" y="1478"/>
                    <a:pt x="1618" y="1477"/>
                  </a:cubicBezTo>
                  <a:cubicBezTo>
                    <a:pt x="1621" y="1476"/>
                    <a:pt x="1621" y="1474"/>
                    <a:pt x="1620" y="1473"/>
                  </a:cubicBezTo>
                  <a:cubicBezTo>
                    <a:pt x="1619" y="1472"/>
                    <a:pt x="1623" y="1472"/>
                    <a:pt x="1623" y="1471"/>
                  </a:cubicBezTo>
                  <a:cubicBezTo>
                    <a:pt x="1624" y="1470"/>
                    <a:pt x="1624" y="1471"/>
                    <a:pt x="1624" y="1472"/>
                  </a:cubicBezTo>
                  <a:cubicBezTo>
                    <a:pt x="1624" y="1473"/>
                    <a:pt x="1627" y="1473"/>
                    <a:pt x="1631" y="1472"/>
                  </a:cubicBezTo>
                  <a:cubicBezTo>
                    <a:pt x="1635" y="1472"/>
                    <a:pt x="1637" y="1469"/>
                    <a:pt x="1639" y="1468"/>
                  </a:cubicBezTo>
                  <a:cubicBezTo>
                    <a:pt x="1641" y="1468"/>
                    <a:pt x="1640" y="1469"/>
                    <a:pt x="1640" y="1470"/>
                  </a:cubicBezTo>
                  <a:cubicBezTo>
                    <a:pt x="1640" y="1471"/>
                    <a:pt x="1644" y="1472"/>
                    <a:pt x="1648" y="1471"/>
                  </a:cubicBezTo>
                  <a:cubicBezTo>
                    <a:pt x="1652" y="1469"/>
                    <a:pt x="1655" y="1471"/>
                    <a:pt x="1655" y="1467"/>
                  </a:cubicBezTo>
                  <a:cubicBezTo>
                    <a:pt x="1655" y="1464"/>
                    <a:pt x="1661" y="1461"/>
                    <a:pt x="1663" y="1459"/>
                  </a:cubicBezTo>
                  <a:cubicBezTo>
                    <a:pt x="1665" y="1458"/>
                    <a:pt x="1667" y="1456"/>
                    <a:pt x="1667" y="1451"/>
                  </a:cubicBezTo>
                  <a:cubicBezTo>
                    <a:pt x="1667" y="1446"/>
                    <a:pt x="1671" y="1443"/>
                    <a:pt x="1674" y="1440"/>
                  </a:cubicBezTo>
                  <a:cubicBezTo>
                    <a:pt x="1676" y="1438"/>
                    <a:pt x="1679" y="1432"/>
                    <a:pt x="1681" y="1430"/>
                  </a:cubicBezTo>
                  <a:cubicBezTo>
                    <a:pt x="1682" y="1428"/>
                    <a:pt x="1683" y="1428"/>
                    <a:pt x="1684" y="1425"/>
                  </a:cubicBezTo>
                  <a:cubicBezTo>
                    <a:pt x="1685" y="1423"/>
                    <a:pt x="1684" y="1417"/>
                    <a:pt x="1684" y="1413"/>
                  </a:cubicBezTo>
                  <a:cubicBezTo>
                    <a:pt x="1685" y="1408"/>
                    <a:pt x="1687" y="1404"/>
                    <a:pt x="1688" y="1403"/>
                  </a:cubicBezTo>
                  <a:cubicBezTo>
                    <a:pt x="1690" y="1402"/>
                    <a:pt x="1693" y="1402"/>
                    <a:pt x="1693" y="1396"/>
                  </a:cubicBezTo>
                  <a:cubicBezTo>
                    <a:pt x="1693" y="1391"/>
                    <a:pt x="1692" y="1384"/>
                    <a:pt x="1694" y="1379"/>
                  </a:cubicBezTo>
                  <a:cubicBezTo>
                    <a:pt x="1697" y="1374"/>
                    <a:pt x="1694" y="1362"/>
                    <a:pt x="1694" y="1356"/>
                  </a:cubicBezTo>
                  <a:cubicBezTo>
                    <a:pt x="1695" y="1350"/>
                    <a:pt x="1694" y="1341"/>
                    <a:pt x="1695" y="1339"/>
                  </a:cubicBezTo>
                  <a:cubicBezTo>
                    <a:pt x="1696" y="1337"/>
                    <a:pt x="1699" y="1337"/>
                    <a:pt x="1697" y="1335"/>
                  </a:cubicBezTo>
                  <a:cubicBezTo>
                    <a:pt x="1695" y="1333"/>
                    <a:pt x="1693" y="1331"/>
                    <a:pt x="1695" y="1332"/>
                  </a:cubicBezTo>
                  <a:cubicBezTo>
                    <a:pt x="1697" y="1333"/>
                    <a:pt x="1700" y="1336"/>
                    <a:pt x="1699" y="1334"/>
                  </a:cubicBezTo>
                  <a:cubicBezTo>
                    <a:pt x="1699" y="1333"/>
                    <a:pt x="1699" y="1331"/>
                    <a:pt x="1700" y="1331"/>
                  </a:cubicBezTo>
                  <a:cubicBezTo>
                    <a:pt x="1700" y="1332"/>
                    <a:pt x="1701" y="1332"/>
                    <a:pt x="1702" y="1332"/>
                  </a:cubicBezTo>
                  <a:cubicBezTo>
                    <a:pt x="1703" y="1333"/>
                    <a:pt x="1704" y="1335"/>
                    <a:pt x="1707" y="1331"/>
                  </a:cubicBezTo>
                  <a:cubicBezTo>
                    <a:pt x="1709" y="1327"/>
                    <a:pt x="1712" y="1322"/>
                    <a:pt x="1715" y="1316"/>
                  </a:cubicBezTo>
                  <a:cubicBezTo>
                    <a:pt x="1718" y="1310"/>
                    <a:pt x="1721" y="1305"/>
                    <a:pt x="1726" y="1303"/>
                  </a:cubicBezTo>
                  <a:cubicBezTo>
                    <a:pt x="1731" y="1300"/>
                    <a:pt x="1733" y="1298"/>
                    <a:pt x="1735" y="1294"/>
                  </a:cubicBezTo>
                  <a:cubicBezTo>
                    <a:pt x="1738" y="1291"/>
                    <a:pt x="1748" y="1279"/>
                    <a:pt x="1749" y="1272"/>
                  </a:cubicBezTo>
                  <a:cubicBezTo>
                    <a:pt x="1750" y="1266"/>
                    <a:pt x="1751" y="1254"/>
                    <a:pt x="1746" y="1244"/>
                  </a:cubicBezTo>
                  <a:close/>
                  <a:moveTo>
                    <a:pt x="1169" y="545"/>
                  </a:moveTo>
                  <a:cubicBezTo>
                    <a:pt x="1172" y="544"/>
                    <a:pt x="1181" y="543"/>
                    <a:pt x="1185" y="542"/>
                  </a:cubicBezTo>
                  <a:cubicBezTo>
                    <a:pt x="1189" y="541"/>
                    <a:pt x="1187" y="543"/>
                    <a:pt x="1190" y="543"/>
                  </a:cubicBezTo>
                  <a:cubicBezTo>
                    <a:pt x="1193" y="543"/>
                    <a:pt x="1194" y="538"/>
                    <a:pt x="1198" y="539"/>
                  </a:cubicBezTo>
                  <a:cubicBezTo>
                    <a:pt x="1202" y="540"/>
                    <a:pt x="1203" y="545"/>
                    <a:pt x="1203" y="547"/>
                  </a:cubicBezTo>
                  <a:cubicBezTo>
                    <a:pt x="1203" y="549"/>
                    <a:pt x="1198" y="554"/>
                    <a:pt x="1196" y="554"/>
                  </a:cubicBezTo>
                  <a:cubicBezTo>
                    <a:pt x="1195" y="554"/>
                    <a:pt x="1184" y="555"/>
                    <a:pt x="1181" y="554"/>
                  </a:cubicBezTo>
                  <a:cubicBezTo>
                    <a:pt x="1178" y="553"/>
                    <a:pt x="1171" y="555"/>
                    <a:pt x="1167" y="556"/>
                  </a:cubicBezTo>
                  <a:cubicBezTo>
                    <a:pt x="1163" y="556"/>
                    <a:pt x="1159" y="556"/>
                    <a:pt x="1158" y="555"/>
                  </a:cubicBezTo>
                  <a:cubicBezTo>
                    <a:pt x="1158" y="554"/>
                    <a:pt x="1165" y="545"/>
                    <a:pt x="1169" y="545"/>
                  </a:cubicBezTo>
                  <a:close/>
                  <a:moveTo>
                    <a:pt x="1167" y="563"/>
                  </a:moveTo>
                  <a:cubicBezTo>
                    <a:pt x="1165" y="569"/>
                    <a:pt x="1150" y="574"/>
                    <a:pt x="1141" y="579"/>
                  </a:cubicBezTo>
                  <a:cubicBezTo>
                    <a:pt x="1134" y="583"/>
                    <a:pt x="1122" y="585"/>
                    <a:pt x="1117" y="582"/>
                  </a:cubicBezTo>
                  <a:cubicBezTo>
                    <a:pt x="1111" y="580"/>
                    <a:pt x="1108" y="578"/>
                    <a:pt x="1109" y="576"/>
                  </a:cubicBezTo>
                  <a:cubicBezTo>
                    <a:pt x="1110" y="573"/>
                    <a:pt x="1117" y="567"/>
                    <a:pt x="1116" y="570"/>
                  </a:cubicBezTo>
                  <a:cubicBezTo>
                    <a:pt x="1114" y="572"/>
                    <a:pt x="1114" y="574"/>
                    <a:pt x="1119" y="576"/>
                  </a:cubicBezTo>
                  <a:cubicBezTo>
                    <a:pt x="1123" y="578"/>
                    <a:pt x="1134" y="566"/>
                    <a:pt x="1136" y="565"/>
                  </a:cubicBezTo>
                  <a:cubicBezTo>
                    <a:pt x="1138" y="564"/>
                    <a:pt x="1142" y="566"/>
                    <a:pt x="1146" y="567"/>
                  </a:cubicBezTo>
                  <a:cubicBezTo>
                    <a:pt x="1150" y="567"/>
                    <a:pt x="1153" y="563"/>
                    <a:pt x="1156" y="563"/>
                  </a:cubicBezTo>
                  <a:cubicBezTo>
                    <a:pt x="1158" y="562"/>
                    <a:pt x="1168" y="561"/>
                    <a:pt x="1167" y="563"/>
                  </a:cubicBezTo>
                  <a:close/>
                  <a:moveTo>
                    <a:pt x="1016" y="483"/>
                  </a:moveTo>
                  <a:cubicBezTo>
                    <a:pt x="1022" y="480"/>
                    <a:pt x="1032" y="476"/>
                    <a:pt x="1035" y="473"/>
                  </a:cubicBezTo>
                  <a:cubicBezTo>
                    <a:pt x="1038" y="470"/>
                    <a:pt x="1039" y="470"/>
                    <a:pt x="1042" y="468"/>
                  </a:cubicBezTo>
                  <a:cubicBezTo>
                    <a:pt x="1045" y="466"/>
                    <a:pt x="1050" y="459"/>
                    <a:pt x="1050" y="461"/>
                  </a:cubicBezTo>
                  <a:cubicBezTo>
                    <a:pt x="1050" y="463"/>
                    <a:pt x="1051" y="464"/>
                    <a:pt x="1056" y="464"/>
                  </a:cubicBezTo>
                  <a:cubicBezTo>
                    <a:pt x="1061" y="464"/>
                    <a:pt x="1069" y="463"/>
                    <a:pt x="1071" y="467"/>
                  </a:cubicBezTo>
                  <a:cubicBezTo>
                    <a:pt x="1073" y="470"/>
                    <a:pt x="1074" y="477"/>
                    <a:pt x="1078" y="477"/>
                  </a:cubicBezTo>
                  <a:cubicBezTo>
                    <a:pt x="1081" y="477"/>
                    <a:pt x="1089" y="478"/>
                    <a:pt x="1089" y="481"/>
                  </a:cubicBezTo>
                  <a:cubicBezTo>
                    <a:pt x="1090" y="485"/>
                    <a:pt x="1094" y="493"/>
                    <a:pt x="1094" y="496"/>
                  </a:cubicBezTo>
                  <a:cubicBezTo>
                    <a:pt x="1094" y="499"/>
                    <a:pt x="1096" y="505"/>
                    <a:pt x="1103" y="507"/>
                  </a:cubicBezTo>
                  <a:cubicBezTo>
                    <a:pt x="1111" y="508"/>
                    <a:pt x="1133" y="509"/>
                    <a:pt x="1138" y="511"/>
                  </a:cubicBezTo>
                  <a:cubicBezTo>
                    <a:pt x="1143" y="513"/>
                    <a:pt x="1145" y="516"/>
                    <a:pt x="1148" y="520"/>
                  </a:cubicBezTo>
                  <a:cubicBezTo>
                    <a:pt x="1152" y="524"/>
                    <a:pt x="1156" y="529"/>
                    <a:pt x="1155" y="530"/>
                  </a:cubicBezTo>
                  <a:cubicBezTo>
                    <a:pt x="1154" y="532"/>
                    <a:pt x="1152" y="536"/>
                    <a:pt x="1149" y="534"/>
                  </a:cubicBezTo>
                  <a:cubicBezTo>
                    <a:pt x="1146" y="532"/>
                    <a:pt x="1130" y="522"/>
                    <a:pt x="1132" y="525"/>
                  </a:cubicBezTo>
                  <a:cubicBezTo>
                    <a:pt x="1134" y="528"/>
                    <a:pt x="1138" y="531"/>
                    <a:pt x="1136" y="534"/>
                  </a:cubicBezTo>
                  <a:cubicBezTo>
                    <a:pt x="1134" y="536"/>
                    <a:pt x="1132" y="539"/>
                    <a:pt x="1132" y="543"/>
                  </a:cubicBezTo>
                  <a:cubicBezTo>
                    <a:pt x="1132" y="548"/>
                    <a:pt x="1132" y="554"/>
                    <a:pt x="1130" y="555"/>
                  </a:cubicBezTo>
                  <a:cubicBezTo>
                    <a:pt x="1128" y="557"/>
                    <a:pt x="1123" y="560"/>
                    <a:pt x="1122" y="560"/>
                  </a:cubicBezTo>
                  <a:cubicBezTo>
                    <a:pt x="1120" y="561"/>
                    <a:pt x="1119" y="552"/>
                    <a:pt x="1119" y="550"/>
                  </a:cubicBezTo>
                  <a:cubicBezTo>
                    <a:pt x="1119" y="549"/>
                    <a:pt x="1118" y="543"/>
                    <a:pt x="1116" y="544"/>
                  </a:cubicBezTo>
                  <a:cubicBezTo>
                    <a:pt x="1114" y="545"/>
                    <a:pt x="1107" y="551"/>
                    <a:pt x="1105" y="549"/>
                  </a:cubicBezTo>
                  <a:cubicBezTo>
                    <a:pt x="1103" y="547"/>
                    <a:pt x="1100" y="547"/>
                    <a:pt x="1103" y="545"/>
                  </a:cubicBezTo>
                  <a:cubicBezTo>
                    <a:pt x="1106" y="542"/>
                    <a:pt x="1111" y="537"/>
                    <a:pt x="1111" y="533"/>
                  </a:cubicBezTo>
                  <a:cubicBezTo>
                    <a:pt x="1110" y="529"/>
                    <a:pt x="1110" y="525"/>
                    <a:pt x="1107" y="522"/>
                  </a:cubicBezTo>
                  <a:cubicBezTo>
                    <a:pt x="1103" y="520"/>
                    <a:pt x="1092" y="515"/>
                    <a:pt x="1091" y="517"/>
                  </a:cubicBezTo>
                  <a:cubicBezTo>
                    <a:pt x="1089" y="518"/>
                    <a:pt x="1087" y="520"/>
                    <a:pt x="1085" y="522"/>
                  </a:cubicBezTo>
                  <a:cubicBezTo>
                    <a:pt x="1083" y="523"/>
                    <a:pt x="1085" y="529"/>
                    <a:pt x="1082" y="528"/>
                  </a:cubicBezTo>
                  <a:cubicBezTo>
                    <a:pt x="1080" y="527"/>
                    <a:pt x="1078" y="527"/>
                    <a:pt x="1077" y="527"/>
                  </a:cubicBezTo>
                  <a:cubicBezTo>
                    <a:pt x="1076" y="527"/>
                    <a:pt x="1072" y="536"/>
                    <a:pt x="1071" y="538"/>
                  </a:cubicBezTo>
                  <a:cubicBezTo>
                    <a:pt x="1071" y="541"/>
                    <a:pt x="1069" y="548"/>
                    <a:pt x="1069" y="551"/>
                  </a:cubicBezTo>
                  <a:cubicBezTo>
                    <a:pt x="1070" y="554"/>
                    <a:pt x="1073" y="568"/>
                    <a:pt x="1071" y="571"/>
                  </a:cubicBezTo>
                  <a:cubicBezTo>
                    <a:pt x="1068" y="573"/>
                    <a:pt x="1064" y="578"/>
                    <a:pt x="1062" y="578"/>
                  </a:cubicBezTo>
                  <a:cubicBezTo>
                    <a:pt x="1061" y="579"/>
                    <a:pt x="1056" y="582"/>
                    <a:pt x="1056" y="579"/>
                  </a:cubicBezTo>
                  <a:cubicBezTo>
                    <a:pt x="1056" y="575"/>
                    <a:pt x="1052" y="568"/>
                    <a:pt x="1052" y="564"/>
                  </a:cubicBezTo>
                  <a:cubicBezTo>
                    <a:pt x="1052" y="560"/>
                    <a:pt x="1054" y="545"/>
                    <a:pt x="1055" y="540"/>
                  </a:cubicBezTo>
                  <a:cubicBezTo>
                    <a:pt x="1056" y="535"/>
                    <a:pt x="1058" y="529"/>
                    <a:pt x="1055" y="532"/>
                  </a:cubicBezTo>
                  <a:cubicBezTo>
                    <a:pt x="1053" y="534"/>
                    <a:pt x="1048" y="538"/>
                    <a:pt x="1050" y="533"/>
                  </a:cubicBezTo>
                  <a:cubicBezTo>
                    <a:pt x="1052" y="529"/>
                    <a:pt x="1058" y="519"/>
                    <a:pt x="1061" y="517"/>
                  </a:cubicBezTo>
                  <a:cubicBezTo>
                    <a:pt x="1063" y="515"/>
                    <a:pt x="1062" y="516"/>
                    <a:pt x="1068" y="515"/>
                  </a:cubicBezTo>
                  <a:cubicBezTo>
                    <a:pt x="1075" y="514"/>
                    <a:pt x="1079" y="510"/>
                    <a:pt x="1086" y="511"/>
                  </a:cubicBezTo>
                  <a:cubicBezTo>
                    <a:pt x="1092" y="511"/>
                    <a:pt x="1105" y="514"/>
                    <a:pt x="1102" y="510"/>
                  </a:cubicBezTo>
                  <a:cubicBezTo>
                    <a:pt x="1100" y="507"/>
                    <a:pt x="1099" y="505"/>
                    <a:pt x="1097" y="505"/>
                  </a:cubicBezTo>
                  <a:cubicBezTo>
                    <a:pt x="1095" y="504"/>
                    <a:pt x="1090" y="506"/>
                    <a:pt x="1090" y="503"/>
                  </a:cubicBezTo>
                  <a:cubicBezTo>
                    <a:pt x="1090" y="500"/>
                    <a:pt x="1091" y="498"/>
                    <a:pt x="1088" y="498"/>
                  </a:cubicBezTo>
                  <a:cubicBezTo>
                    <a:pt x="1085" y="499"/>
                    <a:pt x="1068" y="503"/>
                    <a:pt x="1065" y="503"/>
                  </a:cubicBezTo>
                  <a:cubicBezTo>
                    <a:pt x="1062" y="503"/>
                    <a:pt x="1053" y="497"/>
                    <a:pt x="1051" y="496"/>
                  </a:cubicBezTo>
                  <a:cubicBezTo>
                    <a:pt x="1048" y="495"/>
                    <a:pt x="1043" y="495"/>
                    <a:pt x="1045" y="494"/>
                  </a:cubicBezTo>
                  <a:cubicBezTo>
                    <a:pt x="1046" y="492"/>
                    <a:pt x="1054" y="486"/>
                    <a:pt x="1051" y="486"/>
                  </a:cubicBezTo>
                  <a:cubicBezTo>
                    <a:pt x="1048" y="486"/>
                    <a:pt x="1041" y="491"/>
                    <a:pt x="1038" y="493"/>
                  </a:cubicBezTo>
                  <a:cubicBezTo>
                    <a:pt x="1035" y="495"/>
                    <a:pt x="1030" y="496"/>
                    <a:pt x="1028" y="497"/>
                  </a:cubicBezTo>
                  <a:cubicBezTo>
                    <a:pt x="1025" y="498"/>
                    <a:pt x="1023" y="501"/>
                    <a:pt x="1019" y="500"/>
                  </a:cubicBezTo>
                  <a:cubicBezTo>
                    <a:pt x="1014" y="499"/>
                    <a:pt x="1014" y="495"/>
                    <a:pt x="1011" y="496"/>
                  </a:cubicBezTo>
                  <a:cubicBezTo>
                    <a:pt x="1008" y="496"/>
                    <a:pt x="1000" y="499"/>
                    <a:pt x="999" y="497"/>
                  </a:cubicBezTo>
                  <a:cubicBezTo>
                    <a:pt x="998" y="495"/>
                    <a:pt x="1010" y="486"/>
                    <a:pt x="1016" y="483"/>
                  </a:cubicBezTo>
                  <a:close/>
                  <a:moveTo>
                    <a:pt x="649" y="142"/>
                  </a:moveTo>
                  <a:cubicBezTo>
                    <a:pt x="644" y="143"/>
                    <a:pt x="645" y="141"/>
                    <a:pt x="640" y="141"/>
                  </a:cubicBezTo>
                  <a:cubicBezTo>
                    <a:pt x="635" y="142"/>
                    <a:pt x="636" y="143"/>
                    <a:pt x="633" y="145"/>
                  </a:cubicBezTo>
                  <a:cubicBezTo>
                    <a:pt x="631" y="148"/>
                    <a:pt x="636" y="148"/>
                    <a:pt x="638" y="150"/>
                  </a:cubicBezTo>
                  <a:cubicBezTo>
                    <a:pt x="640" y="152"/>
                    <a:pt x="638" y="151"/>
                    <a:pt x="634" y="151"/>
                  </a:cubicBezTo>
                  <a:cubicBezTo>
                    <a:pt x="629" y="151"/>
                    <a:pt x="624" y="156"/>
                    <a:pt x="620" y="158"/>
                  </a:cubicBezTo>
                  <a:cubicBezTo>
                    <a:pt x="617" y="161"/>
                    <a:pt x="616" y="158"/>
                    <a:pt x="618" y="157"/>
                  </a:cubicBezTo>
                  <a:cubicBezTo>
                    <a:pt x="620" y="155"/>
                    <a:pt x="626" y="148"/>
                    <a:pt x="625" y="146"/>
                  </a:cubicBezTo>
                  <a:cubicBezTo>
                    <a:pt x="624" y="144"/>
                    <a:pt x="617" y="147"/>
                    <a:pt x="612" y="149"/>
                  </a:cubicBezTo>
                  <a:cubicBezTo>
                    <a:pt x="607" y="150"/>
                    <a:pt x="610" y="154"/>
                    <a:pt x="608" y="157"/>
                  </a:cubicBezTo>
                  <a:cubicBezTo>
                    <a:pt x="606" y="159"/>
                    <a:pt x="597" y="157"/>
                    <a:pt x="591" y="156"/>
                  </a:cubicBezTo>
                  <a:cubicBezTo>
                    <a:pt x="584" y="154"/>
                    <a:pt x="588" y="153"/>
                    <a:pt x="592" y="154"/>
                  </a:cubicBezTo>
                  <a:cubicBezTo>
                    <a:pt x="596" y="154"/>
                    <a:pt x="596" y="152"/>
                    <a:pt x="596" y="149"/>
                  </a:cubicBezTo>
                  <a:cubicBezTo>
                    <a:pt x="596" y="147"/>
                    <a:pt x="600" y="145"/>
                    <a:pt x="602" y="143"/>
                  </a:cubicBezTo>
                  <a:cubicBezTo>
                    <a:pt x="604" y="141"/>
                    <a:pt x="599" y="139"/>
                    <a:pt x="599" y="137"/>
                  </a:cubicBezTo>
                  <a:cubicBezTo>
                    <a:pt x="598" y="135"/>
                    <a:pt x="608" y="137"/>
                    <a:pt x="611" y="137"/>
                  </a:cubicBezTo>
                  <a:cubicBezTo>
                    <a:pt x="615" y="137"/>
                    <a:pt x="610" y="134"/>
                    <a:pt x="604" y="132"/>
                  </a:cubicBezTo>
                  <a:cubicBezTo>
                    <a:pt x="598" y="131"/>
                    <a:pt x="596" y="132"/>
                    <a:pt x="592" y="134"/>
                  </a:cubicBezTo>
                  <a:cubicBezTo>
                    <a:pt x="588" y="135"/>
                    <a:pt x="577" y="134"/>
                    <a:pt x="573" y="134"/>
                  </a:cubicBezTo>
                  <a:cubicBezTo>
                    <a:pt x="568" y="134"/>
                    <a:pt x="571" y="135"/>
                    <a:pt x="567" y="137"/>
                  </a:cubicBezTo>
                  <a:cubicBezTo>
                    <a:pt x="563" y="139"/>
                    <a:pt x="565" y="134"/>
                    <a:pt x="567" y="132"/>
                  </a:cubicBezTo>
                  <a:cubicBezTo>
                    <a:pt x="568" y="130"/>
                    <a:pt x="571" y="131"/>
                    <a:pt x="577" y="130"/>
                  </a:cubicBezTo>
                  <a:cubicBezTo>
                    <a:pt x="582" y="130"/>
                    <a:pt x="583" y="127"/>
                    <a:pt x="589" y="126"/>
                  </a:cubicBezTo>
                  <a:cubicBezTo>
                    <a:pt x="595" y="125"/>
                    <a:pt x="598" y="123"/>
                    <a:pt x="602" y="123"/>
                  </a:cubicBezTo>
                  <a:cubicBezTo>
                    <a:pt x="606" y="122"/>
                    <a:pt x="620" y="119"/>
                    <a:pt x="626" y="117"/>
                  </a:cubicBezTo>
                  <a:cubicBezTo>
                    <a:pt x="632" y="115"/>
                    <a:pt x="638" y="115"/>
                    <a:pt x="640" y="117"/>
                  </a:cubicBezTo>
                  <a:cubicBezTo>
                    <a:pt x="642" y="120"/>
                    <a:pt x="637" y="122"/>
                    <a:pt x="633" y="124"/>
                  </a:cubicBezTo>
                  <a:cubicBezTo>
                    <a:pt x="629" y="126"/>
                    <a:pt x="629" y="124"/>
                    <a:pt x="629" y="128"/>
                  </a:cubicBezTo>
                  <a:cubicBezTo>
                    <a:pt x="629" y="131"/>
                    <a:pt x="650" y="129"/>
                    <a:pt x="652" y="129"/>
                  </a:cubicBezTo>
                  <a:cubicBezTo>
                    <a:pt x="654" y="129"/>
                    <a:pt x="659" y="120"/>
                    <a:pt x="662" y="124"/>
                  </a:cubicBezTo>
                  <a:cubicBezTo>
                    <a:pt x="664" y="126"/>
                    <a:pt x="654" y="141"/>
                    <a:pt x="649" y="142"/>
                  </a:cubicBezTo>
                  <a:close/>
                  <a:moveTo>
                    <a:pt x="769" y="205"/>
                  </a:moveTo>
                  <a:cubicBezTo>
                    <a:pt x="767" y="205"/>
                    <a:pt x="759" y="204"/>
                    <a:pt x="757" y="205"/>
                  </a:cubicBezTo>
                  <a:cubicBezTo>
                    <a:pt x="755" y="206"/>
                    <a:pt x="764" y="206"/>
                    <a:pt x="764" y="208"/>
                  </a:cubicBezTo>
                  <a:cubicBezTo>
                    <a:pt x="764" y="209"/>
                    <a:pt x="758" y="212"/>
                    <a:pt x="752" y="212"/>
                  </a:cubicBezTo>
                  <a:cubicBezTo>
                    <a:pt x="746" y="213"/>
                    <a:pt x="744" y="215"/>
                    <a:pt x="742" y="217"/>
                  </a:cubicBezTo>
                  <a:cubicBezTo>
                    <a:pt x="740" y="219"/>
                    <a:pt x="738" y="221"/>
                    <a:pt x="735" y="222"/>
                  </a:cubicBezTo>
                  <a:cubicBezTo>
                    <a:pt x="732" y="223"/>
                    <a:pt x="731" y="221"/>
                    <a:pt x="729" y="222"/>
                  </a:cubicBezTo>
                  <a:cubicBezTo>
                    <a:pt x="727" y="223"/>
                    <a:pt x="728" y="225"/>
                    <a:pt x="729" y="225"/>
                  </a:cubicBezTo>
                  <a:cubicBezTo>
                    <a:pt x="730" y="225"/>
                    <a:pt x="736" y="227"/>
                    <a:pt x="732" y="230"/>
                  </a:cubicBezTo>
                  <a:cubicBezTo>
                    <a:pt x="728" y="233"/>
                    <a:pt x="724" y="232"/>
                    <a:pt x="718" y="233"/>
                  </a:cubicBezTo>
                  <a:cubicBezTo>
                    <a:pt x="712" y="234"/>
                    <a:pt x="715" y="235"/>
                    <a:pt x="715" y="238"/>
                  </a:cubicBezTo>
                  <a:cubicBezTo>
                    <a:pt x="715" y="241"/>
                    <a:pt x="708" y="243"/>
                    <a:pt x="700" y="244"/>
                  </a:cubicBezTo>
                  <a:cubicBezTo>
                    <a:pt x="693" y="245"/>
                    <a:pt x="683" y="245"/>
                    <a:pt x="678" y="241"/>
                  </a:cubicBezTo>
                  <a:cubicBezTo>
                    <a:pt x="674" y="238"/>
                    <a:pt x="669" y="236"/>
                    <a:pt x="673" y="236"/>
                  </a:cubicBezTo>
                  <a:cubicBezTo>
                    <a:pt x="676" y="237"/>
                    <a:pt x="676" y="233"/>
                    <a:pt x="683" y="235"/>
                  </a:cubicBezTo>
                  <a:cubicBezTo>
                    <a:pt x="689" y="237"/>
                    <a:pt x="687" y="231"/>
                    <a:pt x="689" y="228"/>
                  </a:cubicBezTo>
                  <a:cubicBezTo>
                    <a:pt x="691" y="225"/>
                    <a:pt x="696" y="226"/>
                    <a:pt x="700" y="224"/>
                  </a:cubicBezTo>
                  <a:cubicBezTo>
                    <a:pt x="704" y="223"/>
                    <a:pt x="699" y="220"/>
                    <a:pt x="695" y="218"/>
                  </a:cubicBezTo>
                  <a:cubicBezTo>
                    <a:pt x="691" y="216"/>
                    <a:pt x="692" y="215"/>
                    <a:pt x="692" y="213"/>
                  </a:cubicBezTo>
                  <a:cubicBezTo>
                    <a:pt x="692" y="210"/>
                    <a:pt x="691" y="211"/>
                    <a:pt x="689" y="211"/>
                  </a:cubicBezTo>
                  <a:cubicBezTo>
                    <a:pt x="686" y="210"/>
                    <a:pt x="684" y="206"/>
                    <a:pt x="689" y="207"/>
                  </a:cubicBezTo>
                  <a:cubicBezTo>
                    <a:pt x="693" y="208"/>
                    <a:pt x="702" y="212"/>
                    <a:pt x="706" y="213"/>
                  </a:cubicBezTo>
                  <a:cubicBezTo>
                    <a:pt x="710" y="214"/>
                    <a:pt x="712" y="217"/>
                    <a:pt x="715" y="219"/>
                  </a:cubicBezTo>
                  <a:cubicBezTo>
                    <a:pt x="718" y="221"/>
                    <a:pt x="730" y="218"/>
                    <a:pt x="733" y="217"/>
                  </a:cubicBezTo>
                  <a:cubicBezTo>
                    <a:pt x="736" y="215"/>
                    <a:pt x="739" y="213"/>
                    <a:pt x="742" y="209"/>
                  </a:cubicBezTo>
                  <a:cubicBezTo>
                    <a:pt x="745" y="206"/>
                    <a:pt x="752" y="203"/>
                    <a:pt x="757" y="201"/>
                  </a:cubicBezTo>
                  <a:cubicBezTo>
                    <a:pt x="763" y="200"/>
                    <a:pt x="773" y="203"/>
                    <a:pt x="777" y="204"/>
                  </a:cubicBezTo>
                  <a:cubicBezTo>
                    <a:pt x="779" y="205"/>
                    <a:pt x="771" y="205"/>
                    <a:pt x="769" y="205"/>
                  </a:cubicBezTo>
                  <a:close/>
                  <a:moveTo>
                    <a:pt x="909" y="396"/>
                  </a:moveTo>
                  <a:cubicBezTo>
                    <a:pt x="905" y="392"/>
                    <a:pt x="909" y="392"/>
                    <a:pt x="911" y="390"/>
                  </a:cubicBezTo>
                  <a:cubicBezTo>
                    <a:pt x="914" y="388"/>
                    <a:pt x="910" y="389"/>
                    <a:pt x="907" y="389"/>
                  </a:cubicBezTo>
                  <a:cubicBezTo>
                    <a:pt x="904" y="389"/>
                    <a:pt x="904" y="383"/>
                    <a:pt x="906" y="381"/>
                  </a:cubicBezTo>
                  <a:cubicBezTo>
                    <a:pt x="908" y="379"/>
                    <a:pt x="907" y="376"/>
                    <a:pt x="909" y="375"/>
                  </a:cubicBezTo>
                  <a:cubicBezTo>
                    <a:pt x="910" y="373"/>
                    <a:pt x="913" y="376"/>
                    <a:pt x="919" y="379"/>
                  </a:cubicBezTo>
                  <a:cubicBezTo>
                    <a:pt x="924" y="381"/>
                    <a:pt x="923" y="384"/>
                    <a:pt x="925" y="386"/>
                  </a:cubicBezTo>
                  <a:cubicBezTo>
                    <a:pt x="927" y="388"/>
                    <a:pt x="927" y="393"/>
                    <a:pt x="929" y="395"/>
                  </a:cubicBezTo>
                  <a:cubicBezTo>
                    <a:pt x="930" y="398"/>
                    <a:pt x="933" y="400"/>
                    <a:pt x="932" y="406"/>
                  </a:cubicBezTo>
                  <a:cubicBezTo>
                    <a:pt x="931" y="411"/>
                    <a:pt x="936" y="408"/>
                    <a:pt x="937" y="412"/>
                  </a:cubicBezTo>
                  <a:cubicBezTo>
                    <a:pt x="937" y="420"/>
                    <a:pt x="939" y="415"/>
                    <a:pt x="941" y="421"/>
                  </a:cubicBezTo>
                  <a:cubicBezTo>
                    <a:pt x="943" y="426"/>
                    <a:pt x="940" y="431"/>
                    <a:pt x="938" y="434"/>
                  </a:cubicBezTo>
                  <a:cubicBezTo>
                    <a:pt x="937" y="438"/>
                    <a:pt x="935" y="433"/>
                    <a:pt x="933" y="429"/>
                  </a:cubicBezTo>
                  <a:cubicBezTo>
                    <a:pt x="931" y="424"/>
                    <a:pt x="936" y="420"/>
                    <a:pt x="936" y="417"/>
                  </a:cubicBezTo>
                  <a:cubicBezTo>
                    <a:pt x="936" y="414"/>
                    <a:pt x="935" y="413"/>
                    <a:pt x="933" y="414"/>
                  </a:cubicBezTo>
                  <a:cubicBezTo>
                    <a:pt x="931" y="416"/>
                    <a:pt x="930" y="418"/>
                    <a:pt x="930" y="414"/>
                  </a:cubicBezTo>
                  <a:cubicBezTo>
                    <a:pt x="930" y="409"/>
                    <a:pt x="928" y="409"/>
                    <a:pt x="925" y="406"/>
                  </a:cubicBezTo>
                  <a:cubicBezTo>
                    <a:pt x="922" y="403"/>
                    <a:pt x="925" y="409"/>
                    <a:pt x="923" y="410"/>
                  </a:cubicBezTo>
                  <a:cubicBezTo>
                    <a:pt x="921" y="411"/>
                    <a:pt x="913" y="400"/>
                    <a:pt x="909" y="396"/>
                  </a:cubicBezTo>
                  <a:close/>
                  <a:moveTo>
                    <a:pt x="1535" y="1584"/>
                  </a:moveTo>
                  <a:cubicBezTo>
                    <a:pt x="1533" y="1585"/>
                    <a:pt x="1525" y="1595"/>
                    <a:pt x="1520" y="1596"/>
                  </a:cubicBezTo>
                  <a:cubicBezTo>
                    <a:pt x="1514" y="1597"/>
                    <a:pt x="1529" y="1588"/>
                    <a:pt x="1528" y="1585"/>
                  </a:cubicBezTo>
                  <a:cubicBezTo>
                    <a:pt x="1528" y="1583"/>
                    <a:pt x="1538" y="1571"/>
                    <a:pt x="1540" y="1573"/>
                  </a:cubicBezTo>
                  <a:cubicBezTo>
                    <a:pt x="1543" y="1576"/>
                    <a:pt x="1537" y="1582"/>
                    <a:pt x="1535" y="158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" name="Freeform 1174"/>
            <p:cNvSpPr>
              <a:spLocks/>
            </p:cNvSpPr>
            <p:nvPr/>
          </p:nvSpPr>
          <p:spPr bwMode="auto">
            <a:xfrm>
              <a:off x="7724775" y="2214563"/>
              <a:ext cx="38100" cy="19050"/>
            </a:xfrm>
            <a:custGeom>
              <a:avLst/>
              <a:gdLst>
                <a:gd name="T0" fmla="*/ 65322455 w 20"/>
                <a:gd name="T1" fmla="*/ 10887075 h 10"/>
                <a:gd name="T2" fmla="*/ 7258049 w 20"/>
                <a:gd name="T3" fmla="*/ 3629025 h 10"/>
                <a:gd name="T4" fmla="*/ 65322455 w 20"/>
                <a:gd name="T5" fmla="*/ 10887075 h 10"/>
                <a:gd name="T6" fmla="*/ 0 60000 65536"/>
                <a:gd name="T7" fmla="*/ 0 60000 65536"/>
                <a:gd name="T8" fmla="*/ 0 60000 65536"/>
                <a:gd name="T9" fmla="*/ 0 w 20"/>
                <a:gd name="T10" fmla="*/ 0 h 10"/>
                <a:gd name="T11" fmla="*/ 20 w 2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0">
                  <a:moveTo>
                    <a:pt x="18" y="3"/>
                  </a:moveTo>
                  <a:cubicBezTo>
                    <a:pt x="20" y="0"/>
                    <a:pt x="0" y="1"/>
                    <a:pt x="2" y="1"/>
                  </a:cubicBezTo>
                  <a:cubicBezTo>
                    <a:pt x="4" y="2"/>
                    <a:pt x="15" y="10"/>
                    <a:pt x="18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" name="Freeform 1192"/>
            <p:cNvSpPr>
              <a:spLocks/>
            </p:cNvSpPr>
            <p:nvPr/>
          </p:nvSpPr>
          <p:spPr bwMode="auto">
            <a:xfrm>
              <a:off x="8428038" y="1311275"/>
              <a:ext cx="84137" cy="47625"/>
            </a:xfrm>
            <a:custGeom>
              <a:avLst/>
              <a:gdLst>
                <a:gd name="T0" fmla="*/ 157231024 w 44"/>
                <a:gd name="T1" fmla="*/ 54435373 h 25"/>
                <a:gd name="T2" fmla="*/ 127978129 w 44"/>
                <a:gd name="T3" fmla="*/ 36290254 h 25"/>
                <a:gd name="T4" fmla="*/ 76786489 w 44"/>
                <a:gd name="T5" fmla="*/ 7258050 h 25"/>
                <a:gd name="T6" fmla="*/ 14626451 w 44"/>
                <a:gd name="T7" fmla="*/ 14516099 h 25"/>
                <a:gd name="T8" fmla="*/ 32909044 w 44"/>
                <a:gd name="T9" fmla="*/ 29032199 h 25"/>
                <a:gd name="T10" fmla="*/ 18282589 w 44"/>
                <a:gd name="T11" fmla="*/ 47177325 h 25"/>
                <a:gd name="T12" fmla="*/ 21938723 w 44"/>
                <a:gd name="T13" fmla="*/ 61693421 h 25"/>
                <a:gd name="T14" fmla="*/ 62160027 w 44"/>
                <a:gd name="T15" fmla="*/ 65322460 h 25"/>
                <a:gd name="T16" fmla="*/ 58503893 w 44"/>
                <a:gd name="T17" fmla="*/ 83467579 h 25"/>
                <a:gd name="T18" fmla="*/ 113351652 w 44"/>
                <a:gd name="T19" fmla="*/ 79838555 h 25"/>
                <a:gd name="T20" fmla="*/ 157231024 w 44"/>
                <a:gd name="T21" fmla="*/ 54435373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25"/>
                <a:gd name="T35" fmla="*/ 44 w 44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25">
                  <a:moveTo>
                    <a:pt x="43" y="15"/>
                  </a:moveTo>
                  <a:cubicBezTo>
                    <a:pt x="42" y="11"/>
                    <a:pt x="38" y="14"/>
                    <a:pt x="35" y="10"/>
                  </a:cubicBezTo>
                  <a:cubicBezTo>
                    <a:pt x="31" y="7"/>
                    <a:pt x="26" y="4"/>
                    <a:pt x="21" y="2"/>
                  </a:cubicBezTo>
                  <a:cubicBezTo>
                    <a:pt x="16" y="0"/>
                    <a:pt x="2" y="0"/>
                    <a:pt x="4" y="4"/>
                  </a:cubicBezTo>
                  <a:cubicBezTo>
                    <a:pt x="7" y="7"/>
                    <a:pt x="11" y="8"/>
                    <a:pt x="9" y="8"/>
                  </a:cubicBezTo>
                  <a:cubicBezTo>
                    <a:pt x="8" y="8"/>
                    <a:pt x="4" y="12"/>
                    <a:pt x="5" y="13"/>
                  </a:cubicBezTo>
                  <a:cubicBezTo>
                    <a:pt x="6" y="14"/>
                    <a:pt x="0" y="16"/>
                    <a:pt x="6" y="17"/>
                  </a:cubicBezTo>
                  <a:cubicBezTo>
                    <a:pt x="12" y="17"/>
                    <a:pt x="16" y="16"/>
                    <a:pt x="17" y="18"/>
                  </a:cubicBezTo>
                  <a:cubicBezTo>
                    <a:pt x="19" y="20"/>
                    <a:pt x="13" y="22"/>
                    <a:pt x="16" y="23"/>
                  </a:cubicBezTo>
                  <a:cubicBezTo>
                    <a:pt x="19" y="23"/>
                    <a:pt x="25" y="25"/>
                    <a:pt x="31" y="22"/>
                  </a:cubicBezTo>
                  <a:cubicBezTo>
                    <a:pt x="37" y="19"/>
                    <a:pt x="44" y="18"/>
                    <a:pt x="43" y="1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" name="Freeform 1193"/>
            <p:cNvSpPr>
              <a:spLocks/>
            </p:cNvSpPr>
            <p:nvPr/>
          </p:nvSpPr>
          <p:spPr bwMode="auto">
            <a:xfrm>
              <a:off x="8458200" y="1268413"/>
              <a:ext cx="17463" cy="7937"/>
            </a:xfrm>
            <a:custGeom>
              <a:avLst/>
              <a:gdLst>
                <a:gd name="T0" fmla="*/ 15058924 w 9"/>
                <a:gd name="T1" fmla="*/ 15748989 h 4"/>
                <a:gd name="T2" fmla="*/ 15058924 w 9"/>
                <a:gd name="T3" fmla="*/ 0 h 4"/>
                <a:gd name="T4" fmla="*/ 15058924 w 9"/>
                <a:gd name="T5" fmla="*/ 15748989 h 4"/>
                <a:gd name="T6" fmla="*/ 0 60000 65536"/>
                <a:gd name="T7" fmla="*/ 0 60000 65536"/>
                <a:gd name="T8" fmla="*/ 0 60000 65536"/>
                <a:gd name="T9" fmla="*/ 0 w 9"/>
                <a:gd name="T10" fmla="*/ 0 h 4"/>
                <a:gd name="T11" fmla="*/ 9 w 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4">
                  <a:moveTo>
                    <a:pt x="4" y="4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7" y="0"/>
                    <a:pt x="9" y="4"/>
                    <a:pt x="4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" name="Freeform 1194"/>
            <p:cNvSpPr>
              <a:spLocks/>
            </p:cNvSpPr>
            <p:nvPr/>
          </p:nvSpPr>
          <p:spPr bwMode="auto">
            <a:xfrm>
              <a:off x="8472488" y="679450"/>
              <a:ext cx="58737" cy="26988"/>
            </a:xfrm>
            <a:custGeom>
              <a:avLst/>
              <a:gdLst>
                <a:gd name="T0" fmla="*/ 86161503 w 31"/>
                <a:gd name="T1" fmla="*/ 29729209 h 14"/>
                <a:gd name="T2" fmla="*/ 86161503 w 31"/>
                <a:gd name="T3" fmla="*/ 48308522 h 14"/>
                <a:gd name="T4" fmla="*/ 21539428 w 31"/>
                <a:gd name="T5" fmla="*/ 26012577 h 14"/>
                <a:gd name="T6" fmla="*/ 21539428 w 31"/>
                <a:gd name="T7" fmla="*/ 7431338 h 14"/>
                <a:gd name="T8" fmla="*/ 86161503 w 31"/>
                <a:gd name="T9" fmla="*/ 2972920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24" y="8"/>
                  </a:moveTo>
                  <a:cubicBezTo>
                    <a:pt x="29" y="10"/>
                    <a:pt x="31" y="14"/>
                    <a:pt x="24" y="13"/>
                  </a:cubicBezTo>
                  <a:cubicBezTo>
                    <a:pt x="20" y="12"/>
                    <a:pt x="9" y="9"/>
                    <a:pt x="6" y="7"/>
                  </a:cubicBezTo>
                  <a:cubicBezTo>
                    <a:pt x="3" y="5"/>
                    <a:pt x="0" y="0"/>
                    <a:pt x="6" y="2"/>
                  </a:cubicBezTo>
                  <a:cubicBezTo>
                    <a:pt x="9" y="3"/>
                    <a:pt x="18" y="5"/>
                    <a:pt x="24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" name="Freeform 1195"/>
            <p:cNvSpPr>
              <a:spLocks/>
            </p:cNvSpPr>
            <p:nvPr/>
          </p:nvSpPr>
          <p:spPr bwMode="auto">
            <a:xfrm>
              <a:off x="8596313" y="646113"/>
              <a:ext cx="22225" cy="7937"/>
            </a:xfrm>
            <a:custGeom>
              <a:avLst/>
              <a:gdLst>
                <a:gd name="T0" fmla="*/ 27442317 w 12"/>
                <a:gd name="T1" fmla="*/ 15748989 h 4"/>
                <a:gd name="T2" fmla="*/ 17150293 w 12"/>
                <a:gd name="T3" fmla="*/ 0 h 4"/>
                <a:gd name="T4" fmla="*/ 27442317 w 12"/>
                <a:gd name="T5" fmla="*/ 15748989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8" y="4"/>
                  </a:moveTo>
                  <a:cubicBezTo>
                    <a:pt x="3" y="4"/>
                    <a:pt x="0" y="0"/>
                    <a:pt x="5" y="0"/>
                  </a:cubicBezTo>
                  <a:cubicBezTo>
                    <a:pt x="10" y="0"/>
                    <a:pt x="12" y="4"/>
                    <a:pt x="8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" name="Freeform 1196"/>
            <p:cNvSpPr>
              <a:spLocks/>
            </p:cNvSpPr>
            <p:nvPr/>
          </p:nvSpPr>
          <p:spPr bwMode="auto">
            <a:xfrm>
              <a:off x="8640763" y="635000"/>
              <a:ext cx="41275" cy="17463"/>
            </a:xfrm>
            <a:custGeom>
              <a:avLst/>
              <a:gdLst>
                <a:gd name="T0" fmla="*/ 77437531 w 22"/>
                <a:gd name="T1" fmla="*/ 22589359 h 9"/>
                <a:gd name="T2" fmla="*/ 21119667 w 22"/>
                <a:gd name="T3" fmla="*/ 22589359 h 9"/>
                <a:gd name="T4" fmla="*/ 14080402 w 22"/>
                <a:gd name="T5" fmla="*/ 7530432 h 9"/>
                <a:gd name="T6" fmla="*/ 77437531 w 22"/>
                <a:gd name="T7" fmla="*/ 2258935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9"/>
                <a:gd name="T14" fmla="*/ 22 w 2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9">
                  <a:moveTo>
                    <a:pt x="22" y="6"/>
                  </a:moveTo>
                  <a:cubicBezTo>
                    <a:pt x="22" y="9"/>
                    <a:pt x="9" y="8"/>
                    <a:pt x="6" y="6"/>
                  </a:cubicBezTo>
                  <a:cubicBezTo>
                    <a:pt x="3" y="5"/>
                    <a:pt x="0" y="4"/>
                    <a:pt x="4" y="2"/>
                  </a:cubicBezTo>
                  <a:cubicBezTo>
                    <a:pt x="7" y="0"/>
                    <a:pt x="22" y="2"/>
                    <a:pt x="22" y="6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0" name="Freeform 1197"/>
            <p:cNvSpPr>
              <a:spLocks/>
            </p:cNvSpPr>
            <p:nvPr/>
          </p:nvSpPr>
          <p:spPr bwMode="auto">
            <a:xfrm>
              <a:off x="8794750" y="620713"/>
              <a:ext cx="53975" cy="20637"/>
            </a:xfrm>
            <a:custGeom>
              <a:avLst/>
              <a:gdLst>
                <a:gd name="T0" fmla="*/ 52024190 w 28"/>
                <a:gd name="T1" fmla="*/ 31677799 h 11"/>
                <a:gd name="T2" fmla="*/ 14864329 w 28"/>
                <a:gd name="T3" fmla="*/ 21119155 h 11"/>
                <a:gd name="T4" fmla="*/ 52024190 w 28"/>
                <a:gd name="T5" fmla="*/ 21119155 h 11"/>
                <a:gd name="T6" fmla="*/ 7431201 w 28"/>
                <a:gd name="T7" fmla="*/ 3519546 h 11"/>
                <a:gd name="T8" fmla="*/ 59455389 w 28"/>
                <a:gd name="T9" fmla="*/ 10558640 h 11"/>
                <a:gd name="T10" fmla="*/ 89182127 w 28"/>
                <a:gd name="T11" fmla="*/ 21119155 h 11"/>
                <a:gd name="T12" fmla="*/ 63171967 w 28"/>
                <a:gd name="T13" fmla="*/ 24638701 h 11"/>
                <a:gd name="T14" fmla="*/ 52024190 w 28"/>
                <a:gd name="T15" fmla="*/ 31677799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1"/>
                <a:gd name="T26" fmla="*/ 28 w 2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1">
                  <a:moveTo>
                    <a:pt x="14" y="9"/>
                  </a:moveTo>
                  <a:cubicBezTo>
                    <a:pt x="10" y="8"/>
                    <a:pt x="3" y="7"/>
                    <a:pt x="4" y="6"/>
                  </a:cubicBezTo>
                  <a:cubicBezTo>
                    <a:pt x="5" y="5"/>
                    <a:pt x="18" y="7"/>
                    <a:pt x="14" y="6"/>
                  </a:cubicBezTo>
                  <a:cubicBezTo>
                    <a:pt x="9" y="4"/>
                    <a:pt x="0" y="1"/>
                    <a:pt x="2" y="1"/>
                  </a:cubicBezTo>
                  <a:cubicBezTo>
                    <a:pt x="4" y="0"/>
                    <a:pt x="12" y="3"/>
                    <a:pt x="16" y="3"/>
                  </a:cubicBezTo>
                  <a:cubicBezTo>
                    <a:pt x="21" y="3"/>
                    <a:pt x="28" y="5"/>
                    <a:pt x="24" y="6"/>
                  </a:cubicBezTo>
                  <a:cubicBezTo>
                    <a:pt x="21" y="7"/>
                    <a:pt x="15" y="6"/>
                    <a:pt x="17" y="7"/>
                  </a:cubicBezTo>
                  <a:cubicBezTo>
                    <a:pt x="18" y="8"/>
                    <a:pt x="19" y="11"/>
                    <a:pt x="14" y="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1" name="Freeform 1198"/>
            <p:cNvSpPr>
              <a:spLocks/>
            </p:cNvSpPr>
            <p:nvPr/>
          </p:nvSpPr>
          <p:spPr bwMode="auto">
            <a:xfrm>
              <a:off x="323850" y="693738"/>
              <a:ext cx="26988" cy="19050"/>
            </a:xfrm>
            <a:custGeom>
              <a:avLst/>
              <a:gdLst>
                <a:gd name="T0" fmla="*/ 44593817 w 14"/>
                <a:gd name="T1" fmla="*/ 29032196 h 10"/>
                <a:gd name="T2" fmla="*/ 11147972 w 14"/>
                <a:gd name="T3" fmla="*/ 3629025 h 10"/>
                <a:gd name="T4" fmla="*/ 44593817 w 14"/>
                <a:gd name="T5" fmla="*/ 29032196 h 10"/>
                <a:gd name="T6" fmla="*/ 0 60000 65536"/>
                <a:gd name="T7" fmla="*/ 0 60000 65536"/>
                <a:gd name="T8" fmla="*/ 0 60000 65536"/>
                <a:gd name="T9" fmla="*/ 0 w 14"/>
                <a:gd name="T10" fmla="*/ 0 h 10"/>
                <a:gd name="T11" fmla="*/ 14 w 1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0">
                  <a:moveTo>
                    <a:pt x="12" y="8"/>
                  </a:moveTo>
                  <a:cubicBezTo>
                    <a:pt x="9" y="10"/>
                    <a:pt x="0" y="2"/>
                    <a:pt x="3" y="1"/>
                  </a:cubicBezTo>
                  <a:cubicBezTo>
                    <a:pt x="6" y="0"/>
                    <a:pt x="14" y="6"/>
                    <a:pt x="12" y="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2" name="Freeform 1199"/>
            <p:cNvSpPr>
              <a:spLocks/>
            </p:cNvSpPr>
            <p:nvPr/>
          </p:nvSpPr>
          <p:spPr bwMode="auto">
            <a:xfrm>
              <a:off x="366713" y="715963"/>
              <a:ext cx="25400" cy="6350"/>
            </a:xfrm>
            <a:custGeom>
              <a:avLst/>
              <a:gdLst>
                <a:gd name="T0" fmla="*/ 38174250 w 13"/>
                <a:gd name="T1" fmla="*/ 7559674 h 4"/>
                <a:gd name="T2" fmla="*/ 15269307 w 13"/>
                <a:gd name="T3" fmla="*/ 0 h 4"/>
                <a:gd name="T4" fmla="*/ 38174250 w 13"/>
                <a:gd name="T5" fmla="*/ 7559674 h 4"/>
                <a:gd name="T6" fmla="*/ 0 60000 65536"/>
                <a:gd name="T7" fmla="*/ 0 60000 65536"/>
                <a:gd name="T8" fmla="*/ 0 60000 65536"/>
                <a:gd name="T9" fmla="*/ 0 w 13"/>
                <a:gd name="T10" fmla="*/ 0 h 4"/>
                <a:gd name="T11" fmla="*/ 13 w 1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">
                  <a:moveTo>
                    <a:pt x="10" y="3"/>
                  </a:moveTo>
                  <a:cubicBezTo>
                    <a:pt x="5" y="4"/>
                    <a:pt x="0" y="0"/>
                    <a:pt x="4" y="0"/>
                  </a:cubicBezTo>
                  <a:cubicBezTo>
                    <a:pt x="8" y="0"/>
                    <a:pt x="13" y="3"/>
                    <a:pt x="10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3" name="Freeform 1200"/>
            <p:cNvSpPr>
              <a:spLocks/>
            </p:cNvSpPr>
            <p:nvPr/>
          </p:nvSpPr>
          <p:spPr bwMode="auto">
            <a:xfrm>
              <a:off x="365125" y="1003300"/>
              <a:ext cx="19050" cy="36513"/>
            </a:xfrm>
            <a:custGeom>
              <a:avLst/>
              <a:gdLst>
                <a:gd name="T0" fmla="*/ 18145126 w 10"/>
                <a:gd name="T1" fmla="*/ 0 h 19"/>
                <a:gd name="T2" fmla="*/ 32661227 w 10"/>
                <a:gd name="T3" fmla="*/ 70168379 h 19"/>
                <a:gd name="T4" fmla="*/ 18145126 w 10"/>
                <a:gd name="T5" fmla="*/ 0 h 19"/>
                <a:gd name="T6" fmla="*/ 0 60000 65536"/>
                <a:gd name="T7" fmla="*/ 0 60000 65536"/>
                <a:gd name="T8" fmla="*/ 0 60000 65536"/>
                <a:gd name="T9" fmla="*/ 0 w 10"/>
                <a:gd name="T10" fmla="*/ 0 h 19"/>
                <a:gd name="T11" fmla="*/ 10 w 1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9">
                  <a:moveTo>
                    <a:pt x="5" y="0"/>
                  </a:moveTo>
                  <a:cubicBezTo>
                    <a:pt x="0" y="0"/>
                    <a:pt x="8" y="19"/>
                    <a:pt x="9" y="19"/>
                  </a:cubicBezTo>
                  <a:cubicBezTo>
                    <a:pt x="10" y="18"/>
                    <a:pt x="9" y="0"/>
                    <a:pt x="5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4" name="Freeform 1201"/>
            <p:cNvSpPr>
              <a:spLocks/>
            </p:cNvSpPr>
            <p:nvPr/>
          </p:nvSpPr>
          <p:spPr bwMode="auto">
            <a:xfrm>
              <a:off x="373063" y="1068388"/>
              <a:ext cx="31750" cy="20637"/>
            </a:xfrm>
            <a:custGeom>
              <a:avLst/>
              <a:gdLst>
                <a:gd name="T0" fmla="*/ 10464425 w 17"/>
                <a:gd name="T1" fmla="*/ 3519546 h 11"/>
                <a:gd name="T2" fmla="*/ 10464425 w 17"/>
                <a:gd name="T3" fmla="*/ 31677799 h 11"/>
                <a:gd name="T4" fmla="*/ 52322123 w 17"/>
                <a:gd name="T5" fmla="*/ 31677799 h 11"/>
                <a:gd name="T6" fmla="*/ 10464425 w 17"/>
                <a:gd name="T7" fmla="*/ 351954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"/>
                <a:gd name="T14" fmla="*/ 17 w 1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">
                  <a:moveTo>
                    <a:pt x="3" y="1"/>
                  </a:moveTo>
                  <a:cubicBezTo>
                    <a:pt x="2" y="2"/>
                    <a:pt x="0" y="9"/>
                    <a:pt x="3" y="9"/>
                  </a:cubicBezTo>
                  <a:cubicBezTo>
                    <a:pt x="5" y="10"/>
                    <a:pt x="17" y="11"/>
                    <a:pt x="15" y="9"/>
                  </a:cubicBezTo>
                  <a:cubicBezTo>
                    <a:pt x="14" y="7"/>
                    <a:pt x="4" y="0"/>
                    <a:pt x="3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5" name="Freeform 1202"/>
            <p:cNvSpPr>
              <a:spLocks/>
            </p:cNvSpPr>
            <p:nvPr/>
          </p:nvSpPr>
          <p:spPr bwMode="auto">
            <a:xfrm>
              <a:off x="233363" y="1184275"/>
              <a:ext cx="66675" cy="42863"/>
            </a:xfrm>
            <a:custGeom>
              <a:avLst/>
              <a:gdLst>
                <a:gd name="T0" fmla="*/ 3629024 w 35"/>
                <a:gd name="T1" fmla="*/ 26571162 h 22"/>
                <a:gd name="T2" fmla="*/ 39919272 w 35"/>
                <a:gd name="T3" fmla="*/ 3795323 h 22"/>
                <a:gd name="T4" fmla="*/ 123386826 w 35"/>
                <a:gd name="T5" fmla="*/ 15183242 h 22"/>
                <a:gd name="T6" fmla="*/ 97983662 w 35"/>
                <a:gd name="T7" fmla="*/ 26571162 h 22"/>
                <a:gd name="T8" fmla="*/ 83467568 w 35"/>
                <a:gd name="T9" fmla="*/ 34163763 h 22"/>
                <a:gd name="T10" fmla="*/ 119757803 w 35"/>
                <a:gd name="T11" fmla="*/ 53142324 h 22"/>
                <a:gd name="T12" fmla="*/ 94354639 w 35"/>
                <a:gd name="T13" fmla="*/ 60734917 h 22"/>
                <a:gd name="T14" fmla="*/ 108870732 w 35"/>
                <a:gd name="T15" fmla="*/ 83510764 h 22"/>
                <a:gd name="T16" fmla="*/ 3629024 w 35"/>
                <a:gd name="T17" fmla="*/ 2657116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2"/>
                <a:gd name="T29" fmla="*/ 35 w 35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2">
                  <a:moveTo>
                    <a:pt x="1" y="7"/>
                  </a:moveTo>
                  <a:cubicBezTo>
                    <a:pt x="1" y="4"/>
                    <a:pt x="5" y="1"/>
                    <a:pt x="11" y="1"/>
                  </a:cubicBezTo>
                  <a:cubicBezTo>
                    <a:pt x="17" y="0"/>
                    <a:pt x="34" y="3"/>
                    <a:pt x="34" y="4"/>
                  </a:cubicBezTo>
                  <a:cubicBezTo>
                    <a:pt x="34" y="6"/>
                    <a:pt x="30" y="8"/>
                    <a:pt x="27" y="7"/>
                  </a:cubicBezTo>
                  <a:cubicBezTo>
                    <a:pt x="24" y="7"/>
                    <a:pt x="19" y="6"/>
                    <a:pt x="23" y="9"/>
                  </a:cubicBezTo>
                  <a:cubicBezTo>
                    <a:pt x="27" y="12"/>
                    <a:pt x="35" y="14"/>
                    <a:pt x="33" y="14"/>
                  </a:cubicBezTo>
                  <a:cubicBezTo>
                    <a:pt x="30" y="14"/>
                    <a:pt x="23" y="14"/>
                    <a:pt x="26" y="16"/>
                  </a:cubicBezTo>
                  <a:cubicBezTo>
                    <a:pt x="29" y="18"/>
                    <a:pt x="32" y="22"/>
                    <a:pt x="30" y="22"/>
                  </a:cubicBezTo>
                  <a:cubicBezTo>
                    <a:pt x="28" y="22"/>
                    <a:pt x="0" y="15"/>
                    <a:pt x="1" y="7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6" name="Freeform 1203"/>
            <p:cNvSpPr>
              <a:spLocks/>
            </p:cNvSpPr>
            <p:nvPr/>
          </p:nvSpPr>
          <p:spPr bwMode="auto">
            <a:xfrm>
              <a:off x="215900" y="1166813"/>
              <a:ext cx="47625" cy="9525"/>
            </a:xfrm>
            <a:custGeom>
              <a:avLst/>
              <a:gdLst>
                <a:gd name="T0" fmla="*/ 83467579 w 25"/>
                <a:gd name="T1" fmla="*/ 14516098 h 5"/>
                <a:gd name="T2" fmla="*/ 54435373 w 25"/>
                <a:gd name="T3" fmla="*/ 0 h 5"/>
                <a:gd name="T4" fmla="*/ 7258050 w 25"/>
                <a:gd name="T5" fmla="*/ 3629025 h 5"/>
                <a:gd name="T6" fmla="*/ 83467579 w 25"/>
                <a:gd name="T7" fmla="*/ 14516098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5"/>
                <a:gd name="T14" fmla="*/ 25 w 2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5">
                  <a:moveTo>
                    <a:pt x="23" y="4"/>
                  </a:moveTo>
                  <a:cubicBezTo>
                    <a:pt x="25" y="2"/>
                    <a:pt x="18" y="0"/>
                    <a:pt x="15" y="0"/>
                  </a:cubicBezTo>
                  <a:cubicBezTo>
                    <a:pt x="12" y="0"/>
                    <a:pt x="0" y="1"/>
                    <a:pt x="2" y="1"/>
                  </a:cubicBezTo>
                  <a:cubicBezTo>
                    <a:pt x="3" y="1"/>
                    <a:pt x="21" y="5"/>
                    <a:pt x="23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7" name="Freeform 1204"/>
            <p:cNvSpPr>
              <a:spLocks/>
            </p:cNvSpPr>
            <p:nvPr/>
          </p:nvSpPr>
          <p:spPr bwMode="auto">
            <a:xfrm>
              <a:off x="147638" y="1274763"/>
              <a:ext cx="66675" cy="28575"/>
            </a:xfrm>
            <a:custGeom>
              <a:avLst/>
              <a:gdLst>
                <a:gd name="T0" fmla="*/ 119757803 w 35"/>
                <a:gd name="T1" fmla="*/ 36290256 h 15"/>
                <a:gd name="T2" fmla="*/ 108870732 w 35"/>
                <a:gd name="T3" fmla="*/ 7258050 h 15"/>
                <a:gd name="T4" fmla="*/ 36290249 w 35"/>
                <a:gd name="T5" fmla="*/ 21774152 h 15"/>
                <a:gd name="T6" fmla="*/ 3629024 w 35"/>
                <a:gd name="T7" fmla="*/ 47177328 h 15"/>
                <a:gd name="T8" fmla="*/ 119757803 w 35"/>
                <a:gd name="T9" fmla="*/ 3629025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33" y="10"/>
                  </a:moveTo>
                  <a:cubicBezTo>
                    <a:pt x="35" y="9"/>
                    <a:pt x="35" y="0"/>
                    <a:pt x="30" y="2"/>
                  </a:cubicBezTo>
                  <a:cubicBezTo>
                    <a:pt x="25" y="3"/>
                    <a:pt x="13" y="5"/>
                    <a:pt x="10" y="6"/>
                  </a:cubicBezTo>
                  <a:cubicBezTo>
                    <a:pt x="7" y="7"/>
                    <a:pt x="0" y="13"/>
                    <a:pt x="1" y="13"/>
                  </a:cubicBezTo>
                  <a:cubicBezTo>
                    <a:pt x="2" y="14"/>
                    <a:pt x="25" y="15"/>
                    <a:pt x="33" y="1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8" name="Freeform 1205"/>
            <p:cNvSpPr>
              <a:spLocks/>
            </p:cNvSpPr>
            <p:nvPr/>
          </p:nvSpPr>
          <p:spPr bwMode="auto">
            <a:xfrm>
              <a:off x="8528050" y="1325563"/>
              <a:ext cx="12700" cy="20637"/>
            </a:xfrm>
            <a:custGeom>
              <a:avLst/>
              <a:gdLst>
                <a:gd name="T0" fmla="*/ 19750316 w 7"/>
                <a:gd name="T1" fmla="*/ 17597734 h 11"/>
                <a:gd name="T2" fmla="*/ 9875158 w 7"/>
                <a:gd name="T3" fmla="*/ 3519546 h 11"/>
                <a:gd name="T4" fmla="*/ 0 w 7"/>
                <a:gd name="T5" fmla="*/ 24638701 h 11"/>
                <a:gd name="T6" fmla="*/ 6584043 w 7"/>
                <a:gd name="T7" fmla="*/ 35197344 h 11"/>
                <a:gd name="T8" fmla="*/ 19750316 w 7"/>
                <a:gd name="T9" fmla="*/ 1759773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6" y="5"/>
                  </a:moveTo>
                  <a:cubicBezTo>
                    <a:pt x="5" y="4"/>
                    <a:pt x="4" y="1"/>
                    <a:pt x="3" y="1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8"/>
                    <a:pt x="1" y="11"/>
                    <a:pt x="2" y="10"/>
                  </a:cubicBezTo>
                  <a:cubicBezTo>
                    <a:pt x="3" y="9"/>
                    <a:pt x="7" y="7"/>
                    <a:pt x="6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9" name="Freeform 1206"/>
            <p:cNvSpPr>
              <a:spLocks/>
            </p:cNvSpPr>
            <p:nvPr/>
          </p:nvSpPr>
          <p:spPr bwMode="auto">
            <a:xfrm>
              <a:off x="8480425" y="1260475"/>
              <a:ext cx="19050" cy="14288"/>
            </a:xfrm>
            <a:custGeom>
              <a:avLst/>
              <a:gdLst>
                <a:gd name="T0" fmla="*/ 29032196 w 10"/>
                <a:gd name="T1" fmla="*/ 16665931 h 7"/>
                <a:gd name="T2" fmla="*/ 10887075 w 10"/>
                <a:gd name="T3" fmla="*/ 4165972 h 7"/>
                <a:gd name="T4" fmla="*/ 3629025 w 10"/>
                <a:gd name="T5" fmla="*/ 12497918 h 7"/>
                <a:gd name="T6" fmla="*/ 18145126 w 10"/>
                <a:gd name="T7" fmla="*/ 24997878 h 7"/>
                <a:gd name="T8" fmla="*/ 29032196 w 10"/>
                <a:gd name="T9" fmla="*/ 1666593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8" y="4"/>
                  </a:moveTo>
                  <a:cubicBezTo>
                    <a:pt x="6" y="4"/>
                    <a:pt x="5" y="0"/>
                    <a:pt x="3" y="1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2" y="4"/>
                    <a:pt x="3" y="7"/>
                    <a:pt x="5" y="6"/>
                  </a:cubicBezTo>
                  <a:cubicBezTo>
                    <a:pt x="7" y="5"/>
                    <a:pt x="10" y="5"/>
                    <a:pt x="8" y="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0" name="Freeform 1207"/>
            <p:cNvSpPr>
              <a:spLocks/>
            </p:cNvSpPr>
            <p:nvPr/>
          </p:nvSpPr>
          <p:spPr bwMode="auto">
            <a:xfrm>
              <a:off x="393700" y="936625"/>
              <a:ext cx="12700" cy="11113"/>
            </a:xfrm>
            <a:custGeom>
              <a:avLst/>
              <a:gdLst>
                <a:gd name="T0" fmla="*/ 23041429 w 7"/>
                <a:gd name="T1" fmla="*/ 10292491 h 6"/>
                <a:gd name="T2" fmla="*/ 6584043 w 7"/>
                <a:gd name="T3" fmla="*/ 13722702 h 6"/>
                <a:gd name="T4" fmla="*/ 23041429 w 7"/>
                <a:gd name="T5" fmla="*/ 1029249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7" y="3"/>
                  </a:moveTo>
                  <a:cubicBezTo>
                    <a:pt x="7" y="0"/>
                    <a:pt x="0" y="3"/>
                    <a:pt x="2" y="4"/>
                  </a:cubicBezTo>
                  <a:cubicBezTo>
                    <a:pt x="4" y="6"/>
                    <a:pt x="7" y="4"/>
                    <a:pt x="7" y="3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1" name="Freeform 1208"/>
            <p:cNvSpPr>
              <a:spLocks/>
            </p:cNvSpPr>
            <p:nvPr/>
          </p:nvSpPr>
          <p:spPr bwMode="auto">
            <a:xfrm>
              <a:off x="352425" y="879475"/>
              <a:ext cx="17463" cy="11113"/>
            </a:xfrm>
            <a:custGeom>
              <a:avLst/>
              <a:gdLst>
                <a:gd name="T0" fmla="*/ 26353604 w 9"/>
                <a:gd name="T1" fmla="*/ 6860425 h 6"/>
                <a:gd name="T2" fmla="*/ 11294679 w 9"/>
                <a:gd name="T3" fmla="*/ 17152917 h 6"/>
                <a:gd name="T4" fmla="*/ 26353604 w 9"/>
                <a:gd name="T5" fmla="*/ 6860425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7" y="2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5" y="6"/>
                    <a:pt x="9" y="3"/>
                    <a:pt x="7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2" name="Freeform 1209"/>
            <p:cNvSpPr>
              <a:spLocks/>
            </p:cNvSpPr>
            <p:nvPr/>
          </p:nvSpPr>
          <p:spPr bwMode="auto">
            <a:xfrm>
              <a:off x="393700" y="863600"/>
              <a:ext cx="14288" cy="12700"/>
            </a:xfrm>
            <a:custGeom>
              <a:avLst/>
              <a:gdLst>
                <a:gd name="T0" fmla="*/ 22328568 w 8"/>
                <a:gd name="T1" fmla="*/ 4480984 h 6"/>
                <a:gd name="T2" fmla="*/ 6379591 w 8"/>
                <a:gd name="T3" fmla="*/ 17921819 h 6"/>
                <a:gd name="T4" fmla="*/ 22328568 w 8"/>
                <a:gd name="T5" fmla="*/ 4480984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7" y="1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5" y="6"/>
                    <a:pt x="8" y="2"/>
                    <a:pt x="7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3" name="Freeform 1210"/>
            <p:cNvSpPr>
              <a:spLocks/>
            </p:cNvSpPr>
            <p:nvPr/>
          </p:nvSpPr>
          <p:spPr bwMode="auto">
            <a:xfrm>
              <a:off x="7989888" y="962025"/>
              <a:ext cx="28575" cy="3175"/>
            </a:xfrm>
            <a:custGeom>
              <a:avLst/>
              <a:gdLst>
                <a:gd name="T0" fmla="*/ 47177328 w 15"/>
                <a:gd name="T1" fmla="*/ 5040312 h 2"/>
                <a:gd name="T2" fmla="*/ 10887076 w 15"/>
                <a:gd name="T3" fmla="*/ 2520950 h 2"/>
                <a:gd name="T4" fmla="*/ 47177328 w 15"/>
                <a:gd name="T5" fmla="*/ 5040312 h 2"/>
                <a:gd name="T6" fmla="*/ 0 60000 65536"/>
                <a:gd name="T7" fmla="*/ 0 60000 65536"/>
                <a:gd name="T8" fmla="*/ 0 60000 65536"/>
                <a:gd name="T9" fmla="*/ 0 w 15"/>
                <a:gd name="T10" fmla="*/ 0 h 2"/>
                <a:gd name="T11" fmla="*/ 15 w 1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">
                  <a:moveTo>
                    <a:pt x="13" y="2"/>
                  </a:moveTo>
                  <a:cubicBezTo>
                    <a:pt x="10" y="1"/>
                    <a:pt x="0" y="0"/>
                    <a:pt x="3" y="1"/>
                  </a:cubicBezTo>
                  <a:cubicBezTo>
                    <a:pt x="6" y="2"/>
                    <a:pt x="15" y="2"/>
                    <a:pt x="13" y="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4" name="Freeform 1211"/>
            <p:cNvSpPr>
              <a:spLocks/>
            </p:cNvSpPr>
            <p:nvPr/>
          </p:nvSpPr>
          <p:spPr bwMode="auto">
            <a:xfrm>
              <a:off x="8021638" y="962025"/>
              <a:ext cx="26987" cy="3175"/>
            </a:xfrm>
            <a:custGeom>
              <a:avLst/>
              <a:gdLst>
                <a:gd name="T0" fmla="*/ 48304804 w 14"/>
                <a:gd name="T1" fmla="*/ 2520950 h 2"/>
                <a:gd name="T2" fmla="*/ 11147559 w 14"/>
                <a:gd name="T3" fmla="*/ 2520950 h 2"/>
                <a:gd name="T4" fmla="*/ 48304804 w 14"/>
                <a:gd name="T5" fmla="*/ 252095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13" y="1"/>
                  </a:moveTo>
                  <a:cubicBezTo>
                    <a:pt x="10" y="0"/>
                    <a:pt x="0" y="0"/>
                    <a:pt x="3" y="1"/>
                  </a:cubicBezTo>
                  <a:cubicBezTo>
                    <a:pt x="6" y="2"/>
                    <a:pt x="14" y="1"/>
                    <a:pt x="13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5" name="Freeform 1212"/>
            <p:cNvSpPr>
              <a:spLocks/>
            </p:cNvSpPr>
            <p:nvPr/>
          </p:nvSpPr>
          <p:spPr bwMode="auto">
            <a:xfrm>
              <a:off x="87313" y="603250"/>
              <a:ext cx="120650" cy="26988"/>
            </a:xfrm>
            <a:custGeom>
              <a:avLst/>
              <a:gdLst>
                <a:gd name="T0" fmla="*/ 121029186 w 63"/>
                <a:gd name="T1" fmla="*/ 52025154 h 14"/>
                <a:gd name="T2" fmla="*/ 216384825 w 63"/>
                <a:gd name="T3" fmla="*/ 37160553 h 14"/>
                <a:gd name="T4" fmla="*/ 124696562 w 63"/>
                <a:gd name="T5" fmla="*/ 14864605 h 14"/>
                <a:gd name="T6" fmla="*/ 29340931 w 63"/>
                <a:gd name="T7" fmla="*/ 3716633 h 14"/>
                <a:gd name="T8" fmla="*/ 0 w 63"/>
                <a:gd name="T9" fmla="*/ 0 h 14"/>
                <a:gd name="T10" fmla="*/ 0 w 63"/>
                <a:gd name="T11" fmla="*/ 52025154 h 14"/>
                <a:gd name="T12" fmla="*/ 121029186 w 63"/>
                <a:gd name="T13" fmla="*/ 5202515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4"/>
                <a:gd name="T23" fmla="*/ 63 w 6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4">
                  <a:moveTo>
                    <a:pt x="33" y="14"/>
                  </a:moveTo>
                  <a:cubicBezTo>
                    <a:pt x="42" y="14"/>
                    <a:pt x="63" y="12"/>
                    <a:pt x="59" y="10"/>
                  </a:cubicBezTo>
                  <a:cubicBezTo>
                    <a:pt x="56" y="8"/>
                    <a:pt x="45" y="3"/>
                    <a:pt x="34" y="4"/>
                  </a:cubicBezTo>
                  <a:cubicBezTo>
                    <a:pt x="23" y="5"/>
                    <a:pt x="15" y="2"/>
                    <a:pt x="8" y="1"/>
                  </a:cubicBezTo>
                  <a:cubicBezTo>
                    <a:pt x="6" y="1"/>
                    <a:pt x="4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" y="13"/>
                    <a:pt x="27" y="13"/>
                    <a:pt x="33" y="14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6" name="Freeform 1213"/>
            <p:cNvSpPr>
              <a:spLocks/>
            </p:cNvSpPr>
            <p:nvPr/>
          </p:nvSpPr>
          <p:spPr bwMode="auto">
            <a:xfrm>
              <a:off x="160338" y="1184275"/>
              <a:ext cx="1587" cy="1588"/>
            </a:xfrm>
            <a:custGeom>
              <a:avLst/>
              <a:gdLst>
                <a:gd name="T0" fmla="*/ 0 w 1587"/>
                <a:gd name="T1" fmla="*/ 0 h 1588"/>
                <a:gd name="T2" fmla="*/ 0 w 1587"/>
                <a:gd name="T3" fmla="*/ 0 h 1588"/>
                <a:gd name="T4" fmla="*/ 0 w 1587"/>
                <a:gd name="T5" fmla="*/ 0 h 1588"/>
                <a:gd name="T6" fmla="*/ 0 60000 65536"/>
                <a:gd name="T7" fmla="*/ 0 60000 65536"/>
                <a:gd name="T8" fmla="*/ 0 60000 65536"/>
                <a:gd name="T9" fmla="*/ 0 w 1587"/>
                <a:gd name="T10" fmla="*/ 0 h 1588"/>
                <a:gd name="T11" fmla="*/ 1587 w 158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5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7" name="Freeform 1214"/>
            <p:cNvSpPr>
              <a:spLocks/>
            </p:cNvSpPr>
            <p:nvPr/>
          </p:nvSpPr>
          <p:spPr bwMode="auto">
            <a:xfrm>
              <a:off x="87313" y="692150"/>
              <a:ext cx="461962" cy="714375"/>
            </a:xfrm>
            <a:custGeom>
              <a:avLst/>
              <a:gdLst>
                <a:gd name="T0" fmla="*/ 637704258 w 242"/>
                <a:gd name="T1" fmla="*/ 36484701 h 374"/>
                <a:gd name="T2" fmla="*/ 488299557 w 242"/>
                <a:gd name="T3" fmla="*/ 83914234 h 374"/>
                <a:gd name="T4" fmla="*/ 331606668 w 242"/>
                <a:gd name="T5" fmla="*/ 145938802 h 374"/>
                <a:gd name="T6" fmla="*/ 389911220 w 242"/>
                <a:gd name="T7" fmla="*/ 32836423 h 374"/>
                <a:gd name="T8" fmla="*/ 138472180 w 242"/>
                <a:gd name="T9" fmla="*/ 91210789 h 374"/>
                <a:gd name="T10" fmla="*/ 54660414 w 242"/>
                <a:gd name="T11" fmla="*/ 21891583 h 374"/>
                <a:gd name="T12" fmla="*/ 18220777 w 242"/>
                <a:gd name="T13" fmla="*/ 1360874858 h 374"/>
                <a:gd name="T14" fmla="*/ 83811751 w 242"/>
                <a:gd name="T15" fmla="*/ 1342631560 h 374"/>
                <a:gd name="T16" fmla="*/ 389911220 w 242"/>
                <a:gd name="T17" fmla="*/ 1200343005 h 374"/>
                <a:gd name="T18" fmla="*/ 189490334 w 242"/>
                <a:gd name="T19" fmla="*/ 1193046450 h 374"/>
                <a:gd name="T20" fmla="*/ 138472180 w 242"/>
                <a:gd name="T21" fmla="*/ 1193046450 h 374"/>
                <a:gd name="T22" fmla="*/ 65592890 w 242"/>
                <a:gd name="T23" fmla="*/ 1171154875 h 374"/>
                <a:gd name="T24" fmla="*/ 131185781 w 242"/>
                <a:gd name="T25" fmla="*/ 1120077079 h 374"/>
                <a:gd name="T26" fmla="*/ 200420887 w 242"/>
                <a:gd name="T27" fmla="*/ 1079944116 h 374"/>
                <a:gd name="T28" fmla="*/ 313385898 w 242"/>
                <a:gd name="T29" fmla="*/ 1156561764 h 374"/>
                <a:gd name="T30" fmla="*/ 411776144 w 242"/>
                <a:gd name="T31" fmla="*/ 1112780524 h 374"/>
                <a:gd name="T32" fmla="*/ 375334605 w 242"/>
                <a:gd name="T33" fmla="*/ 1061700818 h 374"/>
                <a:gd name="T34" fmla="*/ 233218271 w 242"/>
                <a:gd name="T35" fmla="*/ 1003326467 h 374"/>
                <a:gd name="T36" fmla="*/ 258725499 w 242"/>
                <a:gd name="T37" fmla="*/ 966841543 h 374"/>
                <a:gd name="T38" fmla="*/ 163981257 w 242"/>
                <a:gd name="T39" fmla="*/ 963193265 h 374"/>
                <a:gd name="T40" fmla="*/ 204065040 w 242"/>
                <a:gd name="T41" fmla="*/ 963193265 h 374"/>
                <a:gd name="T42" fmla="*/ 138472180 w 242"/>
                <a:gd name="T43" fmla="*/ 941301690 h 374"/>
                <a:gd name="T44" fmla="*/ 182202026 w 242"/>
                <a:gd name="T45" fmla="*/ 919412024 h 374"/>
                <a:gd name="T46" fmla="*/ 240506579 w 242"/>
                <a:gd name="T47" fmla="*/ 904817004 h 374"/>
                <a:gd name="T48" fmla="*/ 280590422 w 242"/>
                <a:gd name="T49" fmla="*/ 886575616 h 374"/>
                <a:gd name="T50" fmla="*/ 306097590 w 242"/>
                <a:gd name="T51" fmla="*/ 882927339 h 374"/>
                <a:gd name="T52" fmla="*/ 466436543 w 242"/>
                <a:gd name="T53" fmla="*/ 897520449 h 374"/>
                <a:gd name="T54" fmla="*/ 408131990 w 242"/>
                <a:gd name="T55" fmla="*/ 871980596 h 374"/>
                <a:gd name="T56" fmla="*/ 404487836 w 242"/>
                <a:gd name="T57" fmla="*/ 795362947 h 374"/>
                <a:gd name="T58" fmla="*/ 502876292 w 242"/>
                <a:gd name="T59" fmla="*/ 828199355 h 374"/>
                <a:gd name="T60" fmla="*/ 506520446 w 242"/>
                <a:gd name="T61" fmla="*/ 795362947 h 374"/>
                <a:gd name="T62" fmla="*/ 444571619 w 242"/>
                <a:gd name="T63" fmla="*/ 751581706 h 374"/>
                <a:gd name="T64" fmla="*/ 455504081 w 242"/>
                <a:gd name="T65" fmla="*/ 736988596 h 374"/>
                <a:gd name="T66" fmla="*/ 524741215 w 242"/>
                <a:gd name="T67" fmla="*/ 715097021 h 374"/>
                <a:gd name="T68" fmla="*/ 532027614 w 242"/>
                <a:gd name="T69" fmla="*/ 700503911 h 374"/>
                <a:gd name="T70" fmla="*/ 484655403 w 242"/>
                <a:gd name="T71" fmla="*/ 634831094 h 374"/>
                <a:gd name="T72" fmla="*/ 400843682 w 242"/>
                <a:gd name="T73" fmla="*/ 598346409 h 374"/>
                <a:gd name="T74" fmla="*/ 437283312 w 242"/>
                <a:gd name="T75" fmla="*/ 583753299 h 374"/>
                <a:gd name="T76" fmla="*/ 557536691 w 242"/>
                <a:gd name="T77" fmla="*/ 521728760 h 374"/>
                <a:gd name="T78" fmla="*/ 491943711 w 242"/>
                <a:gd name="T79" fmla="*/ 492542420 h 374"/>
                <a:gd name="T80" fmla="*/ 440927466 w 242"/>
                <a:gd name="T81" fmla="*/ 459706012 h 374"/>
                <a:gd name="T82" fmla="*/ 433639158 w 242"/>
                <a:gd name="T83" fmla="*/ 415924771 h 374"/>
                <a:gd name="T84" fmla="*/ 513808753 w 242"/>
                <a:gd name="T85" fmla="*/ 339307123 h 374"/>
                <a:gd name="T86" fmla="*/ 568469152 w 242"/>
                <a:gd name="T87" fmla="*/ 266337751 h 374"/>
                <a:gd name="T88" fmla="*/ 488299557 w 242"/>
                <a:gd name="T89" fmla="*/ 259041196 h 374"/>
                <a:gd name="T90" fmla="*/ 626773705 w 242"/>
                <a:gd name="T91" fmla="*/ 215259896 h 374"/>
                <a:gd name="T92" fmla="*/ 557536691 w 242"/>
                <a:gd name="T93" fmla="*/ 178775210 h 374"/>
                <a:gd name="T94" fmla="*/ 626773705 w 242"/>
                <a:gd name="T95" fmla="*/ 160531912 h 374"/>
                <a:gd name="T96" fmla="*/ 728806196 w 242"/>
                <a:gd name="T97" fmla="*/ 120398919 h 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2"/>
                <a:gd name="T148" fmla="*/ 0 h 374"/>
                <a:gd name="T149" fmla="*/ 242 w 242"/>
                <a:gd name="T150" fmla="*/ 374 h 3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2" h="374">
                  <a:moveTo>
                    <a:pt x="238" y="19"/>
                  </a:moveTo>
                  <a:cubicBezTo>
                    <a:pt x="233" y="16"/>
                    <a:pt x="211" y="8"/>
                    <a:pt x="204" y="9"/>
                  </a:cubicBezTo>
                  <a:cubicBezTo>
                    <a:pt x="197" y="9"/>
                    <a:pt x="183" y="5"/>
                    <a:pt x="175" y="10"/>
                  </a:cubicBezTo>
                  <a:cubicBezTo>
                    <a:pt x="168" y="15"/>
                    <a:pt x="164" y="24"/>
                    <a:pt x="158" y="22"/>
                  </a:cubicBezTo>
                  <a:cubicBezTo>
                    <a:pt x="152" y="20"/>
                    <a:pt x="146" y="19"/>
                    <a:pt x="144" y="20"/>
                  </a:cubicBezTo>
                  <a:cubicBezTo>
                    <a:pt x="141" y="21"/>
                    <a:pt x="133" y="26"/>
                    <a:pt x="134" y="23"/>
                  </a:cubicBezTo>
                  <a:cubicBezTo>
                    <a:pt x="134" y="20"/>
                    <a:pt x="136" y="17"/>
                    <a:pt x="133" y="17"/>
                  </a:cubicBezTo>
                  <a:cubicBezTo>
                    <a:pt x="130" y="18"/>
                    <a:pt x="119" y="24"/>
                    <a:pt x="115" y="27"/>
                  </a:cubicBezTo>
                  <a:cubicBezTo>
                    <a:pt x="111" y="30"/>
                    <a:pt x="93" y="37"/>
                    <a:pt x="91" y="40"/>
                  </a:cubicBezTo>
                  <a:cubicBezTo>
                    <a:pt x="89" y="43"/>
                    <a:pt x="74" y="52"/>
                    <a:pt x="79" y="48"/>
                  </a:cubicBezTo>
                  <a:cubicBezTo>
                    <a:pt x="84" y="44"/>
                    <a:pt x="90" y="35"/>
                    <a:pt x="96" y="30"/>
                  </a:cubicBezTo>
                  <a:cubicBezTo>
                    <a:pt x="103" y="25"/>
                    <a:pt x="110" y="13"/>
                    <a:pt x="107" y="9"/>
                  </a:cubicBezTo>
                  <a:cubicBezTo>
                    <a:pt x="104" y="4"/>
                    <a:pt x="91" y="0"/>
                    <a:pt x="86" y="5"/>
                  </a:cubicBezTo>
                  <a:cubicBezTo>
                    <a:pt x="81" y="10"/>
                    <a:pt x="82" y="12"/>
                    <a:pt x="78" y="14"/>
                  </a:cubicBezTo>
                  <a:cubicBezTo>
                    <a:pt x="73" y="16"/>
                    <a:pt x="39" y="26"/>
                    <a:pt x="38" y="25"/>
                  </a:cubicBezTo>
                  <a:cubicBezTo>
                    <a:pt x="37" y="24"/>
                    <a:pt x="34" y="21"/>
                    <a:pt x="39" y="19"/>
                  </a:cubicBezTo>
                  <a:cubicBezTo>
                    <a:pt x="44" y="17"/>
                    <a:pt x="68" y="11"/>
                    <a:pt x="66" y="8"/>
                  </a:cubicBezTo>
                  <a:cubicBezTo>
                    <a:pt x="64" y="6"/>
                    <a:pt x="26" y="5"/>
                    <a:pt x="15" y="6"/>
                  </a:cubicBezTo>
                  <a:cubicBezTo>
                    <a:pt x="10" y="6"/>
                    <a:pt x="5" y="7"/>
                    <a:pt x="0" y="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3" y="374"/>
                    <a:pt x="7" y="374"/>
                    <a:pt x="5" y="373"/>
                  </a:cubicBezTo>
                  <a:cubicBezTo>
                    <a:pt x="3" y="371"/>
                    <a:pt x="1" y="369"/>
                    <a:pt x="4" y="369"/>
                  </a:cubicBezTo>
                  <a:cubicBezTo>
                    <a:pt x="7" y="368"/>
                    <a:pt x="6" y="370"/>
                    <a:pt x="10" y="370"/>
                  </a:cubicBezTo>
                  <a:cubicBezTo>
                    <a:pt x="14" y="370"/>
                    <a:pt x="16" y="370"/>
                    <a:pt x="23" y="368"/>
                  </a:cubicBezTo>
                  <a:cubicBezTo>
                    <a:pt x="29" y="367"/>
                    <a:pt x="42" y="366"/>
                    <a:pt x="49" y="362"/>
                  </a:cubicBezTo>
                  <a:cubicBezTo>
                    <a:pt x="56" y="359"/>
                    <a:pt x="75" y="347"/>
                    <a:pt x="81" y="344"/>
                  </a:cubicBezTo>
                  <a:cubicBezTo>
                    <a:pt x="86" y="340"/>
                    <a:pt x="110" y="329"/>
                    <a:pt x="107" y="329"/>
                  </a:cubicBezTo>
                  <a:cubicBezTo>
                    <a:pt x="103" y="329"/>
                    <a:pt x="90" y="329"/>
                    <a:pt x="84" y="328"/>
                  </a:cubicBezTo>
                  <a:cubicBezTo>
                    <a:pt x="78" y="326"/>
                    <a:pt x="71" y="323"/>
                    <a:pt x="66" y="323"/>
                  </a:cubicBezTo>
                  <a:cubicBezTo>
                    <a:pt x="62" y="323"/>
                    <a:pt x="53" y="328"/>
                    <a:pt x="52" y="327"/>
                  </a:cubicBezTo>
                  <a:cubicBezTo>
                    <a:pt x="50" y="326"/>
                    <a:pt x="49" y="324"/>
                    <a:pt x="47" y="325"/>
                  </a:cubicBezTo>
                  <a:cubicBezTo>
                    <a:pt x="45" y="326"/>
                    <a:pt x="41" y="332"/>
                    <a:pt x="39" y="331"/>
                  </a:cubicBezTo>
                  <a:cubicBezTo>
                    <a:pt x="38" y="331"/>
                    <a:pt x="33" y="329"/>
                    <a:pt x="38" y="327"/>
                  </a:cubicBezTo>
                  <a:cubicBezTo>
                    <a:pt x="43" y="324"/>
                    <a:pt x="54" y="322"/>
                    <a:pt x="50" y="322"/>
                  </a:cubicBezTo>
                  <a:cubicBezTo>
                    <a:pt x="46" y="322"/>
                    <a:pt x="30" y="323"/>
                    <a:pt x="27" y="322"/>
                  </a:cubicBezTo>
                  <a:cubicBezTo>
                    <a:pt x="24" y="321"/>
                    <a:pt x="19" y="321"/>
                    <a:pt x="18" y="321"/>
                  </a:cubicBezTo>
                  <a:cubicBezTo>
                    <a:pt x="17" y="321"/>
                    <a:pt x="20" y="319"/>
                    <a:pt x="23" y="317"/>
                  </a:cubicBezTo>
                  <a:cubicBezTo>
                    <a:pt x="27" y="315"/>
                    <a:pt x="30" y="314"/>
                    <a:pt x="31" y="311"/>
                  </a:cubicBezTo>
                  <a:cubicBezTo>
                    <a:pt x="32" y="309"/>
                    <a:pt x="33" y="307"/>
                    <a:pt x="36" y="307"/>
                  </a:cubicBezTo>
                  <a:cubicBezTo>
                    <a:pt x="40" y="308"/>
                    <a:pt x="39" y="310"/>
                    <a:pt x="46" y="309"/>
                  </a:cubicBezTo>
                  <a:cubicBezTo>
                    <a:pt x="52" y="307"/>
                    <a:pt x="70" y="303"/>
                    <a:pt x="67" y="302"/>
                  </a:cubicBezTo>
                  <a:cubicBezTo>
                    <a:pt x="64" y="301"/>
                    <a:pt x="59" y="297"/>
                    <a:pt x="55" y="296"/>
                  </a:cubicBezTo>
                  <a:cubicBezTo>
                    <a:pt x="51" y="294"/>
                    <a:pt x="56" y="294"/>
                    <a:pt x="63" y="297"/>
                  </a:cubicBezTo>
                  <a:cubicBezTo>
                    <a:pt x="70" y="300"/>
                    <a:pt x="79" y="304"/>
                    <a:pt x="80" y="306"/>
                  </a:cubicBezTo>
                  <a:cubicBezTo>
                    <a:pt x="82" y="308"/>
                    <a:pt x="77" y="313"/>
                    <a:pt x="86" y="317"/>
                  </a:cubicBezTo>
                  <a:cubicBezTo>
                    <a:pt x="95" y="322"/>
                    <a:pt x="102" y="317"/>
                    <a:pt x="102" y="315"/>
                  </a:cubicBezTo>
                  <a:cubicBezTo>
                    <a:pt x="102" y="313"/>
                    <a:pt x="104" y="323"/>
                    <a:pt x="107" y="319"/>
                  </a:cubicBezTo>
                  <a:cubicBezTo>
                    <a:pt x="111" y="315"/>
                    <a:pt x="114" y="311"/>
                    <a:pt x="113" y="305"/>
                  </a:cubicBezTo>
                  <a:cubicBezTo>
                    <a:pt x="112" y="299"/>
                    <a:pt x="111" y="293"/>
                    <a:pt x="110" y="294"/>
                  </a:cubicBezTo>
                  <a:cubicBezTo>
                    <a:pt x="108" y="295"/>
                    <a:pt x="105" y="298"/>
                    <a:pt x="105" y="296"/>
                  </a:cubicBezTo>
                  <a:cubicBezTo>
                    <a:pt x="105" y="294"/>
                    <a:pt x="107" y="293"/>
                    <a:pt x="103" y="291"/>
                  </a:cubicBezTo>
                  <a:cubicBezTo>
                    <a:pt x="100" y="289"/>
                    <a:pt x="77" y="274"/>
                    <a:pt x="74" y="274"/>
                  </a:cubicBezTo>
                  <a:cubicBezTo>
                    <a:pt x="71" y="273"/>
                    <a:pt x="66" y="277"/>
                    <a:pt x="65" y="279"/>
                  </a:cubicBezTo>
                  <a:cubicBezTo>
                    <a:pt x="63" y="280"/>
                    <a:pt x="66" y="276"/>
                    <a:pt x="64" y="275"/>
                  </a:cubicBezTo>
                  <a:cubicBezTo>
                    <a:pt x="62" y="274"/>
                    <a:pt x="58" y="273"/>
                    <a:pt x="61" y="273"/>
                  </a:cubicBezTo>
                  <a:cubicBezTo>
                    <a:pt x="64" y="272"/>
                    <a:pt x="70" y="274"/>
                    <a:pt x="71" y="271"/>
                  </a:cubicBezTo>
                  <a:cubicBezTo>
                    <a:pt x="71" y="269"/>
                    <a:pt x="73" y="267"/>
                    <a:pt x="71" y="265"/>
                  </a:cubicBezTo>
                  <a:cubicBezTo>
                    <a:pt x="68" y="263"/>
                    <a:pt x="64" y="262"/>
                    <a:pt x="61" y="264"/>
                  </a:cubicBezTo>
                  <a:cubicBezTo>
                    <a:pt x="59" y="266"/>
                    <a:pt x="56" y="269"/>
                    <a:pt x="53" y="268"/>
                  </a:cubicBezTo>
                  <a:cubicBezTo>
                    <a:pt x="51" y="267"/>
                    <a:pt x="49" y="263"/>
                    <a:pt x="45" y="264"/>
                  </a:cubicBezTo>
                  <a:cubicBezTo>
                    <a:pt x="40" y="265"/>
                    <a:pt x="37" y="263"/>
                    <a:pt x="40" y="263"/>
                  </a:cubicBezTo>
                  <a:cubicBezTo>
                    <a:pt x="42" y="263"/>
                    <a:pt x="47" y="261"/>
                    <a:pt x="49" y="261"/>
                  </a:cubicBezTo>
                  <a:cubicBezTo>
                    <a:pt x="51" y="262"/>
                    <a:pt x="53" y="266"/>
                    <a:pt x="56" y="264"/>
                  </a:cubicBezTo>
                  <a:cubicBezTo>
                    <a:pt x="59" y="262"/>
                    <a:pt x="69" y="261"/>
                    <a:pt x="70" y="261"/>
                  </a:cubicBezTo>
                  <a:cubicBezTo>
                    <a:pt x="70" y="260"/>
                    <a:pt x="63" y="255"/>
                    <a:pt x="58" y="255"/>
                  </a:cubicBezTo>
                  <a:cubicBezTo>
                    <a:pt x="54" y="255"/>
                    <a:pt x="40" y="256"/>
                    <a:pt x="38" y="258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40" y="256"/>
                    <a:pt x="45" y="252"/>
                    <a:pt x="50" y="252"/>
                  </a:cubicBezTo>
                  <a:cubicBezTo>
                    <a:pt x="56" y="252"/>
                    <a:pt x="40" y="249"/>
                    <a:pt x="39" y="247"/>
                  </a:cubicBezTo>
                  <a:cubicBezTo>
                    <a:pt x="39" y="247"/>
                    <a:pt x="53" y="251"/>
                    <a:pt x="60" y="251"/>
                  </a:cubicBezTo>
                  <a:cubicBezTo>
                    <a:pt x="60" y="251"/>
                    <a:pt x="64" y="248"/>
                    <a:pt x="66" y="248"/>
                  </a:cubicBezTo>
                  <a:cubicBezTo>
                    <a:pt x="68" y="247"/>
                    <a:pt x="72" y="247"/>
                    <a:pt x="71" y="246"/>
                  </a:cubicBezTo>
                  <a:cubicBezTo>
                    <a:pt x="70" y="244"/>
                    <a:pt x="61" y="235"/>
                    <a:pt x="63" y="236"/>
                  </a:cubicBezTo>
                  <a:cubicBezTo>
                    <a:pt x="65" y="238"/>
                    <a:pt x="76" y="244"/>
                    <a:pt x="77" y="243"/>
                  </a:cubicBezTo>
                  <a:cubicBezTo>
                    <a:pt x="79" y="243"/>
                    <a:pt x="78" y="239"/>
                    <a:pt x="82" y="239"/>
                  </a:cubicBezTo>
                  <a:cubicBezTo>
                    <a:pt x="86" y="239"/>
                    <a:pt x="107" y="244"/>
                    <a:pt x="104" y="244"/>
                  </a:cubicBezTo>
                  <a:cubicBezTo>
                    <a:pt x="101" y="244"/>
                    <a:pt x="84" y="239"/>
                    <a:pt x="84" y="242"/>
                  </a:cubicBezTo>
                  <a:cubicBezTo>
                    <a:pt x="85" y="244"/>
                    <a:pt x="95" y="250"/>
                    <a:pt x="100" y="250"/>
                  </a:cubicBezTo>
                  <a:cubicBezTo>
                    <a:pt x="104" y="251"/>
                    <a:pt x="115" y="248"/>
                    <a:pt x="118" y="247"/>
                  </a:cubicBezTo>
                  <a:cubicBezTo>
                    <a:pt x="122" y="246"/>
                    <a:pt x="127" y="249"/>
                    <a:pt x="128" y="246"/>
                  </a:cubicBezTo>
                  <a:cubicBezTo>
                    <a:pt x="130" y="243"/>
                    <a:pt x="135" y="240"/>
                    <a:pt x="129" y="237"/>
                  </a:cubicBezTo>
                  <a:cubicBezTo>
                    <a:pt x="123" y="234"/>
                    <a:pt x="112" y="230"/>
                    <a:pt x="112" y="232"/>
                  </a:cubicBezTo>
                  <a:cubicBezTo>
                    <a:pt x="111" y="234"/>
                    <a:pt x="114" y="243"/>
                    <a:pt x="112" y="239"/>
                  </a:cubicBezTo>
                  <a:cubicBezTo>
                    <a:pt x="110" y="236"/>
                    <a:pt x="108" y="231"/>
                    <a:pt x="105" y="231"/>
                  </a:cubicBezTo>
                  <a:cubicBezTo>
                    <a:pt x="101" y="231"/>
                    <a:pt x="110" y="230"/>
                    <a:pt x="107" y="227"/>
                  </a:cubicBezTo>
                  <a:cubicBezTo>
                    <a:pt x="104" y="223"/>
                    <a:pt x="110" y="225"/>
                    <a:pt x="111" y="218"/>
                  </a:cubicBezTo>
                  <a:cubicBezTo>
                    <a:pt x="111" y="211"/>
                    <a:pt x="112" y="224"/>
                    <a:pt x="112" y="226"/>
                  </a:cubicBezTo>
                  <a:cubicBezTo>
                    <a:pt x="113" y="229"/>
                    <a:pt x="113" y="230"/>
                    <a:pt x="120" y="230"/>
                  </a:cubicBezTo>
                  <a:cubicBezTo>
                    <a:pt x="126" y="230"/>
                    <a:pt x="133" y="227"/>
                    <a:pt x="138" y="227"/>
                  </a:cubicBezTo>
                  <a:cubicBezTo>
                    <a:pt x="142" y="228"/>
                    <a:pt x="144" y="225"/>
                    <a:pt x="147" y="223"/>
                  </a:cubicBezTo>
                  <a:cubicBezTo>
                    <a:pt x="149" y="221"/>
                    <a:pt x="147" y="218"/>
                    <a:pt x="144" y="218"/>
                  </a:cubicBezTo>
                  <a:cubicBezTo>
                    <a:pt x="142" y="217"/>
                    <a:pt x="143" y="218"/>
                    <a:pt x="139" y="218"/>
                  </a:cubicBezTo>
                  <a:cubicBezTo>
                    <a:pt x="134" y="217"/>
                    <a:pt x="139" y="214"/>
                    <a:pt x="138" y="212"/>
                  </a:cubicBezTo>
                  <a:cubicBezTo>
                    <a:pt x="137" y="209"/>
                    <a:pt x="134" y="204"/>
                    <a:pt x="132" y="206"/>
                  </a:cubicBezTo>
                  <a:cubicBezTo>
                    <a:pt x="129" y="208"/>
                    <a:pt x="124" y="205"/>
                    <a:pt x="122" y="206"/>
                  </a:cubicBezTo>
                  <a:cubicBezTo>
                    <a:pt x="121" y="207"/>
                    <a:pt x="115" y="209"/>
                    <a:pt x="112" y="207"/>
                  </a:cubicBezTo>
                  <a:cubicBezTo>
                    <a:pt x="109" y="204"/>
                    <a:pt x="112" y="207"/>
                    <a:pt x="116" y="206"/>
                  </a:cubicBezTo>
                  <a:cubicBezTo>
                    <a:pt x="120" y="205"/>
                    <a:pt x="124" y="203"/>
                    <a:pt x="125" y="202"/>
                  </a:cubicBezTo>
                  <a:cubicBezTo>
                    <a:pt x="127" y="200"/>
                    <a:pt x="131" y="196"/>
                    <a:pt x="134" y="199"/>
                  </a:cubicBezTo>
                  <a:cubicBezTo>
                    <a:pt x="137" y="203"/>
                    <a:pt x="138" y="204"/>
                    <a:pt x="141" y="203"/>
                  </a:cubicBezTo>
                  <a:cubicBezTo>
                    <a:pt x="143" y="201"/>
                    <a:pt x="144" y="198"/>
                    <a:pt x="144" y="196"/>
                  </a:cubicBezTo>
                  <a:cubicBezTo>
                    <a:pt x="144" y="194"/>
                    <a:pt x="144" y="189"/>
                    <a:pt x="138" y="187"/>
                  </a:cubicBezTo>
                  <a:cubicBezTo>
                    <a:pt x="133" y="184"/>
                    <a:pt x="139" y="183"/>
                    <a:pt x="142" y="186"/>
                  </a:cubicBezTo>
                  <a:cubicBezTo>
                    <a:pt x="144" y="189"/>
                    <a:pt x="144" y="194"/>
                    <a:pt x="146" y="192"/>
                  </a:cubicBezTo>
                  <a:cubicBezTo>
                    <a:pt x="148" y="191"/>
                    <a:pt x="151" y="188"/>
                    <a:pt x="148" y="185"/>
                  </a:cubicBezTo>
                  <a:cubicBezTo>
                    <a:pt x="145" y="181"/>
                    <a:pt x="142" y="179"/>
                    <a:pt x="139" y="176"/>
                  </a:cubicBezTo>
                  <a:cubicBezTo>
                    <a:pt x="136" y="173"/>
                    <a:pt x="137" y="174"/>
                    <a:pt x="133" y="174"/>
                  </a:cubicBezTo>
                  <a:cubicBezTo>
                    <a:pt x="129" y="174"/>
                    <a:pt x="125" y="175"/>
                    <a:pt x="122" y="174"/>
                  </a:cubicBezTo>
                  <a:cubicBezTo>
                    <a:pt x="119" y="173"/>
                    <a:pt x="116" y="172"/>
                    <a:pt x="115" y="169"/>
                  </a:cubicBezTo>
                  <a:cubicBezTo>
                    <a:pt x="113" y="166"/>
                    <a:pt x="114" y="164"/>
                    <a:pt x="110" y="164"/>
                  </a:cubicBezTo>
                  <a:cubicBezTo>
                    <a:pt x="106" y="164"/>
                    <a:pt x="100" y="165"/>
                    <a:pt x="102" y="162"/>
                  </a:cubicBezTo>
                  <a:cubicBezTo>
                    <a:pt x="104" y="159"/>
                    <a:pt x="105" y="154"/>
                    <a:pt x="109" y="158"/>
                  </a:cubicBezTo>
                  <a:cubicBezTo>
                    <a:pt x="113" y="162"/>
                    <a:pt x="115" y="163"/>
                    <a:pt x="120" y="160"/>
                  </a:cubicBezTo>
                  <a:cubicBezTo>
                    <a:pt x="124" y="156"/>
                    <a:pt x="128" y="152"/>
                    <a:pt x="135" y="154"/>
                  </a:cubicBezTo>
                  <a:cubicBezTo>
                    <a:pt x="143" y="155"/>
                    <a:pt x="153" y="161"/>
                    <a:pt x="157" y="158"/>
                  </a:cubicBezTo>
                  <a:cubicBezTo>
                    <a:pt x="161" y="155"/>
                    <a:pt x="162" y="142"/>
                    <a:pt x="153" y="143"/>
                  </a:cubicBezTo>
                  <a:cubicBezTo>
                    <a:pt x="145" y="144"/>
                    <a:pt x="148" y="146"/>
                    <a:pt x="143" y="144"/>
                  </a:cubicBezTo>
                  <a:cubicBezTo>
                    <a:pt x="138" y="142"/>
                    <a:pt x="133" y="141"/>
                    <a:pt x="129" y="137"/>
                  </a:cubicBezTo>
                  <a:cubicBezTo>
                    <a:pt x="125" y="134"/>
                    <a:pt x="127" y="133"/>
                    <a:pt x="135" y="135"/>
                  </a:cubicBezTo>
                  <a:cubicBezTo>
                    <a:pt x="143" y="137"/>
                    <a:pt x="152" y="139"/>
                    <a:pt x="148" y="136"/>
                  </a:cubicBezTo>
                  <a:cubicBezTo>
                    <a:pt x="144" y="133"/>
                    <a:pt x="131" y="126"/>
                    <a:pt x="128" y="126"/>
                  </a:cubicBezTo>
                  <a:cubicBezTo>
                    <a:pt x="125" y="125"/>
                    <a:pt x="122" y="124"/>
                    <a:pt x="121" y="126"/>
                  </a:cubicBezTo>
                  <a:cubicBezTo>
                    <a:pt x="120" y="129"/>
                    <a:pt x="119" y="134"/>
                    <a:pt x="116" y="134"/>
                  </a:cubicBezTo>
                  <a:cubicBezTo>
                    <a:pt x="114" y="134"/>
                    <a:pt x="109" y="136"/>
                    <a:pt x="111" y="133"/>
                  </a:cubicBezTo>
                  <a:cubicBezTo>
                    <a:pt x="112" y="130"/>
                    <a:pt x="116" y="118"/>
                    <a:pt x="119" y="114"/>
                  </a:cubicBezTo>
                  <a:cubicBezTo>
                    <a:pt x="122" y="109"/>
                    <a:pt x="120" y="104"/>
                    <a:pt x="122" y="103"/>
                  </a:cubicBezTo>
                  <a:cubicBezTo>
                    <a:pt x="124" y="101"/>
                    <a:pt x="135" y="102"/>
                    <a:pt x="136" y="100"/>
                  </a:cubicBezTo>
                  <a:cubicBezTo>
                    <a:pt x="137" y="97"/>
                    <a:pt x="137" y="95"/>
                    <a:pt x="141" y="93"/>
                  </a:cubicBezTo>
                  <a:cubicBezTo>
                    <a:pt x="145" y="90"/>
                    <a:pt x="149" y="89"/>
                    <a:pt x="145" y="88"/>
                  </a:cubicBezTo>
                  <a:cubicBezTo>
                    <a:pt x="141" y="86"/>
                    <a:pt x="142" y="79"/>
                    <a:pt x="143" y="76"/>
                  </a:cubicBezTo>
                  <a:cubicBezTo>
                    <a:pt x="143" y="73"/>
                    <a:pt x="151" y="75"/>
                    <a:pt x="156" y="73"/>
                  </a:cubicBezTo>
                  <a:cubicBezTo>
                    <a:pt x="162" y="71"/>
                    <a:pt x="171" y="65"/>
                    <a:pt x="167" y="65"/>
                  </a:cubicBezTo>
                  <a:cubicBezTo>
                    <a:pt x="163" y="65"/>
                    <a:pt x="151" y="65"/>
                    <a:pt x="147" y="65"/>
                  </a:cubicBezTo>
                  <a:cubicBezTo>
                    <a:pt x="142" y="65"/>
                    <a:pt x="135" y="68"/>
                    <a:pt x="134" y="71"/>
                  </a:cubicBezTo>
                  <a:cubicBezTo>
                    <a:pt x="134" y="74"/>
                    <a:pt x="127" y="73"/>
                    <a:pt x="127" y="71"/>
                  </a:cubicBezTo>
                  <a:cubicBezTo>
                    <a:pt x="127" y="68"/>
                    <a:pt x="130" y="60"/>
                    <a:pt x="137" y="59"/>
                  </a:cubicBezTo>
                  <a:cubicBezTo>
                    <a:pt x="144" y="57"/>
                    <a:pt x="167" y="61"/>
                    <a:pt x="172" y="59"/>
                  </a:cubicBezTo>
                  <a:cubicBezTo>
                    <a:pt x="178" y="58"/>
                    <a:pt x="185" y="52"/>
                    <a:pt x="183" y="51"/>
                  </a:cubicBezTo>
                  <a:cubicBezTo>
                    <a:pt x="180" y="51"/>
                    <a:pt x="173" y="47"/>
                    <a:pt x="169" y="49"/>
                  </a:cubicBezTo>
                  <a:cubicBezTo>
                    <a:pt x="165" y="51"/>
                    <a:pt x="159" y="50"/>
                    <a:pt x="153" y="49"/>
                  </a:cubicBezTo>
                  <a:cubicBezTo>
                    <a:pt x="146" y="47"/>
                    <a:pt x="129" y="47"/>
                    <a:pt x="134" y="46"/>
                  </a:cubicBezTo>
                  <a:cubicBezTo>
                    <a:pt x="140" y="46"/>
                    <a:pt x="153" y="49"/>
                    <a:pt x="158" y="46"/>
                  </a:cubicBezTo>
                  <a:cubicBezTo>
                    <a:pt x="162" y="44"/>
                    <a:pt x="166" y="44"/>
                    <a:pt x="172" y="44"/>
                  </a:cubicBezTo>
                  <a:cubicBezTo>
                    <a:pt x="179" y="45"/>
                    <a:pt x="187" y="45"/>
                    <a:pt x="190" y="43"/>
                  </a:cubicBezTo>
                  <a:cubicBezTo>
                    <a:pt x="193" y="41"/>
                    <a:pt x="202" y="42"/>
                    <a:pt x="203" y="40"/>
                  </a:cubicBezTo>
                  <a:cubicBezTo>
                    <a:pt x="204" y="37"/>
                    <a:pt x="198" y="33"/>
                    <a:pt x="200" y="33"/>
                  </a:cubicBezTo>
                  <a:cubicBezTo>
                    <a:pt x="202" y="32"/>
                    <a:pt x="212" y="32"/>
                    <a:pt x="219" y="28"/>
                  </a:cubicBezTo>
                  <a:cubicBezTo>
                    <a:pt x="226" y="24"/>
                    <a:pt x="242" y="21"/>
                    <a:pt x="238" y="19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8" name="Freeform 1215"/>
            <p:cNvSpPr>
              <a:spLocks/>
            </p:cNvSpPr>
            <p:nvPr/>
          </p:nvSpPr>
          <p:spPr bwMode="auto">
            <a:xfrm>
              <a:off x="87313" y="630238"/>
              <a:ext cx="225425" cy="63500"/>
            </a:xfrm>
            <a:custGeom>
              <a:avLst/>
              <a:gdLst>
                <a:gd name="T0" fmla="*/ 47444324 w 118"/>
                <a:gd name="T1" fmla="*/ 111619906 h 34"/>
                <a:gd name="T2" fmla="*/ 255469621 w 118"/>
                <a:gd name="T3" fmla="*/ 115106801 h 34"/>
                <a:gd name="T4" fmla="*/ 346707500 w 118"/>
                <a:gd name="T5" fmla="*/ 94177958 h 34"/>
                <a:gd name="T6" fmla="*/ 423348160 w 118"/>
                <a:gd name="T7" fmla="*/ 62786560 h 34"/>
                <a:gd name="T8" fmla="*/ 354007066 w 118"/>
                <a:gd name="T9" fmla="*/ 41857702 h 34"/>
                <a:gd name="T10" fmla="*/ 306562757 w 118"/>
                <a:gd name="T11" fmla="*/ 45344597 h 34"/>
                <a:gd name="T12" fmla="*/ 281015234 w 118"/>
                <a:gd name="T13" fmla="*/ 34880175 h 34"/>
                <a:gd name="T14" fmla="*/ 226273211 w 118"/>
                <a:gd name="T15" fmla="*/ 45344597 h 34"/>
                <a:gd name="T16" fmla="*/ 262767276 w 118"/>
                <a:gd name="T17" fmla="*/ 10464425 h 34"/>
                <a:gd name="T18" fmla="*/ 156930206 w 118"/>
                <a:gd name="T19" fmla="*/ 10464425 h 34"/>
                <a:gd name="T20" fmla="*/ 29196358 w 118"/>
                <a:gd name="T21" fmla="*/ 3488764 h 34"/>
                <a:gd name="T22" fmla="*/ 0 w 118"/>
                <a:gd name="T23" fmla="*/ 10464425 h 34"/>
                <a:gd name="T24" fmla="*/ 0 w 118"/>
                <a:gd name="T25" fmla="*/ 115106801 h 34"/>
                <a:gd name="T26" fmla="*/ 47444324 w 118"/>
                <a:gd name="T27" fmla="*/ 111619906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34"/>
                <a:gd name="T44" fmla="*/ 118 w 118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34">
                  <a:moveTo>
                    <a:pt x="13" y="32"/>
                  </a:moveTo>
                  <a:cubicBezTo>
                    <a:pt x="28" y="32"/>
                    <a:pt x="66" y="34"/>
                    <a:pt x="70" y="33"/>
                  </a:cubicBezTo>
                  <a:cubicBezTo>
                    <a:pt x="73" y="32"/>
                    <a:pt x="87" y="28"/>
                    <a:pt x="95" y="27"/>
                  </a:cubicBezTo>
                  <a:cubicBezTo>
                    <a:pt x="104" y="26"/>
                    <a:pt x="118" y="21"/>
                    <a:pt x="116" y="18"/>
                  </a:cubicBezTo>
                  <a:cubicBezTo>
                    <a:pt x="113" y="16"/>
                    <a:pt x="104" y="14"/>
                    <a:pt x="97" y="12"/>
                  </a:cubicBezTo>
                  <a:cubicBezTo>
                    <a:pt x="89" y="11"/>
                    <a:pt x="87" y="15"/>
                    <a:pt x="84" y="13"/>
                  </a:cubicBezTo>
                  <a:cubicBezTo>
                    <a:pt x="81" y="11"/>
                    <a:pt x="82" y="10"/>
                    <a:pt x="77" y="10"/>
                  </a:cubicBezTo>
                  <a:cubicBezTo>
                    <a:pt x="72" y="10"/>
                    <a:pt x="64" y="13"/>
                    <a:pt x="62" y="13"/>
                  </a:cubicBezTo>
                  <a:cubicBezTo>
                    <a:pt x="61" y="12"/>
                    <a:pt x="74" y="4"/>
                    <a:pt x="72" y="3"/>
                  </a:cubicBezTo>
                  <a:cubicBezTo>
                    <a:pt x="70" y="1"/>
                    <a:pt x="53" y="2"/>
                    <a:pt x="43" y="3"/>
                  </a:cubicBezTo>
                  <a:cubicBezTo>
                    <a:pt x="33" y="4"/>
                    <a:pt x="14" y="0"/>
                    <a:pt x="8" y="1"/>
                  </a:cubicBezTo>
                  <a:cubicBezTo>
                    <a:pt x="6" y="1"/>
                    <a:pt x="4" y="2"/>
                    <a:pt x="0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" y="32"/>
                    <a:pt x="9" y="32"/>
                    <a:pt x="13" y="32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9" name="Freeform 1216"/>
            <p:cNvSpPr>
              <a:spLocks/>
            </p:cNvSpPr>
            <p:nvPr/>
          </p:nvSpPr>
          <p:spPr bwMode="auto">
            <a:xfrm>
              <a:off x="8936038" y="630238"/>
              <a:ext cx="120650" cy="15875"/>
            </a:xfrm>
            <a:custGeom>
              <a:avLst/>
              <a:gdLst>
                <a:gd name="T0" fmla="*/ 95355639 w 63"/>
                <a:gd name="T1" fmla="*/ 15555736 h 9"/>
                <a:gd name="T2" fmla="*/ 29340931 w 63"/>
                <a:gd name="T3" fmla="*/ 24890232 h 9"/>
                <a:gd name="T4" fmla="*/ 150368225 w 63"/>
                <a:gd name="T5" fmla="*/ 18667235 h 9"/>
                <a:gd name="T6" fmla="*/ 231054329 w 63"/>
                <a:gd name="T7" fmla="*/ 9334499 h 9"/>
                <a:gd name="T8" fmla="*/ 231054329 w 63"/>
                <a:gd name="T9" fmla="*/ 0 h 9"/>
                <a:gd name="T10" fmla="*/ 176041773 w 63"/>
                <a:gd name="T11" fmla="*/ 3111500 h 9"/>
                <a:gd name="T12" fmla="*/ 95355639 w 63"/>
                <a:gd name="T13" fmla="*/ 1555573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9"/>
                <a:gd name="T23" fmla="*/ 63 w 6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9">
                  <a:moveTo>
                    <a:pt x="26" y="5"/>
                  </a:moveTo>
                  <a:cubicBezTo>
                    <a:pt x="18" y="7"/>
                    <a:pt x="0" y="9"/>
                    <a:pt x="8" y="8"/>
                  </a:cubicBezTo>
                  <a:cubicBezTo>
                    <a:pt x="17" y="8"/>
                    <a:pt x="36" y="6"/>
                    <a:pt x="41" y="6"/>
                  </a:cubicBezTo>
                  <a:cubicBezTo>
                    <a:pt x="45" y="6"/>
                    <a:pt x="55" y="4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6" y="0"/>
                    <a:pt x="51" y="1"/>
                    <a:pt x="48" y="1"/>
                  </a:cubicBezTo>
                  <a:cubicBezTo>
                    <a:pt x="39" y="3"/>
                    <a:pt x="33" y="4"/>
                    <a:pt x="26" y="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0" name="Freeform 1217"/>
            <p:cNvSpPr>
              <a:spLocks/>
            </p:cNvSpPr>
            <p:nvPr/>
          </p:nvSpPr>
          <p:spPr bwMode="auto">
            <a:xfrm>
              <a:off x="8982075" y="692150"/>
              <a:ext cx="74613" cy="33338"/>
            </a:xfrm>
            <a:custGeom>
              <a:avLst/>
              <a:gdLst>
                <a:gd name="T0" fmla="*/ 18301230 w 39"/>
                <a:gd name="T1" fmla="*/ 57686496 h 17"/>
                <a:gd name="T2" fmla="*/ 91504229 w 39"/>
                <a:gd name="T3" fmla="*/ 38458323 h 17"/>
                <a:gd name="T4" fmla="*/ 142746152 w 39"/>
                <a:gd name="T5" fmla="*/ 30765085 h 17"/>
                <a:gd name="T6" fmla="*/ 142746152 w 39"/>
                <a:gd name="T7" fmla="*/ 0 h 17"/>
                <a:gd name="T8" fmla="*/ 21961092 w 39"/>
                <a:gd name="T9" fmla="*/ 34612688 h 17"/>
                <a:gd name="T10" fmla="*/ 18301230 w 39"/>
                <a:gd name="T11" fmla="*/ 5768649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7"/>
                <a:gd name="T20" fmla="*/ 39 w 3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7">
                  <a:moveTo>
                    <a:pt x="5" y="15"/>
                  </a:moveTo>
                  <a:cubicBezTo>
                    <a:pt x="6" y="17"/>
                    <a:pt x="18" y="11"/>
                    <a:pt x="25" y="10"/>
                  </a:cubicBezTo>
                  <a:cubicBezTo>
                    <a:pt x="28" y="10"/>
                    <a:pt x="33" y="9"/>
                    <a:pt x="39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6" y="2"/>
                    <a:pt x="11" y="8"/>
                    <a:pt x="6" y="9"/>
                  </a:cubicBezTo>
                  <a:cubicBezTo>
                    <a:pt x="0" y="11"/>
                    <a:pt x="4" y="12"/>
                    <a:pt x="5" y="15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1" name="Freeform 1218"/>
            <p:cNvSpPr>
              <a:spLocks/>
            </p:cNvSpPr>
            <p:nvPr/>
          </p:nvSpPr>
          <p:spPr bwMode="auto">
            <a:xfrm>
              <a:off x="8694738" y="1727200"/>
              <a:ext cx="1587" cy="1588"/>
            </a:xfrm>
            <a:custGeom>
              <a:avLst/>
              <a:gdLst>
                <a:gd name="T0" fmla="*/ 0 w 1587"/>
                <a:gd name="T1" fmla="*/ 2521744 h 1"/>
                <a:gd name="T2" fmla="*/ 0 w 1587"/>
                <a:gd name="T3" fmla="*/ 2521744 h 1"/>
                <a:gd name="T4" fmla="*/ 0 w 1587"/>
                <a:gd name="T5" fmla="*/ 2521744 h 1"/>
                <a:gd name="T6" fmla="*/ 0 60000 65536"/>
                <a:gd name="T7" fmla="*/ 0 60000 65536"/>
                <a:gd name="T8" fmla="*/ 0 60000 65536"/>
                <a:gd name="T9" fmla="*/ 0 w 1587"/>
                <a:gd name="T10" fmla="*/ 0 h 1"/>
                <a:gd name="T11" fmla="*/ 1587 w 158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2" name="Freeform 1219"/>
            <p:cNvSpPr>
              <a:spLocks/>
            </p:cNvSpPr>
            <p:nvPr/>
          </p:nvSpPr>
          <p:spPr bwMode="auto">
            <a:xfrm>
              <a:off x="7978775" y="601663"/>
              <a:ext cx="1077913" cy="1141412"/>
            </a:xfrm>
            <a:custGeom>
              <a:avLst/>
              <a:gdLst>
                <a:gd name="T0" fmla="*/ 1856266975 w 565"/>
                <a:gd name="T1" fmla="*/ 83513625 h 599"/>
                <a:gd name="T2" fmla="*/ 1754355591 w 565"/>
                <a:gd name="T3" fmla="*/ 29047883 h 599"/>
                <a:gd name="T4" fmla="*/ 1616045104 w 565"/>
                <a:gd name="T5" fmla="*/ 76251656 h 599"/>
                <a:gd name="T6" fmla="*/ 1590566305 w 565"/>
                <a:gd name="T7" fmla="*/ 145241343 h 599"/>
                <a:gd name="T8" fmla="*/ 1448617625 w 565"/>
                <a:gd name="T9" fmla="*/ 163397218 h 599"/>
                <a:gd name="T10" fmla="*/ 1288468439 w 565"/>
                <a:gd name="T11" fmla="*/ 152503312 h 599"/>
                <a:gd name="T12" fmla="*/ 1121040959 w 565"/>
                <a:gd name="T13" fmla="*/ 203338999 h 599"/>
                <a:gd name="T14" fmla="*/ 931774542 w 565"/>
                <a:gd name="T15" fmla="*/ 250542809 h 599"/>
                <a:gd name="T16" fmla="*/ 749786658 w 565"/>
                <a:gd name="T17" fmla="*/ 228754938 h 599"/>
                <a:gd name="T18" fmla="*/ 571438875 w 565"/>
                <a:gd name="T19" fmla="*/ 294114623 h 599"/>
                <a:gd name="T20" fmla="*/ 283899387 w 565"/>
                <a:gd name="T21" fmla="*/ 403046061 h 599"/>
                <a:gd name="T22" fmla="*/ 283899387 w 565"/>
                <a:gd name="T23" fmla="*/ 515607651 h 599"/>
                <a:gd name="T24" fmla="*/ 7280204 w 565"/>
                <a:gd name="T25" fmla="*/ 595491214 h 599"/>
                <a:gd name="T26" fmla="*/ 138310546 w 565"/>
                <a:gd name="T27" fmla="*/ 668110903 h 599"/>
                <a:gd name="T28" fmla="*/ 283899387 w 565"/>
                <a:gd name="T29" fmla="*/ 711684622 h 599"/>
                <a:gd name="T30" fmla="*/ 240223838 w 565"/>
                <a:gd name="T31" fmla="*/ 762518404 h 599"/>
                <a:gd name="T32" fmla="*/ 353055584 w 565"/>
                <a:gd name="T33" fmla="*/ 798828248 h 599"/>
                <a:gd name="T34" fmla="*/ 629674769 w 565"/>
                <a:gd name="T35" fmla="*/ 835139998 h 599"/>
                <a:gd name="T36" fmla="*/ 808022552 w 565"/>
                <a:gd name="T37" fmla="*/ 1005799363 h 599"/>
                <a:gd name="T38" fmla="*/ 869898547 w 565"/>
                <a:gd name="T39" fmla="*/ 1107466928 h 599"/>
                <a:gd name="T40" fmla="*/ 844419748 w 565"/>
                <a:gd name="T41" fmla="*/ 1161932647 h 599"/>
                <a:gd name="T42" fmla="*/ 884457044 w 565"/>
                <a:gd name="T43" fmla="*/ 1201874429 h 599"/>
                <a:gd name="T44" fmla="*/ 877176842 w 565"/>
                <a:gd name="T45" fmla="*/ 1256340148 h 599"/>
                <a:gd name="T46" fmla="*/ 971809931 w 565"/>
                <a:gd name="T47" fmla="*/ 1205506366 h 599"/>
                <a:gd name="T48" fmla="*/ 982730234 w 565"/>
                <a:gd name="T49" fmla="*/ 1245446242 h 599"/>
                <a:gd name="T50" fmla="*/ 1022767769 w 565"/>
                <a:gd name="T51" fmla="*/ 1303543898 h 599"/>
                <a:gd name="T52" fmla="*/ 906295743 w 565"/>
                <a:gd name="T53" fmla="*/ 1328961742 h 599"/>
                <a:gd name="T54" fmla="*/ 1081003663 w 565"/>
                <a:gd name="T55" fmla="*/ 1423367338 h 599"/>
                <a:gd name="T56" fmla="*/ 1040966367 w 565"/>
                <a:gd name="T57" fmla="*/ 1503250901 h 599"/>
                <a:gd name="T58" fmla="*/ 1030046063 w 565"/>
                <a:gd name="T59" fmla="*/ 1521406776 h 599"/>
                <a:gd name="T60" fmla="*/ 1088281957 w 565"/>
                <a:gd name="T61" fmla="*/ 1557716620 h 599"/>
                <a:gd name="T62" fmla="*/ 939052837 w 565"/>
                <a:gd name="T63" fmla="*/ 1564978589 h 599"/>
                <a:gd name="T64" fmla="*/ 1040966367 w 565"/>
                <a:gd name="T65" fmla="*/ 1554084683 h 599"/>
                <a:gd name="T66" fmla="*/ 1062805065 w 565"/>
                <a:gd name="T67" fmla="*/ 1579502527 h 599"/>
                <a:gd name="T68" fmla="*/ 931774542 w 565"/>
                <a:gd name="T69" fmla="*/ 1608550402 h 599"/>
                <a:gd name="T70" fmla="*/ 935412736 w 565"/>
                <a:gd name="T71" fmla="*/ 1615812371 h 599"/>
                <a:gd name="T72" fmla="*/ 931774542 w 565"/>
                <a:gd name="T73" fmla="*/ 1677540060 h 599"/>
                <a:gd name="T74" fmla="*/ 957251434 w 565"/>
                <a:gd name="T75" fmla="*/ 1702957903 h 599"/>
                <a:gd name="T76" fmla="*/ 1070083360 w 565"/>
                <a:gd name="T77" fmla="*/ 1728375747 h 599"/>
                <a:gd name="T78" fmla="*/ 1019127668 w 565"/>
                <a:gd name="T79" fmla="*/ 1840937218 h 599"/>
                <a:gd name="T80" fmla="*/ 1095562160 w 565"/>
                <a:gd name="T81" fmla="*/ 1808257405 h 599"/>
                <a:gd name="T82" fmla="*/ 1088281957 w 565"/>
                <a:gd name="T83" fmla="*/ 1840937218 h 599"/>
                <a:gd name="T84" fmla="*/ 1106480555 w 565"/>
                <a:gd name="T85" fmla="*/ 1957130625 h 599"/>
                <a:gd name="T86" fmla="*/ 1190195249 w 565"/>
                <a:gd name="T87" fmla="*/ 2062432509 h 599"/>
                <a:gd name="T88" fmla="*/ 1332145837 w 565"/>
                <a:gd name="T89" fmla="*/ 2098742353 h 599"/>
                <a:gd name="T90" fmla="*/ 1364902931 w 565"/>
                <a:gd name="T91" fmla="*/ 2127790229 h 599"/>
                <a:gd name="T92" fmla="*/ 1394019924 w 565"/>
                <a:gd name="T93" fmla="*/ 2147483647 h 599"/>
                <a:gd name="T94" fmla="*/ 1455895919 w 565"/>
                <a:gd name="T95" fmla="*/ 2084218415 h 599"/>
                <a:gd name="T96" fmla="*/ 1448617625 w 565"/>
                <a:gd name="T97" fmla="*/ 1953500594 h 599"/>
                <a:gd name="T98" fmla="*/ 1517771914 w 565"/>
                <a:gd name="T99" fmla="*/ 1877248968 h 599"/>
                <a:gd name="T100" fmla="*/ 1565087505 w 565"/>
                <a:gd name="T101" fmla="*/ 1775579498 h 599"/>
                <a:gd name="T102" fmla="*/ 1667000796 w 565"/>
                <a:gd name="T103" fmla="*/ 1710219872 h 599"/>
                <a:gd name="T104" fmla="*/ 1754355591 w 565"/>
                <a:gd name="T105" fmla="*/ 1721113778 h 599"/>
                <a:gd name="T106" fmla="*/ 1965460468 w 565"/>
                <a:gd name="T107" fmla="*/ 1550454651 h 599"/>
                <a:gd name="T108" fmla="*/ 2005498242 w 565"/>
                <a:gd name="T109" fmla="*/ 210600968 h 5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599"/>
                <a:gd name="T167" fmla="*/ 565 w 565"/>
                <a:gd name="T168" fmla="*/ 599 h 5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599">
                  <a:moveTo>
                    <a:pt x="551" y="58"/>
                  </a:moveTo>
                  <a:cubicBezTo>
                    <a:pt x="544" y="59"/>
                    <a:pt x="532" y="65"/>
                    <a:pt x="531" y="63"/>
                  </a:cubicBezTo>
                  <a:cubicBezTo>
                    <a:pt x="530" y="60"/>
                    <a:pt x="526" y="59"/>
                    <a:pt x="532" y="57"/>
                  </a:cubicBezTo>
                  <a:cubicBezTo>
                    <a:pt x="537" y="56"/>
                    <a:pt x="552" y="50"/>
                    <a:pt x="565" y="4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7" y="19"/>
                    <a:pt x="547" y="21"/>
                    <a:pt x="543" y="21"/>
                  </a:cubicBezTo>
                  <a:cubicBezTo>
                    <a:pt x="538" y="21"/>
                    <a:pt x="519" y="23"/>
                    <a:pt x="510" y="23"/>
                  </a:cubicBezTo>
                  <a:cubicBezTo>
                    <a:pt x="502" y="24"/>
                    <a:pt x="520" y="22"/>
                    <a:pt x="528" y="20"/>
                  </a:cubicBezTo>
                  <a:cubicBezTo>
                    <a:pt x="535" y="19"/>
                    <a:pt x="541" y="18"/>
                    <a:pt x="550" y="16"/>
                  </a:cubicBezTo>
                  <a:cubicBezTo>
                    <a:pt x="553" y="16"/>
                    <a:pt x="558" y="15"/>
                    <a:pt x="565" y="15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52" y="1"/>
                    <a:pt x="529" y="1"/>
                    <a:pt x="526" y="1"/>
                  </a:cubicBezTo>
                  <a:cubicBezTo>
                    <a:pt x="521" y="0"/>
                    <a:pt x="494" y="2"/>
                    <a:pt x="488" y="3"/>
                  </a:cubicBezTo>
                  <a:cubicBezTo>
                    <a:pt x="482" y="4"/>
                    <a:pt x="485" y="9"/>
                    <a:pt x="482" y="8"/>
                  </a:cubicBezTo>
                  <a:cubicBezTo>
                    <a:pt x="479" y="7"/>
                    <a:pt x="469" y="3"/>
                    <a:pt x="467" y="4"/>
                  </a:cubicBezTo>
                  <a:cubicBezTo>
                    <a:pt x="466" y="5"/>
                    <a:pt x="466" y="7"/>
                    <a:pt x="461" y="7"/>
                  </a:cubicBezTo>
                  <a:cubicBezTo>
                    <a:pt x="456" y="7"/>
                    <a:pt x="451" y="6"/>
                    <a:pt x="454" y="10"/>
                  </a:cubicBezTo>
                  <a:cubicBezTo>
                    <a:pt x="457" y="13"/>
                    <a:pt x="481" y="16"/>
                    <a:pt x="477" y="16"/>
                  </a:cubicBezTo>
                  <a:cubicBezTo>
                    <a:pt x="472" y="16"/>
                    <a:pt x="454" y="21"/>
                    <a:pt x="450" y="21"/>
                  </a:cubicBezTo>
                  <a:cubicBezTo>
                    <a:pt x="446" y="21"/>
                    <a:pt x="458" y="27"/>
                    <a:pt x="454" y="26"/>
                  </a:cubicBezTo>
                  <a:cubicBezTo>
                    <a:pt x="450" y="25"/>
                    <a:pt x="446" y="23"/>
                    <a:pt x="444" y="21"/>
                  </a:cubicBezTo>
                  <a:cubicBezTo>
                    <a:pt x="442" y="20"/>
                    <a:pt x="434" y="22"/>
                    <a:pt x="430" y="21"/>
                  </a:cubicBezTo>
                  <a:cubicBezTo>
                    <a:pt x="426" y="20"/>
                    <a:pt x="411" y="13"/>
                    <a:pt x="404" y="12"/>
                  </a:cubicBezTo>
                  <a:cubicBezTo>
                    <a:pt x="398" y="12"/>
                    <a:pt x="399" y="16"/>
                    <a:pt x="393" y="16"/>
                  </a:cubicBezTo>
                  <a:cubicBezTo>
                    <a:pt x="386" y="16"/>
                    <a:pt x="365" y="16"/>
                    <a:pt x="370" y="18"/>
                  </a:cubicBezTo>
                  <a:cubicBezTo>
                    <a:pt x="375" y="20"/>
                    <a:pt x="394" y="25"/>
                    <a:pt x="402" y="25"/>
                  </a:cubicBezTo>
                  <a:cubicBezTo>
                    <a:pt x="409" y="25"/>
                    <a:pt x="435" y="27"/>
                    <a:pt x="437" y="31"/>
                  </a:cubicBezTo>
                  <a:cubicBezTo>
                    <a:pt x="439" y="35"/>
                    <a:pt x="438" y="42"/>
                    <a:pt x="437" y="40"/>
                  </a:cubicBezTo>
                  <a:cubicBezTo>
                    <a:pt x="436" y="38"/>
                    <a:pt x="438" y="34"/>
                    <a:pt x="429" y="31"/>
                  </a:cubicBezTo>
                  <a:cubicBezTo>
                    <a:pt x="420" y="29"/>
                    <a:pt x="414" y="29"/>
                    <a:pt x="415" y="30"/>
                  </a:cubicBezTo>
                  <a:cubicBezTo>
                    <a:pt x="415" y="31"/>
                    <a:pt x="419" y="39"/>
                    <a:pt x="416" y="36"/>
                  </a:cubicBezTo>
                  <a:cubicBezTo>
                    <a:pt x="412" y="33"/>
                    <a:pt x="412" y="30"/>
                    <a:pt x="406" y="29"/>
                  </a:cubicBezTo>
                  <a:cubicBezTo>
                    <a:pt x="401" y="27"/>
                    <a:pt x="369" y="27"/>
                    <a:pt x="366" y="27"/>
                  </a:cubicBezTo>
                  <a:cubicBezTo>
                    <a:pt x="363" y="28"/>
                    <a:pt x="383" y="38"/>
                    <a:pt x="392" y="42"/>
                  </a:cubicBezTo>
                  <a:cubicBezTo>
                    <a:pt x="402" y="45"/>
                    <a:pt x="401" y="46"/>
                    <a:pt x="398" y="45"/>
                  </a:cubicBezTo>
                  <a:cubicBezTo>
                    <a:pt x="395" y="44"/>
                    <a:pt x="377" y="44"/>
                    <a:pt x="376" y="45"/>
                  </a:cubicBezTo>
                  <a:cubicBezTo>
                    <a:pt x="375" y="46"/>
                    <a:pt x="377" y="52"/>
                    <a:pt x="376" y="51"/>
                  </a:cubicBezTo>
                  <a:cubicBezTo>
                    <a:pt x="376" y="50"/>
                    <a:pt x="370" y="46"/>
                    <a:pt x="371" y="44"/>
                  </a:cubicBezTo>
                  <a:cubicBezTo>
                    <a:pt x="371" y="43"/>
                    <a:pt x="378" y="44"/>
                    <a:pt x="377" y="43"/>
                  </a:cubicBezTo>
                  <a:cubicBezTo>
                    <a:pt x="376" y="41"/>
                    <a:pt x="371" y="36"/>
                    <a:pt x="363" y="33"/>
                  </a:cubicBezTo>
                  <a:cubicBezTo>
                    <a:pt x="354" y="31"/>
                    <a:pt x="338" y="29"/>
                    <a:pt x="340" y="31"/>
                  </a:cubicBezTo>
                  <a:cubicBezTo>
                    <a:pt x="341" y="34"/>
                    <a:pt x="346" y="41"/>
                    <a:pt x="354" y="42"/>
                  </a:cubicBezTo>
                  <a:cubicBezTo>
                    <a:pt x="361" y="44"/>
                    <a:pt x="377" y="52"/>
                    <a:pt x="378" y="55"/>
                  </a:cubicBezTo>
                  <a:cubicBezTo>
                    <a:pt x="380" y="58"/>
                    <a:pt x="375" y="63"/>
                    <a:pt x="371" y="60"/>
                  </a:cubicBezTo>
                  <a:cubicBezTo>
                    <a:pt x="367" y="57"/>
                    <a:pt x="357" y="51"/>
                    <a:pt x="353" y="50"/>
                  </a:cubicBezTo>
                  <a:cubicBezTo>
                    <a:pt x="350" y="49"/>
                    <a:pt x="316" y="38"/>
                    <a:pt x="311" y="37"/>
                  </a:cubicBezTo>
                  <a:cubicBezTo>
                    <a:pt x="306" y="36"/>
                    <a:pt x="293" y="36"/>
                    <a:pt x="293" y="38"/>
                  </a:cubicBezTo>
                  <a:cubicBezTo>
                    <a:pt x="294" y="39"/>
                    <a:pt x="299" y="49"/>
                    <a:pt x="304" y="51"/>
                  </a:cubicBezTo>
                  <a:cubicBezTo>
                    <a:pt x="308" y="52"/>
                    <a:pt x="312" y="56"/>
                    <a:pt x="308" y="56"/>
                  </a:cubicBezTo>
                  <a:cubicBezTo>
                    <a:pt x="303" y="56"/>
                    <a:pt x="293" y="54"/>
                    <a:pt x="293" y="56"/>
                  </a:cubicBezTo>
                  <a:cubicBezTo>
                    <a:pt x="293" y="57"/>
                    <a:pt x="302" y="60"/>
                    <a:pt x="304" y="62"/>
                  </a:cubicBezTo>
                  <a:cubicBezTo>
                    <a:pt x="305" y="64"/>
                    <a:pt x="306" y="65"/>
                    <a:pt x="301" y="62"/>
                  </a:cubicBezTo>
                  <a:cubicBezTo>
                    <a:pt x="295" y="60"/>
                    <a:pt x="272" y="51"/>
                    <a:pt x="269" y="51"/>
                  </a:cubicBezTo>
                  <a:cubicBezTo>
                    <a:pt x="267" y="51"/>
                    <a:pt x="267" y="58"/>
                    <a:pt x="265" y="59"/>
                  </a:cubicBezTo>
                  <a:cubicBezTo>
                    <a:pt x="264" y="60"/>
                    <a:pt x="262" y="60"/>
                    <a:pt x="260" y="62"/>
                  </a:cubicBezTo>
                  <a:cubicBezTo>
                    <a:pt x="259" y="64"/>
                    <a:pt x="257" y="71"/>
                    <a:pt x="256" y="69"/>
                  </a:cubicBezTo>
                  <a:cubicBezTo>
                    <a:pt x="255" y="68"/>
                    <a:pt x="254" y="62"/>
                    <a:pt x="257" y="59"/>
                  </a:cubicBezTo>
                  <a:cubicBezTo>
                    <a:pt x="260" y="55"/>
                    <a:pt x="258" y="45"/>
                    <a:pt x="252" y="44"/>
                  </a:cubicBezTo>
                  <a:cubicBezTo>
                    <a:pt x="246" y="42"/>
                    <a:pt x="243" y="42"/>
                    <a:pt x="234" y="44"/>
                  </a:cubicBezTo>
                  <a:cubicBezTo>
                    <a:pt x="224" y="46"/>
                    <a:pt x="205" y="49"/>
                    <a:pt x="196" y="50"/>
                  </a:cubicBezTo>
                  <a:cubicBezTo>
                    <a:pt x="187" y="51"/>
                    <a:pt x="180" y="53"/>
                    <a:pt x="184" y="53"/>
                  </a:cubicBezTo>
                  <a:cubicBezTo>
                    <a:pt x="188" y="53"/>
                    <a:pt x="192" y="55"/>
                    <a:pt x="196" y="58"/>
                  </a:cubicBezTo>
                  <a:cubicBezTo>
                    <a:pt x="199" y="62"/>
                    <a:pt x="202" y="62"/>
                    <a:pt x="206" y="63"/>
                  </a:cubicBezTo>
                  <a:cubicBezTo>
                    <a:pt x="210" y="65"/>
                    <a:pt x="219" y="74"/>
                    <a:pt x="212" y="70"/>
                  </a:cubicBezTo>
                  <a:cubicBezTo>
                    <a:pt x="205" y="66"/>
                    <a:pt x="200" y="67"/>
                    <a:pt x="196" y="65"/>
                  </a:cubicBezTo>
                  <a:cubicBezTo>
                    <a:pt x="192" y="63"/>
                    <a:pt x="193" y="58"/>
                    <a:pt x="187" y="57"/>
                  </a:cubicBezTo>
                  <a:cubicBezTo>
                    <a:pt x="181" y="56"/>
                    <a:pt x="167" y="57"/>
                    <a:pt x="161" y="58"/>
                  </a:cubicBezTo>
                  <a:cubicBezTo>
                    <a:pt x="154" y="60"/>
                    <a:pt x="154" y="60"/>
                    <a:pt x="157" y="63"/>
                  </a:cubicBezTo>
                  <a:cubicBezTo>
                    <a:pt x="160" y="66"/>
                    <a:pt x="160" y="71"/>
                    <a:pt x="159" y="73"/>
                  </a:cubicBezTo>
                  <a:cubicBezTo>
                    <a:pt x="158" y="75"/>
                    <a:pt x="161" y="83"/>
                    <a:pt x="157" y="81"/>
                  </a:cubicBezTo>
                  <a:cubicBezTo>
                    <a:pt x="152" y="79"/>
                    <a:pt x="137" y="76"/>
                    <a:pt x="133" y="77"/>
                  </a:cubicBezTo>
                  <a:cubicBezTo>
                    <a:pt x="129" y="79"/>
                    <a:pt x="131" y="88"/>
                    <a:pt x="133" y="89"/>
                  </a:cubicBezTo>
                  <a:cubicBezTo>
                    <a:pt x="134" y="90"/>
                    <a:pt x="133" y="92"/>
                    <a:pt x="130" y="89"/>
                  </a:cubicBezTo>
                  <a:cubicBezTo>
                    <a:pt x="126" y="86"/>
                    <a:pt x="121" y="79"/>
                    <a:pt x="113" y="84"/>
                  </a:cubicBezTo>
                  <a:cubicBezTo>
                    <a:pt x="105" y="89"/>
                    <a:pt x="91" y="97"/>
                    <a:pt x="86" y="99"/>
                  </a:cubicBezTo>
                  <a:cubicBezTo>
                    <a:pt x="82" y="100"/>
                    <a:pt x="73" y="104"/>
                    <a:pt x="72" y="105"/>
                  </a:cubicBezTo>
                  <a:cubicBezTo>
                    <a:pt x="70" y="107"/>
                    <a:pt x="76" y="110"/>
                    <a:pt x="78" y="111"/>
                  </a:cubicBezTo>
                  <a:cubicBezTo>
                    <a:pt x="80" y="111"/>
                    <a:pt x="91" y="113"/>
                    <a:pt x="98" y="113"/>
                  </a:cubicBezTo>
                  <a:cubicBezTo>
                    <a:pt x="104" y="113"/>
                    <a:pt x="121" y="110"/>
                    <a:pt x="118" y="111"/>
                  </a:cubicBezTo>
                  <a:cubicBezTo>
                    <a:pt x="115" y="112"/>
                    <a:pt x="105" y="115"/>
                    <a:pt x="106" y="122"/>
                  </a:cubicBezTo>
                  <a:cubicBezTo>
                    <a:pt x="106" y="128"/>
                    <a:pt x="112" y="128"/>
                    <a:pt x="105" y="133"/>
                  </a:cubicBezTo>
                  <a:cubicBezTo>
                    <a:pt x="99" y="139"/>
                    <a:pt x="94" y="142"/>
                    <a:pt x="91" y="142"/>
                  </a:cubicBezTo>
                  <a:cubicBezTo>
                    <a:pt x="88" y="142"/>
                    <a:pt x="88" y="140"/>
                    <a:pt x="85" y="141"/>
                  </a:cubicBezTo>
                  <a:cubicBezTo>
                    <a:pt x="83" y="142"/>
                    <a:pt x="79" y="142"/>
                    <a:pt x="78" y="142"/>
                  </a:cubicBezTo>
                  <a:cubicBezTo>
                    <a:pt x="76" y="141"/>
                    <a:pt x="75" y="140"/>
                    <a:pt x="72" y="141"/>
                  </a:cubicBezTo>
                  <a:cubicBezTo>
                    <a:pt x="69" y="142"/>
                    <a:pt x="58" y="143"/>
                    <a:pt x="55" y="145"/>
                  </a:cubicBezTo>
                  <a:cubicBezTo>
                    <a:pt x="52" y="148"/>
                    <a:pt x="55" y="149"/>
                    <a:pt x="49" y="150"/>
                  </a:cubicBezTo>
                  <a:cubicBezTo>
                    <a:pt x="43" y="150"/>
                    <a:pt x="21" y="157"/>
                    <a:pt x="18" y="156"/>
                  </a:cubicBezTo>
                  <a:cubicBezTo>
                    <a:pt x="16" y="154"/>
                    <a:pt x="12" y="154"/>
                    <a:pt x="11" y="156"/>
                  </a:cubicBezTo>
                  <a:cubicBezTo>
                    <a:pt x="10" y="157"/>
                    <a:pt x="8" y="159"/>
                    <a:pt x="6" y="159"/>
                  </a:cubicBezTo>
                  <a:cubicBezTo>
                    <a:pt x="4" y="159"/>
                    <a:pt x="0" y="163"/>
                    <a:pt x="2" y="164"/>
                  </a:cubicBezTo>
                  <a:cubicBezTo>
                    <a:pt x="5" y="164"/>
                    <a:pt x="2" y="168"/>
                    <a:pt x="1" y="168"/>
                  </a:cubicBezTo>
                  <a:cubicBezTo>
                    <a:pt x="0" y="168"/>
                    <a:pt x="1" y="170"/>
                    <a:pt x="4" y="172"/>
                  </a:cubicBezTo>
                  <a:cubicBezTo>
                    <a:pt x="7" y="174"/>
                    <a:pt x="8" y="179"/>
                    <a:pt x="10" y="178"/>
                  </a:cubicBezTo>
                  <a:cubicBezTo>
                    <a:pt x="12" y="177"/>
                    <a:pt x="13" y="174"/>
                    <a:pt x="17" y="177"/>
                  </a:cubicBezTo>
                  <a:cubicBezTo>
                    <a:pt x="21" y="179"/>
                    <a:pt x="25" y="180"/>
                    <a:pt x="29" y="179"/>
                  </a:cubicBezTo>
                  <a:cubicBezTo>
                    <a:pt x="34" y="178"/>
                    <a:pt x="39" y="175"/>
                    <a:pt x="36" y="177"/>
                  </a:cubicBezTo>
                  <a:cubicBezTo>
                    <a:pt x="33" y="180"/>
                    <a:pt x="34" y="181"/>
                    <a:pt x="38" y="184"/>
                  </a:cubicBezTo>
                  <a:cubicBezTo>
                    <a:pt x="43" y="188"/>
                    <a:pt x="52" y="190"/>
                    <a:pt x="53" y="189"/>
                  </a:cubicBezTo>
                  <a:cubicBezTo>
                    <a:pt x="55" y="188"/>
                    <a:pt x="56" y="185"/>
                    <a:pt x="59" y="186"/>
                  </a:cubicBezTo>
                  <a:cubicBezTo>
                    <a:pt x="62" y="187"/>
                    <a:pt x="75" y="187"/>
                    <a:pt x="77" y="186"/>
                  </a:cubicBezTo>
                  <a:cubicBezTo>
                    <a:pt x="79" y="184"/>
                    <a:pt x="80" y="180"/>
                    <a:pt x="84" y="183"/>
                  </a:cubicBezTo>
                  <a:cubicBezTo>
                    <a:pt x="88" y="186"/>
                    <a:pt x="93" y="188"/>
                    <a:pt x="89" y="190"/>
                  </a:cubicBezTo>
                  <a:cubicBezTo>
                    <a:pt x="85" y="192"/>
                    <a:pt x="61" y="189"/>
                    <a:pt x="57" y="192"/>
                  </a:cubicBezTo>
                  <a:cubicBezTo>
                    <a:pt x="53" y="195"/>
                    <a:pt x="73" y="196"/>
                    <a:pt x="78" y="196"/>
                  </a:cubicBezTo>
                  <a:cubicBezTo>
                    <a:pt x="82" y="196"/>
                    <a:pt x="65" y="198"/>
                    <a:pt x="55" y="196"/>
                  </a:cubicBezTo>
                  <a:cubicBezTo>
                    <a:pt x="45" y="194"/>
                    <a:pt x="34" y="194"/>
                    <a:pt x="31" y="196"/>
                  </a:cubicBezTo>
                  <a:cubicBezTo>
                    <a:pt x="27" y="197"/>
                    <a:pt x="20" y="200"/>
                    <a:pt x="26" y="203"/>
                  </a:cubicBezTo>
                  <a:cubicBezTo>
                    <a:pt x="33" y="206"/>
                    <a:pt x="35" y="207"/>
                    <a:pt x="38" y="205"/>
                  </a:cubicBezTo>
                  <a:cubicBezTo>
                    <a:pt x="42" y="202"/>
                    <a:pt x="43" y="204"/>
                    <a:pt x="41" y="206"/>
                  </a:cubicBezTo>
                  <a:cubicBezTo>
                    <a:pt x="39" y="208"/>
                    <a:pt x="45" y="210"/>
                    <a:pt x="50" y="210"/>
                  </a:cubicBezTo>
                  <a:cubicBezTo>
                    <a:pt x="55" y="211"/>
                    <a:pt x="59" y="210"/>
                    <a:pt x="66" y="210"/>
                  </a:cubicBezTo>
                  <a:cubicBezTo>
                    <a:pt x="72" y="211"/>
                    <a:pt x="66" y="211"/>
                    <a:pt x="61" y="212"/>
                  </a:cubicBezTo>
                  <a:cubicBezTo>
                    <a:pt x="57" y="214"/>
                    <a:pt x="50" y="213"/>
                    <a:pt x="49" y="217"/>
                  </a:cubicBezTo>
                  <a:cubicBezTo>
                    <a:pt x="48" y="220"/>
                    <a:pt x="50" y="220"/>
                    <a:pt x="56" y="223"/>
                  </a:cubicBezTo>
                  <a:cubicBezTo>
                    <a:pt x="62" y="225"/>
                    <a:pt x="84" y="231"/>
                    <a:pt x="83" y="230"/>
                  </a:cubicBezTo>
                  <a:cubicBezTo>
                    <a:pt x="82" y="228"/>
                    <a:pt x="75" y="224"/>
                    <a:pt x="78" y="223"/>
                  </a:cubicBezTo>
                  <a:cubicBezTo>
                    <a:pt x="82" y="223"/>
                    <a:pt x="83" y="226"/>
                    <a:pt x="85" y="224"/>
                  </a:cubicBezTo>
                  <a:cubicBezTo>
                    <a:pt x="88" y="223"/>
                    <a:pt x="95" y="216"/>
                    <a:pt x="97" y="220"/>
                  </a:cubicBezTo>
                  <a:cubicBezTo>
                    <a:pt x="98" y="225"/>
                    <a:pt x="94" y="228"/>
                    <a:pt x="97" y="227"/>
                  </a:cubicBezTo>
                  <a:cubicBezTo>
                    <a:pt x="101" y="226"/>
                    <a:pt x="106" y="225"/>
                    <a:pt x="110" y="223"/>
                  </a:cubicBezTo>
                  <a:cubicBezTo>
                    <a:pt x="114" y="221"/>
                    <a:pt x="114" y="219"/>
                    <a:pt x="116" y="222"/>
                  </a:cubicBezTo>
                  <a:cubicBezTo>
                    <a:pt x="118" y="224"/>
                    <a:pt x="119" y="224"/>
                    <a:pt x="122" y="222"/>
                  </a:cubicBezTo>
                  <a:cubicBezTo>
                    <a:pt x="125" y="220"/>
                    <a:pt x="123" y="219"/>
                    <a:pt x="130" y="220"/>
                  </a:cubicBezTo>
                  <a:cubicBezTo>
                    <a:pt x="137" y="220"/>
                    <a:pt x="145" y="222"/>
                    <a:pt x="150" y="224"/>
                  </a:cubicBezTo>
                  <a:cubicBezTo>
                    <a:pt x="154" y="225"/>
                    <a:pt x="167" y="226"/>
                    <a:pt x="173" y="230"/>
                  </a:cubicBezTo>
                  <a:cubicBezTo>
                    <a:pt x="179" y="234"/>
                    <a:pt x="174" y="230"/>
                    <a:pt x="180" y="232"/>
                  </a:cubicBezTo>
                  <a:cubicBezTo>
                    <a:pt x="186" y="235"/>
                    <a:pt x="191" y="235"/>
                    <a:pt x="194" y="238"/>
                  </a:cubicBezTo>
                  <a:cubicBezTo>
                    <a:pt x="196" y="241"/>
                    <a:pt x="193" y="244"/>
                    <a:pt x="193" y="245"/>
                  </a:cubicBezTo>
                  <a:cubicBezTo>
                    <a:pt x="193" y="247"/>
                    <a:pt x="197" y="251"/>
                    <a:pt x="201" y="253"/>
                  </a:cubicBezTo>
                  <a:cubicBezTo>
                    <a:pt x="204" y="255"/>
                    <a:pt x="210" y="254"/>
                    <a:pt x="211" y="256"/>
                  </a:cubicBezTo>
                  <a:cubicBezTo>
                    <a:pt x="213" y="259"/>
                    <a:pt x="217" y="264"/>
                    <a:pt x="219" y="266"/>
                  </a:cubicBezTo>
                  <a:cubicBezTo>
                    <a:pt x="221" y="267"/>
                    <a:pt x="220" y="274"/>
                    <a:pt x="222" y="277"/>
                  </a:cubicBezTo>
                  <a:cubicBezTo>
                    <a:pt x="225" y="281"/>
                    <a:pt x="229" y="286"/>
                    <a:pt x="227" y="289"/>
                  </a:cubicBezTo>
                  <a:cubicBezTo>
                    <a:pt x="226" y="291"/>
                    <a:pt x="229" y="293"/>
                    <a:pt x="230" y="295"/>
                  </a:cubicBezTo>
                  <a:cubicBezTo>
                    <a:pt x="231" y="297"/>
                    <a:pt x="229" y="292"/>
                    <a:pt x="232" y="294"/>
                  </a:cubicBezTo>
                  <a:cubicBezTo>
                    <a:pt x="235" y="296"/>
                    <a:pt x="237" y="297"/>
                    <a:pt x="236" y="298"/>
                  </a:cubicBezTo>
                  <a:cubicBezTo>
                    <a:pt x="235" y="299"/>
                    <a:pt x="231" y="302"/>
                    <a:pt x="232" y="303"/>
                  </a:cubicBezTo>
                  <a:cubicBezTo>
                    <a:pt x="233" y="305"/>
                    <a:pt x="231" y="307"/>
                    <a:pt x="233" y="307"/>
                  </a:cubicBezTo>
                  <a:cubicBezTo>
                    <a:pt x="234" y="306"/>
                    <a:pt x="237" y="303"/>
                    <a:pt x="239" y="305"/>
                  </a:cubicBezTo>
                  <a:cubicBezTo>
                    <a:pt x="241" y="306"/>
                    <a:pt x="243" y="315"/>
                    <a:pt x="241" y="316"/>
                  </a:cubicBezTo>
                  <a:cubicBezTo>
                    <a:pt x="239" y="317"/>
                    <a:pt x="240" y="317"/>
                    <a:pt x="244" y="318"/>
                  </a:cubicBezTo>
                  <a:cubicBezTo>
                    <a:pt x="247" y="319"/>
                    <a:pt x="246" y="320"/>
                    <a:pt x="243" y="320"/>
                  </a:cubicBezTo>
                  <a:cubicBezTo>
                    <a:pt x="240" y="321"/>
                    <a:pt x="241" y="327"/>
                    <a:pt x="239" y="325"/>
                  </a:cubicBezTo>
                  <a:cubicBezTo>
                    <a:pt x="237" y="324"/>
                    <a:pt x="236" y="323"/>
                    <a:pt x="237" y="322"/>
                  </a:cubicBezTo>
                  <a:cubicBezTo>
                    <a:pt x="238" y="321"/>
                    <a:pt x="239" y="321"/>
                    <a:pt x="237" y="320"/>
                  </a:cubicBezTo>
                  <a:cubicBezTo>
                    <a:pt x="235" y="319"/>
                    <a:pt x="230" y="320"/>
                    <a:pt x="232" y="320"/>
                  </a:cubicBezTo>
                  <a:cubicBezTo>
                    <a:pt x="234" y="321"/>
                    <a:pt x="236" y="323"/>
                    <a:pt x="234" y="323"/>
                  </a:cubicBezTo>
                  <a:cubicBezTo>
                    <a:pt x="232" y="323"/>
                    <a:pt x="229" y="325"/>
                    <a:pt x="230" y="326"/>
                  </a:cubicBezTo>
                  <a:cubicBezTo>
                    <a:pt x="231" y="327"/>
                    <a:pt x="237" y="328"/>
                    <a:pt x="236" y="330"/>
                  </a:cubicBezTo>
                  <a:cubicBezTo>
                    <a:pt x="234" y="331"/>
                    <a:pt x="233" y="334"/>
                    <a:pt x="237" y="334"/>
                  </a:cubicBezTo>
                  <a:cubicBezTo>
                    <a:pt x="239" y="334"/>
                    <a:pt x="242" y="332"/>
                    <a:pt x="243" y="331"/>
                  </a:cubicBezTo>
                  <a:cubicBezTo>
                    <a:pt x="244" y="331"/>
                    <a:pt x="244" y="331"/>
                    <a:pt x="244" y="331"/>
                  </a:cubicBezTo>
                  <a:cubicBezTo>
                    <a:pt x="245" y="330"/>
                    <a:pt x="244" y="330"/>
                    <a:pt x="243" y="331"/>
                  </a:cubicBezTo>
                  <a:cubicBezTo>
                    <a:pt x="241" y="333"/>
                    <a:pt x="240" y="335"/>
                    <a:pt x="237" y="335"/>
                  </a:cubicBezTo>
                  <a:cubicBezTo>
                    <a:pt x="235" y="335"/>
                    <a:pt x="232" y="333"/>
                    <a:pt x="231" y="334"/>
                  </a:cubicBezTo>
                  <a:cubicBezTo>
                    <a:pt x="230" y="336"/>
                    <a:pt x="232" y="337"/>
                    <a:pt x="231" y="337"/>
                  </a:cubicBezTo>
                  <a:cubicBezTo>
                    <a:pt x="229" y="338"/>
                    <a:pt x="226" y="339"/>
                    <a:pt x="227" y="340"/>
                  </a:cubicBezTo>
                  <a:cubicBezTo>
                    <a:pt x="229" y="340"/>
                    <a:pt x="231" y="342"/>
                    <a:pt x="232" y="344"/>
                  </a:cubicBezTo>
                  <a:cubicBezTo>
                    <a:pt x="232" y="346"/>
                    <a:pt x="234" y="346"/>
                    <a:pt x="235" y="344"/>
                  </a:cubicBezTo>
                  <a:cubicBezTo>
                    <a:pt x="235" y="343"/>
                    <a:pt x="239" y="344"/>
                    <a:pt x="241" y="346"/>
                  </a:cubicBezTo>
                  <a:cubicBezTo>
                    <a:pt x="243" y="347"/>
                    <a:pt x="249" y="346"/>
                    <a:pt x="250" y="345"/>
                  </a:cubicBezTo>
                  <a:cubicBezTo>
                    <a:pt x="252" y="344"/>
                    <a:pt x="250" y="340"/>
                    <a:pt x="254" y="338"/>
                  </a:cubicBezTo>
                  <a:cubicBezTo>
                    <a:pt x="257" y="337"/>
                    <a:pt x="262" y="338"/>
                    <a:pt x="258" y="333"/>
                  </a:cubicBezTo>
                  <a:cubicBezTo>
                    <a:pt x="255" y="328"/>
                    <a:pt x="254" y="326"/>
                    <a:pt x="254" y="323"/>
                  </a:cubicBezTo>
                  <a:cubicBezTo>
                    <a:pt x="254" y="320"/>
                    <a:pt x="255" y="326"/>
                    <a:pt x="257" y="328"/>
                  </a:cubicBezTo>
                  <a:cubicBezTo>
                    <a:pt x="258" y="330"/>
                    <a:pt x="258" y="334"/>
                    <a:pt x="261" y="334"/>
                  </a:cubicBezTo>
                  <a:cubicBezTo>
                    <a:pt x="263" y="334"/>
                    <a:pt x="265" y="336"/>
                    <a:pt x="267" y="332"/>
                  </a:cubicBezTo>
                  <a:cubicBezTo>
                    <a:pt x="268" y="329"/>
                    <a:pt x="268" y="333"/>
                    <a:pt x="266" y="335"/>
                  </a:cubicBezTo>
                  <a:cubicBezTo>
                    <a:pt x="263" y="337"/>
                    <a:pt x="264" y="340"/>
                    <a:pt x="261" y="341"/>
                  </a:cubicBezTo>
                  <a:cubicBezTo>
                    <a:pt x="258" y="343"/>
                    <a:pt x="262" y="343"/>
                    <a:pt x="264" y="341"/>
                  </a:cubicBezTo>
                  <a:cubicBezTo>
                    <a:pt x="265" y="340"/>
                    <a:pt x="271" y="339"/>
                    <a:pt x="274" y="340"/>
                  </a:cubicBezTo>
                  <a:cubicBezTo>
                    <a:pt x="277" y="341"/>
                    <a:pt x="284" y="336"/>
                    <a:pt x="282" y="338"/>
                  </a:cubicBezTo>
                  <a:cubicBezTo>
                    <a:pt x="281" y="340"/>
                    <a:pt x="283" y="341"/>
                    <a:pt x="278" y="341"/>
                  </a:cubicBezTo>
                  <a:cubicBezTo>
                    <a:pt x="274" y="341"/>
                    <a:pt x="272" y="342"/>
                    <a:pt x="270" y="343"/>
                  </a:cubicBezTo>
                  <a:cubicBezTo>
                    <a:pt x="268" y="344"/>
                    <a:pt x="264" y="348"/>
                    <a:pt x="273" y="346"/>
                  </a:cubicBezTo>
                  <a:cubicBezTo>
                    <a:pt x="282" y="344"/>
                    <a:pt x="291" y="344"/>
                    <a:pt x="286" y="345"/>
                  </a:cubicBezTo>
                  <a:cubicBezTo>
                    <a:pt x="281" y="346"/>
                    <a:pt x="272" y="346"/>
                    <a:pt x="274" y="348"/>
                  </a:cubicBezTo>
                  <a:cubicBezTo>
                    <a:pt x="276" y="349"/>
                    <a:pt x="278" y="349"/>
                    <a:pt x="279" y="350"/>
                  </a:cubicBezTo>
                  <a:cubicBezTo>
                    <a:pt x="280" y="352"/>
                    <a:pt x="280" y="353"/>
                    <a:pt x="281" y="354"/>
                  </a:cubicBezTo>
                  <a:cubicBezTo>
                    <a:pt x="282" y="356"/>
                    <a:pt x="281" y="357"/>
                    <a:pt x="280" y="358"/>
                  </a:cubicBezTo>
                  <a:cubicBezTo>
                    <a:pt x="279" y="358"/>
                    <a:pt x="278" y="360"/>
                    <a:pt x="281" y="359"/>
                  </a:cubicBezTo>
                  <a:cubicBezTo>
                    <a:pt x="283" y="358"/>
                    <a:pt x="284" y="357"/>
                    <a:pt x="287" y="357"/>
                  </a:cubicBezTo>
                  <a:cubicBezTo>
                    <a:pt x="290" y="357"/>
                    <a:pt x="289" y="358"/>
                    <a:pt x="290" y="360"/>
                  </a:cubicBezTo>
                  <a:cubicBezTo>
                    <a:pt x="291" y="362"/>
                    <a:pt x="297" y="369"/>
                    <a:pt x="295" y="370"/>
                  </a:cubicBezTo>
                  <a:cubicBezTo>
                    <a:pt x="293" y="371"/>
                    <a:pt x="289" y="371"/>
                    <a:pt x="287" y="370"/>
                  </a:cubicBezTo>
                  <a:cubicBezTo>
                    <a:pt x="285" y="369"/>
                    <a:pt x="275" y="363"/>
                    <a:pt x="270" y="363"/>
                  </a:cubicBezTo>
                  <a:cubicBezTo>
                    <a:pt x="266" y="362"/>
                    <a:pt x="254" y="360"/>
                    <a:pt x="250" y="360"/>
                  </a:cubicBezTo>
                  <a:cubicBezTo>
                    <a:pt x="247" y="361"/>
                    <a:pt x="243" y="361"/>
                    <a:pt x="249" y="366"/>
                  </a:cubicBezTo>
                  <a:cubicBezTo>
                    <a:pt x="255" y="371"/>
                    <a:pt x="261" y="369"/>
                    <a:pt x="266" y="371"/>
                  </a:cubicBezTo>
                  <a:cubicBezTo>
                    <a:pt x="270" y="374"/>
                    <a:pt x="273" y="378"/>
                    <a:pt x="277" y="378"/>
                  </a:cubicBezTo>
                  <a:cubicBezTo>
                    <a:pt x="281" y="378"/>
                    <a:pt x="289" y="377"/>
                    <a:pt x="291" y="378"/>
                  </a:cubicBezTo>
                  <a:cubicBezTo>
                    <a:pt x="293" y="380"/>
                    <a:pt x="296" y="379"/>
                    <a:pt x="298" y="379"/>
                  </a:cubicBezTo>
                  <a:cubicBezTo>
                    <a:pt x="300" y="380"/>
                    <a:pt x="300" y="385"/>
                    <a:pt x="298" y="385"/>
                  </a:cubicBezTo>
                  <a:cubicBezTo>
                    <a:pt x="295" y="386"/>
                    <a:pt x="294" y="386"/>
                    <a:pt x="296" y="388"/>
                  </a:cubicBezTo>
                  <a:cubicBezTo>
                    <a:pt x="298" y="390"/>
                    <a:pt x="301" y="391"/>
                    <a:pt x="297" y="392"/>
                  </a:cubicBezTo>
                  <a:cubicBezTo>
                    <a:pt x="293" y="392"/>
                    <a:pt x="293" y="395"/>
                    <a:pt x="293" y="397"/>
                  </a:cubicBezTo>
                  <a:cubicBezTo>
                    <a:pt x="293" y="399"/>
                    <a:pt x="292" y="398"/>
                    <a:pt x="295" y="398"/>
                  </a:cubicBezTo>
                  <a:cubicBezTo>
                    <a:pt x="298" y="398"/>
                    <a:pt x="299" y="400"/>
                    <a:pt x="296" y="400"/>
                  </a:cubicBezTo>
                  <a:cubicBezTo>
                    <a:pt x="292" y="400"/>
                    <a:pt x="290" y="399"/>
                    <a:pt x="290" y="402"/>
                  </a:cubicBezTo>
                  <a:cubicBezTo>
                    <a:pt x="290" y="406"/>
                    <a:pt x="287" y="410"/>
                    <a:pt x="288" y="408"/>
                  </a:cubicBezTo>
                  <a:cubicBezTo>
                    <a:pt x="290" y="407"/>
                    <a:pt x="295" y="407"/>
                    <a:pt x="293" y="409"/>
                  </a:cubicBezTo>
                  <a:cubicBezTo>
                    <a:pt x="291" y="411"/>
                    <a:pt x="289" y="414"/>
                    <a:pt x="286" y="414"/>
                  </a:cubicBezTo>
                  <a:cubicBezTo>
                    <a:pt x="283" y="414"/>
                    <a:pt x="277" y="412"/>
                    <a:pt x="275" y="412"/>
                  </a:cubicBezTo>
                  <a:cubicBezTo>
                    <a:pt x="272" y="411"/>
                    <a:pt x="270" y="416"/>
                    <a:pt x="268" y="416"/>
                  </a:cubicBezTo>
                  <a:cubicBezTo>
                    <a:pt x="266" y="416"/>
                    <a:pt x="264" y="414"/>
                    <a:pt x="265" y="416"/>
                  </a:cubicBezTo>
                  <a:cubicBezTo>
                    <a:pt x="266" y="418"/>
                    <a:pt x="268" y="418"/>
                    <a:pt x="269" y="419"/>
                  </a:cubicBezTo>
                  <a:cubicBezTo>
                    <a:pt x="270" y="421"/>
                    <a:pt x="275" y="423"/>
                    <a:pt x="274" y="422"/>
                  </a:cubicBezTo>
                  <a:cubicBezTo>
                    <a:pt x="273" y="420"/>
                    <a:pt x="273" y="420"/>
                    <a:pt x="276" y="421"/>
                  </a:cubicBezTo>
                  <a:cubicBezTo>
                    <a:pt x="280" y="421"/>
                    <a:pt x="280" y="422"/>
                    <a:pt x="283" y="419"/>
                  </a:cubicBezTo>
                  <a:cubicBezTo>
                    <a:pt x="286" y="417"/>
                    <a:pt x="288" y="417"/>
                    <a:pt x="290" y="417"/>
                  </a:cubicBezTo>
                  <a:cubicBezTo>
                    <a:pt x="292" y="417"/>
                    <a:pt x="294" y="418"/>
                    <a:pt x="291" y="418"/>
                  </a:cubicBezTo>
                  <a:cubicBezTo>
                    <a:pt x="288" y="418"/>
                    <a:pt x="285" y="420"/>
                    <a:pt x="288" y="421"/>
                  </a:cubicBezTo>
                  <a:cubicBezTo>
                    <a:pt x="290" y="421"/>
                    <a:pt x="293" y="423"/>
                    <a:pt x="291" y="423"/>
                  </a:cubicBezTo>
                  <a:cubicBezTo>
                    <a:pt x="289" y="424"/>
                    <a:pt x="293" y="424"/>
                    <a:pt x="295" y="425"/>
                  </a:cubicBezTo>
                  <a:cubicBezTo>
                    <a:pt x="297" y="425"/>
                    <a:pt x="306" y="427"/>
                    <a:pt x="302" y="427"/>
                  </a:cubicBezTo>
                  <a:cubicBezTo>
                    <a:pt x="297" y="426"/>
                    <a:pt x="295" y="425"/>
                    <a:pt x="299" y="429"/>
                  </a:cubicBezTo>
                  <a:cubicBezTo>
                    <a:pt x="304" y="432"/>
                    <a:pt x="308" y="436"/>
                    <a:pt x="304" y="433"/>
                  </a:cubicBezTo>
                  <a:cubicBezTo>
                    <a:pt x="299" y="431"/>
                    <a:pt x="295" y="428"/>
                    <a:pt x="293" y="426"/>
                  </a:cubicBezTo>
                  <a:cubicBezTo>
                    <a:pt x="291" y="424"/>
                    <a:pt x="289" y="424"/>
                    <a:pt x="286" y="424"/>
                  </a:cubicBezTo>
                  <a:cubicBezTo>
                    <a:pt x="283" y="424"/>
                    <a:pt x="281" y="424"/>
                    <a:pt x="277" y="424"/>
                  </a:cubicBezTo>
                  <a:cubicBezTo>
                    <a:pt x="274" y="425"/>
                    <a:pt x="272" y="423"/>
                    <a:pt x="269" y="423"/>
                  </a:cubicBezTo>
                  <a:cubicBezTo>
                    <a:pt x="266" y="423"/>
                    <a:pt x="265" y="426"/>
                    <a:pt x="264" y="428"/>
                  </a:cubicBezTo>
                  <a:cubicBezTo>
                    <a:pt x="262" y="429"/>
                    <a:pt x="258" y="430"/>
                    <a:pt x="258" y="431"/>
                  </a:cubicBezTo>
                  <a:cubicBezTo>
                    <a:pt x="258" y="433"/>
                    <a:pt x="256" y="436"/>
                    <a:pt x="259" y="435"/>
                  </a:cubicBezTo>
                  <a:cubicBezTo>
                    <a:pt x="261" y="435"/>
                    <a:pt x="269" y="430"/>
                    <a:pt x="271" y="429"/>
                  </a:cubicBezTo>
                  <a:cubicBezTo>
                    <a:pt x="273" y="428"/>
                    <a:pt x="274" y="424"/>
                    <a:pt x="274" y="426"/>
                  </a:cubicBezTo>
                  <a:cubicBezTo>
                    <a:pt x="274" y="427"/>
                    <a:pt x="274" y="428"/>
                    <a:pt x="276" y="428"/>
                  </a:cubicBezTo>
                  <a:cubicBezTo>
                    <a:pt x="278" y="428"/>
                    <a:pt x="279" y="427"/>
                    <a:pt x="280" y="429"/>
                  </a:cubicBezTo>
                  <a:cubicBezTo>
                    <a:pt x="280" y="431"/>
                    <a:pt x="284" y="433"/>
                    <a:pt x="284" y="432"/>
                  </a:cubicBezTo>
                  <a:cubicBezTo>
                    <a:pt x="285" y="430"/>
                    <a:pt x="284" y="428"/>
                    <a:pt x="286" y="428"/>
                  </a:cubicBezTo>
                  <a:cubicBezTo>
                    <a:pt x="288" y="429"/>
                    <a:pt x="287" y="429"/>
                    <a:pt x="289" y="431"/>
                  </a:cubicBezTo>
                  <a:cubicBezTo>
                    <a:pt x="291" y="432"/>
                    <a:pt x="291" y="433"/>
                    <a:pt x="293" y="431"/>
                  </a:cubicBezTo>
                  <a:cubicBezTo>
                    <a:pt x="294" y="430"/>
                    <a:pt x="296" y="432"/>
                    <a:pt x="298" y="433"/>
                  </a:cubicBezTo>
                  <a:cubicBezTo>
                    <a:pt x="300" y="434"/>
                    <a:pt x="300" y="434"/>
                    <a:pt x="297" y="434"/>
                  </a:cubicBezTo>
                  <a:cubicBezTo>
                    <a:pt x="295" y="434"/>
                    <a:pt x="296" y="435"/>
                    <a:pt x="298" y="436"/>
                  </a:cubicBezTo>
                  <a:cubicBezTo>
                    <a:pt x="300" y="436"/>
                    <a:pt x="304" y="438"/>
                    <a:pt x="300" y="437"/>
                  </a:cubicBezTo>
                  <a:cubicBezTo>
                    <a:pt x="295" y="436"/>
                    <a:pt x="293" y="436"/>
                    <a:pt x="292" y="435"/>
                  </a:cubicBezTo>
                  <a:cubicBezTo>
                    <a:pt x="290" y="433"/>
                    <a:pt x="287" y="431"/>
                    <a:pt x="287" y="434"/>
                  </a:cubicBezTo>
                  <a:cubicBezTo>
                    <a:pt x="287" y="437"/>
                    <a:pt x="286" y="436"/>
                    <a:pt x="286" y="435"/>
                  </a:cubicBezTo>
                  <a:cubicBezTo>
                    <a:pt x="286" y="434"/>
                    <a:pt x="285" y="434"/>
                    <a:pt x="283" y="434"/>
                  </a:cubicBezTo>
                  <a:cubicBezTo>
                    <a:pt x="282" y="435"/>
                    <a:pt x="281" y="433"/>
                    <a:pt x="278" y="433"/>
                  </a:cubicBezTo>
                  <a:cubicBezTo>
                    <a:pt x="276" y="432"/>
                    <a:pt x="271" y="431"/>
                    <a:pt x="269" y="433"/>
                  </a:cubicBezTo>
                  <a:cubicBezTo>
                    <a:pt x="266" y="434"/>
                    <a:pt x="256" y="437"/>
                    <a:pt x="255" y="439"/>
                  </a:cubicBezTo>
                  <a:cubicBezTo>
                    <a:pt x="255" y="441"/>
                    <a:pt x="254" y="444"/>
                    <a:pt x="256" y="443"/>
                  </a:cubicBezTo>
                  <a:cubicBezTo>
                    <a:pt x="259" y="441"/>
                    <a:pt x="268" y="442"/>
                    <a:pt x="271" y="441"/>
                  </a:cubicBezTo>
                  <a:cubicBezTo>
                    <a:pt x="273" y="439"/>
                    <a:pt x="281" y="439"/>
                    <a:pt x="284" y="441"/>
                  </a:cubicBezTo>
                  <a:cubicBezTo>
                    <a:pt x="286" y="442"/>
                    <a:pt x="288" y="445"/>
                    <a:pt x="292" y="444"/>
                  </a:cubicBezTo>
                  <a:cubicBezTo>
                    <a:pt x="297" y="444"/>
                    <a:pt x="296" y="445"/>
                    <a:pt x="293" y="445"/>
                  </a:cubicBezTo>
                  <a:cubicBezTo>
                    <a:pt x="289" y="445"/>
                    <a:pt x="288" y="445"/>
                    <a:pt x="285" y="443"/>
                  </a:cubicBezTo>
                  <a:cubicBezTo>
                    <a:pt x="281" y="440"/>
                    <a:pt x="274" y="441"/>
                    <a:pt x="272" y="441"/>
                  </a:cubicBezTo>
                  <a:cubicBezTo>
                    <a:pt x="269" y="442"/>
                    <a:pt x="259" y="443"/>
                    <a:pt x="257" y="445"/>
                  </a:cubicBezTo>
                  <a:cubicBezTo>
                    <a:pt x="255" y="447"/>
                    <a:pt x="256" y="449"/>
                    <a:pt x="260" y="449"/>
                  </a:cubicBezTo>
                  <a:cubicBezTo>
                    <a:pt x="264" y="449"/>
                    <a:pt x="276" y="450"/>
                    <a:pt x="273" y="450"/>
                  </a:cubicBezTo>
                  <a:cubicBezTo>
                    <a:pt x="269" y="450"/>
                    <a:pt x="269" y="452"/>
                    <a:pt x="268" y="453"/>
                  </a:cubicBezTo>
                  <a:cubicBezTo>
                    <a:pt x="267" y="454"/>
                    <a:pt x="262" y="455"/>
                    <a:pt x="260" y="456"/>
                  </a:cubicBezTo>
                  <a:cubicBezTo>
                    <a:pt x="259" y="456"/>
                    <a:pt x="259" y="458"/>
                    <a:pt x="264" y="458"/>
                  </a:cubicBezTo>
                  <a:cubicBezTo>
                    <a:pt x="268" y="458"/>
                    <a:pt x="270" y="460"/>
                    <a:pt x="266" y="459"/>
                  </a:cubicBezTo>
                  <a:cubicBezTo>
                    <a:pt x="262" y="459"/>
                    <a:pt x="256" y="459"/>
                    <a:pt x="256" y="462"/>
                  </a:cubicBezTo>
                  <a:cubicBezTo>
                    <a:pt x="257" y="466"/>
                    <a:pt x="258" y="469"/>
                    <a:pt x="261" y="468"/>
                  </a:cubicBezTo>
                  <a:cubicBezTo>
                    <a:pt x="263" y="467"/>
                    <a:pt x="274" y="458"/>
                    <a:pt x="280" y="455"/>
                  </a:cubicBezTo>
                  <a:cubicBezTo>
                    <a:pt x="286" y="451"/>
                    <a:pt x="290" y="449"/>
                    <a:pt x="296" y="448"/>
                  </a:cubicBezTo>
                  <a:cubicBezTo>
                    <a:pt x="302" y="448"/>
                    <a:pt x="305" y="449"/>
                    <a:pt x="299" y="449"/>
                  </a:cubicBezTo>
                  <a:cubicBezTo>
                    <a:pt x="292" y="449"/>
                    <a:pt x="290" y="451"/>
                    <a:pt x="295" y="451"/>
                  </a:cubicBezTo>
                  <a:cubicBezTo>
                    <a:pt x="301" y="451"/>
                    <a:pt x="304" y="452"/>
                    <a:pt x="296" y="452"/>
                  </a:cubicBezTo>
                  <a:cubicBezTo>
                    <a:pt x="288" y="452"/>
                    <a:pt x="268" y="464"/>
                    <a:pt x="263" y="469"/>
                  </a:cubicBezTo>
                  <a:cubicBezTo>
                    <a:pt x="258" y="474"/>
                    <a:pt x="265" y="471"/>
                    <a:pt x="269" y="471"/>
                  </a:cubicBezTo>
                  <a:cubicBezTo>
                    <a:pt x="272" y="470"/>
                    <a:pt x="282" y="468"/>
                    <a:pt x="279" y="469"/>
                  </a:cubicBezTo>
                  <a:cubicBezTo>
                    <a:pt x="277" y="470"/>
                    <a:pt x="276" y="471"/>
                    <a:pt x="273" y="472"/>
                  </a:cubicBezTo>
                  <a:cubicBezTo>
                    <a:pt x="270" y="473"/>
                    <a:pt x="267" y="472"/>
                    <a:pt x="268" y="474"/>
                  </a:cubicBezTo>
                  <a:cubicBezTo>
                    <a:pt x="269" y="477"/>
                    <a:pt x="272" y="483"/>
                    <a:pt x="274" y="482"/>
                  </a:cubicBezTo>
                  <a:cubicBezTo>
                    <a:pt x="276" y="480"/>
                    <a:pt x="280" y="475"/>
                    <a:pt x="283" y="475"/>
                  </a:cubicBezTo>
                  <a:cubicBezTo>
                    <a:pt x="285" y="474"/>
                    <a:pt x="297" y="476"/>
                    <a:pt x="294" y="476"/>
                  </a:cubicBezTo>
                  <a:cubicBezTo>
                    <a:pt x="291" y="476"/>
                    <a:pt x="285" y="476"/>
                    <a:pt x="283" y="476"/>
                  </a:cubicBezTo>
                  <a:cubicBezTo>
                    <a:pt x="281" y="476"/>
                    <a:pt x="275" y="481"/>
                    <a:pt x="275" y="482"/>
                  </a:cubicBezTo>
                  <a:cubicBezTo>
                    <a:pt x="275" y="484"/>
                    <a:pt x="275" y="483"/>
                    <a:pt x="275" y="485"/>
                  </a:cubicBezTo>
                  <a:cubicBezTo>
                    <a:pt x="276" y="488"/>
                    <a:pt x="276" y="492"/>
                    <a:pt x="278" y="494"/>
                  </a:cubicBezTo>
                  <a:cubicBezTo>
                    <a:pt x="279" y="496"/>
                    <a:pt x="281" y="495"/>
                    <a:pt x="282" y="494"/>
                  </a:cubicBezTo>
                  <a:cubicBezTo>
                    <a:pt x="283" y="492"/>
                    <a:pt x="284" y="493"/>
                    <a:pt x="282" y="495"/>
                  </a:cubicBezTo>
                  <a:cubicBezTo>
                    <a:pt x="280" y="497"/>
                    <a:pt x="278" y="509"/>
                    <a:pt x="280" y="507"/>
                  </a:cubicBezTo>
                  <a:cubicBezTo>
                    <a:pt x="282" y="505"/>
                    <a:pt x="286" y="499"/>
                    <a:pt x="289" y="498"/>
                  </a:cubicBezTo>
                  <a:cubicBezTo>
                    <a:pt x="291" y="497"/>
                    <a:pt x="289" y="498"/>
                    <a:pt x="289" y="501"/>
                  </a:cubicBezTo>
                  <a:cubicBezTo>
                    <a:pt x="289" y="503"/>
                    <a:pt x="291" y="508"/>
                    <a:pt x="293" y="505"/>
                  </a:cubicBezTo>
                  <a:cubicBezTo>
                    <a:pt x="295" y="503"/>
                    <a:pt x="296" y="503"/>
                    <a:pt x="296" y="502"/>
                  </a:cubicBezTo>
                  <a:cubicBezTo>
                    <a:pt x="296" y="500"/>
                    <a:pt x="299" y="499"/>
                    <a:pt x="295" y="495"/>
                  </a:cubicBezTo>
                  <a:cubicBezTo>
                    <a:pt x="291" y="490"/>
                    <a:pt x="290" y="487"/>
                    <a:pt x="294" y="492"/>
                  </a:cubicBezTo>
                  <a:cubicBezTo>
                    <a:pt x="298" y="497"/>
                    <a:pt x="299" y="500"/>
                    <a:pt x="301" y="498"/>
                  </a:cubicBezTo>
                  <a:cubicBezTo>
                    <a:pt x="302" y="496"/>
                    <a:pt x="304" y="495"/>
                    <a:pt x="303" y="496"/>
                  </a:cubicBezTo>
                  <a:cubicBezTo>
                    <a:pt x="302" y="497"/>
                    <a:pt x="309" y="506"/>
                    <a:pt x="307" y="505"/>
                  </a:cubicBezTo>
                  <a:cubicBezTo>
                    <a:pt x="305" y="503"/>
                    <a:pt x="306" y="502"/>
                    <a:pt x="304" y="501"/>
                  </a:cubicBezTo>
                  <a:cubicBezTo>
                    <a:pt x="302" y="500"/>
                    <a:pt x="301" y="501"/>
                    <a:pt x="301" y="504"/>
                  </a:cubicBezTo>
                  <a:cubicBezTo>
                    <a:pt x="301" y="507"/>
                    <a:pt x="304" y="513"/>
                    <a:pt x="303" y="515"/>
                  </a:cubicBezTo>
                  <a:cubicBezTo>
                    <a:pt x="302" y="516"/>
                    <a:pt x="302" y="516"/>
                    <a:pt x="302" y="514"/>
                  </a:cubicBezTo>
                  <a:cubicBezTo>
                    <a:pt x="302" y="511"/>
                    <a:pt x="303" y="506"/>
                    <a:pt x="299" y="507"/>
                  </a:cubicBezTo>
                  <a:cubicBezTo>
                    <a:pt x="296" y="508"/>
                    <a:pt x="296" y="509"/>
                    <a:pt x="293" y="510"/>
                  </a:cubicBezTo>
                  <a:cubicBezTo>
                    <a:pt x="291" y="511"/>
                    <a:pt x="288" y="518"/>
                    <a:pt x="287" y="519"/>
                  </a:cubicBezTo>
                  <a:cubicBezTo>
                    <a:pt x="286" y="521"/>
                    <a:pt x="291" y="522"/>
                    <a:pt x="294" y="521"/>
                  </a:cubicBezTo>
                  <a:cubicBezTo>
                    <a:pt x="296" y="520"/>
                    <a:pt x="292" y="526"/>
                    <a:pt x="292" y="528"/>
                  </a:cubicBezTo>
                  <a:cubicBezTo>
                    <a:pt x="292" y="529"/>
                    <a:pt x="296" y="523"/>
                    <a:pt x="297" y="527"/>
                  </a:cubicBezTo>
                  <a:cubicBezTo>
                    <a:pt x="299" y="531"/>
                    <a:pt x="297" y="533"/>
                    <a:pt x="300" y="534"/>
                  </a:cubicBezTo>
                  <a:cubicBezTo>
                    <a:pt x="303" y="535"/>
                    <a:pt x="305" y="536"/>
                    <a:pt x="304" y="539"/>
                  </a:cubicBezTo>
                  <a:cubicBezTo>
                    <a:pt x="302" y="541"/>
                    <a:pt x="299" y="543"/>
                    <a:pt x="303" y="546"/>
                  </a:cubicBezTo>
                  <a:cubicBezTo>
                    <a:pt x="308" y="549"/>
                    <a:pt x="309" y="551"/>
                    <a:pt x="312" y="554"/>
                  </a:cubicBezTo>
                  <a:cubicBezTo>
                    <a:pt x="314" y="557"/>
                    <a:pt x="317" y="554"/>
                    <a:pt x="318" y="553"/>
                  </a:cubicBezTo>
                  <a:cubicBezTo>
                    <a:pt x="318" y="553"/>
                    <a:pt x="319" y="551"/>
                    <a:pt x="319" y="555"/>
                  </a:cubicBezTo>
                  <a:cubicBezTo>
                    <a:pt x="319" y="559"/>
                    <a:pt x="318" y="561"/>
                    <a:pt x="319" y="563"/>
                  </a:cubicBezTo>
                  <a:cubicBezTo>
                    <a:pt x="320" y="565"/>
                    <a:pt x="322" y="568"/>
                    <a:pt x="323" y="567"/>
                  </a:cubicBezTo>
                  <a:cubicBezTo>
                    <a:pt x="324" y="565"/>
                    <a:pt x="324" y="566"/>
                    <a:pt x="327" y="568"/>
                  </a:cubicBezTo>
                  <a:cubicBezTo>
                    <a:pt x="330" y="570"/>
                    <a:pt x="335" y="576"/>
                    <a:pt x="339" y="576"/>
                  </a:cubicBezTo>
                  <a:cubicBezTo>
                    <a:pt x="342" y="577"/>
                    <a:pt x="348" y="577"/>
                    <a:pt x="350" y="575"/>
                  </a:cubicBezTo>
                  <a:cubicBezTo>
                    <a:pt x="352" y="574"/>
                    <a:pt x="357" y="577"/>
                    <a:pt x="358" y="575"/>
                  </a:cubicBezTo>
                  <a:cubicBezTo>
                    <a:pt x="359" y="573"/>
                    <a:pt x="359" y="572"/>
                    <a:pt x="359" y="576"/>
                  </a:cubicBezTo>
                  <a:cubicBezTo>
                    <a:pt x="359" y="580"/>
                    <a:pt x="358" y="585"/>
                    <a:pt x="360" y="581"/>
                  </a:cubicBezTo>
                  <a:cubicBezTo>
                    <a:pt x="362" y="576"/>
                    <a:pt x="367" y="570"/>
                    <a:pt x="365" y="573"/>
                  </a:cubicBezTo>
                  <a:cubicBezTo>
                    <a:pt x="363" y="577"/>
                    <a:pt x="364" y="578"/>
                    <a:pt x="366" y="578"/>
                  </a:cubicBezTo>
                  <a:cubicBezTo>
                    <a:pt x="366" y="578"/>
                    <a:pt x="367" y="578"/>
                    <a:pt x="367" y="578"/>
                  </a:cubicBezTo>
                  <a:cubicBezTo>
                    <a:pt x="368" y="578"/>
                    <a:pt x="368" y="578"/>
                    <a:pt x="367" y="578"/>
                  </a:cubicBezTo>
                  <a:cubicBezTo>
                    <a:pt x="366" y="578"/>
                    <a:pt x="365" y="579"/>
                    <a:pt x="365" y="579"/>
                  </a:cubicBezTo>
                  <a:cubicBezTo>
                    <a:pt x="363" y="581"/>
                    <a:pt x="361" y="584"/>
                    <a:pt x="365" y="583"/>
                  </a:cubicBezTo>
                  <a:cubicBezTo>
                    <a:pt x="368" y="582"/>
                    <a:pt x="369" y="583"/>
                    <a:pt x="368" y="586"/>
                  </a:cubicBezTo>
                  <a:cubicBezTo>
                    <a:pt x="367" y="589"/>
                    <a:pt x="368" y="588"/>
                    <a:pt x="371" y="586"/>
                  </a:cubicBezTo>
                  <a:cubicBezTo>
                    <a:pt x="374" y="584"/>
                    <a:pt x="377" y="583"/>
                    <a:pt x="375" y="586"/>
                  </a:cubicBezTo>
                  <a:cubicBezTo>
                    <a:pt x="373" y="589"/>
                    <a:pt x="366" y="597"/>
                    <a:pt x="372" y="591"/>
                  </a:cubicBezTo>
                  <a:cubicBezTo>
                    <a:pt x="377" y="586"/>
                    <a:pt x="375" y="594"/>
                    <a:pt x="376" y="591"/>
                  </a:cubicBezTo>
                  <a:cubicBezTo>
                    <a:pt x="376" y="591"/>
                    <a:pt x="376" y="590"/>
                    <a:pt x="376" y="591"/>
                  </a:cubicBezTo>
                  <a:cubicBezTo>
                    <a:pt x="376" y="591"/>
                    <a:pt x="376" y="591"/>
                    <a:pt x="376" y="591"/>
                  </a:cubicBezTo>
                  <a:cubicBezTo>
                    <a:pt x="376" y="592"/>
                    <a:pt x="376" y="593"/>
                    <a:pt x="376" y="592"/>
                  </a:cubicBezTo>
                  <a:cubicBezTo>
                    <a:pt x="381" y="590"/>
                    <a:pt x="384" y="585"/>
                    <a:pt x="383" y="589"/>
                  </a:cubicBezTo>
                  <a:cubicBezTo>
                    <a:pt x="383" y="591"/>
                    <a:pt x="382" y="599"/>
                    <a:pt x="383" y="598"/>
                  </a:cubicBezTo>
                  <a:cubicBezTo>
                    <a:pt x="384" y="596"/>
                    <a:pt x="388" y="593"/>
                    <a:pt x="390" y="593"/>
                  </a:cubicBezTo>
                  <a:cubicBezTo>
                    <a:pt x="392" y="592"/>
                    <a:pt x="396" y="590"/>
                    <a:pt x="394" y="589"/>
                  </a:cubicBezTo>
                  <a:cubicBezTo>
                    <a:pt x="392" y="587"/>
                    <a:pt x="389" y="585"/>
                    <a:pt x="388" y="584"/>
                  </a:cubicBezTo>
                  <a:cubicBezTo>
                    <a:pt x="386" y="582"/>
                    <a:pt x="388" y="584"/>
                    <a:pt x="391" y="584"/>
                  </a:cubicBezTo>
                  <a:cubicBezTo>
                    <a:pt x="394" y="584"/>
                    <a:pt x="400" y="584"/>
                    <a:pt x="398" y="582"/>
                  </a:cubicBezTo>
                  <a:cubicBezTo>
                    <a:pt x="397" y="580"/>
                    <a:pt x="393" y="579"/>
                    <a:pt x="394" y="578"/>
                  </a:cubicBezTo>
                  <a:cubicBezTo>
                    <a:pt x="395" y="577"/>
                    <a:pt x="403" y="575"/>
                    <a:pt x="400" y="574"/>
                  </a:cubicBezTo>
                  <a:cubicBezTo>
                    <a:pt x="398" y="573"/>
                    <a:pt x="393" y="573"/>
                    <a:pt x="394" y="573"/>
                  </a:cubicBezTo>
                  <a:cubicBezTo>
                    <a:pt x="395" y="572"/>
                    <a:pt x="405" y="566"/>
                    <a:pt x="403" y="565"/>
                  </a:cubicBezTo>
                  <a:cubicBezTo>
                    <a:pt x="402" y="565"/>
                    <a:pt x="396" y="564"/>
                    <a:pt x="399" y="563"/>
                  </a:cubicBezTo>
                  <a:cubicBezTo>
                    <a:pt x="401" y="561"/>
                    <a:pt x="405" y="561"/>
                    <a:pt x="405" y="558"/>
                  </a:cubicBezTo>
                  <a:cubicBezTo>
                    <a:pt x="405" y="555"/>
                    <a:pt x="405" y="549"/>
                    <a:pt x="404" y="548"/>
                  </a:cubicBezTo>
                  <a:cubicBezTo>
                    <a:pt x="402" y="547"/>
                    <a:pt x="407" y="545"/>
                    <a:pt x="405" y="544"/>
                  </a:cubicBezTo>
                  <a:cubicBezTo>
                    <a:pt x="404" y="543"/>
                    <a:pt x="397" y="539"/>
                    <a:pt x="398" y="538"/>
                  </a:cubicBezTo>
                  <a:cubicBezTo>
                    <a:pt x="400" y="538"/>
                    <a:pt x="417" y="538"/>
                    <a:pt x="415" y="536"/>
                  </a:cubicBezTo>
                  <a:cubicBezTo>
                    <a:pt x="413" y="534"/>
                    <a:pt x="408" y="531"/>
                    <a:pt x="409" y="531"/>
                  </a:cubicBezTo>
                  <a:cubicBezTo>
                    <a:pt x="411" y="530"/>
                    <a:pt x="425" y="533"/>
                    <a:pt x="421" y="531"/>
                  </a:cubicBezTo>
                  <a:cubicBezTo>
                    <a:pt x="417" y="529"/>
                    <a:pt x="411" y="526"/>
                    <a:pt x="414" y="526"/>
                  </a:cubicBezTo>
                  <a:cubicBezTo>
                    <a:pt x="416" y="526"/>
                    <a:pt x="425" y="528"/>
                    <a:pt x="423" y="526"/>
                  </a:cubicBezTo>
                  <a:cubicBezTo>
                    <a:pt x="421" y="525"/>
                    <a:pt x="428" y="523"/>
                    <a:pt x="426" y="522"/>
                  </a:cubicBezTo>
                  <a:cubicBezTo>
                    <a:pt x="424" y="520"/>
                    <a:pt x="415" y="517"/>
                    <a:pt x="417" y="517"/>
                  </a:cubicBezTo>
                  <a:cubicBezTo>
                    <a:pt x="420" y="517"/>
                    <a:pt x="429" y="519"/>
                    <a:pt x="429" y="516"/>
                  </a:cubicBezTo>
                  <a:cubicBezTo>
                    <a:pt x="428" y="513"/>
                    <a:pt x="430" y="513"/>
                    <a:pt x="426" y="511"/>
                  </a:cubicBezTo>
                  <a:cubicBezTo>
                    <a:pt x="421" y="509"/>
                    <a:pt x="415" y="509"/>
                    <a:pt x="418" y="507"/>
                  </a:cubicBezTo>
                  <a:cubicBezTo>
                    <a:pt x="420" y="506"/>
                    <a:pt x="435" y="507"/>
                    <a:pt x="434" y="503"/>
                  </a:cubicBezTo>
                  <a:cubicBezTo>
                    <a:pt x="434" y="500"/>
                    <a:pt x="432" y="498"/>
                    <a:pt x="429" y="497"/>
                  </a:cubicBezTo>
                  <a:cubicBezTo>
                    <a:pt x="426" y="496"/>
                    <a:pt x="417" y="493"/>
                    <a:pt x="422" y="491"/>
                  </a:cubicBezTo>
                  <a:cubicBezTo>
                    <a:pt x="425" y="490"/>
                    <a:pt x="429" y="489"/>
                    <a:pt x="430" y="489"/>
                  </a:cubicBezTo>
                  <a:cubicBezTo>
                    <a:pt x="432" y="490"/>
                    <a:pt x="430" y="492"/>
                    <a:pt x="433" y="491"/>
                  </a:cubicBezTo>
                  <a:cubicBezTo>
                    <a:pt x="438" y="488"/>
                    <a:pt x="441" y="488"/>
                    <a:pt x="439" y="486"/>
                  </a:cubicBezTo>
                  <a:cubicBezTo>
                    <a:pt x="438" y="484"/>
                    <a:pt x="434" y="482"/>
                    <a:pt x="435" y="480"/>
                  </a:cubicBezTo>
                  <a:cubicBezTo>
                    <a:pt x="436" y="479"/>
                    <a:pt x="441" y="478"/>
                    <a:pt x="441" y="477"/>
                  </a:cubicBezTo>
                  <a:cubicBezTo>
                    <a:pt x="441" y="476"/>
                    <a:pt x="441" y="477"/>
                    <a:pt x="446" y="477"/>
                  </a:cubicBezTo>
                  <a:cubicBezTo>
                    <a:pt x="451" y="477"/>
                    <a:pt x="460" y="480"/>
                    <a:pt x="460" y="477"/>
                  </a:cubicBezTo>
                  <a:cubicBezTo>
                    <a:pt x="459" y="473"/>
                    <a:pt x="456" y="473"/>
                    <a:pt x="458" y="471"/>
                  </a:cubicBezTo>
                  <a:cubicBezTo>
                    <a:pt x="460" y="469"/>
                    <a:pt x="462" y="466"/>
                    <a:pt x="464" y="463"/>
                  </a:cubicBezTo>
                  <a:cubicBezTo>
                    <a:pt x="465" y="461"/>
                    <a:pt x="473" y="461"/>
                    <a:pt x="471" y="463"/>
                  </a:cubicBezTo>
                  <a:cubicBezTo>
                    <a:pt x="470" y="464"/>
                    <a:pt x="468" y="467"/>
                    <a:pt x="467" y="470"/>
                  </a:cubicBezTo>
                  <a:cubicBezTo>
                    <a:pt x="465" y="473"/>
                    <a:pt x="462" y="479"/>
                    <a:pt x="465" y="477"/>
                  </a:cubicBezTo>
                  <a:cubicBezTo>
                    <a:pt x="468" y="475"/>
                    <a:pt x="469" y="475"/>
                    <a:pt x="472" y="474"/>
                  </a:cubicBezTo>
                  <a:cubicBezTo>
                    <a:pt x="475" y="472"/>
                    <a:pt x="475" y="472"/>
                    <a:pt x="477" y="472"/>
                  </a:cubicBezTo>
                  <a:cubicBezTo>
                    <a:pt x="479" y="472"/>
                    <a:pt x="482" y="475"/>
                    <a:pt x="482" y="474"/>
                  </a:cubicBezTo>
                  <a:cubicBezTo>
                    <a:pt x="482" y="472"/>
                    <a:pt x="482" y="468"/>
                    <a:pt x="484" y="469"/>
                  </a:cubicBezTo>
                  <a:cubicBezTo>
                    <a:pt x="486" y="470"/>
                    <a:pt x="487" y="471"/>
                    <a:pt x="489" y="470"/>
                  </a:cubicBezTo>
                  <a:cubicBezTo>
                    <a:pt x="492" y="470"/>
                    <a:pt x="494" y="463"/>
                    <a:pt x="497" y="463"/>
                  </a:cubicBezTo>
                  <a:cubicBezTo>
                    <a:pt x="501" y="463"/>
                    <a:pt x="505" y="462"/>
                    <a:pt x="507" y="459"/>
                  </a:cubicBezTo>
                  <a:cubicBezTo>
                    <a:pt x="509" y="456"/>
                    <a:pt x="515" y="449"/>
                    <a:pt x="518" y="447"/>
                  </a:cubicBezTo>
                  <a:cubicBezTo>
                    <a:pt x="521" y="444"/>
                    <a:pt x="524" y="437"/>
                    <a:pt x="526" y="435"/>
                  </a:cubicBezTo>
                  <a:cubicBezTo>
                    <a:pt x="527" y="434"/>
                    <a:pt x="541" y="431"/>
                    <a:pt x="540" y="427"/>
                  </a:cubicBezTo>
                  <a:cubicBezTo>
                    <a:pt x="539" y="423"/>
                    <a:pt x="534" y="412"/>
                    <a:pt x="537" y="413"/>
                  </a:cubicBezTo>
                  <a:cubicBezTo>
                    <a:pt x="540" y="415"/>
                    <a:pt x="547" y="423"/>
                    <a:pt x="552" y="423"/>
                  </a:cubicBezTo>
                  <a:cubicBezTo>
                    <a:pt x="557" y="424"/>
                    <a:pt x="561" y="423"/>
                    <a:pt x="561" y="421"/>
                  </a:cubicBezTo>
                  <a:cubicBezTo>
                    <a:pt x="561" y="418"/>
                    <a:pt x="562" y="421"/>
                    <a:pt x="564" y="421"/>
                  </a:cubicBezTo>
                  <a:cubicBezTo>
                    <a:pt x="564" y="421"/>
                    <a:pt x="564" y="422"/>
                    <a:pt x="565" y="422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59" y="57"/>
                    <a:pt x="554" y="58"/>
                    <a:pt x="551" y="58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3" name="Rectangle 1220"/>
            <p:cNvSpPr>
              <a:spLocks noChangeArrowheads="1"/>
            </p:cNvSpPr>
            <p:nvPr/>
          </p:nvSpPr>
          <p:spPr bwMode="auto">
            <a:xfrm>
              <a:off x="8678863" y="1703388"/>
              <a:ext cx="1587" cy="158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5084" name="Freeform 1221"/>
            <p:cNvSpPr>
              <a:spLocks/>
            </p:cNvSpPr>
            <p:nvPr/>
          </p:nvSpPr>
          <p:spPr bwMode="auto">
            <a:xfrm>
              <a:off x="8442325" y="1230313"/>
              <a:ext cx="3175" cy="1587"/>
            </a:xfrm>
            <a:custGeom>
              <a:avLst/>
              <a:gdLst>
                <a:gd name="T0" fmla="*/ 2520950 w 2"/>
                <a:gd name="T1" fmla="*/ 2518569 h 1"/>
                <a:gd name="T2" fmla="*/ 0 w 2"/>
                <a:gd name="T3" fmla="*/ 2518569 h 1"/>
                <a:gd name="T4" fmla="*/ 2520950 w 2"/>
                <a:gd name="T5" fmla="*/ 2518569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5" name="Freeform 1222"/>
            <p:cNvSpPr>
              <a:spLocks/>
            </p:cNvSpPr>
            <p:nvPr/>
          </p:nvSpPr>
          <p:spPr bwMode="auto">
            <a:xfrm>
              <a:off x="3294063" y="3292475"/>
              <a:ext cx="50800" cy="28575"/>
            </a:xfrm>
            <a:custGeom>
              <a:avLst/>
              <a:gdLst>
                <a:gd name="T0" fmla="*/ 95579262 w 27"/>
                <a:gd name="T1" fmla="*/ 18145128 h 15"/>
                <a:gd name="T2" fmla="*/ 88499249 w 27"/>
                <a:gd name="T3" fmla="*/ 29032200 h 15"/>
                <a:gd name="T4" fmla="*/ 67259210 w 27"/>
                <a:gd name="T5" fmla="*/ 36290256 h 15"/>
                <a:gd name="T6" fmla="*/ 49560104 w 27"/>
                <a:gd name="T7" fmla="*/ 43548304 h 15"/>
                <a:gd name="T8" fmla="*/ 42480092 w 27"/>
                <a:gd name="T9" fmla="*/ 18145128 h 15"/>
                <a:gd name="T10" fmla="*/ 0 w 27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5"/>
                <a:gd name="T20" fmla="*/ 27 w 2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5">
                  <a:moveTo>
                    <a:pt x="27" y="5"/>
                  </a:moveTo>
                  <a:cubicBezTo>
                    <a:pt x="26" y="6"/>
                    <a:pt x="25" y="7"/>
                    <a:pt x="25" y="8"/>
                  </a:cubicBezTo>
                  <a:cubicBezTo>
                    <a:pt x="23" y="11"/>
                    <a:pt x="19" y="12"/>
                    <a:pt x="19" y="10"/>
                  </a:cubicBezTo>
                  <a:cubicBezTo>
                    <a:pt x="18" y="9"/>
                    <a:pt x="15" y="15"/>
                    <a:pt x="14" y="12"/>
                  </a:cubicBezTo>
                  <a:cubicBezTo>
                    <a:pt x="13" y="9"/>
                    <a:pt x="15" y="8"/>
                    <a:pt x="12" y="5"/>
                  </a:cubicBezTo>
                  <a:cubicBezTo>
                    <a:pt x="10" y="2"/>
                    <a:pt x="5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6" name="Freeform 1223"/>
            <p:cNvSpPr>
              <a:spLocks/>
            </p:cNvSpPr>
            <p:nvPr/>
          </p:nvSpPr>
          <p:spPr bwMode="auto">
            <a:xfrm>
              <a:off x="3117850" y="2727325"/>
              <a:ext cx="109538" cy="168275"/>
            </a:xfrm>
            <a:custGeom>
              <a:avLst/>
              <a:gdLst>
                <a:gd name="T0" fmla="*/ 203116127 w 57"/>
                <a:gd name="T1" fmla="*/ 0 h 88"/>
                <a:gd name="T2" fmla="*/ 203116127 w 57"/>
                <a:gd name="T3" fmla="*/ 18282697 h 88"/>
                <a:gd name="T4" fmla="*/ 192035496 w 57"/>
                <a:gd name="T5" fmla="*/ 36565395 h 88"/>
                <a:gd name="T6" fmla="*/ 188343875 w 57"/>
                <a:gd name="T7" fmla="*/ 62162308 h 88"/>
                <a:gd name="T8" fmla="*/ 173571622 w 57"/>
                <a:gd name="T9" fmla="*/ 47535774 h 88"/>
                <a:gd name="T10" fmla="*/ 132948409 w 57"/>
                <a:gd name="T11" fmla="*/ 80445013 h 88"/>
                <a:gd name="T12" fmla="*/ 110790961 w 57"/>
                <a:gd name="T13" fmla="*/ 102383859 h 88"/>
                <a:gd name="T14" fmla="*/ 103403874 w 57"/>
                <a:gd name="T15" fmla="*/ 131636957 h 88"/>
                <a:gd name="T16" fmla="*/ 88631622 w 57"/>
                <a:gd name="T17" fmla="*/ 160890026 h 88"/>
                <a:gd name="T18" fmla="*/ 77552913 w 57"/>
                <a:gd name="T19" fmla="*/ 208423873 h 88"/>
                <a:gd name="T20" fmla="*/ 44316772 w 57"/>
                <a:gd name="T21" fmla="*/ 219394252 h 88"/>
                <a:gd name="T22" fmla="*/ 25850969 w 57"/>
                <a:gd name="T23" fmla="*/ 266930070 h 88"/>
                <a:gd name="T24" fmla="*/ 25850969 w 57"/>
                <a:gd name="T25" fmla="*/ 314465829 h 88"/>
                <a:gd name="T26" fmla="*/ 0 w 57"/>
                <a:gd name="T27" fmla="*/ 318121984 h 88"/>
                <a:gd name="T28" fmla="*/ 0 w 57"/>
                <a:gd name="T29" fmla="*/ 318121984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88"/>
                <a:gd name="T47" fmla="*/ 57 w 57"/>
                <a:gd name="T48" fmla="*/ 88 h 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88">
                  <a:moveTo>
                    <a:pt x="55" y="0"/>
                  </a:moveTo>
                  <a:cubicBezTo>
                    <a:pt x="55" y="0"/>
                    <a:pt x="57" y="4"/>
                    <a:pt x="55" y="5"/>
                  </a:cubicBezTo>
                  <a:cubicBezTo>
                    <a:pt x="53" y="7"/>
                    <a:pt x="50" y="4"/>
                    <a:pt x="52" y="10"/>
                  </a:cubicBezTo>
                  <a:cubicBezTo>
                    <a:pt x="53" y="16"/>
                    <a:pt x="53" y="20"/>
                    <a:pt x="51" y="17"/>
                  </a:cubicBezTo>
                  <a:cubicBezTo>
                    <a:pt x="48" y="14"/>
                    <a:pt x="50" y="12"/>
                    <a:pt x="47" y="13"/>
                  </a:cubicBezTo>
                  <a:cubicBezTo>
                    <a:pt x="44" y="14"/>
                    <a:pt x="40" y="19"/>
                    <a:pt x="36" y="22"/>
                  </a:cubicBezTo>
                  <a:cubicBezTo>
                    <a:pt x="32" y="24"/>
                    <a:pt x="30" y="24"/>
                    <a:pt x="30" y="28"/>
                  </a:cubicBezTo>
                  <a:cubicBezTo>
                    <a:pt x="30" y="31"/>
                    <a:pt x="30" y="32"/>
                    <a:pt x="28" y="36"/>
                  </a:cubicBezTo>
                  <a:cubicBezTo>
                    <a:pt x="26" y="40"/>
                    <a:pt x="24" y="40"/>
                    <a:pt x="24" y="44"/>
                  </a:cubicBezTo>
                  <a:cubicBezTo>
                    <a:pt x="24" y="47"/>
                    <a:pt x="23" y="51"/>
                    <a:pt x="21" y="57"/>
                  </a:cubicBezTo>
                  <a:cubicBezTo>
                    <a:pt x="18" y="63"/>
                    <a:pt x="14" y="60"/>
                    <a:pt x="12" y="60"/>
                  </a:cubicBezTo>
                  <a:cubicBezTo>
                    <a:pt x="10" y="60"/>
                    <a:pt x="8" y="72"/>
                    <a:pt x="7" y="73"/>
                  </a:cubicBezTo>
                  <a:cubicBezTo>
                    <a:pt x="7" y="75"/>
                    <a:pt x="8" y="85"/>
                    <a:pt x="7" y="86"/>
                  </a:cubicBezTo>
                  <a:cubicBezTo>
                    <a:pt x="6" y="88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7" name="Freeform 1224"/>
            <p:cNvSpPr>
              <a:spLocks/>
            </p:cNvSpPr>
            <p:nvPr/>
          </p:nvSpPr>
          <p:spPr bwMode="auto">
            <a:xfrm>
              <a:off x="3227388" y="2906713"/>
              <a:ext cx="85725" cy="300037"/>
            </a:xfrm>
            <a:custGeom>
              <a:avLst/>
              <a:gdLst>
                <a:gd name="T0" fmla="*/ 43548300 w 45"/>
                <a:gd name="T1" fmla="*/ 573389834 h 157"/>
                <a:gd name="T2" fmla="*/ 72580505 w 45"/>
                <a:gd name="T3" fmla="*/ 533215468 h 157"/>
                <a:gd name="T4" fmla="*/ 97983672 w 45"/>
                <a:gd name="T5" fmla="*/ 493042895 h 157"/>
                <a:gd name="T6" fmla="*/ 90725624 w 45"/>
                <a:gd name="T7" fmla="*/ 445564447 h 157"/>
                <a:gd name="T8" fmla="*/ 83467576 w 45"/>
                <a:gd name="T9" fmla="*/ 419998246 h 157"/>
                <a:gd name="T10" fmla="*/ 72580505 w 45"/>
                <a:gd name="T11" fmla="*/ 383477833 h 157"/>
                <a:gd name="T12" fmla="*/ 39919276 w 45"/>
                <a:gd name="T13" fmla="*/ 335999385 h 157"/>
                <a:gd name="T14" fmla="*/ 54435371 w 45"/>
                <a:gd name="T15" fmla="*/ 306781144 h 157"/>
                <a:gd name="T16" fmla="*/ 47177324 w 45"/>
                <a:gd name="T17" fmla="*/ 281216855 h 157"/>
                <a:gd name="T18" fmla="*/ 58064395 w 45"/>
                <a:gd name="T19" fmla="*/ 262956648 h 157"/>
                <a:gd name="T20" fmla="*/ 50806348 w 45"/>
                <a:gd name="T21" fmla="*/ 233738347 h 157"/>
                <a:gd name="T22" fmla="*/ 10887075 w 45"/>
                <a:gd name="T23" fmla="*/ 189911941 h 157"/>
                <a:gd name="T24" fmla="*/ 3629025 w 45"/>
                <a:gd name="T25" fmla="*/ 164347651 h 157"/>
                <a:gd name="T26" fmla="*/ 14516099 w 45"/>
                <a:gd name="T27" fmla="*/ 127825327 h 157"/>
                <a:gd name="T28" fmla="*/ 25403174 w 45"/>
                <a:gd name="T29" fmla="*/ 91304884 h 157"/>
                <a:gd name="T30" fmla="*/ 50806348 w 45"/>
                <a:gd name="T31" fmla="*/ 91304884 h 157"/>
                <a:gd name="T32" fmla="*/ 76209529 w 45"/>
                <a:gd name="T33" fmla="*/ 76694808 h 157"/>
                <a:gd name="T34" fmla="*/ 97983672 w 45"/>
                <a:gd name="T35" fmla="*/ 58434587 h 157"/>
                <a:gd name="T36" fmla="*/ 127015891 w 45"/>
                <a:gd name="T37" fmla="*/ 51130504 h 157"/>
                <a:gd name="T38" fmla="*/ 148790034 w 45"/>
                <a:gd name="T39" fmla="*/ 29218249 h 157"/>
                <a:gd name="T40" fmla="*/ 163306129 w 45"/>
                <a:gd name="T41" fmla="*/ 0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157"/>
                <a:gd name="T65" fmla="*/ 45 w 45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157">
                  <a:moveTo>
                    <a:pt x="12" y="157"/>
                  </a:moveTo>
                  <a:cubicBezTo>
                    <a:pt x="17" y="154"/>
                    <a:pt x="18" y="148"/>
                    <a:pt x="20" y="146"/>
                  </a:cubicBezTo>
                  <a:cubicBezTo>
                    <a:pt x="22" y="144"/>
                    <a:pt x="25" y="138"/>
                    <a:pt x="27" y="135"/>
                  </a:cubicBezTo>
                  <a:cubicBezTo>
                    <a:pt x="28" y="132"/>
                    <a:pt x="27" y="126"/>
                    <a:pt x="25" y="122"/>
                  </a:cubicBezTo>
                  <a:cubicBezTo>
                    <a:pt x="23" y="119"/>
                    <a:pt x="23" y="118"/>
                    <a:pt x="23" y="115"/>
                  </a:cubicBezTo>
                  <a:cubicBezTo>
                    <a:pt x="24" y="111"/>
                    <a:pt x="22" y="106"/>
                    <a:pt x="20" y="105"/>
                  </a:cubicBezTo>
                  <a:cubicBezTo>
                    <a:pt x="19" y="103"/>
                    <a:pt x="14" y="96"/>
                    <a:pt x="11" y="92"/>
                  </a:cubicBezTo>
                  <a:cubicBezTo>
                    <a:pt x="7" y="87"/>
                    <a:pt x="13" y="86"/>
                    <a:pt x="15" y="84"/>
                  </a:cubicBezTo>
                  <a:cubicBezTo>
                    <a:pt x="16" y="82"/>
                    <a:pt x="13" y="80"/>
                    <a:pt x="13" y="77"/>
                  </a:cubicBezTo>
                  <a:cubicBezTo>
                    <a:pt x="13" y="75"/>
                    <a:pt x="15" y="76"/>
                    <a:pt x="16" y="72"/>
                  </a:cubicBezTo>
                  <a:cubicBezTo>
                    <a:pt x="17" y="68"/>
                    <a:pt x="16" y="67"/>
                    <a:pt x="14" y="64"/>
                  </a:cubicBezTo>
                  <a:cubicBezTo>
                    <a:pt x="12" y="60"/>
                    <a:pt x="6" y="55"/>
                    <a:pt x="3" y="52"/>
                  </a:cubicBezTo>
                  <a:cubicBezTo>
                    <a:pt x="0" y="50"/>
                    <a:pt x="2" y="47"/>
                    <a:pt x="1" y="45"/>
                  </a:cubicBezTo>
                  <a:cubicBezTo>
                    <a:pt x="0" y="42"/>
                    <a:pt x="4" y="38"/>
                    <a:pt x="4" y="35"/>
                  </a:cubicBezTo>
                  <a:cubicBezTo>
                    <a:pt x="4" y="32"/>
                    <a:pt x="5" y="28"/>
                    <a:pt x="7" y="25"/>
                  </a:cubicBezTo>
                  <a:cubicBezTo>
                    <a:pt x="9" y="23"/>
                    <a:pt x="11" y="25"/>
                    <a:pt x="14" y="25"/>
                  </a:cubicBezTo>
                  <a:cubicBezTo>
                    <a:pt x="16" y="25"/>
                    <a:pt x="19" y="23"/>
                    <a:pt x="21" y="21"/>
                  </a:cubicBezTo>
                  <a:cubicBezTo>
                    <a:pt x="23" y="20"/>
                    <a:pt x="25" y="17"/>
                    <a:pt x="27" y="16"/>
                  </a:cubicBezTo>
                  <a:cubicBezTo>
                    <a:pt x="30" y="14"/>
                    <a:pt x="33" y="16"/>
                    <a:pt x="35" y="14"/>
                  </a:cubicBezTo>
                  <a:cubicBezTo>
                    <a:pt x="38" y="12"/>
                    <a:pt x="38" y="10"/>
                    <a:pt x="41" y="8"/>
                  </a:cubicBezTo>
                  <a:cubicBezTo>
                    <a:pt x="43" y="6"/>
                    <a:pt x="45" y="0"/>
                    <a:pt x="45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8" name="Freeform 1225"/>
            <p:cNvSpPr>
              <a:spLocks/>
            </p:cNvSpPr>
            <p:nvPr/>
          </p:nvSpPr>
          <p:spPr bwMode="auto">
            <a:xfrm>
              <a:off x="3013075" y="2774950"/>
              <a:ext cx="109538" cy="141288"/>
            </a:xfrm>
            <a:custGeom>
              <a:avLst/>
              <a:gdLst>
                <a:gd name="T0" fmla="*/ 180956788 w 57"/>
                <a:gd name="T1" fmla="*/ 269760805 h 74"/>
                <a:gd name="T2" fmla="*/ 199422583 w 57"/>
                <a:gd name="T3" fmla="*/ 251534660 h 74"/>
                <a:gd name="T4" fmla="*/ 195729040 w 57"/>
                <a:gd name="T5" fmla="*/ 189560745 h 74"/>
                <a:gd name="T6" fmla="*/ 184650331 w 57"/>
                <a:gd name="T7" fmla="*/ 149461700 h 74"/>
                <a:gd name="T8" fmla="*/ 173571622 w 57"/>
                <a:gd name="T9" fmla="*/ 153106547 h 74"/>
                <a:gd name="T10" fmla="*/ 155105827 w 57"/>
                <a:gd name="T11" fmla="*/ 178626204 h 74"/>
                <a:gd name="T12" fmla="*/ 147720661 w 57"/>
                <a:gd name="T13" fmla="*/ 131235555 h 74"/>
                <a:gd name="T14" fmla="*/ 173571622 w 57"/>
                <a:gd name="T15" fmla="*/ 116654228 h 74"/>
                <a:gd name="T16" fmla="*/ 195729040 w 57"/>
                <a:gd name="T17" fmla="*/ 80200030 h 74"/>
                <a:gd name="T18" fmla="*/ 173571622 w 57"/>
                <a:gd name="T19" fmla="*/ 72908426 h 74"/>
                <a:gd name="T20" fmla="*/ 140333574 w 57"/>
                <a:gd name="T21" fmla="*/ 69263579 h 74"/>
                <a:gd name="T22" fmla="*/ 81246457 w 57"/>
                <a:gd name="T23" fmla="*/ 58327114 h 74"/>
                <a:gd name="T24" fmla="*/ 70167748 w 57"/>
                <a:gd name="T25" fmla="*/ 29162602 h 74"/>
                <a:gd name="T26" fmla="*/ 40623228 w 57"/>
                <a:gd name="T27" fmla="*/ 10936454 h 74"/>
                <a:gd name="T28" fmla="*/ 14772256 w 57"/>
                <a:gd name="T29" fmla="*/ 21872908 h 74"/>
                <a:gd name="T30" fmla="*/ 44316772 w 57"/>
                <a:gd name="T31" fmla="*/ 58327114 h 74"/>
                <a:gd name="T32" fmla="*/ 18465803 w 57"/>
                <a:gd name="T33" fmla="*/ 76553273 h 74"/>
                <a:gd name="T34" fmla="*/ 3693544 w 57"/>
                <a:gd name="T35" fmla="*/ 102071021 h 74"/>
                <a:gd name="T36" fmla="*/ 44316772 w 57"/>
                <a:gd name="T37" fmla="*/ 185915898 h 74"/>
                <a:gd name="T38" fmla="*/ 48008394 w 57"/>
                <a:gd name="T39" fmla="*/ 244242997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74"/>
                <a:gd name="T62" fmla="*/ 57 w 57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74">
                  <a:moveTo>
                    <a:pt x="49" y="74"/>
                  </a:moveTo>
                  <a:cubicBezTo>
                    <a:pt x="51" y="73"/>
                    <a:pt x="53" y="71"/>
                    <a:pt x="54" y="69"/>
                  </a:cubicBezTo>
                  <a:cubicBezTo>
                    <a:pt x="57" y="66"/>
                    <a:pt x="54" y="55"/>
                    <a:pt x="53" y="52"/>
                  </a:cubicBezTo>
                  <a:cubicBezTo>
                    <a:pt x="52" y="48"/>
                    <a:pt x="50" y="44"/>
                    <a:pt x="50" y="41"/>
                  </a:cubicBezTo>
                  <a:cubicBezTo>
                    <a:pt x="50" y="39"/>
                    <a:pt x="48" y="40"/>
                    <a:pt x="47" y="42"/>
                  </a:cubicBezTo>
                  <a:cubicBezTo>
                    <a:pt x="46" y="44"/>
                    <a:pt x="42" y="49"/>
                    <a:pt x="42" y="49"/>
                  </a:cubicBezTo>
                  <a:cubicBezTo>
                    <a:pt x="42" y="49"/>
                    <a:pt x="38" y="39"/>
                    <a:pt x="40" y="36"/>
                  </a:cubicBezTo>
                  <a:cubicBezTo>
                    <a:pt x="42" y="33"/>
                    <a:pt x="44" y="35"/>
                    <a:pt x="47" y="32"/>
                  </a:cubicBezTo>
                  <a:cubicBezTo>
                    <a:pt x="50" y="29"/>
                    <a:pt x="53" y="25"/>
                    <a:pt x="53" y="22"/>
                  </a:cubicBezTo>
                  <a:cubicBezTo>
                    <a:pt x="53" y="19"/>
                    <a:pt x="49" y="20"/>
                    <a:pt x="47" y="20"/>
                  </a:cubicBezTo>
                  <a:cubicBezTo>
                    <a:pt x="45" y="21"/>
                    <a:pt x="41" y="17"/>
                    <a:pt x="38" y="19"/>
                  </a:cubicBezTo>
                  <a:cubicBezTo>
                    <a:pt x="34" y="21"/>
                    <a:pt x="22" y="19"/>
                    <a:pt x="22" y="16"/>
                  </a:cubicBezTo>
                  <a:cubicBezTo>
                    <a:pt x="21" y="13"/>
                    <a:pt x="22" y="9"/>
                    <a:pt x="19" y="8"/>
                  </a:cubicBezTo>
                  <a:cubicBezTo>
                    <a:pt x="17" y="8"/>
                    <a:pt x="15" y="7"/>
                    <a:pt x="11" y="3"/>
                  </a:cubicBezTo>
                  <a:cubicBezTo>
                    <a:pt x="7" y="0"/>
                    <a:pt x="5" y="4"/>
                    <a:pt x="4" y="6"/>
                  </a:cubicBezTo>
                  <a:cubicBezTo>
                    <a:pt x="3" y="8"/>
                    <a:pt x="7" y="11"/>
                    <a:pt x="12" y="16"/>
                  </a:cubicBezTo>
                  <a:cubicBezTo>
                    <a:pt x="16" y="21"/>
                    <a:pt x="8" y="18"/>
                    <a:pt x="5" y="21"/>
                  </a:cubicBezTo>
                  <a:cubicBezTo>
                    <a:pt x="3" y="23"/>
                    <a:pt x="2" y="26"/>
                    <a:pt x="1" y="28"/>
                  </a:cubicBezTo>
                  <a:cubicBezTo>
                    <a:pt x="0" y="31"/>
                    <a:pt x="9" y="45"/>
                    <a:pt x="12" y="51"/>
                  </a:cubicBezTo>
                  <a:cubicBezTo>
                    <a:pt x="15" y="55"/>
                    <a:pt x="13" y="63"/>
                    <a:pt x="13" y="6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9" name="Freeform 1226"/>
            <p:cNvSpPr>
              <a:spLocks/>
            </p:cNvSpPr>
            <p:nvPr/>
          </p:nvSpPr>
          <p:spPr bwMode="auto">
            <a:xfrm>
              <a:off x="3033713" y="2735263"/>
              <a:ext cx="79375" cy="36512"/>
            </a:xfrm>
            <a:custGeom>
              <a:avLst/>
              <a:gdLst>
                <a:gd name="T0" fmla="*/ 3748048 w 41"/>
                <a:gd name="T1" fmla="*/ 22157018 h 19"/>
                <a:gd name="T2" fmla="*/ 7496097 w 41"/>
                <a:gd name="T3" fmla="*/ 51700986 h 19"/>
                <a:gd name="T4" fmla="*/ 33732442 w 41"/>
                <a:gd name="T5" fmla="*/ 62779491 h 19"/>
                <a:gd name="T6" fmla="*/ 71212931 w 41"/>
                <a:gd name="T7" fmla="*/ 59086016 h 19"/>
                <a:gd name="T8" fmla="*/ 116187563 w 41"/>
                <a:gd name="T9" fmla="*/ 62779491 h 19"/>
                <a:gd name="T10" fmla="*/ 146171973 w 41"/>
                <a:gd name="T11" fmla="*/ 51700986 h 19"/>
                <a:gd name="T12" fmla="*/ 127431736 w 41"/>
                <a:gd name="T13" fmla="*/ 22157018 h 19"/>
                <a:gd name="T14" fmla="*/ 131179783 w 41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19"/>
                <a:gd name="T26" fmla="*/ 41 w 4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19">
                  <a:moveTo>
                    <a:pt x="1" y="6"/>
                  </a:moveTo>
                  <a:cubicBezTo>
                    <a:pt x="1" y="6"/>
                    <a:pt x="0" y="11"/>
                    <a:pt x="2" y="14"/>
                  </a:cubicBezTo>
                  <a:cubicBezTo>
                    <a:pt x="4" y="17"/>
                    <a:pt x="7" y="15"/>
                    <a:pt x="9" y="17"/>
                  </a:cubicBezTo>
                  <a:cubicBezTo>
                    <a:pt x="11" y="19"/>
                    <a:pt x="15" y="15"/>
                    <a:pt x="19" y="16"/>
                  </a:cubicBezTo>
                  <a:cubicBezTo>
                    <a:pt x="23" y="16"/>
                    <a:pt x="25" y="19"/>
                    <a:pt x="31" y="17"/>
                  </a:cubicBezTo>
                  <a:cubicBezTo>
                    <a:pt x="36" y="15"/>
                    <a:pt x="41" y="19"/>
                    <a:pt x="39" y="14"/>
                  </a:cubicBezTo>
                  <a:cubicBezTo>
                    <a:pt x="37" y="10"/>
                    <a:pt x="34" y="9"/>
                    <a:pt x="34" y="6"/>
                  </a:cubicBezTo>
                  <a:cubicBezTo>
                    <a:pt x="34" y="2"/>
                    <a:pt x="35" y="0"/>
                    <a:pt x="35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0" name="Freeform 1227"/>
            <p:cNvSpPr>
              <a:spLocks/>
            </p:cNvSpPr>
            <p:nvPr/>
          </p:nvSpPr>
          <p:spPr bwMode="auto">
            <a:xfrm>
              <a:off x="2827338" y="2676525"/>
              <a:ext cx="192087" cy="104775"/>
            </a:xfrm>
            <a:custGeom>
              <a:avLst/>
              <a:gdLst>
                <a:gd name="T0" fmla="*/ 44276055 w 100"/>
                <a:gd name="T1" fmla="*/ 0 h 55"/>
                <a:gd name="T2" fmla="*/ 14758043 w 100"/>
                <a:gd name="T3" fmla="*/ 14516100 h 55"/>
                <a:gd name="T4" fmla="*/ 11069974 w 100"/>
                <a:gd name="T5" fmla="*/ 39919279 h 55"/>
                <a:gd name="T6" fmla="*/ 7379982 w 100"/>
                <a:gd name="T7" fmla="*/ 65322462 h 55"/>
                <a:gd name="T8" fmla="*/ 62726006 w 100"/>
                <a:gd name="T9" fmla="*/ 105241726 h 55"/>
                <a:gd name="T10" fmla="*/ 81174051 w 100"/>
                <a:gd name="T11" fmla="*/ 123386846 h 55"/>
                <a:gd name="T12" fmla="*/ 118072031 w 100"/>
                <a:gd name="T13" fmla="*/ 123386846 h 55"/>
                <a:gd name="T14" fmla="*/ 151280052 w 100"/>
                <a:gd name="T15" fmla="*/ 137902971 h 55"/>
                <a:gd name="T16" fmla="*/ 180798052 w 100"/>
                <a:gd name="T17" fmla="*/ 137902971 h 55"/>
                <a:gd name="T18" fmla="*/ 206626062 w 100"/>
                <a:gd name="T19" fmla="*/ 152419067 h 55"/>
                <a:gd name="T20" fmla="*/ 247212112 w 100"/>
                <a:gd name="T21" fmla="*/ 166935163 h 55"/>
                <a:gd name="T22" fmla="*/ 284110152 w 100"/>
                <a:gd name="T23" fmla="*/ 185080283 h 55"/>
                <a:gd name="T24" fmla="*/ 309938163 w 100"/>
                <a:gd name="T25" fmla="*/ 177822235 h 55"/>
                <a:gd name="T26" fmla="*/ 328386192 w 100"/>
                <a:gd name="T27" fmla="*/ 192338331 h 55"/>
                <a:gd name="T28" fmla="*/ 361594183 w 100"/>
                <a:gd name="T29" fmla="*/ 181451259 h 55"/>
                <a:gd name="T30" fmla="*/ 357904193 w 100"/>
                <a:gd name="T31" fmla="*/ 141531995 h 55"/>
                <a:gd name="T32" fmla="*/ 365284173 w 100"/>
                <a:gd name="T33" fmla="*/ 119757822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55"/>
                <a:gd name="T53" fmla="*/ 100 w 100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55">
                  <a:moveTo>
                    <a:pt x="12" y="0"/>
                  </a:moveTo>
                  <a:cubicBezTo>
                    <a:pt x="12" y="3"/>
                    <a:pt x="6" y="2"/>
                    <a:pt x="4" y="4"/>
                  </a:cubicBezTo>
                  <a:cubicBezTo>
                    <a:pt x="2" y="6"/>
                    <a:pt x="4" y="7"/>
                    <a:pt x="3" y="11"/>
                  </a:cubicBezTo>
                  <a:cubicBezTo>
                    <a:pt x="1" y="15"/>
                    <a:pt x="0" y="15"/>
                    <a:pt x="2" y="18"/>
                  </a:cubicBezTo>
                  <a:cubicBezTo>
                    <a:pt x="3" y="21"/>
                    <a:pt x="13" y="26"/>
                    <a:pt x="17" y="29"/>
                  </a:cubicBezTo>
                  <a:cubicBezTo>
                    <a:pt x="20" y="32"/>
                    <a:pt x="19" y="33"/>
                    <a:pt x="22" y="34"/>
                  </a:cubicBezTo>
                  <a:cubicBezTo>
                    <a:pt x="26" y="34"/>
                    <a:pt x="28" y="32"/>
                    <a:pt x="32" y="34"/>
                  </a:cubicBezTo>
                  <a:cubicBezTo>
                    <a:pt x="35" y="35"/>
                    <a:pt x="39" y="38"/>
                    <a:pt x="41" y="38"/>
                  </a:cubicBezTo>
                  <a:cubicBezTo>
                    <a:pt x="43" y="38"/>
                    <a:pt x="46" y="38"/>
                    <a:pt x="49" y="38"/>
                  </a:cubicBezTo>
                  <a:cubicBezTo>
                    <a:pt x="51" y="38"/>
                    <a:pt x="53" y="40"/>
                    <a:pt x="56" y="42"/>
                  </a:cubicBezTo>
                  <a:cubicBezTo>
                    <a:pt x="59" y="45"/>
                    <a:pt x="65" y="46"/>
                    <a:pt x="67" y="46"/>
                  </a:cubicBezTo>
                  <a:cubicBezTo>
                    <a:pt x="69" y="46"/>
                    <a:pt x="73" y="49"/>
                    <a:pt x="77" y="51"/>
                  </a:cubicBezTo>
                  <a:cubicBezTo>
                    <a:pt x="80" y="53"/>
                    <a:pt x="81" y="50"/>
                    <a:pt x="84" y="49"/>
                  </a:cubicBezTo>
                  <a:cubicBezTo>
                    <a:pt x="86" y="48"/>
                    <a:pt x="86" y="50"/>
                    <a:pt x="89" y="53"/>
                  </a:cubicBezTo>
                  <a:cubicBezTo>
                    <a:pt x="92" y="55"/>
                    <a:pt x="96" y="51"/>
                    <a:pt x="98" y="50"/>
                  </a:cubicBezTo>
                  <a:cubicBezTo>
                    <a:pt x="100" y="50"/>
                    <a:pt x="97" y="41"/>
                    <a:pt x="97" y="39"/>
                  </a:cubicBezTo>
                  <a:cubicBezTo>
                    <a:pt x="98" y="37"/>
                    <a:pt x="99" y="33"/>
                    <a:pt x="99" y="3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1" name="Freeform 1228"/>
            <p:cNvSpPr>
              <a:spLocks/>
            </p:cNvSpPr>
            <p:nvPr/>
          </p:nvSpPr>
          <p:spPr bwMode="auto">
            <a:xfrm>
              <a:off x="2168525" y="2443163"/>
              <a:ext cx="185738" cy="74612"/>
            </a:xfrm>
            <a:custGeom>
              <a:avLst/>
              <a:gdLst>
                <a:gd name="T0" fmla="*/ 0 w 98"/>
                <a:gd name="T1" fmla="*/ 51241221 h 39"/>
                <a:gd name="T2" fmla="*/ 25144755 w 98"/>
                <a:gd name="T3" fmla="*/ 51241221 h 39"/>
                <a:gd name="T4" fmla="*/ 64657682 w 98"/>
                <a:gd name="T5" fmla="*/ 14641168 h 39"/>
                <a:gd name="T6" fmla="*/ 118538742 w 98"/>
                <a:gd name="T7" fmla="*/ 7319628 h 39"/>
                <a:gd name="T8" fmla="*/ 154460111 w 98"/>
                <a:gd name="T9" fmla="*/ 3659814 h 39"/>
                <a:gd name="T10" fmla="*/ 190381450 w 98"/>
                <a:gd name="T11" fmla="*/ 25620610 h 39"/>
                <a:gd name="T12" fmla="*/ 244262511 w 98"/>
                <a:gd name="T13" fmla="*/ 40259869 h 39"/>
                <a:gd name="T14" fmla="*/ 269407318 w 98"/>
                <a:gd name="T15" fmla="*/ 58560846 h 39"/>
                <a:gd name="T16" fmla="*/ 312513683 w 98"/>
                <a:gd name="T17" fmla="*/ 91501090 h 39"/>
                <a:gd name="T18" fmla="*/ 348435022 w 98"/>
                <a:gd name="T19" fmla="*/ 91501090 h 39"/>
                <a:gd name="T20" fmla="*/ 352026587 w 98"/>
                <a:gd name="T21" fmla="*/ 142742326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9"/>
                <a:gd name="T35" fmla="*/ 98 w 98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9">
                  <a:moveTo>
                    <a:pt x="0" y="14"/>
                  </a:moveTo>
                  <a:cubicBezTo>
                    <a:pt x="3" y="14"/>
                    <a:pt x="6" y="14"/>
                    <a:pt x="7" y="14"/>
                  </a:cubicBezTo>
                  <a:cubicBezTo>
                    <a:pt x="10" y="13"/>
                    <a:pt x="17" y="5"/>
                    <a:pt x="18" y="4"/>
                  </a:cubicBezTo>
                  <a:cubicBezTo>
                    <a:pt x="19" y="2"/>
                    <a:pt x="29" y="3"/>
                    <a:pt x="33" y="2"/>
                  </a:cubicBezTo>
                  <a:cubicBezTo>
                    <a:pt x="36" y="0"/>
                    <a:pt x="38" y="0"/>
                    <a:pt x="43" y="1"/>
                  </a:cubicBezTo>
                  <a:cubicBezTo>
                    <a:pt x="48" y="2"/>
                    <a:pt x="45" y="6"/>
                    <a:pt x="53" y="7"/>
                  </a:cubicBezTo>
                  <a:cubicBezTo>
                    <a:pt x="62" y="8"/>
                    <a:pt x="62" y="9"/>
                    <a:pt x="68" y="11"/>
                  </a:cubicBezTo>
                  <a:cubicBezTo>
                    <a:pt x="73" y="12"/>
                    <a:pt x="73" y="13"/>
                    <a:pt x="75" y="16"/>
                  </a:cubicBezTo>
                  <a:cubicBezTo>
                    <a:pt x="78" y="19"/>
                    <a:pt x="87" y="25"/>
                    <a:pt x="8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33"/>
                    <a:pt x="98" y="3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2" name="Freeform 1229"/>
            <p:cNvSpPr>
              <a:spLocks/>
            </p:cNvSpPr>
            <p:nvPr/>
          </p:nvSpPr>
          <p:spPr bwMode="auto">
            <a:xfrm>
              <a:off x="2222500" y="2314575"/>
              <a:ext cx="268288" cy="157163"/>
            </a:xfrm>
            <a:custGeom>
              <a:avLst/>
              <a:gdLst>
                <a:gd name="T0" fmla="*/ 514131808 w 140"/>
                <a:gd name="T1" fmla="*/ 297592883 h 83"/>
                <a:gd name="T2" fmla="*/ 514131808 w 140"/>
                <a:gd name="T3" fmla="*/ 268909700 h 83"/>
                <a:gd name="T4" fmla="*/ 466389859 w 140"/>
                <a:gd name="T5" fmla="*/ 250981763 h 83"/>
                <a:gd name="T6" fmla="*/ 411304608 w 140"/>
                <a:gd name="T7" fmla="*/ 215127724 h 83"/>
                <a:gd name="T8" fmla="*/ 370910034 w 140"/>
                <a:gd name="T9" fmla="*/ 190028992 h 83"/>
                <a:gd name="T10" fmla="*/ 323168206 w 140"/>
                <a:gd name="T11" fmla="*/ 161345808 h 83"/>
                <a:gd name="T12" fmla="*/ 290117055 w 140"/>
                <a:gd name="T13" fmla="*/ 107563862 h 83"/>
                <a:gd name="T14" fmla="*/ 257065904 w 140"/>
                <a:gd name="T15" fmla="*/ 86051474 h 83"/>
                <a:gd name="T16" fmla="*/ 201980593 w 140"/>
                <a:gd name="T17" fmla="*/ 75294334 h 83"/>
                <a:gd name="T18" fmla="*/ 198306965 w 140"/>
                <a:gd name="T19" fmla="*/ 25098740 h 83"/>
                <a:gd name="T20" fmla="*/ 172601153 w 140"/>
                <a:gd name="T21" fmla="*/ 21512395 h 83"/>
                <a:gd name="T22" fmla="*/ 139550002 w 140"/>
                <a:gd name="T23" fmla="*/ 0 h 83"/>
                <a:gd name="T24" fmla="*/ 117515872 w 140"/>
                <a:gd name="T25" fmla="*/ 10757144 h 83"/>
                <a:gd name="T26" fmla="*/ 102827110 w 140"/>
                <a:gd name="T27" fmla="*/ 10757144 h 83"/>
                <a:gd name="T28" fmla="*/ 77119382 w 140"/>
                <a:gd name="T29" fmla="*/ 32269543 h 83"/>
                <a:gd name="T30" fmla="*/ 47739927 w 140"/>
                <a:gd name="T31" fmla="*/ 50195586 h 83"/>
                <a:gd name="T32" fmla="*/ 51413555 w 140"/>
                <a:gd name="T33" fmla="*/ 78880678 h 83"/>
                <a:gd name="T34" fmla="*/ 0 w 140"/>
                <a:gd name="T35" fmla="*/ 78880678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0"/>
                <a:gd name="T55" fmla="*/ 0 h 83"/>
                <a:gd name="T56" fmla="*/ 140 w 140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0" h="83">
                  <a:moveTo>
                    <a:pt x="140" y="83"/>
                  </a:moveTo>
                  <a:cubicBezTo>
                    <a:pt x="140" y="75"/>
                    <a:pt x="140" y="75"/>
                    <a:pt x="140" y="75"/>
                  </a:cubicBezTo>
                  <a:cubicBezTo>
                    <a:pt x="138" y="72"/>
                    <a:pt x="132" y="73"/>
                    <a:pt x="127" y="70"/>
                  </a:cubicBezTo>
                  <a:cubicBezTo>
                    <a:pt x="121" y="68"/>
                    <a:pt x="115" y="61"/>
                    <a:pt x="112" y="60"/>
                  </a:cubicBezTo>
                  <a:cubicBezTo>
                    <a:pt x="109" y="58"/>
                    <a:pt x="103" y="55"/>
                    <a:pt x="101" y="53"/>
                  </a:cubicBezTo>
                  <a:cubicBezTo>
                    <a:pt x="100" y="51"/>
                    <a:pt x="92" y="47"/>
                    <a:pt x="88" y="45"/>
                  </a:cubicBezTo>
                  <a:cubicBezTo>
                    <a:pt x="85" y="43"/>
                    <a:pt x="82" y="34"/>
                    <a:pt x="79" y="30"/>
                  </a:cubicBezTo>
                  <a:cubicBezTo>
                    <a:pt x="76" y="26"/>
                    <a:pt x="76" y="24"/>
                    <a:pt x="70" y="24"/>
                  </a:cubicBezTo>
                  <a:cubicBezTo>
                    <a:pt x="65" y="24"/>
                    <a:pt x="59" y="23"/>
                    <a:pt x="55" y="21"/>
                  </a:cubicBezTo>
                  <a:cubicBezTo>
                    <a:pt x="52" y="18"/>
                    <a:pt x="54" y="9"/>
                    <a:pt x="54" y="7"/>
                  </a:cubicBezTo>
                  <a:cubicBezTo>
                    <a:pt x="54" y="5"/>
                    <a:pt x="49" y="6"/>
                    <a:pt x="47" y="6"/>
                  </a:cubicBezTo>
                  <a:cubicBezTo>
                    <a:pt x="44" y="5"/>
                    <a:pt x="40" y="1"/>
                    <a:pt x="38" y="0"/>
                  </a:cubicBezTo>
                  <a:cubicBezTo>
                    <a:pt x="36" y="0"/>
                    <a:pt x="32" y="1"/>
                    <a:pt x="32" y="3"/>
                  </a:cubicBezTo>
                  <a:cubicBezTo>
                    <a:pt x="31" y="4"/>
                    <a:pt x="30" y="2"/>
                    <a:pt x="28" y="3"/>
                  </a:cubicBezTo>
                  <a:cubicBezTo>
                    <a:pt x="26" y="4"/>
                    <a:pt x="24" y="8"/>
                    <a:pt x="21" y="9"/>
                  </a:cubicBezTo>
                  <a:cubicBezTo>
                    <a:pt x="18" y="10"/>
                    <a:pt x="13" y="12"/>
                    <a:pt x="13" y="14"/>
                  </a:cubicBezTo>
                  <a:cubicBezTo>
                    <a:pt x="12" y="16"/>
                    <a:pt x="15" y="20"/>
                    <a:pt x="14" y="22"/>
                  </a:cubicBezTo>
                  <a:cubicBezTo>
                    <a:pt x="13" y="24"/>
                    <a:pt x="0" y="22"/>
                    <a:pt x="0" y="2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3" name="Freeform 1230"/>
            <p:cNvSpPr>
              <a:spLocks/>
            </p:cNvSpPr>
            <p:nvPr/>
          </p:nvSpPr>
          <p:spPr bwMode="auto">
            <a:xfrm>
              <a:off x="2295525" y="2230438"/>
              <a:ext cx="12700" cy="7937"/>
            </a:xfrm>
            <a:custGeom>
              <a:avLst/>
              <a:gdLst>
                <a:gd name="T0" fmla="*/ 0 w 7"/>
                <a:gd name="T1" fmla="*/ 0 h 4"/>
                <a:gd name="T2" fmla="*/ 23041429 w 7"/>
                <a:gd name="T3" fmla="*/ 15748989 h 4"/>
                <a:gd name="T4" fmla="*/ 0 60000 65536"/>
                <a:gd name="T5" fmla="*/ 0 60000 65536"/>
                <a:gd name="T6" fmla="*/ 0 w 7"/>
                <a:gd name="T7" fmla="*/ 0 h 4"/>
                <a:gd name="T8" fmla="*/ 7 w 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">
                  <a:moveTo>
                    <a:pt x="0" y="0"/>
                  </a:moveTo>
                  <a:cubicBezTo>
                    <a:pt x="2" y="1"/>
                    <a:pt x="5" y="2"/>
                    <a:pt x="7" y="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4" name="Freeform 1231"/>
            <p:cNvSpPr>
              <a:spLocks/>
            </p:cNvSpPr>
            <p:nvPr/>
          </p:nvSpPr>
          <p:spPr bwMode="auto">
            <a:xfrm>
              <a:off x="1941513" y="2335213"/>
              <a:ext cx="100012" cy="104775"/>
            </a:xfrm>
            <a:custGeom>
              <a:avLst/>
              <a:gdLst>
                <a:gd name="T0" fmla="*/ 78337708 w 53"/>
                <a:gd name="T1" fmla="*/ 0 h 55"/>
                <a:gd name="T2" fmla="*/ 71216101 w 53"/>
                <a:gd name="T3" fmla="*/ 18145127 h 55"/>
                <a:gd name="T4" fmla="*/ 81898512 w 53"/>
                <a:gd name="T5" fmla="*/ 47177327 h 55"/>
                <a:gd name="T6" fmla="*/ 46290461 w 53"/>
                <a:gd name="T7" fmla="*/ 43548303 h 55"/>
                <a:gd name="T8" fmla="*/ 10682414 w 53"/>
                <a:gd name="T9" fmla="*/ 32661231 h 55"/>
                <a:gd name="T10" fmla="*/ 24925632 w 53"/>
                <a:gd name="T11" fmla="*/ 54435375 h 55"/>
                <a:gd name="T12" fmla="*/ 32047247 w 53"/>
                <a:gd name="T13" fmla="*/ 83467582 h 55"/>
                <a:gd name="T14" fmla="*/ 49851265 w 53"/>
                <a:gd name="T15" fmla="*/ 97983678 h 55"/>
                <a:gd name="T16" fmla="*/ 46290461 w 53"/>
                <a:gd name="T17" fmla="*/ 119757822 h 55"/>
                <a:gd name="T18" fmla="*/ 74776905 w 53"/>
                <a:gd name="T19" fmla="*/ 137902971 h 55"/>
                <a:gd name="T20" fmla="*/ 78337708 w 53"/>
                <a:gd name="T21" fmla="*/ 166935163 h 55"/>
                <a:gd name="T22" fmla="*/ 78337708 w 53"/>
                <a:gd name="T23" fmla="*/ 166935163 h 55"/>
                <a:gd name="T24" fmla="*/ 145994893 w 53"/>
                <a:gd name="T25" fmla="*/ 130644923 h 55"/>
                <a:gd name="T26" fmla="*/ 153116500 w 53"/>
                <a:gd name="T27" fmla="*/ 163306139 h 55"/>
                <a:gd name="T28" fmla="*/ 188724536 w 53"/>
                <a:gd name="T29" fmla="*/ 19959637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55"/>
                <a:gd name="T47" fmla="*/ 53 w 5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55">
                  <a:moveTo>
                    <a:pt x="22" y="0"/>
                  </a:moveTo>
                  <a:cubicBezTo>
                    <a:pt x="22" y="0"/>
                    <a:pt x="17" y="1"/>
                    <a:pt x="20" y="5"/>
                  </a:cubicBezTo>
                  <a:cubicBezTo>
                    <a:pt x="23" y="9"/>
                    <a:pt x="27" y="13"/>
                    <a:pt x="23" y="13"/>
                  </a:cubicBezTo>
                  <a:cubicBezTo>
                    <a:pt x="19" y="13"/>
                    <a:pt x="16" y="15"/>
                    <a:pt x="13" y="12"/>
                  </a:cubicBezTo>
                  <a:cubicBezTo>
                    <a:pt x="11" y="9"/>
                    <a:pt x="6" y="7"/>
                    <a:pt x="3" y="9"/>
                  </a:cubicBezTo>
                  <a:cubicBezTo>
                    <a:pt x="0" y="10"/>
                    <a:pt x="5" y="12"/>
                    <a:pt x="7" y="15"/>
                  </a:cubicBezTo>
                  <a:cubicBezTo>
                    <a:pt x="9" y="18"/>
                    <a:pt x="7" y="22"/>
                    <a:pt x="9" y="23"/>
                  </a:cubicBezTo>
                  <a:cubicBezTo>
                    <a:pt x="11" y="23"/>
                    <a:pt x="14" y="24"/>
                    <a:pt x="14" y="27"/>
                  </a:cubicBezTo>
                  <a:cubicBezTo>
                    <a:pt x="14" y="30"/>
                    <a:pt x="12" y="30"/>
                    <a:pt x="13" y="33"/>
                  </a:cubicBezTo>
                  <a:cubicBezTo>
                    <a:pt x="15" y="35"/>
                    <a:pt x="21" y="36"/>
                    <a:pt x="21" y="38"/>
                  </a:cubicBezTo>
                  <a:cubicBezTo>
                    <a:pt x="21" y="39"/>
                    <a:pt x="21" y="43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3"/>
                    <a:pt x="41" y="34"/>
                    <a:pt x="41" y="36"/>
                  </a:cubicBezTo>
                  <a:cubicBezTo>
                    <a:pt x="42" y="38"/>
                    <a:pt x="44" y="38"/>
                    <a:pt x="43" y="45"/>
                  </a:cubicBezTo>
                  <a:cubicBezTo>
                    <a:pt x="42" y="52"/>
                    <a:pt x="48" y="55"/>
                    <a:pt x="53" y="5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5" name="Freeform 1232"/>
            <p:cNvSpPr>
              <a:spLocks/>
            </p:cNvSpPr>
            <p:nvPr/>
          </p:nvSpPr>
          <p:spPr bwMode="auto">
            <a:xfrm>
              <a:off x="1716088" y="2343150"/>
              <a:ext cx="225425" cy="169863"/>
            </a:xfrm>
            <a:custGeom>
              <a:avLst/>
              <a:gdLst>
                <a:gd name="T0" fmla="*/ 0 w 118"/>
                <a:gd name="T1" fmla="*/ 313267464 h 89"/>
                <a:gd name="T2" fmla="*/ 18247965 w 118"/>
                <a:gd name="T3" fmla="*/ 320552485 h 89"/>
                <a:gd name="T4" fmla="*/ 36495931 w 118"/>
                <a:gd name="T5" fmla="*/ 295053958 h 89"/>
                <a:gd name="T6" fmla="*/ 36495931 w 118"/>
                <a:gd name="T7" fmla="*/ 269555431 h 89"/>
                <a:gd name="T8" fmla="*/ 65692297 w 118"/>
                <a:gd name="T9" fmla="*/ 280483916 h 89"/>
                <a:gd name="T10" fmla="*/ 105837040 w 118"/>
                <a:gd name="T11" fmla="*/ 262270410 h 89"/>
                <a:gd name="T12" fmla="*/ 149632551 w 118"/>
                <a:gd name="T13" fmla="*/ 273198895 h 89"/>
                <a:gd name="T14" fmla="*/ 237221603 w 118"/>
                <a:gd name="T15" fmla="*/ 254985389 h 89"/>
                <a:gd name="T16" fmla="*/ 306562757 w 118"/>
                <a:gd name="T17" fmla="*/ 251343833 h 89"/>
                <a:gd name="T18" fmla="*/ 339407935 w 118"/>
                <a:gd name="T19" fmla="*/ 244056844 h 89"/>
                <a:gd name="T20" fmla="*/ 361306631 w 118"/>
                <a:gd name="T21" fmla="*/ 251343833 h 89"/>
                <a:gd name="T22" fmla="*/ 386852244 w 118"/>
                <a:gd name="T23" fmla="*/ 244056844 h 89"/>
                <a:gd name="T24" fmla="*/ 401451374 w 118"/>
                <a:gd name="T25" fmla="*/ 262270410 h 89"/>
                <a:gd name="T26" fmla="*/ 430647725 w 118"/>
                <a:gd name="T27" fmla="*/ 254985389 h 89"/>
                <a:gd name="T28" fmla="*/ 423348160 w 118"/>
                <a:gd name="T29" fmla="*/ 247700309 h 89"/>
                <a:gd name="T30" fmla="*/ 419699332 w 118"/>
                <a:gd name="T31" fmla="*/ 218558317 h 89"/>
                <a:gd name="T32" fmla="*/ 401451374 w 118"/>
                <a:gd name="T33" fmla="*/ 200346719 h 89"/>
                <a:gd name="T34" fmla="*/ 405100202 w 118"/>
                <a:gd name="T35" fmla="*/ 178489749 h 89"/>
                <a:gd name="T36" fmla="*/ 394151809 w 118"/>
                <a:gd name="T37" fmla="*/ 142062736 h 89"/>
                <a:gd name="T38" fmla="*/ 405100202 w 118"/>
                <a:gd name="T39" fmla="*/ 123849200 h 89"/>
                <a:gd name="T40" fmla="*/ 416048595 w 118"/>
                <a:gd name="T41" fmla="*/ 109279159 h 89"/>
                <a:gd name="T42" fmla="*/ 390502982 w 118"/>
                <a:gd name="T43" fmla="*/ 76495611 h 89"/>
                <a:gd name="T44" fmla="*/ 368606196 w 118"/>
                <a:gd name="T45" fmla="*/ 47353604 h 89"/>
                <a:gd name="T46" fmla="*/ 354007066 w 118"/>
                <a:gd name="T47" fmla="*/ 21855070 h 89"/>
                <a:gd name="T48" fmla="*/ 328459543 w 118"/>
                <a:gd name="T49" fmla="*/ 10928489 h 89"/>
                <a:gd name="T50" fmla="*/ 273717579 w 118"/>
                <a:gd name="T51" fmla="*/ 0 h 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89"/>
                <a:gd name="T80" fmla="*/ 118 w 118"/>
                <a:gd name="T81" fmla="*/ 89 h 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89">
                  <a:moveTo>
                    <a:pt x="0" y="86"/>
                  </a:moveTo>
                  <a:cubicBezTo>
                    <a:pt x="2" y="87"/>
                    <a:pt x="4" y="89"/>
                    <a:pt x="5" y="88"/>
                  </a:cubicBezTo>
                  <a:cubicBezTo>
                    <a:pt x="8" y="86"/>
                    <a:pt x="8" y="82"/>
                    <a:pt x="10" y="81"/>
                  </a:cubicBezTo>
                  <a:cubicBezTo>
                    <a:pt x="12" y="81"/>
                    <a:pt x="8" y="76"/>
                    <a:pt x="10" y="74"/>
                  </a:cubicBezTo>
                  <a:cubicBezTo>
                    <a:pt x="12" y="72"/>
                    <a:pt x="14" y="77"/>
                    <a:pt x="18" y="77"/>
                  </a:cubicBezTo>
                  <a:cubicBezTo>
                    <a:pt x="22" y="77"/>
                    <a:pt x="29" y="72"/>
                    <a:pt x="29" y="72"/>
                  </a:cubicBezTo>
                  <a:cubicBezTo>
                    <a:pt x="29" y="72"/>
                    <a:pt x="35" y="75"/>
                    <a:pt x="41" y="75"/>
                  </a:cubicBezTo>
                  <a:cubicBezTo>
                    <a:pt x="47" y="76"/>
                    <a:pt x="60" y="70"/>
                    <a:pt x="65" y="70"/>
                  </a:cubicBezTo>
                  <a:cubicBezTo>
                    <a:pt x="70" y="70"/>
                    <a:pt x="83" y="69"/>
                    <a:pt x="84" y="69"/>
                  </a:cubicBezTo>
                  <a:cubicBezTo>
                    <a:pt x="86" y="69"/>
                    <a:pt x="89" y="68"/>
                    <a:pt x="93" y="67"/>
                  </a:cubicBezTo>
                  <a:cubicBezTo>
                    <a:pt x="96" y="66"/>
                    <a:pt x="97" y="67"/>
                    <a:pt x="99" y="69"/>
                  </a:cubicBezTo>
                  <a:cubicBezTo>
                    <a:pt x="101" y="71"/>
                    <a:pt x="103" y="67"/>
                    <a:pt x="106" y="67"/>
                  </a:cubicBezTo>
                  <a:cubicBezTo>
                    <a:pt x="110" y="67"/>
                    <a:pt x="108" y="67"/>
                    <a:pt x="110" y="72"/>
                  </a:cubicBezTo>
                  <a:cubicBezTo>
                    <a:pt x="112" y="76"/>
                    <a:pt x="118" y="70"/>
                    <a:pt x="118" y="70"/>
                  </a:cubicBezTo>
                  <a:cubicBezTo>
                    <a:pt x="117" y="69"/>
                    <a:pt x="117" y="69"/>
                    <a:pt x="116" y="68"/>
                  </a:cubicBezTo>
                  <a:cubicBezTo>
                    <a:pt x="114" y="65"/>
                    <a:pt x="118" y="64"/>
                    <a:pt x="115" y="60"/>
                  </a:cubicBezTo>
                  <a:cubicBezTo>
                    <a:pt x="111" y="56"/>
                    <a:pt x="109" y="58"/>
                    <a:pt x="110" y="55"/>
                  </a:cubicBezTo>
                  <a:cubicBezTo>
                    <a:pt x="111" y="52"/>
                    <a:pt x="113" y="55"/>
                    <a:pt x="111" y="49"/>
                  </a:cubicBezTo>
                  <a:cubicBezTo>
                    <a:pt x="108" y="42"/>
                    <a:pt x="108" y="43"/>
                    <a:pt x="108" y="39"/>
                  </a:cubicBezTo>
                  <a:cubicBezTo>
                    <a:pt x="108" y="34"/>
                    <a:pt x="110" y="36"/>
                    <a:pt x="111" y="34"/>
                  </a:cubicBezTo>
                  <a:cubicBezTo>
                    <a:pt x="112" y="33"/>
                    <a:pt x="113" y="31"/>
                    <a:pt x="114" y="30"/>
                  </a:cubicBezTo>
                  <a:cubicBezTo>
                    <a:pt x="112" y="27"/>
                    <a:pt x="110" y="23"/>
                    <a:pt x="107" y="21"/>
                  </a:cubicBezTo>
                  <a:cubicBezTo>
                    <a:pt x="102" y="18"/>
                    <a:pt x="101" y="15"/>
                    <a:pt x="101" y="13"/>
                  </a:cubicBezTo>
                  <a:cubicBezTo>
                    <a:pt x="101" y="10"/>
                    <a:pt x="98" y="8"/>
                    <a:pt x="97" y="6"/>
                  </a:cubicBezTo>
                  <a:cubicBezTo>
                    <a:pt x="96" y="5"/>
                    <a:pt x="97" y="3"/>
                    <a:pt x="90" y="3"/>
                  </a:cubicBezTo>
                  <a:cubicBezTo>
                    <a:pt x="86" y="3"/>
                    <a:pt x="80" y="2"/>
                    <a:pt x="75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6" name="Freeform 1233"/>
            <p:cNvSpPr>
              <a:spLocks/>
            </p:cNvSpPr>
            <p:nvPr/>
          </p:nvSpPr>
          <p:spPr bwMode="auto">
            <a:xfrm>
              <a:off x="1395413" y="2128838"/>
              <a:ext cx="187325" cy="73025"/>
            </a:xfrm>
            <a:custGeom>
              <a:avLst/>
              <a:gdLst>
                <a:gd name="T0" fmla="*/ 0 w 98"/>
                <a:gd name="T1" fmla="*/ 25850847 h 38"/>
                <a:gd name="T2" fmla="*/ 40190772 w 98"/>
                <a:gd name="T3" fmla="*/ 29544373 h 38"/>
                <a:gd name="T4" fmla="*/ 91343877 w 98"/>
                <a:gd name="T5" fmla="*/ 40623038 h 38"/>
                <a:gd name="T6" fmla="*/ 120574213 w 98"/>
                <a:gd name="T7" fmla="*/ 36929511 h 38"/>
                <a:gd name="T8" fmla="*/ 160765001 w 98"/>
                <a:gd name="T9" fmla="*/ 18465717 h 38"/>
                <a:gd name="T10" fmla="*/ 211918090 w 98"/>
                <a:gd name="T11" fmla="*/ 3693527 h 38"/>
                <a:gd name="T12" fmla="*/ 255763655 w 98"/>
                <a:gd name="T13" fmla="*/ 14772187 h 38"/>
                <a:gd name="T14" fmla="*/ 284992080 w 98"/>
                <a:gd name="T15" fmla="*/ 29544373 h 38"/>
                <a:gd name="T16" fmla="*/ 321530001 w 98"/>
                <a:gd name="T17" fmla="*/ 84937679 h 38"/>
                <a:gd name="T18" fmla="*/ 336145170 w 98"/>
                <a:gd name="T19" fmla="*/ 110788519 h 38"/>
                <a:gd name="T20" fmla="*/ 358067923 w 98"/>
                <a:gd name="T21" fmla="*/ 14033291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38"/>
                <a:gd name="T35" fmla="*/ 98 w 9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38">
                  <a:moveTo>
                    <a:pt x="0" y="7"/>
                  </a:moveTo>
                  <a:cubicBezTo>
                    <a:pt x="0" y="7"/>
                    <a:pt x="5" y="8"/>
                    <a:pt x="11" y="8"/>
                  </a:cubicBezTo>
                  <a:cubicBezTo>
                    <a:pt x="17" y="9"/>
                    <a:pt x="23" y="10"/>
                    <a:pt x="25" y="11"/>
                  </a:cubicBezTo>
                  <a:cubicBezTo>
                    <a:pt x="27" y="12"/>
                    <a:pt x="30" y="11"/>
                    <a:pt x="33" y="10"/>
                  </a:cubicBezTo>
                  <a:cubicBezTo>
                    <a:pt x="35" y="8"/>
                    <a:pt x="38" y="9"/>
                    <a:pt x="44" y="5"/>
                  </a:cubicBezTo>
                  <a:cubicBezTo>
                    <a:pt x="49" y="1"/>
                    <a:pt x="53" y="0"/>
                    <a:pt x="58" y="1"/>
                  </a:cubicBezTo>
                  <a:cubicBezTo>
                    <a:pt x="63" y="1"/>
                    <a:pt x="64" y="2"/>
                    <a:pt x="70" y="4"/>
                  </a:cubicBezTo>
                  <a:cubicBezTo>
                    <a:pt x="75" y="6"/>
                    <a:pt x="75" y="4"/>
                    <a:pt x="78" y="8"/>
                  </a:cubicBezTo>
                  <a:cubicBezTo>
                    <a:pt x="82" y="12"/>
                    <a:pt x="87" y="21"/>
                    <a:pt x="88" y="23"/>
                  </a:cubicBezTo>
                  <a:cubicBezTo>
                    <a:pt x="90" y="25"/>
                    <a:pt x="92" y="28"/>
                    <a:pt x="92" y="30"/>
                  </a:cubicBezTo>
                  <a:cubicBezTo>
                    <a:pt x="93" y="32"/>
                    <a:pt x="96" y="35"/>
                    <a:pt x="98" y="3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7" name="Line 1234"/>
            <p:cNvSpPr>
              <a:spLocks noChangeShapeType="1"/>
            </p:cNvSpPr>
            <p:nvPr/>
          </p:nvSpPr>
          <p:spPr bwMode="auto">
            <a:xfrm>
              <a:off x="1390650" y="210185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8" name="Freeform 1235"/>
            <p:cNvSpPr>
              <a:spLocks/>
            </p:cNvSpPr>
            <p:nvPr/>
          </p:nvSpPr>
          <p:spPr bwMode="auto">
            <a:xfrm>
              <a:off x="1409700" y="2005013"/>
              <a:ext cx="206375" cy="31750"/>
            </a:xfrm>
            <a:custGeom>
              <a:avLst/>
              <a:gdLst>
                <a:gd name="T0" fmla="*/ 394357792 w 108"/>
                <a:gd name="T1" fmla="*/ 0 h 17"/>
                <a:gd name="T2" fmla="*/ 394357792 w 108"/>
                <a:gd name="T3" fmla="*/ 0 h 17"/>
                <a:gd name="T4" fmla="*/ 339586264 w 108"/>
                <a:gd name="T5" fmla="*/ 24417614 h 17"/>
                <a:gd name="T6" fmla="*/ 335934574 w 108"/>
                <a:gd name="T7" fmla="*/ 59297782 h 17"/>
                <a:gd name="T8" fmla="*/ 303071276 w 108"/>
                <a:gd name="T9" fmla="*/ 41857702 h 17"/>
                <a:gd name="T10" fmla="*/ 273859667 w 108"/>
                <a:gd name="T11" fmla="*/ 48833360 h 17"/>
                <a:gd name="T12" fmla="*/ 259252907 w 108"/>
                <a:gd name="T13" fmla="*/ 34880175 h 17"/>
                <a:gd name="T14" fmla="*/ 233692929 w 108"/>
                <a:gd name="T15" fmla="*/ 45344597 h 17"/>
                <a:gd name="T16" fmla="*/ 215436390 w 108"/>
                <a:gd name="T17" fmla="*/ 34880175 h 17"/>
                <a:gd name="T18" fmla="*/ 193528161 w 108"/>
                <a:gd name="T19" fmla="*/ 45344597 h 17"/>
                <a:gd name="T20" fmla="*/ 98589926 w 108"/>
                <a:gd name="T21" fmla="*/ 17440088 h 17"/>
                <a:gd name="T22" fmla="*/ 40166693 w 108"/>
                <a:gd name="T23" fmla="*/ 24417614 h 17"/>
                <a:gd name="T24" fmla="*/ 0 w 108"/>
                <a:gd name="T25" fmla="*/ 3836893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17"/>
                <a:gd name="T41" fmla="*/ 108 w 10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17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94" y="2"/>
                    <a:pt x="93" y="7"/>
                  </a:cubicBezTo>
                  <a:cubicBezTo>
                    <a:pt x="93" y="11"/>
                    <a:pt x="94" y="17"/>
                    <a:pt x="92" y="17"/>
                  </a:cubicBezTo>
                  <a:cubicBezTo>
                    <a:pt x="89" y="17"/>
                    <a:pt x="85" y="11"/>
                    <a:pt x="83" y="12"/>
                  </a:cubicBezTo>
                  <a:cubicBezTo>
                    <a:pt x="82" y="13"/>
                    <a:pt x="77" y="17"/>
                    <a:pt x="75" y="14"/>
                  </a:cubicBezTo>
                  <a:cubicBezTo>
                    <a:pt x="73" y="11"/>
                    <a:pt x="74" y="8"/>
                    <a:pt x="71" y="10"/>
                  </a:cubicBezTo>
                  <a:cubicBezTo>
                    <a:pt x="68" y="12"/>
                    <a:pt x="66" y="14"/>
                    <a:pt x="64" y="13"/>
                  </a:cubicBezTo>
                  <a:cubicBezTo>
                    <a:pt x="62" y="11"/>
                    <a:pt x="62" y="7"/>
                    <a:pt x="59" y="10"/>
                  </a:cubicBezTo>
                  <a:cubicBezTo>
                    <a:pt x="55" y="13"/>
                    <a:pt x="59" y="17"/>
                    <a:pt x="53" y="13"/>
                  </a:cubicBezTo>
                  <a:cubicBezTo>
                    <a:pt x="48" y="9"/>
                    <a:pt x="35" y="5"/>
                    <a:pt x="27" y="5"/>
                  </a:cubicBezTo>
                  <a:cubicBezTo>
                    <a:pt x="19" y="5"/>
                    <a:pt x="14" y="4"/>
                    <a:pt x="11" y="7"/>
                  </a:cubicBezTo>
                  <a:cubicBezTo>
                    <a:pt x="8" y="9"/>
                    <a:pt x="7" y="11"/>
                    <a:pt x="0" y="1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9" name="Freeform 1236"/>
            <p:cNvSpPr>
              <a:spLocks/>
            </p:cNvSpPr>
            <p:nvPr/>
          </p:nvSpPr>
          <p:spPr bwMode="auto">
            <a:xfrm>
              <a:off x="1393825" y="2325688"/>
              <a:ext cx="125413" cy="31750"/>
            </a:xfrm>
            <a:custGeom>
              <a:avLst/>
              <a:gdLst>
                <a:gd name="T0" fmla="*/ 0 w 66"/>
                <a:gd name="T1" fmla="*/ 38368939 h 17"/>
                <a:gd name="T2" fmla="*/ 0 w 66"/>
                <a:gd name="T3" fmla="*/ 38368939 h 17"/>
                <a:gd name="T4" fmla="*/ 72215082 w 66"/>
                <a:gd name="T5" fmla="*/ 38368939 h 17"/>
                <a:gd name="T6" fmla="*/ 137207519 w 66"/>
                <a:gd name="T7" fmla="*/ 45344597 h 17"/>
                <a:gd name="T8" fmla="*/ 184148063 w 66"/>
                <a:gd name="T9" fmla="*/ 10464425 h 17"/>
                <a:gd name="T10" fmla="*/ 238309352 w 66"/>
                <a:gd name="T11" fmla="*/ 1046442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7"/>
                <a:gd name="T20" fmla="*/ 66 w 6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7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13" y="9"/>
                    <a:pt x="20" y="11"/>
                  </a:cubicBezTo>
                  <a:cubicBezTo>
                    <a:pt x="28" y="13"/>
                    <a:pt x="34" y="17"/>
                    <a:pt x="38" y="13"/>
                  </a:cubicBezTo>
                  <a:cubicBezTo>
                    <a:pt x="41" y="9"/>
                    <a:pt x="47" y="6"/>
                    <a:pt x="51" y="3"/>
                  </a:cubicBezTo>
                  <a:cubicBezTo>
                    <a:pt x="53" y="0"/>
                    <a:pt x="60" y="2"/>
                    <a:pt x="66" y="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0" name="Freeform 1237"/>
            <p:cNvSpPr>
              <a:spLocks/>
            </p:cNvSpPr>
            <p:nvPr/>
          </p:nvSpPr>
          <p:spPr bwMode="auto">
            <a:xfrm>
              <a:off x="1389063" y="2260600"/>
              <a:ext cx="146050" cy="19050"/>
            </a:xfrm>
            <a:custGeom>
              <a:avLst/>
              <a:gdLst>
                <a:gd name="T0" fmla="*/ 280665830 w 76"/>
                <a:gd name="T1" fmla="*/ 36290251 h 10"/>
                <a:gd name="T2" fmla="*/ 206806777 w 76"/>
                <a:gd name="T3" fmla="*/ 14516098 h 10"/>
                <a:gd name="T4" fmla="*/ 144026441 w 76"/>
                <a:gd name="T5" fmla="*/ 32661227 h 10"/>
                <a:gd name="T6" fmla="*/ 73859023 w 76"/>
                <a:gd name="T7" fmla="*/ 36290251 h 10"/>
                <a:gd name="T8" fmla="*/ 25850847 w 76"/>
                <a:gd name="T9" fmla="*/ 29032196 h 10"/>
                <a:gd name="T10" fmla="*/ 0 w 76"/>
                <a:gd name="T11" fmla="*/ 0 h 10"/>
                <a:gd name="T12" fmla="*/ 0 w 7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10"/>
                <a:gd name="T23" fmla="*/ 76 w 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10">
                  <a:moveTo>
                    <a:pt x="76" y="10"/>
                  </a:moveTo>
                  <a:cubicBezTo>
                    <a:pt x="72" y="7"/>
                    <a:pt x="65" y="4"/>
                    <a:pt x="56" y="4"/>
                  </a:cubicBezTo>
                  <a:cubicBezTo>
                    <a:pt x="43" y="4"/>
                    <a:pt x="43" y="9"/>
                    <a:pt x="39" y="9"/>
                  </a:cubicBezTo>
                  <a:cubicBezTo>
                    <a:pt x="35" y="9"/>
                    <a:pt x="23" y="10"/>
                    <a:pt x="20" y="10"/>
                  </a:cubicBezTo>
                  <a:cubicBezTo>
                    <a:pt x="17" y="10"/>
                    <a:pt x="14" y="8"/>
                    <a:pt x="7" y="8"/>
                  </a:cubicBezTo>
                  <a:cubicBezTo>
                    <a:pt x="1" y="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1" name="Freeform 1238"/>
            <p:cNvSpPr>
              <a:spLocks/>
            </p:cNvSpPr>
            <p:nvPr/>
          </p:nvSpPr>
          <p:spPr bwMode="auto">
            <a:xfrm>
              <a:off x="1335088" y="2206625"/>
              <a:ext cx="65087" cy="111125"/>
            </a:xfrm>
            <a:custGeom>
              <a:avLst/>
              <a:gdLst>
                <a:gd name="T0" fmla="*/ 98945626 w 34"/>
                <a:gd name="T1" fmla="*/ 212909756 h 58"/>
                <a:gd name="T2" fmla="*/ 98945626 w 34"/>
                <a:gd name="T3" fmla="*/ 212909756 h 58"/>
                <a:gd name="T4" fmla="*/ 95279698 w 34"/>
                <a:gd name="T5" fmla="*/ 201896888 h 58"/>
                <a:gd name="T6" fmla="*/ 113603594 w 34"/>
                <a:gd name="T7" fmla="*/ 172531157 h 58"/>
                <a:gd name="T8" fmla="*/ 95279698 w 34"/>
                <a:gd name="T9" fmla="*/ 139492553 h 58"/>
                <a:gd name="T10" fmla="*/ 102609639 w 34"/>
                <a:gd name="T11" fmla="*/ 95442968 h 58"/>
                <a:gd name="T12" fmla="*/ 51305777 w 34"/>
                <a:gd name="T13" fmla="*/ 80759144 h 58"/>
                <a:gd name="T14" fmla="*/ 36645894 w 34"/>
                <a:gd name="T15" fmla="*/ 47720526 h 58"/>
                <a:gd name="T16" fmla="*/ 21987918 w 34"/>
                <a:gd name="T17" fmla="*/ 29367655 h 58"/>
                <a:gd name="T18" fmla="*/ 0 w 34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8"/>
                <a:gd name="T32" fmla="*/ 34 w 3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8">
                  <a:moveTo>
                    <a:pt x="27" y="58"/>
                  </a:moveTo>
                  <a:cubicBezTo>
                    <a:pt x="27" y="58"/>
                    <a:pt x="27" y="58"/>
                    <a:pt x="27" y="58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5" y="51"/>
                    <a:pt x="29" y="49"/>
                    <a:pt x="31" y="47"/>
                  </a:cubicBezTo>
                  <a:cubicBezTo>
                    <a:pt x="34" y="44"/>
                    <a:pt x="27" y="42"/>
                    <a:pt x="26" y="38"/>
                  </a:cubicBezTo>
                  <a:cubicBezTo>
                    <a:pt x="24" y="35"/>
                    <a:pt x="27" y="30"/>
                    <a:pt x="28" y="26"/>
                  </a:cubicBezTo>
                  <a:cubicBezTo>
                    <a:pt x="29" y="23"/>
                    <a:pt x="18" y="23"/>
                    <a:pt x="14" y="22"/>
                  </a:cubicBezTo>
                  <a:cubicBezTo>
                    <a:pt x="10" y="21"/>
                    <a:pt x="12" y="14"/>
                    <a:pt x="10" y="13"/>
                  </a:cubicBezTo>
                  <a:cubicBezTo>
                    <a:pt x="7" y="12"/>
                    <a:pt x="6" y="11"/>
                    <a:pt x="6" y="8"/>
                  </a:cubicBezTo>
                  <a:cubicBezTo>
                    <a:pt x="6" y="4"/>
                    <a:pt x="2" y="4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2" name="Freeform 1239"/>
            <p:cNvSpPr>
              <a:spLocks/>
            </p:cNvSpPr>
            <p:nvPr/>
          </p:nvSpPr>
          <p:spPr bwMode="auto">
            <a:xfrm>
              <a:off x="1311275" y="2314575"/>
              <a:ext cx="30163" cy="20638"/>
            </a:xfrm>
            <a:custGeom>
              <a:avLst/>
              <a:gdLst>
                <a:gd name="T0" fmla="*/ 0 w 16"/>
                <a:gd name="T1" fmla="*/ 38720642 h 11"/>
                <a:gd name="T2" fmla="*/ 14216196 w 16"/>
                <a:gd name="T3" fmla="*/ 0 h 11"/>
                <a:gd name="T4" fmla="*/ 56862898 w 16"/>
                <a:gd name="T5" fmla="*/ 28159610 h 11"/>
                <a:gd name="T6" fmla="*/ 0 60000 65536"/>
                <a:gd name="T7" fmla="*/ 0 60000 65536"/>
                <a:gd name="T8" fmla="*/ 0 60000 65536"/>
                <a:gd name="T9" fmla="*/ 0 w 16"/>
                <a:gd name="T10" fmla="*/ 0 h 11"/>
                <a:gd name="T11" fmla="*/ 16 w 1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1">
                  <a:moveTo>
                    <a:pt x="0" y="11"/>
                  </a:moveTo>
                  <a:cubicBezTo>
                    <a:pt x="0" y="6"/>
                    <a:pt x="1" y="0"/>
                    <a:pt x="4" y="0"/>
                  </a:cubicBezTo>
                  <a:cubicBezTo>
                    <a:pt x="9" y="0"/>
                    <a:pt x="16" y="8"/>
                    <a:pt x="16" y="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3" name="Freeform 1240"/>
            <p:cNvSpPr>
              <a:spLocks/>
            </p:cNvSpPr>
            <p:nvPr/>
          </p:nvSpPr>
          <p:spPr bwMode="auto">
            <a:xfrm>
              <a:off x="1287463" y="2211388"/>
              <a:ext cx="25400" cy="106362"/>
            </a:xfrm>
            <a:custGeom>
              <a:avLst/>
              <a:gdLst>
                <a:gd name="T0" fmla="*/ 19087125 w 13"/>
                <a:gd name="T1" fmla="*/ 0 h 56"/>
                <a:gd name="T2" fmla="*/ 38174250 w 13"/>
                <a:gd name="T3" fmla="*/ 61325288 h 56"/>
                <a:gd name="T4" fmla="*/ 45809879 w 13"/>
                <a:gd name="T5" fmla="*/ 129868026 h 56"/>
                <a:gd name="T6" fmla="*/ 7635630 w 13"/>
                <a:gd name="T7" fmla="*/ 162333118 h 56"/>
                <a:gd name="T8" fmla="*/ 0 w 13"/>
                <a:gd name="T9" fmla="*/ 20201563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56"/>
                <a:gd name="T17" fmla="*/ 13 w 1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56">
                  <a:moveTo>
                    <a:pt x="5" y="0"/>
                  </a:moveTo>
                  <a:cubicBezTo>
                    <a:pt x="5" y="0"/>
                    <a:pt x="9" y="11"/>
                    <a:pt x="10" y="17"/>
                  </a:cubicBezTo>
                  <a:cubicBezTo>
                    <a:pt x="12" y="22"/>
                    <a:pt x="13" y="32"/>
                    <a:pt x="12" y="36"/>
                  </a:cubicBezTo>
                  <a:cubicBezTo>
                    <a:pt x="11" y="40"/>
                    <a:pt x="2" y="40"/>
                    <a:pt x="2" y="45"/>
                  </a:cubicBezTo>
                  <a:cubicBezTo>
                    <a:pt x="1" y="48"/>
                    <a:pt x="1" y="52"/>
                    <a:pt x="0" y="5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4" name="Line 1241"/>
            <p:cNvSpPr>
              <a:spLocks noChangeShapeType="1"/>
            </p:cNvSpPr>
            <p:nvPr/>
          </p:nvSpPr>
          <p:spPr bwMode="auto">
            <a:xfrm>
              <a:off x="1341438" y="2328863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5" name="Freeform 1242"/>
            <p:cNvSpPr>
              <a:spLocks/>
            </p:cNvSpPr>
            <p:nvPr/>
          </p:nvSpPr>
          <p:spPr bwMode="auto">
            <a:xfrm>
              <a:off x="1328738" y="2366963"/>
              <a:ext cx="22225" cy="34925"/>
            </a:xfrm>
            <a:custGeom>
              <a:avLst/>
              <a:gdLst>
                <a:gd name="T0" fmla="*/ 0 w 12"/>
                <a:gd name="T1" fmla="*/ 67764203 h 18"/>
                <a:gd name="T2" fmla="*/ 20582203 w 12"/>
                <a:gd name="T3" fmla="*/ 41411346 h 18"/>
                <a:gd name="T4" fmla="*/ 41162553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cubicBezTo>
                    <a:pt x="2" y="16"/>
                    <a:pt x="5" y="13"/>
                    <a:pt x="6" y="11"/>
                  </a:cubicBezTo>
                  <a:cubicBezTo>
                    <a:pt x="9" y="7"/>
                    <a:pt x="11" y="2"/>
                    <a:pt x="12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6" name="Freeform 1243"/>
            <p:cNvSpPr>
              <a:spLocks/>
            </p:cNvSpPr>
            <p:nvPr/>
          </p:nvSpPr>
          <p:spPr bwMode="auto">
            <a:xfrm>
              <a:off x="1311275" y="2314575"/>
              <a:ext cx="7938" cy="20638"/>
            </a:xfrm>
            <a:custGeom>
              <a:avLst/>
              <a:gdLst>
                <a:gd name="T0" fmla="*/ 15752957 w 4"/>
                <a:gd name="T1" fmla="*/ 0 h 11"/>
                <a:gd name="T2" fmla="*/ 0 w 4"/>
                <a:gd name="T3" fmla="*/ 38720642 h 11"/>
                <a:gd name="T4" fmla="*/ 0 60000 65536"/>
                <a:gd name="T5" fmla="*/ 0 60000 65536"/>
                <a:gd name="T6" fmla="*/ 0 w 4"/>
                <a:gd name="T7" fmla="*/ 0 h 11"/>
                <a:gd name="T8" fmla="*/ 4 w 4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1">
                  <a:moveTo>
                    <a:pt x="4" y="0"/>
                  </a:moveTo>
                  <a:cubicBezTo>
                    <a:pt x="1" y="0"/>
                    <a:pt x="0" y="6"/>
                    <a:pt x="0" y="1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7" name="Freeform 1244"/>
            <p:cNvSpPr>
              <a:spLocks/>
            </p:cNvSpPr>
            <p:nvPr/>
          </p:nvSpPr>
          <p:spPr bwMode="auto">
            <a:xfrm>
              <a:off x="1325563" y="2317750"/>
              <a:ext cx="69850" cy="49213"/>
            </a:xfrm>
            <a:custGeom>
              <a:avLst/>
              <a:gdLst>
                <a:gd name="T0" fmla="*/ 120469886 w 36"/>
                <a:gd name="T1" fmla="*/ 0 h 26"/>
                <a:gd name="T2" fmla="*/ 120469886 w 36"/>
                <a:gd name="T3" fmla="*/ 0 h 26"/>
                <a:gd name="T4" fmla="*/ 30116986 w 36"/>
                <a:gd name="T5" fmla="*/ 21496618 h 26"/>
                <a:gd name="T6" fmla="*/ 48941561 w 36"/>
                <a:gd name="T7" fmla="*/ 93150747 h 26"/>
                <a:gd name="T8" fmla="*/ 71528340 w 36"/>
                <a:gd name="T9" fmla="*/ 82403388 h 26"/>
                <a:gd name="T10" fmla="*/ 101645319 w 36"/>
                <a:gd name="T11" fmla="*/ 68071053 h 26"/>
                <a:gd name="T12" fmla="*/ 124234023 w 36"/>
                <a:gd name="T13" fmla="*/ 68071053 h 26"/>
                <a:gd name="T14" fmla="*/ 135528406 w 36"/>
                <a:gd name="T15" fmla="*/ 32243984 h 26"/>
                <a:gd name="T16" fmla="*/ 120469886 w 36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6"/>
                <a:gd name="T29" fmla="*/ 36 w 36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6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6" y="3"/>
                    <a:pt x="8" y="6"/>
                  </a:cubicBezTo>
                  <a:cubicBezTo>
                    <a:pt x="8" y="6"/>
                    <a:pt x="0" y="21"/>
                    <a:pt x="13" y="26"/>
                  </a:cubicBezTo>
                  <a:cubicBezTo>
                    <a:pt x="13" y="24"/>
                    <a:pt x="14" y="23"/>
                    <a:pt x="19" y="23"/>
                  </a:cubicBezTo>
                  <a:cubicBezTo>
                    <a:pt x="23" y="23"/>
                    <a:pt x="25" y="22"/>
                    <a:pt x="27" y="19"/>
                  </a:cubicBezTo>
                  <a:cubicBezTo>
                    <a:pt x="29" y="17"/>
                    <a:pt x="29" y="20"/>
                    <a:pt x="33" y="19"/>
                  </a:cubicBezTo>
                  <a:cubicBezTo>
                    <a:pt x="36" y="18"/>
                    <a:pt x="35" y="14"/>
                    <a:pt x="36" y="9"/>
                  </a:cubicBezTo>
                  <a:cubicBezTo>
                    <a:pt x="36" y="6"/>
                    <a:pt x="34" y="3"/>
                    <a:pt x="32" y="0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8" name="Freeform 1245"/>
            <p:cNvSpPr>
              <a:spLocks/>
            </p:cNvSpPr>
            <p:nvPr/>
          </p:nvSpPr>
          <p:spPr bwMode="auto">
            <a:xfrm>
              <a:off x="1230313" y="2122488"/>
              <a:ext cx="168275" cy="93662"/>
            </a:xfrm>
            <a:custGeom>
              <a:avLst/>
              <a:gdLst>
                <a:gd name="T0" fmla="*/ 201111562 w 88"/>
                <a:gd name="T1" fmla="*/ 160764143 h 49"/>
                <a:gd name="T2" fmla="*/ 230364630 w 88"/>
                <a:gd name="T3" fmla="*/ 142494324 h 49"/>
                <a:gd name="T4" fmla="*/ 296181227 w 88"/>
                <a:gd name="T5" fmla="*/ 54805648 h 49"/>
                <a:gd name="T6" fmla="*/ 314465829 w 88"/>
                <a:gd name="T7" fmla="*/ 36537741 h 49"/>
                <a:gd name="T8" fmla="*/ 285212760 w 88"/>
                <a:gd name="T9" fmla="*/ 18267915 h 49"/>
                <a:gd name="T10" fmla="*/ 285212760 w 88"/>
                <a:gd name="T11" fmla="*/ 14615094 h 49"/>
                <a:gd name="T12" fmla="*/ 285212760 w 88"/>
                <a:gd name="T13" fmla="*/ 14615094 h 49"/>
                <a:gd name="T14" fmla="*/ 255959691 w 88"/>
                <a:gd name="T15" fmla="*/ 14615094 h 49"/>
                <a:gd name="T16" fmla="*/ 204767717 w 88"/>
                <a:gd name="T17" fmla="*/ 3652818 h 49"/>
                <a:gd name="T18" fmla="*/ 193797338 w 88"/>
                <a:gd name="T19" fmla="*/ 29230188 h 49"/>
                <a:gd name="T20" fmla="*/ 164546182 w 88"/>
                <a:gd name="T21" fmla="*/ 29230188 h 49"/>
                <a:gd name="T22" fmla="*/ 127980802 w 88"/>
                <a:gd name="T23" fmla="*/ 40190558 h 49"/>
                <a:gd name="T24" fmla="*/ 106040014 w 88"/>
                <a:gd name="T25" fmla="*/ 54805648 h 49"/>
                <a:gd name="T26" fmla="*/ 73130790 w 88"/>
                <a:gd name="T27" fmla="*/ 54805648 h 49"/>
                <a:gd name="T28" fmla="*/ 47535774 w 88"/>
                <a:gd name="T29" fmla="*/ 32883013 h 49"/>
                <a:gd name="T30" fmla="*/ 36565395 w 88"/>
                <a:gd name="T31" fmla="*/ 62113193 h 49"/>
                <a:gd name="T32" fmla="*/ 21938853 w 88"/>
                <a:gd name="T33" fmla="*/ 62113193 h 49"/>
                <a:gd name="T34" fmla="*/ 14626538 w 88"/>
                <a:gd name="T35" fmla="*/ 105958479 h 49"/>
                <a:gd name="T36" fmla="*/ 14626538 w 88"/>
                <a:gd name="T37" fmla="*/ 127879233 h 49"/>
                <a:gd name="T38" fmla="*/ 62162308 w 88"/>
                <a:gd name="T39" fmla="*/ 164416959 h 49"/>
                <a:gd name="T40" fmla="*/ 127980802 w 88"/>
                <a:gd name="T41" fmla="*/ 168071688 h 49"/>
                <a:gd name="T42" fmla="*/ 201111562 w 88"/>
                <a:gd name="T43" fmla="*/ 160764143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"/>
                <a:gd name="T67" fmla="*/ 0 h 49"/>
                <a:gd name="T68" fmla="*/ 88 w 88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" h="49">
                  <a:moveTo>
                    <a:pt x="55" y="44"/>
                  </a:moveTo>
                  <a:cubicBezTo>
                    <a:pt x="54" y="40"/>
                    <a:pt x="61" y="41"/>
                    <a:pt x="63" y="39"/>
                  </a:cubicBezTo>
                  <a:cubicBezTo>
                    <a:pt x="66" y="38"/>
                    <a:pt x="77" y="15"/>
                    <a:pt x="81" y="15"/>
                  </a:cubicBezTo>
                  <a:cubicBezTo>
                    <a:pt x="84" y="15"/>
                    <a:pt x="88" y="11"/>
                    <a:pt x="86" y="10"/>
                  </a:cubicBezTo>
                  <a:cubicBezTo>
                    <a:pt x="85" y="9"/>
                    <a:pt x="78" y="8"/>
                    <a:pt x="78" y="5"/>
                  </a:cubicBezTo>
                  <a:cubicBezTo>
                    <a:pt x="78" y="5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2" y="4"/>
                    <a:pt x="70" y="4"/>
                  </a:cubicBezTo>
                  <a:cubicBezTo>
                    <a:pt x="67" y="4"/>
                    <a:pt x="59" y="0"/>
                    <a:pt x="56" y="1"/>
                  </a:cubicBezTo>
                  <a:cubicBezTo>
                    <a:pt x="53" y="2"/>
                    <a:pt x="56" y="8"/>
                    <a:pt x="53" y="8"/>
                  </a:cubicBezTo>
                  <a:cubicBezTo>
                    <a:pt x="49" y="8"/>
                    <a:pt x="48" y="7"/>
                    <a:pt x="45" y="8"/>
                  </a:cubicBezTo>
                  <a:cubicBezTo>
                    <a:pt x="43" y="9"/>
                    <a:pt x="35" y="9"/>
                    <a:pt x="35" y="11"/>
                  </a:cubicBezTo>
                  <a:cubicBezTo>
                    <a:pt x="34" y="13"/>
                    <a:pt x="32" y="15"/>
                    <a:pt x="29" y="15"/>
                  </a:cubicBezTo>
                  <a:cubicBezTo>
                    <a:pt x="26" y="15"/>
                    <a:pt x="23" y="17"/>
                    <a:pt x="20" y="15"/>
                  </a:cubicBezTo>
                  <a:cubicBezTo>
                    <a:pt x="18" y="14"/>
                    <a:pt x="13" y="9"/>
                    <a:pt x="13" y="9"/>
                  </a:cubicBezTo>
                  <a:cubicBezTo>
                    <a:pt x="13" y="9"/>
                    <a:pt x="13" y="17"/>
                    <a:pt x="10" y="17"/>
                  </a:cubicBezTo>
                  <a:cubicBezTo>
                    <a:pt x="8" y="17"/>
                    <a:pt x="6" y="16"/>
                    <a:pt x="6" y="17"/>
                  </a:cubicBezTo>
                  <a:cubicBezTo>
                    <a:pt x="6" y="19"/>
                    <a:pt x="7" y="28"/>
                    <a:pt x="4" y="29"/>
                  </a:cubicBezTo>
                  <a:cubicBezTo>
                    <a:pt x="0" y="29"/>
                    <a:pt x="4" y="33"/>
                    <a:pt x="4" y="35"/>
                  </a:cubicBezTo>
                  <a:cubicBezTo>
                    <a:pt x="5" y="38"/>
                    <a:pt x="14" y="43"/>
                    <a:pt x="17" y="45"/>
                  </a:cubicBezTo>
                  <a:cubicBezTo>
                    <a:pt x="21" y="48"/>
                    <a:pt x="31" y="49"/>
                    <a:pt x="35" y="46"/>
                  </a:cubicBezTo>
                  <a:cubicBezTo>
                    <a:pt x="35" y="46"/>
                    <a:pt x="46" y="40"/>
                    <a:pt x="55" y="44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9" name="Freeform 1246"/>
            <p:cNvSpPr>
              <a:spLocks/>
            </p:cNvSpPr>
            <p:nvPr/>
          </p:nvSpPr>
          <p:spPr bwMode="auto">
            <a:xfrm>
              <a:off x="1187450" y="1927225"/>
              <a:ext cx="246063" cy="188913"/>
            </a:xfrm>
            <a:custGeom>
              <a:avLst/>
              <a:gdLst>
                <a:gd name="T0" fmla="*/ 10914514 w 129"/>
                <a:gd name="T1" fmla="*/ 47337018 h 99"/>
                <a:gd name="T2" fmla="*/ 14553956 w 129"/>
                <a:gd name="T3" fmla="*/ 83749526 h 99"/>
                <a:gd name="T4" fmla="*/ 7276978 w 129"/>
                <a:gd name="T5" fmla="*/ 116521151 h 99"/>
                <a:gd name="T6" fmla="*/ 18191494 w 129"/>
                <a:gd name="T7" fmla="*/ 156574541 h 99"/>
                <a:gd name="T8" fmla="*/ 32745453 w 129"/>
                <a:gd name="T9" fmla="*/ 200270676 h 99"/>
                <a:gd name="T10" fmla="*/ 43661871 w 129"/>
                <a:gd name="T11" fmla="*/ 236683169 h 99"/>
                <a:gd name="T12" fmla="*/ 65490906 w 129"/>
                <a:gd name="T13" fmla="*/ 251248607 h 99"/>
                <a:gd name="T14" fmla="*/ 87321834 w 129"/>
                <a:gd name="T15" fmla="*/ 265813986 h 99"/>
                <a:gd name="T16" fmla="*/ 105513320 w 129"/>
                <a:gd name="T17" fmla="*/ 284020232 h 99"/>
                <a:gd name="T18" fmla="*/ 134621254 w 129"/>
                <a:gd name="T19" fmla="*/ 269454853 h 99"/>
                <a:gd name="T20" fmla="*/ 167366692 w 129"/>
                <a:gd name="T21" fmla="*/ 287661100 h 99"/>
                <a:gd name="T22" fmla="*/ 207389106 w 129"/>
                <a:gd name="T23" fmla="*/ 320432725 h 99"/>
                <a:gd name="T24" fmla="*/ 236497010 w 129"/>
                <a:gd name="T25" fmla="*/ 327714460 h 99"/>
                <a:gd name="T26" fmla="*/ 269242508 w 129"/>
                <a:gd name="T27" fmla="*/ 320432725 h 99"/>
                <a:gd name="T28" fmla="*/ 349289244 w 129"/>
                <a:gd name="T29" fmla="*/ 327714460 h 99"/>
                <a:gd name="T30" fmla="*/ 378395240 w 129"/>
                <a:gd name="T31" fmla="*/ 360486085 h 99"/>
                <a:gd name="T32" fmla="*/ 389311658 w 129"/>
                <a:gd name="T33" fmla="*/ 334998103 h 99"/>
                <a:gd name="T34" fmla="*/ 400226168 w 129"/>
                <a:gd name="T35" fmla="*/ 294942835 h 99"/>
                <a:gd name="T36" fmla="*/ 451165000 w 129"/>
                <a:gd name="T37" fmla="*/ 269454853 h 99"/>
                <a:gd name="T38" fmla="*/ 451165000 w 129"/>
                <a:gd name="T39" fmla="*/ 233042301 h 99"/>
                <a:gd name="T40" fmla="*/ 436611048 w 129"/>
                <a:gd name="T41" fmla="*/ 211193279 h 99"/>
                <a:gd name="T42" fmla="*/ 432971606 w 129"/>
                <a:gd name="T43" fmla="*/ 160215408 h 99"/>
                <a:gd name="T44" fmla="*/ 414780120 w 129"/>
                <a:gd name="T45" fmla="*/ 134727427 h 99"/>
                <a:gd name="T46" fmla="*/ 440248582 w 129"/>
                <a:gd name="T47" fmla="*/ 112880283 h 99"/>
                <a:gd name="T48" fmla="*/ 436611048 w 129"/>
                <a:gd name="T49" fmla="*/ 69184147 h 99"/>
                <a:gd name="T50" fmla="*/ 418417654 w 129"/>
                <a:gd name="T51" fmla="*/ 18206254 h 99"/>
                <a:gd name="T52" fmla="*/ 298350412 w 129"/>
                <a:gd name="T53" fmla="*/ 10924515 h 99"/>
                <a:gd name="T54" fmla="*/ 240136452 w 129"/>
                <a:gd name="T55" fmla="*/ 0 h 99"/>
                <a:gd name="T56" fmla="*/ 240136452 w 129"/>
                <a:gd name="T57" fmla="*/ 0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99"/>
                <a:gd name="T89" fmla="*/ 129 w 129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99">
                  <a:moveTo>
                    <a:pt x="3" y="13"/>
                  </a:moveTo>
                  <a:cubicBezTo>
                    <a:pt x="3" y="17"/>
                    <a:pt x="4" y="21"/>
                    <a:pt x="4" y="23"/>
                  </a:cubicBezTo>
                  <a:cubicBezTo>
                    <a:pt x="3" y="26"/>
                    <a:pt x="0" y="30"/>
                    <a:pt x="2" y="32"/>
                  </a:cubicBezTo>
                  <a:cubicBezTo>
                    <a:pt x="3" y="34"/>
                    <a:pt x="5" y="40"/>
                    <a:pt x="5" y="43"/>
                  </a:cubicBezTo>
                  <a:cubicBezTo>
                    <a:pt x="5" y="45"/>
                    <a:pt x="8" y="53"/>
                    <a:pt x="9" y="55"/>
                  </a:cubicBezTo>
                  <a:cubicBezTo>
                    <a:pt x="10" y="58"/>
                    <a:pt x="12" y="65"/>
                    <a:pt x="12" y="65"/>
                  </a:cubicBezTo>
                  <a:cubicBezTo>
                    <a:pt x="12" y="65"/>
                    <a:pt x="14" y="68"/>
                    <a:pt x="18" y="69"/>
                  </a:cubicBezTo>
                  <a:cubicBezTo>
                    <a:pt x="23" y="69"/>
                    <a:pt x="23" y="71"/>
                    <a:pt x="24" y="73"/>
                  </a:cubicBezTo>
                  <a:cubicBezTo>
                    <a:pt x="26" y="75"/>
                    <a:pt x="26" y="79"/>
                    <a:pt x="29" y="78"/>
                  </a:cubicBezTo>
                  <a:cubicBezTo>
                    <a:pt x="32" y="77"/>
                    <a:pt x="33" y="72"/>
                    <a:pt x="37" y="74"/>
                  </a:cubicBezTo>
                  <a:cubicBezTo>
                    <a:pt x="41" y="76"/>
                    <a:pt x="42" y="77"/>
                    <a:pt x="46" y="79"/>
                  </a:cubicBezTo>
                  <a:cubicBezTo>
                    <a:pt x="50" y="82"/>
                    <a:pt x="57" y="85"/>
                    <a:pt x="57" y="88"/>
                  </a:cubicBezTo>
                  <a:cubicBezTo>
                    <a:pt x="57" y="88"/>
                    <a:pt x="62" y="93"/>
                    <a:pt x="65" y="90"/>
                  </a:cubicBezTo>
                  <a:cubicBezTo>
                    <a:pt x="67" y="88"/>
                    <a:pt x="67" y="86"/>
                    <a:pt x="74" y="88"/>
                  </a:cubicBezTo>
                  <a:cubicBezTo>
                    <a:pt x="81" y="90"/>
                    <a:pt x="93" y="86"/>
                    <a:pt x="96" y="90"/>
                  </a:cubicBezTo>
                  <a:cubicBezTo>
                    <a:pt x="100" y="93"/>
                    <a:pt x="104" y="99"/>
                    <a:pt x="104" y="99"/>
                  </a:cubicBezTo>
                  <a:cubicBezTo>
                    <a:pt x="106" y="99"/>
                    <a:pt x="107" y="97"/>
                    <a:pt x="107" y="92"/>
                  </a:cubicBezTo>
                  <a:cubicBezTo>
                    <a:pt x="107" y="87"/>
                    <a:pt x="106" y="86"/>
                    <a:pt x="110" y="81"/>
                  </a:cubicBezTo>
                  <a:cubicBezTo>
                    <a:pt x="114" y="75"/>
                    <a:pt x="120" y="74"/>
                    <a:pt x="124" y="74"/>
                  </a:cubicBezTo>
                  <a:cubicBezTo>
                    <a:pt x="129" y="73"/>
                    <a:pt x="124" y="68"/>
                    <a:pt x="124" y="64"/>
                  </a:cubicBezTo>
                  <a:cubicBezTo>
                    <a:pt x="124" y="61"/>
                    <a:pt x="126" y="63"/>
                    <a:pt x="120" y="58"/>
                  </a:cubicBezTo>
                  <a:cubicBezTo>
                    <a:pt x="114" y="53"/>
                    <a:pt x="119" y="49"/>
                    <a:pt x="119" y="44"/>
                  </a:cubicBezTo>
                  <a:cubicBezTo>
                    <a:pt x="119" y="40"/>
                    <a:pt x="114" y="40"/>
                    <a:pt x="114" y="37"/>
                  </a:cubicBezTo>
                  <a:cubicBezTo>
                    <a:pt x="115" y="34"/>
                    <a:pt x="118" y="34"/>
                    <a:pt x="121" y="31"/>
                  </a:cubicBezTo>
                  <a:cubicBezTo>
                    <a:pt x="124" y="27"/>
                    <a:pt x="124" y="23"/>
                    <a:pt x="120" y="19"/>
                  </a:cubicBezTo>
                  <a:cubicBezTo>
                    <a:pt x="117" y="14"/>
                    <a:pt x="116" y="9"/>
                    <a:pt x="115" y="5"/>
                  </a:cubicBezTo>
                  <a:cubicBezTo>
                    <a:pt x="114" y="1"/>
                    <a:pt x="92" y="4"/>
                    <a:pt x="82" y="3"/>
                  </a:cubicBezTo>
                  <a:cubicBezTo>
                    <a:pt x="75" y="3"/>
                    <a:pt x="69" y="2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0" name="Freeform 1247"/>
            <p:cNvSpPr>
              <a:spLocks/>
            </p:cNvSpPr>
            <p:nvPr/>
          </p:nvSpPr>
          <p:spPr bwMode="auto">
            <a:xfrm>
              <a:off x="1247775" y="2093913"/>
              <a:ext cx="47625" cy="46037"/>
            </a:xfrm>
            <a:custGeom>
              <a:avLst/>
              <a:gdLst>
                <a:gd name="T0" fmla="*/ 90725627 w 25"/>
                <a:gd name="T1" fmla="*/ 0 h 24"/>
                <a:gd name="T2" fmla="*/ 65322460 w 25"/>
                <a:gd name="T3" fmla="*/ 25755783 h 24"/>
                <a:gd name="T4" fmla="*/ 36290254 w 25"/>
                <a:gd name="T5" fmla="*/ 44155239 h 24"/>
                <a:gd name="T6" fmla="*/ 7258050 w 25"/>
                <a:gd name="T7" fmla="*/ 55192606 h 24"/>
                <a:gd name="T8" fmla="*/ 14516099 w 25"/>
                <a:gd name="T9" fmla="*/ 8830855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5" y="0"/>
                  </a:moveTo>
                  <a:cubicBezTo>
                    <a:pt x="25" y="0"/>
                    <a:pt x="20" y="5"/>
                    <a:pt x="18" y="7"/>
                  </a:cubicBezTo>
                  <a:cubicBezTo>
                    <a:pt x="16" y="9"/>
                    <a:pt x="14" y="12"/>
                    <a:pt x="10" y="12"/>
                  </a:cubicBezTo>
                  <a:cubicBezTo>
                    <a:pt x="5" y="12"/>
                    <a:pt x="2" y="13"/>
                    <a:pt x="2" y="15"/>
                  </a:cubicBezTo>
                  <a:cubicBezTo>
                    <a:pt x="2" y="17"/>
                    <a:pt x="0" y="22"/>
                    <a:pt x="4" y="2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1" name="Freeform 1248"/>
            <p:cNvSpPr>
              <a:spLocks/>
            </p:cNvSpPr>
            <p:nvPr/>
          </p:nvSpPr>
          <p:spPr bwMode="auto">
            <a:xfrm>
              <a:off x="1006475" y="2176463"/>
              <a:ext cx="228600" cy="101600"/>
            </a:xfrm>
            <a:custGeom>
              <a:avLst/>
              <a:gdLst>
                <a:gd name="T0" fmla="*/ 435483008 w 120"/>
                <a:gd name="T1" fmla="*/ 7349705 h 53"/>
                <a:gd name="T2" fmla="*/ 435483008 w 120"/>
                <a:gd name="T3" fmla="*/ 7349705 h 53"/>
                <a:gd name="T4" fmla="*/ 406450816 w 120"/>
                <a:gd name="T5" fmla="*/ 18374266 h 53"/>
                <a:gd name="T6" fmla="*/ 373789599 w 120"/>
                <a:gd name="T7" fmla="*/ 25723970 h 53"/>
                <a:gd name="T8" fmla="*/ 348386430 w 120"/>
                <a:gd name="T9" fmla="*/ 36748533 h 53"/>
                <a:gd name="T10" fmla="*/ 272176925 w 120"/>
                <a:gd name="T11" fmla="*/ 22049118 h 53"/>
                <a:gd name="T12" fmla="*/ 250402780 w 120"/>
                <a:gd name="T13" fmla="*/ 3674853 h 53"/>
                <a:gd name="T14" fmla="*/ 221370528 w 120"/>
                <a:gd name="T15" fmla="*/ 7349705 h 53"/>
                <a:gd name="T16" fmla="*/ 199596384 w 120"/>
                <a:gd name="T17" fmla="*/ 18374266 h 53"/>
                <a:gd name="T18" fmla="*/ 177822239 w 120"/>
                <a:gd name="T19" fmla="*/ 7349705 h 53"/>
                <a:gd name="T20" fmla="*/ 174193215 w 120"/>
                <a:gd name="T21" fmla="*/ 29398822 h 53"/>
                <a:gd name="T22" fmla="*/ 156048095 w 120"/>
                <a:gd name="T23" fmla="*/ 40423384 h 53"/>
                <a:gd name="T24" fmla="*/ 127015902 w 120"/>
                <a:gd name="T25" fmla="*/ 40423384 h 53"/>
                <a:gd name="T26" fmla="*/ 116128800 w 120"/>
                <a:gd name="T27" fmla="*/ 51447940 h 53"/>
                <a:gd name="T28" fmla="*/ 105241728 w 120"/>
                <a:gd name="T29" fmla="*/ 73497065 h 53"/>
                <a:gd name="T30" fmla="*/ 76209535 w 120"/>
                <a:gd name="T31" fmla="*/ 40423384 h 53"/>
                <a:gd name="T32" fmla="*/ 54435376 w 120"/>
                <a:gd name="T33" fmla="*/ 62472495 h 53"/>
                <a:gd name="T34" fmla="*/ 0 w 120"/>
                <a:gd name="T35" fmla="*/ 62472495 h 53"/>
                <a:gd name="T36" fmla="*/ 3629025 w 120"/>
                <a:gd name="T37" fmla="*/ 77171917 h 53"/>
                <a:gd name="T38" fmla="*/ 14516100 w 120"/>
                <a:gd name="T39" fmla="*/ 102893963 h 53"/>
                <a:gd name="T40" fmla="*/ 3629025 w 120"/>
                <a:gd name="T41" fmla="*/ 124943073 h 53"/>
                <a:gd name="T42" fmla="*/ 14516100 w 120"/>
                <a:gd name="T43" fmla="*/ 169041324 h 53"/>
                <a:gd name="T44" fmla="*/ 39919280 w 120"/>
                <a:gd name="T45" fmla="*/ 180065880 h 53"/>
                <a:gd name="T46" fmla="*/ 39919280 w 120"/>
                <a:gd name="T47" fmla="*/ 194765287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53"/>
                <a:gd name="T74" fmla="*/ 120 w 120"/>
                <a:gd name="T75" fmla="*/ 53 h 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53">
                  <a:moveTo>
                    <a:pt x="120" y="2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16" y="5"/>
                    <a:pt x="112" y="5"/>
                  </a:cubicBezTo>
                  <a:cubicBezTo>
                    <a:pt x="107" y="5"/>
                    <a:pt x="105" y="5"/>
                    <a:pt x="103" y="7"/>
                  </a:cubicBezTo>
                  <a:cubicBezTo>
                    <a:pt x="100" y="8"/>
                    <a:pt x="99" y="11"/>
                    <a:pt x="96" y="10"/>
                  </a:cubicBezTo>
                  <a:cubicBezTo>
                    <a:pt x="93" y="9"/>
                    <a:pt x="79" y="8"/>
                    <a:pt x="75" y="6"/>
                  </a:cubicBezTo>
                  <a:cubicBezTo>
                    <a:pt x="70" y="4"/>
                    <a:pt x="71" y="1"/>
                    <a:pt x="69" y="1"/>
                  </a:cubicBezTo>
                  <a:cubicBezTo>
                    <a:pt x="66" y="1"/>
                    <a:pt x="63" y="2"/>
                    <a:pt x="61" y="2"/>
                  </a:cubicBezTo>
                  <a:cubicBezTo>
                    <a:pt x="59" y="2"/>
                    <a:pt x="57" y="5"/>
                    <a:pt x="55" y="5"/>
                  </a:cubicBezTo>
                  <a:cubicBezTo>
                    <a:pt x="54" y="5"/>
                    <a:pt x="50" y="0"/>
                    <a:pt x="49" y="2"/>
                  </a:cubicBezTo>
                  <a:cubicBezTo>
                    <a:pt x="48" y="5"/>
                    <a:pt x="51" y="8"/>
                    <a:pt x="48" y="8"/>
                  </a:cubicBezTo>
                  <a:cubicBezTo>
                    <a:pt x="46" y="8"/>
                    <a:pt x="46" y="11"/>
                    <a:pt x="43" y="11"/>
                  </a:cubicBezTo>
                  <a:cubicBezTo>
                    <a:pt x="40" y="11"/>
                    <a:pt x="36" y="14"/>
                    <a:pt x="35" y="11"/>
                  </a:cubicBezTo>
                  <a:cubicBezTo>
                    <a:pt x="33" y="9"/>
                    <a:pt x="33" y="13"/>
                    <a:pt x="32" y="14"/>
                  </a:cubicBezTo>
                  <a:cubicBezTo>
                    <a:pt x="31" y="15"/>
                    <a:pt x="31" y="22"/>
                    <a:pt x="29" y="20"/>
                  </a:cubicBezTo>
                  <a:cubicBezTo>
                    <a:pt x="27" y="18"/>
                    <a:pt x="23" y="9"/>
                    <a:pt x="21" y="11"/>
                  </a:cubicBezTo>
                  <a:cubicBezTo>
                    <a:pt x="19" y="14"/>
                    <a:pt x="18" y="17"/>
                    <a:pt x="15" y="17"/>
                  </a:cubicBezTo>
                  <a:cubicBezTo>
                    <a:pt x="12" y="18"/>
                    <a:pt x="1" y="17"/>
                    <a:pt x="0" y="17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2" y="23"/>
                    <a:pt x="6" y="26"/>
                    <a:pt x="4" y="28"/>
                  </a:cubicBezTo>
                  <a:cubicBezTo>
                    <a:pt x="2" y="30"/>
                    <a:pt x="0" y="33"/>
                    <a:pt x="1" y="34"/>
                  </a:cubicBezTo>
                  <a:cubicBezTo>
                    <a:pt x="1" y="36"/>
                    <a:pt x="3" y="43"/>
                    <a:pt x="4" y="46"/>
                  </a:cubicBezTo>
                  <a:cubicBezTo>
                    <a:pt x="5" y="49"/>
                    <a:pt x="11" y="47"/>
                    <a:pt x="11" y="49"/>
                  </a:cubicBezTo>
                  <a:cubicBezTo>
                    <a:pt x="11" y="50"/>
                    <a:pt x="11" y="52"/>
                    <a:pt x="11" y="5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2" name="Freeform 1249"/>
            <p:cNvSpPr>
              <a:spLocks/>
            </p:cNvSpPr>
            <p:nvPr/>
          </p:nvSpPr>
          <p:spPr bwMode="auto">
            <a:xfrm>
              <a:off x="984250" y="1965325"/>
              <a:ext cx="223838" cy="207963"/>
            </a:xfrm>
            <a:custGeom>
              <a:avLst/>
              <a:gdLst>
                <a:gd name="T0" fmla="*/ 54901531 w 117"/>
                <a:gd name="T1" fmla="*/ 0 h 109"/>
                <a:gd name="T2" fmla="*/ 62221223 w 117"/>
                <a:gd name="T3" fmla="*/ 21841840 h 109"/>
                <a:gd name="T4" fmla="*/ 51241685 w 117"/>
                <a:gd name="T5" fmla="*/ 54602689 h 109"/>
                <a:gd name="T6" fmla="*/ 51241685 w 117"/>
                <a:gd name="T7" fmla="*/ 69162017 h 109"/>
                <a:gd name="T8" fmla="*/ 29280689 w 117"/>
                <a:gd name="T9" fmla="*/ 101924766 h 109"/>
                <a:gd name="T10" fmla="*/ 0 w 117"/>
                <a:gd name="T11" fmla="*/ 105565072 h 109"/>
                <a:gd name="T12" fmla="*/ 14641301 w 117"/>
                <a:gd name="T13" fmla="*/ 156525562 h 109"/>
                <a:gd name="T14" fmla="*/ 10979542 w 117"/>
                <a:gd name="T15" fmla="*/ 178367394 h 109"/>
                <a:gd name="T16" fmla="*/ 18301151 w 117"/>
                <a:gd name="T17" fmla="*/ 203847625 h 109"/>
                <a:gd name="T18" fmla="*/ 10979542 w 117"/>
                <a:gd name="T19" fmla="*/ 222049152 h 109"/>
                <a:gd name="T20" fmla="*/ 21960997 w 117"/>
                <a:gd name="T21" fmla="*/ 247529382 h 109"/>
                <a:gd name="T22" fmla="*/ 51241685 w 117"/>
                <a:gd name="T23" fmla="*/ 276651885 h 109"/>
                <a:gd name="T24" fmla="*/ 102483371 w 117"/>
                <a:gd name="T25" fmla="*/ 291211199 h 109"/>
                <a:gd name="T26" fmla="*/ 84182227 w 117"/>
                <a:gd name="T27" fmla="*/ 353094484 h 109"/>
                <a:gd name="T28" fmla="*/ 84182227 w 117"/>
                <a:gd name="T29" fmla="*/ 371296011 h 109"/>
                <a:gd name="T30" fmla="*/ 84182227 w 117"/>
                <a:gd name="T31" fmla="*/ 371296011 h 109"/>
                <a:gd name="T32" fmla="*/ 128104236 w 117"/>
                <a:gd name="T33" fmla="*/ 367655705 h 109"/>
                <a:gd name="T34" fmla="*/ 179345906 w 117"/>
                <a:gd name="T35" fmla="*/ 371296011 h 109"/>
                <a:gd name="T36" fmla="*/ 215948192 w 117"/>
                <a:gd name="T37" fmla="*/ 389495630 h 109"/>
                <a:gd name="T38" fmla="*/ 241569027 w 117"/>
                <a:gd name="T39" fmla="*/ 374934408 h 109"/>
                <a:gd name="T40" fmla="*/ 259868317 w 117"/>
                <a:gd name="T41" fmla="*/ 382215019 h 109"/>
                <a:gd name="T42" fmla="*/ 311109988 w 117"/>
                <a:gd name="T43" fmla="*/ 367655705 h 109"/>
                <a:gd name="T44" fmla="*/ 344052428 w 117"/>
                <a:gd name="T45" fmla="*/ 371296011 h 109"/>
                <a:gd name="T46" fmla="*/ 336730823 w 117"/>
                <a:gd name="T47" fmla="*/ 334892956 h 109"/>
                <a:gd name="T48" fmla="*/ 362351658 w 117"/>
                <a:gd name="T49" fmla="*/ 313053032 h 109"/>
                <a:gd name="T50" fmla="*/ 384312647 w 117"/>
                <a:gd name="T51" fmla="*/ 305772421 h 109"/>
                <a:gd name="T52" fmla="*/ 318431593 w 117"/>
                <a:gd name="T53" fmla="*/ 243889077 h 109"/>
                <a:gd name="T54" fmla="*/ 303790296 w 117"/>
                <a:gd name="T55" fmla="*/ 211128236 h 109"/>
                <a:gd name="T56" fmla="*/ 329411131 w 117"/>
                <a:gd name="T57" fmla="*/ 196568922 h 109"/>
                <a:gd name="T58" fmla="*/ 376992955 w 117"/>
                <a:gd name="T59" fmla="*/ 167446478 h 109"/>
                <a:gd name="T60" fmla="*/ 398953944 w 117"/>
                <a:gd name="T61" fmla="*/ 152887164 h 109"/>
                <a:gd name="T62" fmla="*/ 417255087 w 117"/>
                <a:gd name="T63" fmla="*/ 171086784 h 109"/>
                <a:gd name="T64" fmla="*/ 428234625 w 117"/>
                <a:gd name="T65" fmla="*/ 152887164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09"/>
                <a:gd name="T101" fmla="*/ 117 w 117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09">
                  <a:moveTo>
                    <a:pt x="15" y="0"/>
                  </a:moveTo>
                  <a:cubicBezTo>
                    <a:pt x="16" y="3"/>
                    <a:pt x="17" y="5"/>
                    <a:pt x="17" y="6"/>
                  </a:cubicBezTo>
                  <a:cubicBezTo>
                    <a:pt x="17" y="10"/>
                    <a:pt x="17" y="14"/>
                    <a:pt x="14" y="15"/>
                  </a:cubicBezTo>
                  <a:cubicBezTo>
                    <a:pt x="11" y="15"/>
                    <a:pt x="13" y="15"/>
                    <a:pt x="14" y="19"/>
                  </a:cubicBezTo>
                  <a:cubicBezTo>
                    <a:pt x="14" y="22"/>
                    <a:pt x="12" y="28"/>
                    <a:pt x="8" y="28"/>
                  </a:cubicBezTo>
                  <a:cubicBezTo>
                    <a:pt x="4" y="28"/>
                    <a:pt x="0" y="26"/>
                    <a:pt x="0" y="29"/>
                  </a:cubicBezTo>
                  <a:cubicBezTo>
                    <a:pt x="1" y="32"/>
                    <a:pt x="4" y="40"/>
                    <a:pt x="4" y="43"/>
                  </a:cubicBezTo>
                  <a:cubicBezTo>
                    <a:pt x="3" y="46"/>
                    <a:pt x="1" y="48"/>
                    <a:pt x="3" y="49"/>
                  </a:cubicBezTo>
                  <a:cubicBezTo>
                    <a:pt x="5" y="51"/>
                    <a:pt x="7" y="55"/>
                    <a:pt x="5" y="56"/>
                  </a:cubicBezTo>
                  <a:cubicBezTo>
                    <a:pt x="3" y="58"/>
                    <a:pt x="0" y="59"/>
                    <a:pt x="3" y="61"/>
                  </a:cubicBezTo>
                  <a:cubicBezTo>
                    <a:pt x="5" y="63"/>
                    <a:pt x="6" y="66"/>
                    <a:pt x="6" y="68"/>
                  </a:cubicBezTo>
                  <a:cubicBezTo>
                    <a:pt x="6" y="71"/>
                    <a:pt x="8" y="76"/>
                    <a:pt x="14" y="76"/>
                  </a:cubicBezTo>
                  <a:cubicBezTo>
                    <a:pt x="19" y="77"/>
                    <a:pt x="29" y="77"/>
                    <a:pt x="28" y="80"/>
                  </a:cubicBezTo>
                  <a:cubicBezTo>
                    <a:pt x="26" y="83"/>
                    <a:pt x="23" y="92"/>
                    <a:pt x="23" y="97"/>
                  </a:cubicBezTo>
                  <a:cubicBezTo>
                    <a:pt x="23" y="99"/>
                    <a:pt x="23" y="101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31" y="103"/>
                    <a:pt x="35" y="101"/>
                  </a:cubicBezTo>
                  <a:cubicBezTo>
                    <a:pt x="39" y="99"/>
                    <a:pt x="45" y="101"/>
                    <a:pt x="49" y="102"/>
                  </a:cubicBezTo>
                  <a:cubicBezTo>
                    <a:pt x="53" y="103"/>
                    <a:pt x="58" y="109"/>
                    <a:pt x="59" y="107"/>
                  </a:cubicBezTo>
                  <a:cubicBezTo>
                    <a:pt x="60" y="104"/>
                    <a:pt x="62" y="102"/>
                    <a:pt x="66" y="103"/>
                  </a:cubicBezTo>
                  <a:cubicBezTo>
                    <a:pt x="69" y="104"/>
                    <a:pt x="67" y="107"/>
                    <a:pt x="71" y="105"/>
                  </a:cubicBezTo>
                  <a:cubicBezTo>
                    <a:pt x="75" y="103"/>
                    <a:pt x="80" y="101"/>
                    <a:pt x="85" y="101"/>
                  </a:cubicBezTo>
                  <a:cubicBezTo>
                    <a:pt x="89" y="102"/>
                    <a:pt x="95" y="106"/>
                    <a:pt x="94" y="102"/>
                  </a:cubicBezTo>
                  <a:cubicBezTo>
                    <a:pt x="92" y="97"/>
                    <a:pt x="88" y="95"/>
                    <a:pt x="92" y="92"/>
                  </a:cubicBezTo>
                  <a:cubicBezTo>
                    <a:pt x="96" y="90"/>
                    <a:pt x="97" y="88"/>
                    <a:pt x="99" y="86"/>
                  </a:cubicBezTo>
                  <a:cubicBezTo>
                    <a:pt x="100" y="84"/>
                    <a:pt x="105" y="86"/>
                    <a:pt x="105" y="84"/>
                  </a:cubicBezTo>
                  <a:cubicBezTo>
                    <a:pt x="105" y="83"/>
                    <a:pt x="88" y="70"/>
                    <a:pt x="87" y="67"/>
                  </a:cubicBezTo>
                  <a:cubicBezTo>
                    <a:pt x="86" y="64"/>
                    <a:pt x="86" y="62"/>
                    <a:pt x="83" y="58"/>
                  </a:cubicBezTo>
                  <a:cubicBezTo>
                    <a:pt x="80" y="54"/>
                    <a:pt x="86" y="56"/>
                    <a:pt x="90" y="54"/>
                  </a:cubicBezTo>
                  <a:cubicBezTo>
                    <a:pt x="93" y="51"/>
                    <a:pt x="101" y="49"/>
                    <a:pt x="103" y="46"/>
                  </a:cubicBezTo>
                  <a:cubicBezTo>
                    <a:pt x="105" y="44"/>
                    <a:pt x="108" y="40"/>
                    <a:pt x="109" y="42"/>
                  </a:cubicBezTo>
                  <a:cubicBezTo>
                    <a:pt x="110" y="44"/>
                    <a:pt x="113" y="49"/>
                    <a:pt x="114" y="47"/>
                  </a:cubicBezTo>
                  <a:cubicBezTo>
                    <a:pt x="116" y="46"/>
                    <a:pt x="117" y="42"/>
                    <a:pt x="117" y="4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3" name="Freeform 1250"/>
            <p:cNvSpPr>
              <a:spLocks/>
            </p:cNvSpPr>
            <p:nvPr/>
          </p:nvSpPr>
          <p:spPr bwMode="auto">
            <a:xfrm>
              <a:off x="992188" y="2159000"/>
              <a:ext cx="36512" cy="50800"/>
            </a:xfrm>
            <a:custGeom>
              <a:avLst/>
              <a:gdLst>
                <a:gd name="T0" fmla="*/ 25850493 w 19"/>
                <a:gd name="T1" fmla="*/ 99255386 h 26"/>
                <a:gd name="T2" fmla="*/ 25850493 w 19"/>
                <a:gd name="T3" fmla="*/ 80168269 h 26"/>
                <a:gd name="T4" fmla="*/ 7385031 w 19"/>
                <a:gd name="T5" fmla="*/ 80168269 h 26"/>
                <a:gd name="T6" fmla="*/ 0 w 19"/>
                <a:gd name="T7" fmla="*/ 76350454 h 26"/>
                <a:gd name="T8" fmla="*/ 11078509 w 19"/>
                <a:gd name="T9" fmla="*/ 53445507 h 26"/>
                <a:gd name="T10" fmla="*/ 33235530 w 19"/>
                <a:gd name="T11" fmla="*/ 19087125 h 26"/>
                <a:gd name="T12" fmla="*/ 44314035 w 19"/>
                <a:gd name="T13" fmla="*/ 7635630 h 26"/>
                <a:gd name="T14" fmla="*/ 66471060 w 19"/>
                <a:gd name="T15" fmla="*/ 7635630 h 26"/>
                <a:gd name="T16" fmla="*/ 70164536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7" y="26"/>
                  </a:moveTo>
                  <a:cubicBezTo>
                    <a:pt x="7" y="24"/>
                    <a:pt x="7" y="23"/>
                    <a:pt x="7" y="21"/>
                  </a:cubicBezTo>
                  <a:cubicBezTo>
                    <a:pt x="6" y="18"/>
                    <a:pt x="5" y="20"/>
                    <a:pt x="2" y="21"/>
                  </a:cubicBezTo>
                  <a:cubicBezTo>
                    <a:pt x="0" y="22"/>
                    <a:pt x="0" y="23"/>
                    <a:pt x="0" y="20"/>
                  </a:cubicBezTo>
                  <a:cubicBezTo>
                    <a:pt x="0" y="17"/>
                    <a:pt x="0" y="15"/>
                    <a:pt x="3" y="14"/>
                  </a:cubicBezTo>
                  <a:cubicBezTo>
                    <a:pt x="5" y="12"/>
                    <a:pt x="7" y="8"/>
                    <a:pt x="9" y="5"/>
                  </a:cubicBezTo>
                  <a:cubicBezTo>
                    <a:pt x="11" y="2"/>
                    <a:pt x="12" y="0"/>
                    <a:pt x="12" y="2"/>
                  </a:cubicBezTo>
                  <a:cubicBezTo>
                    <a:pt x="13" y="4"/>
                    <a:pt x="18" y="2"/>
                    <a:pt x="18" y="2"/>
                  </a:cubicBezTo>
                  <a:cubicBezTo>
                    <a:pt x="18" y="2"/>
                    <a:pt x="18" y="1"/>
                    <a:pt x="19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4" name="Freeform 1251"/>
            <p:cNvSpPr>
              <a:spLocks/>
            </p:cNvSpPr>
            <p:nvPr/>
          </p:nvSpPr>
          <p:spPr bwMode="auto">
            <a:xfrm>
              <a:off x="1785938" y="2474913"/>
              <a:ext cx="92075" cy="109537"/>
            </a:xfrm>
            <a:custGeom>
              <a:avLst/>
              <a:gdLst>
                <a:gd name="T0" fmla="*/ 0 w 48"/>
                <a:gd name="T1" fmla="*/ 206868183 h 58"/>
                <a:gd name="T2" fmla="*/ 88311436 w 48"/>
                <a:gd name="T3" fmla="*/ 156934433 h 58"/>
                <a:gd name="T4" fmla="*/ 117746653 w 48"/>
                <a:gd name="T5" fmla="*/ 92734407 h 58"/>
                <a:gd name="T6" fmla="*/ 128786089 w 48"/>
                <a:gd name="T7" fmla="*/ 67767532 h 58"/>
                <a:gd name="T8" fmla="*/ 117746653 w 48"/>
                <a:gd name="T9" fmla="*/ 49933765 h 58"/>
                <a:gd name="T10" fmla="*/ 161902387 w 48"/>
                <a:gd name="T11" fmla="*/ 21399377 h 58"/>
                <a:gd name="T12" fmla="*/ 172941792 w 48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8"/>
                <a:gd name="T23" fmla="*/ 48 w 4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8">
                  <a:moveTo>
                    <a:pt x="0" y="58"/>
                  </a:moveTo>
                  <a:cubicBezTo>
                    <a:pt x="10" y="53"/>
                    <a:pt x="20" y="46"/>
                    <a:pt x="24" y="44"/>
                  </a:cubicBezTo>
                  <a:cubicBezTo>
                    <a:pt x="34" y="38"/>
                    <a:pt x="31" y="30"/>
                    <a:pt x="32" y="26"/>
                  </a:cubicBezTo>
                  <a:cubicBezTo>
                    <a:pt x="34" y="22"/>
                    <a:pt x="36" y="22"/>
                    <a:pt x="35" y="19"/>
                  </a:cubicBezTo>
                  <a:cubicBezTo>
                    <a:pt x="33" y="17"/>
                    <a:pt x="30" y="17"/>
                    <a:pt x="32" y="14"/>
                  </a:cubicBezTo>
                  <a:cubicBezTo>
                    <a:pt x="35" y="10"/>
                    <a:pt x="40" y="9"/>
                    <a:pt x="44" y="6"/>
                  </a:cubicBezTo>
                  <a:cubicBezTo>
                    <a:pt x="48" y="3"/>
                    <a:pt x="47" y="0"/>
                    <a:pt x="47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5" name="Freeform 1252"/>
            <p:cNvSpPr>
              <a:spLocks/>
            </p:cNvSpPr>
            <p:nvPr/>
          </p:nvSpPr>
          <p:spPr bwMode="auto">
            <a:xfrm>
              <a:off x="1708150" y="2544763"/>
              <a:ext cx="28575" cy="44450"/>
            </a:xfrm>
            <a:custGeom>
              <a:avLst/>
              <a:gdLst>
                <a:gd name="T0" fmla="*/ 10887076 w 15"/>
                <a:gd name="T1" fmla="*/ 0 h 23"/>
                <a:gd name="T2" fmla="*/ 47177328 w 15"/>
                <a:gd name="T3" fmla="*/ 26144329 h 23"/>
                <a:gd name="T4" fmla="*/ 0 w 15"/>
                <a:gd name="T5" fmla="*/ 85904458 h 23"/>
                <a:gd name="T6" fmla="*/ 0 60000 65536"/>
                <a:gd name="T7" fmla="*/ 0 60000 65536"/>
                <a:gd name="T8" fmla="*/ 0 60000 65536"/>
                <a:gd name="T9" fmla="*/ 0 w 15"/>
                <a:gd name="T10" fmla="*/ 0 h 23"/>
                <a:gd name="T11" fmla="*/ 15 w 15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3">
                  <a:moveTo>
                    <a:pt x="3" y="0"/>
                  </a:moveTo>
                  <a:cubicBezTo>
                    <a:pt x="7" y="1"/>
                    <a:pt x="12" y="4"/>
                    <a:pt x="13" y="7"/>
                  </a:cubicBezTo>
                  <a:cubicBezTo>
                    <a:pt x="15" y="11"/>
                    <a:pt x="0" y="23"/>
                    <a:pt x="0" y="2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6" name="Freeform 1253"/>
            <p:cNvSpPr>
              <a:spLocks/>
            </p:cNvSpPr>
            <p:nvPr/>
          </p:nvSpPr>
          <p:spPr bwMode="auto">
            <a:xfrm>
              <a:off x="1554163" y="3348038"/>
              <a:ext cx="134937" cy="134937"/>
            </a:xfrm>
            <a:custGeom>
              <a:avLst/>
              <a:gdLst>
                <a:gd name="T0" fmla="*/ 205883425 w 71"/>
                <a:gd name="T1" fmla="*/ 191435669 h 71"/>
                <a:gd name="T2" fmla="*/ 209494413 w 71"/>
                <a:gd name="T3" fmla="*/ 173375025 h 71"/>
                <a:gd name="T4" fmla="*/ 245613802 w 71"/>
                <a:gd name="T5" fmla="*/ 130031758 h 71"/>
                <a:gd name="T6" fmla="*/ 242002813 w 71"/>
                <a:gd name="T7" fmla="*/ 61403926 h 71"/>
                <a:gd name="T8" fmla="*/ 227555058 w 71"/>
                <a:gd name="T9" fmla="*/ 21671641 h 71"/>
                <a:gd name="T10" fmla="*/ 205883425 w 71"/>
                <a:gd name="T11" fmla="*/ 0 h 71"/>
                <a:gd name="T12" fmla="*/ 195046658 w 71"/>
                <a:gd name="T13" fmla="*/ 7223880 h 71"/>
                <a:gd name="T14" fmla="*/ 162538258 w 71"/>
                <a:gd name="T15" fmla="*/ 10836771 h 71"/>
                <a:gd name="T16" fmla="*/ 130031758 w 71"/>
                <a:gd name="T17" fmla="*/ 28895518 h 71"/>
                <a:gd name="T18" fmla="*/ 104747207 w 71"/>
                <a:gd name="T19" fmla="*/ 21671641 h 71"/>
                <a:gd name="T20" fmla="*/ 72238807 w 71"/>
                <a:gd name="T21" fmla="*/ 14447759 h 71"/>
                <a:gd name="T22" fmla="*/ 57791036 w 71"/>
                <a:gd name="T23" fmla="*/ 43343281 h 71"/>
                <a:gd name="T24" fmla="*/ 68627818 w 71"/>
                <a:gd name="T25" fmla="*/ 83075573 h 71"/>
                <a:gd name="T26" fmla="*/ 75851696 w 71"/>
                <a:gd name="T27" fmla="*/ 97523329 h 71"/>
                <a:gd name="T28" fmla="*/ 36119403 w 71"/>
                <a:gd name="T29" fmla="*/ 140866625 h 71"/>
                <a:gd name="T30" fmla="*/ 7223880 w 71"/>
                <a:gd name="T31" fmla="*/ 195046658 h 71"/>
                <a:gd name="T32" fmla="*/ 0 w 71"/>
                <a:gd name="T33" fmla="*/ 252837739 h 71"/>
                <a:gd name="T34" fmla="*/ 0 w 71"/>
                <a:gd name="T35" fmla="*/ 256450628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71"/>
                <a:gd name="T56" fmla="*/ 71 w 71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71">
                  <a:moveTo>
                    <a:pt x="57" y="53"/>
                  </a:moveTo>
                  <a:cubicBezTo>
                    <a:pt x="57" y="52"/>
                    <a:pt x="57" y="49"/>
                    <a:pt x="58" y="48"/>
                  </a:cubicBezTo>
                  <a:cubicBezTo>
                    <a:pt x="60" y="44"/>
                    <a:pt x="68" y="40"/>
                    <a:pt x="68" y="36"/>
                  </a:cubicBezTo>
                  <a:cubicBezTo>
                    <a:pt x="68" y="32"/>
                    <a:pt x="71" y="24"/>
                    <a:pt x="67" y="17"/>
                  </a:cubicBezTo>
                  <a:cubicBezTo>
                    <a:pt x="62" y="10"/>
                    <a:pt x="66" y="7"/>
                    <a:pt x="63" y="6"/>
                  </a:cubicBezTo>
                  <a:cubicBezTo>
                    <a:pt x="62" y="5"/>
                    <a:pt x="59" y="2"/>
                    <a:pt x="57" y="0"/>
                  </a:cubicBezTo>
                  <a:cubicBezTo>
                    <a:pt x="56" y="1"/>
                    <a:pt x="55" y="2"/>
                    <a:pt x="54" y="2"/>
                  </a:cubicBezTo>
                  <a:cubicBezTo>
                    <a:pt x="51" y="2"/>
                    <a:pt x="46" y="3"/>
                    <a:pt x="45" y="3"/>
                  </a:cubicBezTo>
                  <a:cubicBezTo>
                    <a:pt x="43" y="3"/>
                    <a:pt x="39" y="7"/>
                    <a:pt x="36" y="8"/>
                  </a:cubicBezTo>
                  <a:cubicBezTo>
                    <a:pt x="33" y="10"/>
                    <a:pt x="33" y="8"/>
                    <a:pt x="29" y="6"/>
                  </a:cubicBezTo>
                  <a:cubicBezTo>
                    <a:pt x="25" y="4"/>
                    <a:pt x="24" y="2"/>
                    <a:pt x="20" y="4"/>
                  </a:cubicBezTo>
                  <a:cubicBezTo>
                    <a:pt x="15" y="7"/>
                    <a:pt x="16" y="9"/>
                    <a:pt x="16" y="12"/>
                  </a:cubicBezTo>
                  <a:cubicBezTo>
                    <a:pt x="16" y="16"/>
                    <a:pt x="16" y="21"/>
                    <a:pt x="19" y="23"/>
                  </a:cubicBezTo>
                  <a:cubicBezTo>
                    <a:pt x="21" y="25"/>
                    <a:pt x="23" y="26"/>
                    <a:pt x="21" y="27"/>
                  </a:cubicBezTo>
                  <a:cubicBezTo>
                    <a:pt x="19" y="29"/>
                    <a:pt x="13" y="38"/>
                    <a:pt x="10" y="39"/>
                  </a:cubicBezTo>
                  <a:cubicBezTo>
                    <a:pt x="7" y="40"/>
                    <a:pt x="2" y="49"/>
                    <a:pt x="2" y="54"/>
                  </a:cubicBezTo>
                  <a:cubicBezTo>
                    <a:pt x="2" y="58"/>
                    <a:pt x="2" y="69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7" name="Freeform 1254"/>
            <p:cNvSpPr>
              <a:spLocks/>
            </p:cNvSpPr>
            <p:nvPr/>
          </p:nvSpPr>
          <p:spPr bwMode="auto">
            <a:xfrm>
              <a:off x="6737350" y="2103438"/>
              <a:ext cx="822325" cy="47625"/>
            </a:xfrm>
            <a:custGeom>
              <a:avLst/>
              <a:gdLst>
                <a:gd name="T0" fmla="*/ 1568952250 w 431"/>
                <a:gd name="T1" fmla="*/ 87096603 h 25"/>
                <a:gd name="T2" fmla="*/ 1550750444 w 431"/>
                <a:gd name="T3" fmla="*/ 79838555 h 25"/>
                <a:gd name="T4" fmla="*/ 1514348741 w 431"/>
                <a:gd name="T5" fmla="*/ 72580508 h 25"/>
                <a:gd name="T6" fmla="*/ 1488866212 w 431"/>
                <a:gd name="T7" fmla="*/ 87096603 h 25"/>
                <a:gd name="T8" fmla="*/ 1459745231 w 431"/>
                <a:gd name="T9" fmla="*/ 68951484 h 25"/>
                <a:gd name="T10" fmla="*/ 1434262703 w 431"/>
                <a:gd name="T11" fmla="*/ 61693421 h 25"/>
                <a:gd name="T12" fmla="*/ 1401499453 w 431"/>
                <a:gd name="T13" fmla="*/ 47177325 h 25"/>
                <a:gd name="T14" fmla="*/ 1368738110 w 431"/>
                <a:gd name="T15" fmla="*/ 50806349 h 25"/>
                <a:gd name="T16" fmla="*/ 1335974860 w 431"/>
                <a:gd name="T17" fmla="*/ 32661230 h 25"/>
                <a:gd name="T18" fmla="*/ 1317774962 w 431"/>
                <a:gd name="T19" fmla="*/ 3629025 h 25"/>
                <a:gd name="T20" fmla="*/ 1314134601 w 431"/>
                <a:gd name="T21" fmla="*/ 14516099 h 25"/>
                <a:gd name="T22" fmla="*/ 1306853879 w 431"/>
                <a:gd name="T23" fmla="*/ 29032199 h 25"/>
                <a:gd name="T24" fmla="*/ 0 w 431"/>
                <a:gd name="T25" fmla="*/ 29032199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1"/>
                <a:gd name="T40" fmla="*/ 0 h 25"/>
                <a:gd name="T41" fmla="*/ 431 w 43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1" h="25">
                  <a:moveTo>
                    <a:pt x="431" y="24"/>
                  </a:moveTo>
                  <a:cubicBezTo>
                    <a:pt x="429" y="23"/>
                    <a:pt x="427" y="22"/>
                    <a:pt x="426" y="22"/>
                  </a:cubicBezTo>
                  <a:cubicBezTo>
                    <a:pt x="423" y="21"/>
                    <a:pt x="417" y="21"/>
                    <a:pt x="416" y="20"/>
                  </a:cubicBezTo>
                  <a:cubicBezTo>
                    <a:pt x="415" y="20"/>
                    <a:pt x="412" y="23"/>
                    <a:pt x="409" y="24"/>
                  </a:cubicBezTo>
                  <a:cubicBezTo>
                    <a:pt x="407" y="25"/>
                    <a:pt x="405" y="22"/>
                    <a:pt x="401" y="19"/>
                  </a:cubicBezTo>
                  <a:cubicBezTo>
                    <a:pt x="397" y="16"/>
                    <a:pt x="398" y="20"/>
                    <a:pt x="394" y="17"/>
                  </a:cubicBezTo>
                  <a:cubicBezTo>
                    <a:pt x="390" y="14"/>
                    <a:pt x="387" y="13"/>
                    <a:pt x="385" y="13"/>
                  </a:cubicBezTo>
                  <a:cubicBezTo>
                    <a:pt x="384" y="14"/>
                    <a:pt x="379" y="15"/>
                    <a:pt x="376" y="14"/>
                  </a:cubicBezTo>
                  <a:cubicBezTo>
                    <a:pt x="373" y="12"/>
                    <a:pt x="367" y="11"/>
                    <a:pt x="367" y="9"/>
                  </a:cubicBezTo>
                  <a:cubicBezTo>
                    <a:pt x="367" y="8"/>
                    <a:pt x="364" y="2"/>
                    <a:pt x="362" y="1"/>
                  </a:cubicBezTo>
                  <a:cubicBezTo>
                    <a:pt x="360" y="0"/>
                    <a:pt x="361" y="2"/>
                    <a:pt x="361" y="4"/>
                  </a:cubicBezTo>
                  <a:cubicBezTo>
                    <a:pt x="361" y="5"/>
                    <a:pt x="359" y="8"/>
                    <a:pt x="359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8" name="Freeform 1255"/>
            <p:cNvSpPr>
              <a:spLocks/>
            </p:cNvSpPr>
            <p:nvPr/>
          </p:nvSpPr>
          <p:spPr bwMode="auto">
            <a:xfrm>
              <a:off x="7727950" y="2306638"/>
              <a:ext cx="11113" cy="23812"/>
            </a:xfrm>
            <a:custGeom>
              <a:avLst/>
              <a:gdLst>
                <a:gd name="T0" fmla="*/ 0 w 6"/>
                <a:gd name="T1" fmla="*/ 43616259 h 13"/>
                <a:gd name="T2" fmla="*/ 20583129 w 6"/>
                <a:gd name="T3" fmla="*/ 0 h 13"/>
                <a:gd name="T4" fmla="*/ 0 60000 65536"/>
                <a:gd name="T5" fmla="*/ 0 60000 65536"/>
                <a:gd name="T6" fmla="*/ 0 w 6"/>
                <a:gd name="T7" fmla="*/ 0 h 13"/>
                <a:gd name="T8" fmla="*/ 6 w 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3">
                  <a:moveTo>
                    <a:pt x="0" y="13"/>
                  </a:moveTo>
                  <a:cubicBezTo>
                    <a:pt x="2" y="8"/>
                    <a:pt x="4" y="3"/>
                    <a:pt x="6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9" name="Freeform 1256"/>
            <p:cNvSpPr>
              <a:spLocks/>
            </p:cNvSpPr>
            <p:nvPr/>
          </p:nvSpPr>
          <p:spPr bwMode="auto">
            <a:xfrm>
              <a:off x="7823200" y="2298700"/>
              <a:ext cx="1588" cy="11113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0583129 h 6"/>
                <a:gd name="T4" fmla="*/ 0 60000 65536"/>
                <a:gd name="T5" fmla="*/ 0 60000 65536"/>
                <a:gd name="T6" fmla="*/ 0 w 1588"/>
                <a:gd name="T7" fmla="*/ 0 h 6"/>
                <a:gd name="T8" fmla="*/ 1588 w 1588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0" name="Freeform 1257"/>
            <p:cNvSpPr>
              <a:spLocks/>
            </p:cNvSpPr>
            <p:nvPr/>
          </p:nvSpPr>
          <p:spPr bwMode="auto">
            <a:xfrm>
              <a:off x="7894638" y="2165350"/>
              <a:ext cx="238125" cy="106363"/>
            </a:xfrm>
            <a:custGeom>
              <a:avLst/>
              <a:gdLst>
                <a:gd name="T0" fmla="*/ 453628133 w 125"/>
                <a:gd name="T1" fmla="*/ 155122855 h 56"/>
                <a:gd name="T2" fmla="*/ 431853989 w 125"/>
                <a:gd name="T3" fmla="*/ 122655529 h 56"/>
                <a:gd name="T4" fmla="*/ 410079844 w 125"/>
                <a:gd name="T5" fmla="*/ 101010664 h 56"/>
                <a:gd name="T6" fmla="*/ 410079844 w 125"/>
                <a:gd name="T7" fmla="*/ 43289744 h 56"/>
                <a:gd name="T8" fmla="*/ 384676675 w 125"/>
                <a:gd name="T9" fmla="*/ 10822436 h 56"/>
                <a:gd name="T10" fmla="*/ 362902530 w 125"/>
                <a:gd name="T11" fmla="*/ 18038028 h 56"/>
                <a:gd name="T12" fmla="*/ 341128386 w 125"/>
                <a:gd name="T13" fmla="*/ 0 h 56"/>
                <a:gd name="T14" fmla="*/ 301209121 w 125"/>
                <a:gd name="T15" fmla="*/ 46896588 h 56"/>
                <a:gd name="T16" fmla="*/ 297580096 w 125"/>
                <a:gd name="T17" fmla="*/ 68541468 h 56"/>
                <a:gd name="T18" fmla="*/ 286693024 w 125"/>
                <a:gd name="T19" fmla="*/ 90186332 h 56"/>
                <a:gd name="T20" fmla="*/ 264918879 w 125"/>
                <a:gd name="T21" fmla="*/ 129869247 h 56"/>
                <a:gd name="T22" fmla="*/ 246773699 w 125"/>
                <a:gd name="T23" fmla="*/ 129869247 h 56"/>
                <a:gd name="T24" fmla="*/ 232257603 w 125"/>
                <a:gd name="T25" fmla="*/ 147907267 h 56"/>
                <a:gd name="T26" fmla="*/ 61693425 w 125"/>
                <a:gd name="T27" fmla="*/ 147907267 h 56"/>
                <a:gd name="T28" fmla="*/ 0 w 125"/>
                <a:gd name="T29" fmla="*/ 202019429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56"/>
                <a:gd name="T47" fmla="*/ 125 w 125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56">
                  <a:moveTo>
                    <a:pt x="125" y="43"/>
                  </a:moveTo>
                  <a:cubicBezTo>
                    <a:pt x="123" y="40"/>
                    <a:pt x="119" y="36"/>
                    <a:pt x="119" y="34"/>
                  </a:cubicBezTo>
                  <a:cubicBezTo>
                    <a:pt x="119" y="30"/>
                    <a:pt x="113" y="32"/>
                    <a:pt x="113" y="28"/>
                  </a:cubicBezTo>
                  <a:cubicBezTo>
                    <a:pt x="113" y="24"/>
                    <a:pt x="113" y="17"/>
                    <a:pt x="113" y="12"/>
                  </a:cubicBezTo>
                  <a:cubicBezTo>
                    <a:pt x="113" y="6"/>
                    <a:pt x="109" y="3"/>
                    <a:pt x="106" y="3"/>
                  </a:cubicBezTo>
                  <a:cubicBezTo>
                    <a:pt x="102" y="2"/>
                    <a:pt x="103" y="5"/>
                    <a:pt x="100" y="5"/>
                  </a:cubicBezTo>
                  <a:cubicBezTo>
                    <a:pt x="97" y="5"/>
                    <a:pt x="95" y="1"/>
                    <a:pt x="94" y="0"/>
                  </a:cubicBezTo>
                  <a:cubicBezTo>
                    <a:pt x="93" y="0"/>
                    <a:pt x="84" y="11"/>
                    <a:pt x="83" y="13"/>
                  </a:cubicBezTo>
                  <a:cubicBezTo>
                    <a:pt x="81" y="15"/>
                    <a:pt x="82" y="17"/>
                    <a:pt x="82" y="19"/>
                  </a:cubicBezTo>
                  <a:cubicBezTo>
                    <a:pt x="81" y="21"/>
                    <a:pt x="81" y="22"/>
                    <a:pt x="79" y="25"/>
                  </a:cubicBezTo>
                  <a:cubicBezTo>
                    <a:pt x="78" y="28"/>
                    <a:pt x="73" y="36"/>
                    <a:pt x="73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1" name="Freeform 1258"/>
            <p:cNvSpPr>
              <a:spLocks/>
            </p:cNvSpPr>
            <p:nvPr/>
          </p:nvSpPr>
          <p:spPr bwMode="auto">
            <a:xfrm>
              <a:off x="6878638" y="2605088"/>
              <a:ext cx="496887" cy="184150"/>
            </a:xfrm>
            <a:custGeom>
              <a:avLst/>
              <a:gdLst>
                <a:gd name="T0" fmla="*/ 0 w 260"/>
                <a:gd name="T1" fmla="*/ 11039409 h 96"/>
                <a:gd name="T2" fmla="*/ 109569295 w 260"/>
                <a:gd name="T3" fmla="*/ 0 h 96"/>
                <a:gd name="T4" fmla="*/ 284880592 w 260"/>
                <a:gd name="T5" fmla="*/ 69911788 h 96"/>
                <a:gd name="T6" fmla="*/ 423668710 w 260"/>
                <a:gd name="T7" fmla="*/ 73592869 h 96"/>
                <a:gd name="T8" fmla="*/ 434625063 w 260"/>
                <a:gd name="T9" fmla="*/ 51514043 h 96"/>
                <a:gd name="T10" fmla="*/ 504019242 w 260"/>
                <a:gd name="T11" fmla="*/ 51514043 h 96"/>
                <a:gd name="T12" fmla="*/ 588023683 w 260"/>
                <a:gd name="T13" fmla="*/ 110388329 h 96"/>
                <a:gd name="T14" fmla="*/ 606284272 w 260"/>
                <a:gd name="T15" fmla="*/ 169262630 h 96"/>
                <a:gd name="T16" fmla="*/ 661069860 w 260"/>
                <a:gd name="T17" fmla="*/ 195018684 h 96"/>
                <a:gd name="T18" fmla="*/ 701245066 w 260"/>
                <a:gd name="T19" fmla="*/ 154544062 h 96"/>
                <a:gd name="T20" fmla="*/ 770639125 w 260"/>
                <a:gd name="T21" fmla="*/ 180300117 h 96"/>
                <a:gd name="T22" fmla="*/ 803510096 w 260"/>
                <a:gd name="T23" fmla="*/ 235495225 h 96"/>
                <a:gd name="T24" fmla="*/ 843685302 w 260"/>
                <a:gd name="T25" fmla="*/ 290688475 h 96"/>
                <a:gd name="T26" fmla="*/ 865599920 w 260"/>
                <a:gd name="T27" fmla="*/ 331165016 h 96"/>
                <a:gd name="T28" fmla="*/ 949602450 w 260"/>
                <a:gd name="T29" fmla="*/ 353241909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96"/>
                <a:gd name="T47" fmla="*/ 260 w 260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96">
                  <a:moveTo>
                    <a:pt x="0" y="3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1" y="30"/>
                    <a:pt x="164" y="44"/>
                    <a:pt x="166" y="46"/>
                  </a:cubicBezTo>
                  <a:cubicBezTo>
                    <a:pt x="169" y="48"/>
                    <a:pt x="178" y="53"/>
                    <a:pt x="181" y="53"/>
                  </a:cubicBezTo>
                  <a:cubicBezTo>
                    <a:pt x="184" y="53"/>
                    <a:pt x="187" y="41"/>
                    <a:pt x="192" y="42"/>
                  </a:cubicBezTo>
                  <a:cubicBezTo>
                    <a:pt x="197" y="42"/>
                    <a:pt x="209" y="44"/>
                    <a:pt x="211" y="49"/>
                  </a:cubicBezTo>
                  <a:cubicBezTo>
                    <a:pt x="214" y="54"/>
                    <a:pt x="214" y="60"/>
                    <a:pt x="220" y="64"/>
                  </a:cubicBezTo>
                  <a:cubicBezTo>
                    <a:pt x="225" y="68"/>
                    <a:pt x="231" y="73"/>
                    <a:pt x="231" y="79"/>
                  </a:cubicBezTo>
                  <a:cubicBezTo>
                    <a:pt x="231" y="84"/>
                    <a:pt x="234" y="88"/>
                    <a:pt x="237" y="90"/>
                  </a:cubicBezTo>
                  <a:cubicBezTo>
                    <a:pt x="239" y="91"/>
                    <a:pt x="251" y="94"/>
                    <a:pt x="260" y="9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2" name="Freeform 1259"/>
            <p:cNvSpPr>
              <a:spLocks/>
            </p:cNvSpPr>
            <p:nvPr/>
          </p:nvSpPr>
          <p:spPr bwMode="auto">
            <a:xfrm>
              <a:off x="6275388" y="1346200"/>
              <a:ext cx="280987" cy="565150"/>
            </a:xfrm>
            <a:custGeom>
              <a:avLst/>
              <a:gdLst>
                <a:gd name="T0" fmla="*/ 533447147 w 147"/>
                <a:gd name="T1" fmla="*/ 1079035581 h 296"/>
                <a:gd name="T2" fmla="*/ 537099976 w 147"/>
                <a:gd name="T3" fmla="*/ 1064454335 h 296"/>
                <a:gd name="T4" fmla="*/ 526139576 w 147"/>
                <a:gd name="T5" fmla="*/ 1049873090 h 296"/>
                <a:gd name="T6" fmla="*/ 533447147 w 147"/>
                <a:gd name="T7" fmla="*/ 1028000266 h 296"/>
                <a:gd name="T8" fmla="*/ 442103353 w 147"/>
                <a:gd name="T9" fmla="*/ 976964712 h 296"/>
                <a:gd name="T10" fmla="*/ 369027648 w 147"/>
                <a:gd name="T11" fmla="*/ 863957671 h 296"/>
                <a:gd name="T12" fmla="*/ 325182225 w 147"/>
                <a:gd name="T13" fmla="*/ 820212024 h 296"/>
                <a:gd name="T14" fmla="*/ 292299114 w 147"/>
                <a:gd name="T15" fmla="*/ 791049532 h 296"/>
                <a:gd name="T16" fmla="*/ 274031144 w 147"/>
                <a:gd name="T17" fmla="*/ 765531874 h 296"/>
                <a:gd name="T18" fmla="*/ 255761262 w 147"/>
                <a:gd name="T19" fmla="*/ 769176709 h 296"/>
                <a:gd name="T20" fmla="*/ 226532832 w 147"/>
                <a:gd name="T21" fmla="*/ 776468286 h 296"/>
                <a:gd name="T22" fmla="*/ 222878091 w 147"/>
                <a:gd name="T23" fmla="*/ 791049532 h 296"/>
                <a:gd name="T24" fmla="*/ 175379839 w 147"/>
                <a:gd name="T25" fmla="*/ 816567190 h 296"/>
                <a:gd name="T26" fmla="*/ 120573986 w 147"/>
                <a:gd name="T27" fmla="*/ 765531874 h 296"/>
                <a:gd name="T28" fmla="*/ 98651275 w 147"/>
                <a:gd name="T29" fmla="*/ 743659051 h 296"/>
                <a:gd name="T30" fmla="*/ 80381393 w 147"/>
                <a:gd name="T31" fmla="*/ 725432971 h 296"/>
                <a:gd name="T32" fmla="*/ 47498267 w 147"/>
                <a:gd name="T33" fmla="*/ 732722639 h 296"/>
                <a:gd name="T34" fmla="*/ 29230289 w 147"/>
                <a:gd name="T35" fmla="*/ 725432971 h 296"/>
                <a:gd name="T36" fmla="*/ 18267978 w 147"/>
                <a:gd name="T37" fmla="*/ 729077805 h 296"/>
                <a:gd name="T38" fmla="*/ 0 w 147"/>
                <a:gd name="T39" fmla="*/ 729077805 h 296"/>
                <a:gd name="T40" fmla="*/ 0 w 147"/>
                <a:gd name="T41" fmla="*/ 0 h 2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7"/>
                <a:gd name="T64" fmla="*/ 0 h 296"/>
                <a:gd name="T65" fmla="*/ 147 w 147"/>
                <a:gd name="T66" fmla="*/ 296 h 2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7" h="296">
                  <a:moveTo>
                    <a:pt x="146" y="296"/>
                  </a:moveTo>
                  <a:cubicBezTo>
                    <a:pt x="147" y="294"/>
                    <a:pt x="147" y="292"/>
                    <a:pt x="147" y="292"/>
                  </a:cubicBezTo>
                  <a:cubicBezTo>
                    <a:pt x="147" y="291"/>
                    <a:pt x="144" y="291"/>
                    <a:pt x="144" y="288"/>
                  </a:cubicBezTo>
                  <a:cubicBezTo>
                    <a:pt x="143" y="285"/>
                    <a:pt x="146" y="283"/>
                    <a:pt x="146" y="282"/>
                  </a:cubicBezTo>
                  <a:cubicBezTo>
                    <a:pt x="146" y="281"/>
                    <a:pt x="124" y="271"/>
                    <a:pt x="121" y="268"/>
                  </a:cubicBezTo>
                  <a:cubicBezTo>
                    <a:pt x="118" y="266"/>
                    <a:pt x="103" y="240"/>
                    <a:pt x="101" y="237"/>
                  </a:cubicBezTo>
                  <a:cubicBezTo>
                    <a:pt x="99" y="233"/>
                    <a:pt x="92" y="229"/>
                    <a:pt x="89" y="225"/>
                  </a:cubicBezTo>
                  <a:cubicBezTo>
                    <a:pt x="85" y="222"/>
                    <a:pt x="82" y="220"/>
                    <a:pt x="80" y="217"/>
                  </a:cubicBezTo>
                  <a:cubicBezTo>
                    <a:pt x="77" y="215"/>
                    <a:pt x="77" y="211"/>
                    <a:pt x="75" y="210"/>
                  </a:cubicBezTo>
                  <a:cubicBezTo>
                    <a:pt x="73" y="209"/>
                    <a:pt x="72" y="209"/>
                    <a:pt x="70" y="211"/>
                  </a:cubicBezTo>
                  <a:cubicBezTo>
                    <a:pt x="68" y="213"/>
                    <a:pt x="65" y="212"/>
                    <a:pt x="62" y="213"/>
                  </a:cubicBezTo>
                  <a:cubicBezTo>
                    <a:pt x="58" y="213"/>
                    <a:pt x="62" y="214"/>
                    <a:pt x="61" y="217"/>
                  </a:cubicBezTo>
                  <a:cubicBezTo>
                    <a:pt x="60" y="220"/>
                    <a:pt x="51" y="224"/>
                    <a:pt x="48" y="224"/>
                  </a:cubicBezTo>
                  <a:cubicBezTo>
                    <a:pt x="46" y="224"/>
                    <a:pt x="37" y="215"/>
                    <a:pt x="33" y="210"/>
                  </a:cubicBezTo>
                  <a:cubicBezTo>
                    <a:pt x="28" y="205"/>
                    <a:pt x="28" y="207"/>
                    <a:pt x="27" y="204"/>
                  </a:cubicBezTo>
                  <a:cubicBezTo>
                    <a:pt x="25" y="201"/>
                    <a:pt x="26" y="201"/>
                    <a:pt x="22" y="199"/>
                  </a:cubicBezTo>
                  <a:cubicBezTo>
                    <a:pt x="18" y="197"/>
                    <a:pt x="15" y="200"/>
                    <a:pt x="13" y="201"/>
                  </a:cubicBezTo>
                  <a:cubicBezTo>
                    <a:pt x="11" y="202"/>
                    <a:pt x="10" y="200"/>
                    <a:pt x="8" y="199"/>
                  </a:cubicBezTo>
                  <a:cubicBezTo>
                    <a:pt x="5" y="198"/>
                    <a:pt x="6" y="199"/>
                    <a:pt x="5" y="200"/>
                  </a:cubicBezTo>
                  <a:cubicBezTo>
                    <a:pt x="3" y="201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3" name="Freeform 1260"/>
            <p:cNvSpPr>
              <a:spLocks/>
            </p:cNvSpPr>
            <p:nvPr/>
          </p:nvSpPr>
          <p:spPr bwMode="auto">
            <a:xfrm>
              <a:off x="7573963" y="2987675"/>
              <a:ext cx="30162" cy="66675"/>
            </a:xfrm>
            <a:custGeom>
              <a:avLst/>
              <a:gdLst>
                <a:gd name="T0" fmla="*/ 56859128 w 16"/>
                <a:gd name="T1" fmla="*/ 14516097 h 35"/>
                <a:gd name="T2" fmla="*/ 42643407 w 16"/>
                <a:gd name="T3" fmla="*/ 3629024 h 35"/>
                <a:gd name="T4" fmla="*/ 7106920 w 16"/>
                <a:gd name="T5" fmla="*/ 36290249 h 35"/>
                <a:gd name="T6" fmla="*/ 0 w 16"/>
                <a:gd name="T7" fmla="*/ 36290249 h 35"/>
                <a:gd name="T8" fmla="*/ 0 w 16"/>
                <a:gd name="T9" fmla="*/ 127015879 h 35"/>
                <a:gd name="T10" fmla="*/ 14215725 w 16"/>
                <a:gd name="T11" fmla="*/ 127015879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5"/>
                <a:gd name="T20" fmla="*/ 16 w 1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5">
                  <a:moveTo>
                    <a:pt x="16" y="4"/>
                  </a:moveTo>
                  <a:cubicBezTo>
                    <a:pt x="15" y="3"/>
                    <a:pt x="13" y="2"/>
                    <a:pt x="12" y="1"/>
                  </a:cubicBezTo>
                  <a:cubicBezTo>
                    <a:pt x="9" y="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4" name="Freeform 1261"/>
            <p:cNvSpPr>
              <a:spLocks/>
            </p:cNvSpPr>
            <p:nvPr/>
          </p:nvSpPr>
          <p:spPr bwMode="auto">
            <a:xfrm>
              <a:off x="7615238" y="3076575"/>
              <a:ext cx="104775" cy="55563"/>
            </a:xfrm>
            <a:custGeom>
              <a:avLst/>
              <a:gdLst>
                <a:gd name="T0" fmla="*/ 0 w 55"/>
                <a:gd name="T1" fmla="*/ 106456794 h 29"/>
                <a:gd name="T2" fmla="*/ 29032199 w 55"/>
                <a:gd name="T3" fmla="*/ 99114816 h 29"/>
                <a:gd name="T4" fmla="*/ 39919279 w 55"/>
                <a:gd name="T5" fmla="*/ 69746904 h 29"/>
                <a:gd name="T6" fmla="*/ 68951486 w 55"/>
                <a:gd name="T7" fmla="*/ 51393860 h 29"/>
                <a:gd name="T8" fmla="*/ 87096606 w 55"/>
                <a:gd name="T9" fmla="*/ 58733922 h 29"/>
                <a:gd name="T10" fmla="*/ 130644923 w 55"/>
                <a:gd name="T11" fmla="*/ 14683960 h 29"/>
                <a:gd name="T12" fmla="*/ 177822235 w 55"/>
                <a:gd name="T13" fmla="*/ 11012971 h 29"/>
                <a:gd name="T14" fmla="*/ 199596379 w 55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29"/>
                <a:gd name="T26" fmla="*/ 55 w 55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29">
                  <a:moveTo>
                    <a:pt x="0" y="29"/>
                  </a:moveTo>
                  <a:cubicBezTo>
                    <a:pt x="3" y="28"/>
                    <a:pt x="7" y="28"/>
                    <a:pt x="8" y="27"/>
                  </a:cubicBezTo>
                  <a:cubicBezTo>
                    <a:pt x="9" y="26"/>
                    <a:pt x="9" y="21"/>
                    <a:pt x="11" y="19"/>
                  </a:cubicBezTo>
                  <a:cubicBezTo>
                    <a:pt x="13" y="17"/>
                    <a:pt x="15" y="14"/>
                    <a:pt x="19" y="14"/>
                  </a:cubicBezTo>
                  <a:cubicBezTo>
                    <a:pt x="22" y="14"/>
                    <a:pt x="22" y="18"/>
                    <a:pt x="24" y="16"/>
                  </a:cubicBezTo>
                  <a:cubicBezTo>
                    <a:pt x="26" y="14"/>
                    <a:pt x="33" y="4"/>
                    <a:pt x="36" y="4"/>
                  </a:cubicBezTo>
                  <a:cubicBezTo>
                    <a:pt x="39" y="4"/>
                    <a:pt x="45" y="7"/>
                    <a:pt x="49" y="3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5" name="Freeform 1262"/>
            <p:cNvSpPr>
              <a:spLocks/>
            </p:cNvSpPr>
            <p:nvPr/>
          </p:nvSpPr>
          <p:spPr bwMode="auto">
            <a:xfrm>
              <a:off x="7570788" y="3059113"/>
              <a:ext cx="39687" cy="63500"/>
            </a:xfrm>
            <a:custGeom>
              <a:avLst/>
              <a:gdLst>
                <a:gd name="T0" fmla="*/ 43314391 w 20"/>
                <a:gd name="T1" fmla="*/ 0 h 33"/>
                <a:gd name="T2" fmla="*/ 3936950 w 20"/>
                <a:gd name="T3" fmla="*/ 40730436 h 33"/>
                <a:gd name="T4" fmla="*/ 3936950 w 20"/>
                <a:gd name="T5" fmla="*/ 66648060 h 33"/>
                <a:gd name="T6" fmla="*/ 70877017 w 20"/>
                <a:gd name="T7" fmla="*/ 92567593 h 33"/>
                <a:gd name="T8" fmla="*/ 74815951 w 20"/>
                <a:gd name="T9" fmla="*/ 12218936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3"/>
                <a:gd name="T17" fmla="*/ 20 w 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3">
                  <a:moveTo>
                    <a:pt x="11" y="0"/>
                  </a:moveTo>
                  <a:cubicBezTo>
                    <a:pt x="7" y="3"/>
                    <a:pt x="1" y="8"/>
                    <a:pt x="1" y="11"/>
                  </a:cubicBezTo>
                  <a:cubicBezTo>
                    <a:pt x="1" y="14"/>
                    <a:pt x="0" y="16"/>
                    <a:pt x="1" y="18"/>
                  </a:cubicBezTo>
                  <a:cubicBezTo>
                    <a:pt x="3" y="20"/>
                    <a:pt x="16" y="23"/>
                    <a:pt x="18" y="25"/>
                  </a:cubicBezTo>
                  <a:cubicBezTo>
                    <a:pt x="20" y="27"/>
                    <a:pt x="19" y="30"/>
                    <a:pt x="19" y="3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6" name="Freeform 1263"/>
            <p:cNvSpPr>
              <a:spLocks/>
            </p:cNvSpPr>
            <p:nvPr/>
          </p:nvSpPr>
          <p:spPr bwMode="auto">
            <a:xfrm>
              <a:off x="7499350" y="3006725"/>
              <a:ext cx="74613" cy="79375"/>
            </a:xfrm>
            <a:custGeom>
              <a:avLst/>
              <a:gdLst>
                <a:gd name="T0" fmla="*/ 142746152 w 39"/>
                <a:gd name="T1" fmla="*/ 0 h 42"/>
                <a:gd name="T2" fmla="*/ 62223406 w 39"/>
                <a:gd name="T3" fmla="*/ 0 h 42"/>
                <a:gd name="T4" fmla="*/ 47582046 w 39"/>
                <a:gd name="T5" fmla="*/ 25001233 h 42"/>
                <a:gd name="T6" fmla="*/ 84184506 w 39"/>
                <a:gd name="T7" fmla="*/ 78575581 h 42"/>
                <a:gd name="T8" fmla="*/ 21961092 w 39"/>
                <a:gd name="T9" fmla="*/ 85719329 h 42"/>
                <a:gd name="T10" fmla="*/ 0 w 39"/>
                <a:gd name="T11" fmla="*/ 15000930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2"/>
                <a:gd name="T20" fmla="*/ 39 w 3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2">
                  <a:moveTo>
                    <a:pt x="3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4" y="6"/>
                    <a:pt x="13" y="7"/>
                  </a:cubicBezTo>
                  <a:cubicBezTo>
                    <a:pt x="11" y="9"/>
                    <a:pt x="21" y="17"/>
                    <a:pt x="23" y="22"/>
                  </a:cubicBezTo>
                  <a:cubicBezTo>
                    <a:pt x="26" y="26"/>
                    <a:pt x="9" y="23"/>
                    <a:pt x="6" y="24"/>
                  </a:cubicBezTo>
                  <a:cubicBezTo>
                    <a:pt x="4" y="24"/>
                    <a:pt x="1" y="35"/>
                    <a:pt x="0" y="4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7" name="Line 1264"/>
            <p:cNvSpPr>
              <a:spLocks noChangeShapeType="1"/>
            </p:cNvSpPr>
            <p:nvPr/>
          </p:nvSpPr>
          <p:spPr bwMode="auto">
            <a:xfrm flipH="1">
              <a:off x="7554913" y="3090863"/>
              <a:ext cx="19050" cy="190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8" name="Freeform 1265"/>
            <p:cNvSpPr>
              <a:spLocks/>
            </p:cNvSpPr>
            <p:nvPr/>
          </p:nvSpPr>
          <p:spPr bwMode="auto">
            <a:xfrm>
              <a:off x="8275638" y="3243263"/>
              <a:ext cx="36512" cy="87312"/>
            </a:xfrm>
            <a:custGeom>
              <a:avLst/>
              <a:gdLst>
                <a:gd name="T0" fmla="*/ 36929006 w 19"/>
                <a:gd name="T1" fmla="*/ 165725773 h 46"/>
                <a:gd name="T2" fmla="*/ 33235530 w 19"/>
                <a:gd name="T3" fmla="*/ 162123205 h 46"/>
                <a:gd name="T4" fmla="*/ 0 w 19"/>
                <a:gd name="T5" fmla="*/ 126095628 h 46"/>
                <a:gd name="T6" fmla="*/ 3693477 w 19"/>
                <a:gd name="T7" fmla="*/ 93670590 h 46"/>
                <a:gd name="T8" fmla="*/ 33235530 w 19"/>
                <a:gd name="T9" fmla="*/ 79260318 h 46"/>
                <a:gd name="T10" fmla="*/ 40622481 w 19"/>
                <a:gd name="T11" fmla="*/ 64850047 h 46"/>
                <a:gd name="T12" fmla="*/ 33235530 w 19"/>
                <a:gd name="T13" fmla="*/ 32425024 h 46"/>
                <a:gd name="T14" fmla="*/ 66471060 w 19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46"/>
                <a:gd name="T26" fmla="*/ 19 w 19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46">
                  <a:moveTo>
                    <a:pt x="10" y="46"/>
                  </a:moveTo>
                  <a:cubicBezTo>
                    <a:pt x="10" y="46"/>
                    <a:pt x="10" y="45"/>
                    <a:pt x="9" y="45"/>
                  </a:cubicBezTo>
                  <a:cubicBezTo>
                    <a:pt x="7" y="43"/>
                    <a:pt x="0" y="37"/>
                    <a:pt x="0" y="35"/>
                  </a:cubicBezTo>
                  <a:cubicBezTo>
                    <a:pt x="0" y="33"/>
                    <a:pt x="1" y="29"/>
                    <a:pt x="1" y="26"/>
                  </a:cubicBezTo>
                  <a:cubicBezTo>
                    <a:pt x="1" y="24"/>
                    <a:pt x="7" y="24"/>
                    <a:pt x="9" y="22"/>
                  </a:cubicBezTo>
                  <a:cubicBezTo>
                    <a:pt x="11" y="19"/>
                    <a:pt x="14" y="20"/>
                    <a:pt x="11" y="18"/>
                  </a:cubicBezTo>
                  <a:cubicBezTo>
                    <a:pt x="9" y="15"/>
                    <a:pt x="5" y="12"/>
                    <a:pt x="9" y="9"/>
                  </a:cubicBezTo>
                  <a:cubicBezTo>
                    <a:pt x="12" y="7"/>
                    <a:pt x="19" y="5"/>
                    <a:pt x="18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9" name="Freeform 1267"/>
            <p:cNvSpPr>
              <a:spLocks/>
            </p:cNvSpPr>
            <p:nvPr/>
          </p:nvSpPr>
          <p:spPr bwMode="auto">
            <a:xfrm>
              <a:off x="7662863" y="3176588"/>
              <a:ext cx="46037" cy="11112"/>
            </a:xfrm>
            <a:custGeom>
              <a:avLst/>
              <a:gdLst>
                <a:gd name="T0" fmla="*/ 88308559 w 24"/>
                <a:gd name="T1" fmla="*/ 17149522 h 6"/>
                <a:gd name="T2" fmla="*/ 55192606 w 24"/>
                <a:gd name="T3" fmla="*/ 6859808 h 6"/>
                <a:gd name="T4" fmla="*/ 0 w 24"/>
                <a:gd name="T5" fmla="*/ 0 h 6"/>
                <a:gd name="T6" fmla="*/ 0 60000 65536"/>
                <a:gd name="T7" fmla="*/ 0 60000 65536"/>
                <a:gd name="T8" fmla="*/ 0 60000 65536"/>
                <a:gd name="T9" fmla="*/ 0 w 24"/>
                <a:gd name="T10" fmla="*/ 0 h 6"/>
                <a:gd name="T11" fmla="*/ 24 w 2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6">
                  <a:moveTo>
                    <a:pt x="24" y="5"/>
                  </a:moveTo>
                  <a:cubicBezTo>
                    <a:pt x="19" y="6"/>
                    <a:pt x="16" y="3"/>
                    <a:pt x="15" y="2"/>
                  </a:cubicBezTo>
                  <a:cubicBezTo>
                    <a:pt x="13" y="0"/>
                    <a:pt x="5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0" name="Freeform 1268"/>
            <p:cNvSpPr>
              <a:spLocks/>
            </p:cNvSpPr>
            <p:nvPr/>
          </p:nvSpPr>
          <p:spPr bwMode="auto">
            <a:xfrm>
              <a:off x="7727950" y="3216275"/>
              <a:ext cx="6350" cy="30163"/>
            </a:xfrm>
            <a:custGeom>
              <a:avLst/>
              <a:gdLst>
                <a:gd name="T0" fmla="*/ 4480984 w 3"/>
                <a:gd name="T1" fmla="*/ 56862898 h 16"/>
                <a:gd name="T2" fmla="*/ 13440833 w 3"/>
                <a:gd name="T3" fmla="*/ 39093129 h 16"/>
                <a:gd name="T4" fmla="*/ 0 w 3"/>
                <a:gd name="T5" fmla="*/ 14216196 h 16"/>
                <a:gd name="T6" fmla="*/ 13440833 w 3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6"/>
                <a:gd name="T14" fmla="*/ 3 w 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6">
                  <a:moveTo>
                    <a:pt x="1" y="16"/>
                  </a:moveTo>
                  <a:cubicBezTo>
                    <a:pt x="1" y="14"/>
                    <a:pt x="2" y="11"/>
                    <a:pt x="3" y="11"/>
                  </a:cubicBezTo>
                  <a:cubicBezTo>
                    <a:pt x="3" y="9"/>
                    <a:pt x="1" y="7"/>
                    <a:pt x="0" y="4"/>
                  </a:cubicBezTo>
                  <a:cubicBezTo>
                    <a:pt x="0" y="3"/>
                    <a:pt x="1" y="1"/>
                    <a:pt x="3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1" name="Freeform 1269"/>
            <p:cNvSpPr>
              <a:spLocks/>
            </p:cNvSpPr>
            <p:nvPr/>
          </p:nvSpPr>
          <p:spPr bwMode="auto">
            <a:xfrm>
              <a:off x="8083550" y="4919663"/>
              <a:ext cx="52388" cy="80962"/>
            </a:xfrm>
            <a:custGeom>
              <a:avLst/>
              <a:gdLst>
                <a:gd name="T0" fmla="*/ 0 w 28"/>
                <a:gd name="T1" fmla="*/ 0 h 42"/>
                <a:gd name="T2" fmla="*/ 0 w 28"/>
                <a:gd name="T3" fmla="*/ 141203520 h 42"/>
                <a:gd name="T4" fmla="*/ 63011550 w 28"/>
                <a:gd name="T5" fmla="*/ 141203520 h 42"/>
                <a:gd name="T6" fmla="*/ 98017951 w 28"/>
                <a:gd name="T7" fmla="*/ 15606775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2"/>
                <a:gd name="T14" fmla="*/ 28 w 2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2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5" y="38"/>
                    <a:pt x="18" y="38"/>
                  </a:cubicBezTo>
                  <a:cubicBezTo>
                    <a:pt x="21" y="38"/>
                    <a:pt x="25" y="40"/>
                    <a:pt x="28" y="4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2" name="Line 1270"/>
            <p:cNvSpPr>
              <a:spLocks noChangeShapeType="1"/>
            </p:cNvSpPr>
            <p:nvPr/>
          </p:nvSpPr>
          <p:spPr bwMode="auto">
            <a:xfrm>
              <a:off x="8167688" y="4986338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3" name="Freeform 1271"/>
            <p:cNvSpPr>
              <a:spLocks/>
            </p:cNvSpPr>
            <p:nvPr/>
          </p:nvSpPr>
          <p:spPr bwMode="auto">
            <a:xfrm>
              <a:off x="7961313" y="4013200"/>
              <a:ext cx="504825" cy="889000"/>
            </a:xfrm>
            <a:custGeom>
              <a:avLst/>
              <a:gdLst>
                <a:gd name="T0" fmla="*/ 722175880 w 265"/>
                <a:gd name="T1" fmla="*/ 585946471 h 466"/>
                <a:gd name="T2" fmla="*/ 743950020 w 265"/>
                <a:gd name="T3" fmla="*/ 494961232 h 466"/>
                <a:gd name="T4" fmla="*/ 831046580 w 265"/>
                <a:gd name="T5" fmla="*/ 360302568 h 466"/>
                <a:gd name="T6" fmla="*/ 958062397 w 265"/>
                <a:gd name="T7" fmla="*/ 254759600 h 466"/>
                <a:gd name="T8" fmla="*/ 936288257 w 265"/>
                <a:gd name="T9" fmla="*/ 192888209 h 466"/>
                <a:gd name="T10" fmla="*/ 910885094 w 265"/>
                <a:gd name="T11" fmla="*/ 232921814 h 466"/>
                <a:gd name="T12" fmla="*/ 863707790 w 265"/>
                <a:gd name="T13" fmla="*/ 276595418 h 466"/>
                <a:gd name="T14" fmla="*/ 809272440 w 265"/>
                <a:gd name="T15" fmla="*/ 291153266 h 466"/>
                <a:gd name="T16" fmla="*/ 714917834 w 265"/>
                <a:gd name="T17" fmla="*/ 280235357 h 466"/>
                <a:gd name="T18" fmla="*/ 747579044 w 265"/>
                <a:gd name="T19" fmla="*/ 218365874 h 466"/>
                <a:gd name="T20" fmla="*/ 711288810 w 265"/>
                <a:gd name="T21" fmla="*/ 145576633 h 466"/>
                <a:gd name="T22" fmla="*/ 606047134 w 265"/>
                <a:gd name="T23" fmla="*/ 94625089 h 466"/>
                <a:gd name="T24" fmla="*/ 526208621 w 265"/>
                <a:gd name="T25" fmla="*/ 10917913 h 466"/>
                <a:gd name="T26" fmla="*/ 449999012 w 265"/>
                <a:gd name="T27" fmla="*/ 36393681 h 466"/>
                <a:gd name="T28" fmla="*/ 388305615 w 265"/>
                <a:gd name="T29" fmla="*/ 14557852 h 466"/>
                <a:gd name="T30" fmla="*/ 322983195 w 265"/>
                <a:gd name="T31" fmla="*/ 21835826 h 466"/>
                <a:gd name="T32" fmla="*/ 301209055 w 265"/>
                <a:gd name="T33" fmla="*/ 109182937 h 466"/>
                <a:gd name="T34" fmla="*/ 239515599 w 265"/>
                <a:gd name="T35" fmla="*/ 207446057 h 466"/>
                <a:gd name="T36" fmla="*/ 246773646 w 265"/>
                <a:gd name="T37" fmla="*/ 262037570 h 466"/>
                <a:gd name="T38" fmla="*/ 185080249 w 265"/>
                <a:gd name="T39" fmla="*/ 342104781 h 466"/>
                <a:gd name="T40" fmla="*/ 170564156 w 265"/>
                <a:gd name="T41" fmla="*/ 403976112 h 466"/>
                <a:gd name="T42" fmla="*/ 156048063 w 265"/>
                <a:gd name="T43" fmla="*/ 476763445 h 466"/>
                <a:gd name="T44" fmla="*/ 166935133 w 265"/>
                <a:gd name="T45" fmla="*/ 571388623 h 466"/>
                <a:gd name="T46" fmla="*/ 159677086 w 265"/>
                <a:gd name="T47" fmla="*/ 655095773 h 466"/>
                <a:gd name="T48" fmla="*/ 152419039 w 265"/>
                <a:gd name="T49" fmla="*/ 749718924 h 466"/>
                <a:gd name="T50" fmla="*/ 123386823 w 265"/>
                <a:gd name="T51" fmla="*/ 855261892 h 466"/>
                <a:gd name="T52" fmla="*/ 97983660 w 265"/>
                <a:gd name="T53" fmla="*/ 931691072 h 466"/>
                <a:gd name="T54" fmla="*/ 76209520 w 265"/>
                <a:gd name="T55" fmla="*/ 1080907823 h 466"/>
                <a:gd name="T56" fmla="*/ 83467566 w 265"/>
                <a:gd name="T57" fmla="*/ 1215564579 h 466"/>
                <a:gd name="T58" fmla="*/ 83467566 w 265"/>
                <a:gd name="T59" fmla="*/ 1251960153 h 466"/>
                <a:gd name="T60" fmla="*/ 87096590 w 265"/>
                <a:gd name="T61" fmla="*/ 1313829577 h 466"/>
                <a:gd name="T62" fmla="*/ 50806341 w 265"/>
                <a:gd name="T63" fmla="*/ 1404814697 h 466"/>
                <a:gd name="T64" fmla="*/ 25403171 w 265"/>
                <a:gd name="T65" fmla="*/ 1488521847 h 466"/>
                <a:gd name="T66" fmla="*/ 10887074 w 265"/>
                <a:gd name="T67" fmla="*/ 1572227089 h 466"/>
                <a:gd name="T68" fmla="*/ 58064388 w 265"/>
                <a:gd name="T69" fmla="*/ 1604982724 h 466"/>
                <a:gd name="T70" fmla="*/ 83467566 w 265"/>
                <a:gd name="T71" fmla="*/ 1681409996 h 466"/>
                <a:gd name="T72" fmla="*/ 195967319 w 265"/>
                <a:gd name="T73" fmla="*/ 1695967844 h 4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466"/>
                <a:gd name="T113" fmla="*/ 265 w 265"/>
                <a:gd name="T114" fmla="*/ 466 h 4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466">
                  <a:moveTo>
                    <a:pt x="202" y="177"/>
                  </a:moveTo>
                  <a:cubicBezTo>
                    <a:pt x="200" y="172"/>
                    <a:pt x="197" y="163"/>
                    <a:pt x="199" y="161"/>
                  </a:cubicBezTo>
                  <a:cubicBezTo>
                    <a:pt x="202" y="158"/>
                    <a:pt x="204" y="157"/>
                    <a:pt x="205" y="154"/>
                  </a:cubicBezTo>
                  <a:cubicBezTo>
                    <a:pt x="205" y="150"/>
                    <a:pt x="203" y="140"/>
                    <a:pt x="205" y="136"/>
                  </a:cubicBezTo>
                  <a:cubicBezTo>
                    <a:pt x="206" y="132"/>
                    <a:pt x="205" y="120"/>
                    <a:pt x="211" y="116"/>
                  </a:cubicBezTo>
                  <a:cubicBezTo>
                    <a:pt x="218" y="111"/>
                    <a:pt x="223" y="105"/>
                    <a:pt x="229" y="99"/>
                  </a:cubicBezTo>
                  <a:cubicBezTo>
                    <a:pt x="234" y="92"/>
                    <a:pt x="241" y="82"/>
                    <a:pt x="248" y="79"/>
                  </a:cubicBezTo>
                  <a:cubicBezTo>
                    <a:pt x="256" y="76"/>
                    <a:pt x="264" y="76"/>
                    <a:pt x="264" y="70"/>
                  </a:cubicBezTo>
                  <a:cubicBezTo>
                    <a:pt x="264" y="65"/>
                    <a:pt x="265" y="62"/>
                    <a:pt x="261" y="57"/>
                  </a:cubicBezTo>
                  <a:cubicBezTo>
                    <a:pt x="258" y="53"/>
                    <a:pt x="261" y="53"/>
                    <a:pt x="258" y="53"/>
                  </a:cubicBezTo>
                  <a:cubicBezTo>
                    <a:pt x="255" y="53"/>
                    <a:pt x="252" y="51"/>
                    <a:pt x="252" y="54"/>
                  </a:cubicBezTo>
                  <a:cubicBezTo>
                    <a:pt x="252" y="57"/>
                    <a:pt x="252" y="62"/>
                    <a:pt x="251" y="64"/>
                  </a:cubicBezTo>
                  <a:cubicBezTo>
                    <a:pt x="249" y="66"/>
                    <a:pt x="246" y="70"/>
                    <a:pt x="245" y="71"/>
                  </a:cubicBezTo>
                  <a:cubicBezTo>
                    <a:pt x="243" y="72"/>
                    <a:pt x="242" y="76"/>
                    <a:pt x="238" y="76"/>
                  </a:cubicBezTo>
                  <a:cubicBezTo>
                    <a:pt x="235" y="76"/>
                    <a:pt x="232" y="74"/>
                    <a:pt x="230" y="76"/>
                  </a:cubicBezTo>
                  <a:cubicBezTo>
                    <a:pt x="228" y="77"/>
                    <a:pt x="226" y="80"/>
                    <a:pt x="223" y="80"/>
                  </a:cubicBezTo>
                  <a:cubicBezTo>
                    <a:pt x="220" y="79"/>
                    <a:pt x="216" y="78"/>
                    <a:pt x="212" y="78"/>
                  </a:cubicBezTo>
                  <a:cubicBezTo>
                    <a:pt x="207" y="78"/>
                    <a:pt x="197" y="79"/>
                    <a:pt x="197" y="77"/>
                  </a:cubicBezTo>
                  <a:cubicBezTo>
                    <a:pt x="198" y="74"/>
                    <a:pt x="203" y="73"/>
                    <a:pt x="203" y="69"/>
                  </a:cubicBezTo>
                  <a:cubicBezTo>
                    <a:pt x="203" y="66"/>
                    <a:pt x="202" y="64"/>
                    <a:pt x="206" y="60"/>
                  </a:cubicBezTo>
                  <a:cubicBezTo>
                    <a:pt x="210" y="56"/>
                    <a:pt x="214" y="51"/>
                    <a:pt x="210" y="48"/>
                  </a:cubicBezTo>
                  <a:cubicBezTo>
                    <a:pt x="207" y="44"/>
                    <a:pt x="202" y="43"/>
                    <a:pt x="196" y="40"/>
                  </a:cubicBezTo>
                  <a:cubicBezTo>
                    <a:pt x="191" y="36"/>
                    <a:pt x="183" y="30"/>
                    <a:pt x="180" y="30"/>
                  </a:cubicBezTo>
                  <a:cubicBezTo>
                    <a:pt x="178" y="29"/>
                    <a:pt x="171" y="30"/>
                    <a:pt x="167" y="26"/>
                  </a:cubicBezTo>
                  <a:cubicBezTo>
                    <a:pt x="164" y="22"/>
                    <a:pt x="157" y="18"/>
                    <a:pt x="154" y="15"/>
                  </a:cubicBezTo>
                  <a:cubicBezTo>
                    <a:pt x="151" y="12"/>
                    <a:pt x="148" y="4"/>
                    <a:pt x="145" y="3"/>
                  </a:cubicBezTo>
                  <a:cubicBezTo>
                    <a:pt x="142" y="2"/>
                    <a:pt x="132" y="1"/>
                    <a:pt x="131" y="3"/>
                  </a:cubicBezTo>
                  <a:cubicBezTo>
                    <a:pt x="130" y="5"/>
                    <a:pt x="127" y="10"/>
                    <a:pt x="124" y="10"/>
                  </a:cubicBezTo>
                  <a:cubicBezTo>
                    <a:pt x="122" y="10"/>
                    <a:pt x="120" y="4"/>
                    <a:pt x="116" y="4"/>
                  </a:cubicBezTo>
                  <a:cubicBezTo>
                    <a:pt x="112" y="4"/>
                    <a:pt x="109" y="4"/>
                    <a:pt x="107" y="4"/>
                  </a:cubicBezTo>
                  <a:cubicBezTo>
                    <a:pt x="104" y="4"/>
                    <a:pt x="102" y="0"/>
                    <a:pt x="100" y="0"/>
                  </a:cubicBezTo>
                  <a:cubicBezTo>
                    <a:pt x="98" y="0"/>
                    <a:pt x="92" y="5"/>
                    <a:pt x="89" y="6"/>
                  </a:cubicBezTo>
                  <a:cubicBezTo>
                    <a:pt x="86" y="6"/>
                    <a:pt x="86" y="14"/>
                    <a:pt x="86" y="17"/>
                  </a:cubicBezTo>
                  <a:cubicBezTo>
                    <a:pt x="86" y="19"/>
                    <a:pt x="86" y="28"/>
                    <a:pt x="83" y="30"/>
                  </a:cubicBezTo>
                  <a:cubicBezTo>
                    <a:pt x="80" y="31"/>
                    <a:pt x="66" y="35"/>
                    <a:pt x="66" y="37"/>
                  </a:cubicBezTo>
                  <a:cubicBezTo>
                    <a:pt x="66" y="39"/>
                    <a:pt x="66" y="54"/>
                    <a:pt x="66" y="57"/>
                  </a:cubicBezTo>
                  <a:cubicBezTo>
                    <a:pt x="66" y="60"/>
                    <a:pt x="66" y="63"/>
                    <a:pt x="67" y="65"/>
                  </a:cubicBezTo>
                  <a:cubicBezTo>
                    <a:pt x="68" y="67"/>
                    <a:pt x="70" y="70"/>
                    <a:pt x="68" y="72"/>
                  </a:cubicBezTo>
                  <a:cubicBezTo>
                    <a:pt x="65" y="74"/>
                    <a:pt x="62" y="79"/>
                    <a:pt x="59" y="82"/>
                  </a:cubicBezTo>
                  <a:cubicBezTo>
                    <a:pt x="57" y="85"/>
                    <a:pt x="51" y="91"/>
                    <a:pt x="51" y="94"/>
                  </a:cubicBezTo>
                  <a:cubicBezTo>
                    <a:pt x="51" y="97"/>
                    <a:pt x="51" y="102"/>
                    <a:pt x="49" y="105"/>
                  </a:cubicBezTo>
                  <a:cubicBezTo>
                    <a:pt x="46" y="107"/>
                    <a:pt x="47" y="107"/>
                    <a:pt x="47" y="111"/>
                  </a:cubicBezTo>
                  <a:cubicBezTo>
                    <a:pt x="47" y="115"/>
                    <a:pt x="48" y="119"/>
                    <a:pt x="46" y="122"/>
                  </a:cubicBezTo>
                  <a:cubicBezTo>
                    <a:pt x="43" y="125"/>
                    <a:pt x="45" y="129"/>
                    <a:pt x="43" y="131"/>
                  </a:cubicBezTo>
                  <a:cubicBezTo>
                    <a:pt x="42" y="133"/>
                    <a:pt x="39" y="133"/>
                    <a:pt x="41" y="138"/>
                  </a:cubicBezTo>
                  <a:cubicBezTo>
                    <a:pt x="43" y="142"/>
                    <a:pt x="46" y="154"/>
                    <a:pt x="46" y="157"/>
                  </a:cubicBezTo>
                  <a:cubicBezTo>
                    <a:pt x="46" y="160"/>
                    <a:pt x="48" y="160"/>
                    <a:pt x="48" y="166"/>
                  </a:cubicBezTo>
                  <a:cubicBezTo>
                    <a:pt x="48" y="172"/>
                    <a:pt x="47" y="175"/>
                    <a:pt x="44" y="180"/>
                  </a:cubicBezTo>
                  <a:cubicBezTo>
                    <a:pt x="42" y="184"/>
                    <a:pt x="40" y="192"/>
                    <a:pt x="41" y="196"/>
                  </a:cubicBezTo>
                  <a:cubicBezTo>
                    <a:pt x="42" y="199"/>
                    <a:pt x="44" y="202"/>
                    <a:pt x="42" y="206"/>
                  </a:cubicBezTo>
                  <a:cubicBezTo>
                    <a:pt x="39" y="209"/>
                    <a:pt x="31" y="212"/>
                    <a:pt x="31" y="219"/>
                  </a:cubicBezTo>
                  <a:cubicBezTo>
                    <a:pt x="31" y="225"/>
                    <a:pt x="34" y="230"/>
                    <a:pt x="34" y="235"/>
                  </a:cubicBezTo>
                  <a:cubicBezTo>
                    <a:pt x="34" y="240"/>
                    <a:pt x="37" y="245"/>
                    <a:pt x="34" y="246"/>
                  </a:cubicBezTo>
                  <a:cubicBezTo>
                    <a:pt x="31" y="248"/>
                    <a:pt x="27" y="253"/>
                    <a:pt x="27" y="256"/>
                  </a:cubicBezTo>
                  <a:cubicBezTo>
                    <a:pt x="27" y="259"/>
                    <a:pt x="24" y="269"/>
                    <a:pt x="23" y="273"/>
                  </a:cubicBezTo>
                  <a:cubicBezTo>
                    <a:pt x="21" y="278"/>
                    <a:pt x="21" y="288"/>
                    <a:pt x="21" y="297"/>
                  </a:cubicBezTo>
                  <a:cubicBezTo>
                    <a:pt x="20" y="306"/>
                    <a:pt x="20" y="307"/>
                    <a:pt x="20" y="311"/>
                  </a:cubicBezTo>
                  <a:cubicBezTo>
                    <a:pt x="21" y="315"/>
                    <a:pt x="20" y="333"/>
                    <a:pt x="23" y="334"/>
                  </a:cubicBezTo>
                  <a:cubicBezTo>
                    <a:pt x="27" y="334"/>
                    <a:pt x="36" y="340"/>
                    <a:pt x="29" y="340"/>
                  </a:cubicBezTo>
                  <a:cubicBezTo>
                    <a:pt x="23" y="340"/>
                    <a:pt x="19" y="344"/>
                    <a:pt x="23" y="344"/>
                  </a:cubicBezTo>
                  <a:cubicBezTo>
                    <a:pt x="27" y="345"/>
                    <a:pt x="31" y="349"/>
                    <a:pt x="29" y="350"/>
                  </a:cubicBezTo>
                  <a:cubicBezTo>
                    <a:pt x="27" y="351"/>
                    <a:pt x="24" y="355"/>
                    <a:pt x="24" y="361"/>
                  </a:cubicBezTo>
                  <a:cubicBezTo>
                    <a:pt x="24" y="367"/>
                    <a:pt x="24" y="373"/>
                    <a:pt x="21" y="377"/>
                  </a:cubicBezTo>
                  <a:cubicBezTo>
                    <a:pt x="19" y="381"/>
                    <a:pt x="15" y="383"/>
                    <a:pt x="14" y="386"/>
                  </a:cubicBezTo>
                  <a:cubicBezTo>
                    <a:pt x="14" y="390"/>
                    <a:pt x="17" y="399"/>
                    <a:pt x="14" y="400"/>
                  </a:cubicBezTo>
                  <a:cubicBezTo>
                    <a:pt x="11" y="402"/>
                    <a:pt x="11" y="408"/>
                    <a:pt x="7" y="409"/>
                  </a:cubicBezTo>
                  <a:cubicBezTo>
                    <a:pt x="4" y="410"/>
                    <a:pt x="0" y="414"/>
                    <a:pt x="0" y="418"/>
                  </a:cubicBezTo>
                  <a:cubicBezTo>
                    <a:pt x="0" y="422"/>
                    <a:pt x="2" y="429"/>
                    <a:pt x="3" y="432"/>
                  </a:cubicBezTo>
                  <a:cubicBezTo>
                    <a:pt x="3" y="435"/>
                    <a:pt x="5" y="439"/>
                    <a:pt x="5" y="439"/>
                  </a:cubicBezTo>
                  <a:cubicBezTo>
                    <a:pt x="16" y="441"/>
                    <a:pt x="16" y="441"/>
                    <a:pt x="16" y="441"/>
                  </a:cubicBezTo>
                  <a:cubicBezTo>
                    <a:pt x="16" y="457"/>
                    <a:pt x="16" y="457"/>
                    <a:pt x="16" y="457"/>
                  </a:cubicBezTo>
                  <a:cubicBezTo>
                    <a:pt x="23" y="462"/>
                    <a:pt x="23" y="462"/>
                    <a:pt x="23" y="462"/>
                  </a:cubicBezTo>
                  <a:cubicBezTo>
                    <a:pt x="23" y="462"/>
                    <a:pt x="48" y="463"/>
                    <a:pt x="50" y="464"/>
                  </a:cubicBezTo>
                  <a:cubicBezTo>
                    <a:pt x="51" y="464"/>
                    <a:pt x="53" y="465"/>
                    <a:pt x="54" y="46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4" name="Freeform 1272"/>
            <p:cNvSpPr>
              <a:spLocks/>
            </p:cNvSpPr>
            <p:nvPr/>
          </p:nvSpPr>
          <p:spPr bwMode="auto">
            <a:xfrm>
              <a:off x="8064500" y="3900488"/>
              <a:ext cx="60325" cy="141287"/>
            </a:xfrm>
            <a:custGeom>
              <a:avLst/>
              <a:gdLst>
                <a:gd name="T0" fmla="*/ 113722026 w 32"/>
                <a:gd name="T1" fmla="*/ 269756986 h 74"/>
                <a:gd name="T2" fmla="*/ 78183077 w 32"/>
                <a:gd name="T3" fmla="*/ 266112165 h 74"/>
                <a:gd name="T4" fmla="*/ 74629559 w 32"/>
                <a:gd name="T5" fmla="*/ 233302986 h 74"/>
                <a:gd name="T6" fmla="*/ 63969006 w 32"/>
                <a:gd name="T7" fmla="*/ 193204225 h 74"/>
                <a:gd name="T8" fmla="*/ 39092481 w 32"/>
                <a:gd name="T9" fmla="*/ 142169090 h 74"/>
                <a:gd name="T10" fmla="*/ 46199517 w 32"/>
                <a:gd name="T11" fmla="*/ 123943045 h 74"/>
                <a:gd name="T12" fmla="*/ 42645999 w 32"/>
                <a:gd name="T13" fmla="*/ 113006672 h 74"/>
                <a:gd name="T14" fmla="*/ 42645999 w 32"/>
                <a:gd name="T15" fmla="*/ 94778747 h 74"/>
                <a:gd name="T16" fmla="*/ 21323000 w 32"/>
                <a:gd name="T17" fmla="*/ 65616359 h 74"/>
                <a:gd name="T18" fmla="*/ 17769482 w 32"/>
                <a:gd name="T19" fmla="*/ 29162396 h 74"/>
                <a:gd name="T20" fmla="*/ 0 w 32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32" y="74"/>
                  </a:moveTo>
                  <a:cubicBezTo>
                    <a:pt x="28" y="74"/>
                    <a:pt x="23" y="74"/>
                    <a:pt x="22" y="73"/>
                  </a:cubicBezTo>
                  <a:cubicBezTo>
                    <a:pt x="21" y="72"/>
                    <a:pt x="21" y="67"/>
                    <a:pt x="21" y="64"/>
                  </a:cubicBezTo>
                  <a:cubicBezTo>
                    <a:pt x="21" y="61"/>
                    <a:pt x="20" y="55"/>
                    <a:pt x="18" y="53"/>
                  </a:cubicBezTo>
                  <a:cubicBezTo>
                    <a:pt x="17" y="51"/>
                    <a:pt x="10" y="42"/>
                    <a:pt x="11" y="39"/>
                  </a:cubicBezTo>
                  <a:cubicBezTo>
                    <a:pt x="11" y="36"/>
                    <a:pt x="15" y="35"/>
                    <a:pt x="13" y="34"/>
                  </a:cubicBezTo>
                  <a:cubicBezTo>
                    <a:pt x="12" y="33"/>
                    <a:pt x="9" y="33"/>
                    <a:pt x="12" y="31"/>
                  </a:cubicBezTo>
                  <a:cubicBezTo>
                    <a:pt x="14" y="28"/>
                    <a:pt x="14" y="29"/>
                    <a:pt x="12" y="26"/>
                  </a:cubicBezTo>
                  <a:cubicBezTo>
                    <a:pt x="10" y="24"/>
                    <a:pt x="6" y="20"/>
                    <a:pt x="6" y="18"/>
                  </a:cubicBezTo>
                  <a:cubicBezTo>
                    <a:pt x="6" y="15"/>
                    <a:pt x="7" y="9"/>
                    <a:pt x="5" y="8"/>
                  </a:cubicBezTo>
                  <a:cubicBezTo>
                    <a:pt x="4" y="6"/>
                    <a:pt x="2" y="3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5" name="Line 1273"/>
            <p:cNvSpPr>
              <a:spLocks noChangeShapeType="1"/>
            </p:cNvSpPr>
            <p:nvPr/>
          </p:nvSpPr>
          <p:spPr bwMode="auto">
            <a:xfrm>
              <a:off x="8042275" y="3922713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6" name="Freeform 1274"/>
            <p:cNvSpPr>
              <a:spLocks/>
            </p:cNvSpPr>
            <p:nvPr/>
          </p:nvSpPr>
          <p:spPr bwMode="auto">
            <a:xfrm>
              <a:off x="8359775" y="4235450"/>
              <a:ext cx="112713" cy="106363"/>
            </a:xfrm>
            <a:custGeom>
              <a:avLst/>
              <a:gdLst>
                <a:gd name="T0" fmla="*/ 215325773 w 59"/>
                <a:gd name="T1" fmla="*/ 202019429 h 56"/>
                <a:gd name="T2" fmla="*/ 189778136 w 59"/>
                <a:gd name="T3" fmla="*/ 122655529 h 56"/>
                <a:gd name="T4" fmla="*/ 160581656 w 59"/>
                <a:gd name="T5" fmla="*/ 82972644 h 56"/>
                <a:gd name="T6" fmla="*/ 116785951 w 59"/>
                <a:gd name="T7" fmla="*/ 54112176 h 56"/>
                <a:gd name="T8" fmla="*/ 102188666 w 59"/>
                <a:gd name="T9" fmla="*/ 57719021 h 56"/>
                <a:gd name="T10" fmla="*/ 87589471 w 59"/>
                <a:gd name="T11" fmla="*/ 50505332 h 56"/>
                <a:gd name="T12" fmla="*/ 47444534 w 59"/>
                <a:gd name="T13" fmla="*/ 0 h 56"/>
                <a:gd name="T14" fmla="*/ 0 w 59"/>
                <a:gd name="T15" fmla="*/ 721559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6"/>
                <a:gd name="T26" fmla="*/ 59 w 5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6">
                  <a:moveTo>
                    <a:pt x="59" y="56"/>
                  </a:moveTo>
                  <a:cubicBezTo>
                    <a:pt x="58" y="54"/>
                    <a:pt x="52" y="38"/>
                    <a:pt x="52" y="34"/>
                  </a:cubicBezTo>
                  <a:cubicBezTo>
                    <a:pt x="52" y="29"/>
                    <a:pt x="46" y="26"/>
                    <a:pt x="44" y="23"/>
                  </a:cubicBezTo>
                  <a:cubicBezTo>
                    <a:pt x="41" y="21"/>
                    <a:pt x="34" y="17"/>
                    <a:pt x="32" y="15"/>
                  </a:cubicBezTo>
                  <a:cubicBezTo>
                    <a:pt x="30" y="13"/>
                    <a:pt x="30" y="16"/>
                    <a:pt x="28" y="16"/>
                  </a:cubicBezTo>
                  <a:cubicBezTo>
                    <a:pt x="27" y="16"/>
                    <a:pt x="26" y="16"/>
                    <a:pt x="24" y="14"/>
                  </a:cubicBezTo>
                  <a:cubicBezTo>
                    <a:pt x="23" y="13"/>
                    <a:pt x="17" y="0"/>
                    <a:pt x="13" y="0"/>
                  </a:cubicBezTo>
                  <a:cubicBezTo>
                    <a:pt x="10" y="0"/>
                    <a:pt x="4" y="4"/>
                    <a:pt x="0" y="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7" name="Freeform 1275"/>
            <p:cNvSpPr>
              <a:spLocks/>
            </p:cNvSpPr>
            <p:nvPr/>
          </p:nvSpPr>
          <p:spPr bwMode="auto">
            <a:xfrm>
              <a:off x="8237538" y="3944938"/>
              <a:ext cx="115887" cy="74612"/>
            </a:xfrm>
            <a:custGeom>
              <a:avLst/>
              <a:gdLst>
                <a:gd name="T0" fmla="*/ 220160607 w 61"/>
                <a:gd name="T1" fmla="*/ 36600056 h 39"/>
                <a:gd name="T2" fmla="*/ 180458871 w 61"/>
                <a:gd name="T3" fmla="*/ 10979442 h 39"/>
                <a:gd name="T4" fmla="*/ 101057268 w 61"/>
                <a:gd name="T5" fmla="*/ 14641168 h 39"/>
                <a:gd name="T6" fmla="*/ 50528634 w 61"/>
                <a:gd name="T7" fmla="*/ 25620610 h 39"/>
                <a:gd name="T8" fmla="*/ 21655673 w 61"/>
                <a:gd name="T9" fmla="*/ 65880487 h 39"/>
                <a:gd name="T10" fmla="*/ 18046079 w 61"/>
                <a:gd name="T11" fmla="*/ 98820716 h 39"/>
                <a:gd name="T12" fmla="*/ 0 w 61"/>
                <a:gd name="T13" fmla="*/ 142742326 h 39"/>
                <a:gd name="T14" fmla="*/ 0 w 61"/>
                <a:gd name="T15" fmla="*/ 142742326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39"/>
                <a:gd name="T26" fmla="*/ 61 w 61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39">
                  <a:moveTo>
                    <a:pt x="61" y="10"/>
                  </a:moveTo>
                  <a:cubicBezTo>
                    <a:pt x="57" y="8"/>
                    <a:pt x="52" y="5"/>
                    <a:pt x="50" y="3"/>
                  </a:cubicBezTo>
                  <a:cubicBezTo>
                    <a:pt x="47" y="0"/>
                    <a:pt x="32" y="3"/>
                    <a:pt x="28" y="4"/>
                  </a:cubicBezTo>
                  <a:cubicBezTo>
                    <a:pt x="25" y="4"/>
                    <a:pt x="18" y="6"/>
                    <a:pt x="14" y="7"/>
                  </a:cubicBezTo>
                  <a:cubicBezTo>
                    <a:pt x="10" y="9"/>
                    <a:pt x="7" y="16"/>
                    <a:pt x="6" y="18"/>
                  </a:cubicBezTo>
                  <a:cubicBezTo>
                    <a:pt x="5" y="20"/>
                    <a:pt x="5" y="26"/>
                    <a:pt x="5" y="27"/>
                  </a:cubicBezTo>
                  <a:cubicBezTo>
                    <a:pt x="5" y="28"/>
                    <a:pt x="2" y="3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8" name="Freeform 1276"/>
            <p:cNvSpPr>
              <a:spLocks/>
            </p:cNvSpPr>
            <p:nvPr/>
          </p:nvSpPr>
          <p:spPr bwMode="auto">
            <a:xfrm>
              <a:off x="7827963" y="3421063"/>
              <a:ext cx="77787" cy="31750"/>
            </a:xfrm>
            <a:custGeom>
              <a:avLst/>
              <a:gdLst>
                <a:gd name="T0" fmla="*/ 147580916 w 41"/>
                <a:gd name="T1" fmla="*/ 59297782 h 17"/>
                <a:gd name="T2" fmla="*/ 133182737 w 41"/>
                <a:gd name="T3" fmla="*/ 48833360 h 17"/>
                <a:gd name="T4" fmla="*/ 104386350 w 41"/>
                <a:gd name="T5" fmla="*/ 55809019 h 17"/>
                <a:gd name="T6" fmla="*/ 64790885 w 41"/>
                <a:gd name="T7" fmla="*/ 38368939 h 17"/>
                <a:gd name="T8" fmla="*/ 25197294 w 41"/>
                <a:gd name="T9" fmla="*/ 13953189 h 17"/>
                <a:gd name="T10" fmla="*/ 0 w 4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17"/>
                <a:gd name="T20" fmla="*/ 41 w 4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17">
                  <a:moveTo>
                    <a:pt x="41" y="17"/>
                  </a:moveTo>
                  <a:cubicBezTo>
                    <a:pt x="40" y="16"/>
                    <a:pt x="39" y="15"/>
                    <a:pt x="37" y="14"/>
                  </a:cubicBezTo>
                  <a:cubicBezTo>
                    <a:pt x="34" y="13"/>
                    <a:pt x="33" y="16"/>
                    <a:pt x="29" y="16"/>
                  </a:cubicBezTo>
                  <a:cubicBezTo>
                    <a:pt x="24" y="16"/>
                    <a:pt x="20" y="13"/>
                    <a:pt x="18" y="11"/>
                  </a:cubicBezTo>
                  <a:cubicBezTo>
                    <a:pt x="17" y="8"/>
                    <a:pt x="10" y="5"/>
                    <a:pt x="7" y="4"/>
                  </a:cubicBezTo>
                  <a:cubicBezTo>
                    <a:pt x="6" y="3"/>
                    <a:pt x="3" y="2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9" name="Freeform 1277"/>
            <p:cNvSpPr>
              <a:spLocks/>
            </p:cNvSpPr>
            <p:nvPr/>
          </p:nvSpPr>
          <p:spPr bwMode="auto">
            <a:xfrm>
              <a:off x="8042275" y="3735388"/>
              <a:ext cx="44450" cy="187325"/>
            </a:xfrm>
            <a:custGeom>
              <a:avLst/>
              <a:gdLst>
                <a:gd name="T0" fmla="*/ 0 w 23"/>
                <a:gd name="T1" fmla="*/ 358067923 h 98"/>
                <a:gd name="T2" fmla="*/ 0 w 23"/>
                <a:gd name="T3" fmla="*/ 358067923 h 98"/>
                <a:gd name="T4" fmla="*/ 26144329 w 23"/>
                <a:gd name="T5" fmla="*/ 336145170 h 98"/>
                <a:gd name="T6" fmla="*/ 41085330 w 23"/>
                <a:gd name="T7" fmla="*/ 317877165 h 98"/>
                <a:gd name="T8" fmla="*/ 44819128 w 23"/>
                <a:gd name="T9" fmla="*/ 292299665 h 98"/>
                <a:gd name="T10" fmla="*/ 78434928 w 23"/>
                <a:gd name="T11" fmla="*/ 252108907 h 98"/>
                <a:gd name="T12" fmla="*/ 56024390 w 23"/>
                <a:gd name="T13" fmla="*/ 237493679 h 98"/>
                <a:gd name="T14" fmla="*/ 52290591 w 23"/>
                <a:gd name="T15" fmla="*/ 204610506 h 98"/>
                <a:gd name="T16" fmla="*/ 63493935 w 23"/>
                <a:gd name="T17" fmla="*/ 179034917 h 98"/>
                <a:gd name="T18" fmla="*/ 78434928 w 23"/>
                <a:gd name="T19" fmla="*/ 149804580 h 98"/>
                <a:gd name="T20" fmla="*/ 78434928 w 23"/>
                <a:gd name="T21" fmla="*/ 98651461 h 98"/>
                <a:gd name="T22" fmla="*/ 85904458 w 23"/>
                <a:gd name="T23" fmla="*/ 76728708 h 98"/>
                <a:gd name="T24" fmla="*/ 63493935 w 23"/>
                <a:gd name="T25" fmla="*/ 29230344 h 98"/>
                <a:gd name="T26" fmla="*/ 41085330 w 23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98"/>
                <a:gd name="T44" fmla="*/ 23 w 23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98"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6" y="97"/>
                    <a:pt x="7" y="93"/>
                    <a:pt x="7" y="92"/>
                  </a:cubicBezTo>
                  <a:cubicBezTo>
                    <a:pt x="7" y="89"/>
                    <a:pt x="10" y="89"/>
                    <a:pt x="11" y="87"/>
                  </a:cubicBezTo>
                  <a:cubicBezTo>
                    <a:pt x="11" y="86"/>
                    <a:pt x="10" y="83"/>
                    <a:pt x="12" y="80"/>
                  </a:cubicBezTo>
                  <a:cubicBezTo>
                    <a:pt x="13" y="77"/>
                    <a:pt x="21" y="72"/>
                    <a:pt x="21" y="69"/>
                  </a:cubicBezTo>
                  <a:cubicBezTo>
                    <a:pt x="21" y="66"/>
                    <a:pt x="17" y="68"/>
                    <a:pt x="15" y="65"/>
                  </a:cubicBezTo>
                  <a:cubicBezTo>
                    <a:pt x="12" y="62"/>
                    <a:pt x="14" y="58"/>
                    <a:pt x="14" y="56"/>
                  </a:cubicBezTo>
                  <a:cubicBezTo>
                    <a:pt x="14" y="54"/>
                    <a:pt x="14" y="51"/>
                    <a:pt x="17" y="49"/>
                  </a:cubicBezTo>
                  <a:cubicBezTo>
                    <a:pt x="20" y="46"/>
                    <a:pt x="21" y="45"/>
                    <a:pt x="21" y="41"/>
                  </a:cubicBezTo>
                  <a:cubicBezTo>
                    <a:pt x="20" y="38"/>
                    <a:pt x="21" y="33"/>
                    <a:pt x="21" y="27"/>
                  </a:cubicBezTo>
                  <a:cubicBezTo>
                    <a:pt x="21" y="21"/>
                    <a:pt x="23" y="21"/>
                    <a:pt x="23" y="21"/>
                  </a:cubicBezTo>
                  <a:cubicBezTo>
                    <a:pt x="23" y="21"/>
                    <a:pt x="19" y="11"/>
                    <a:pt x="17" y="8"/>
                  </a:cubicBezTo>
                  <a:cubicBezTo>
                    <a:pt x="16" y="5"/>
                    <a:pt x="12" y="0"/>
                    <a:pt x="11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0" name="Freeform 1278"/>
            <p:cNvSpPr>
              <a:spLocks/>
            </p:cNvSpPr>
            <p:nvPr/>
          </p:nvSpPr>
          <p:spPr bwMode="auto">
            <a:xfrm>
              <a:off x="7789863" y="3452813"/>
              <a:ext cx="261937" cy="134937"/>
            </a:xfrm>
            <a:custGeom>
              <a:avLst/>
              <a:gdLst>
                <a:gd name="T0" fmla="*/ 493578419 w 138"/>
                <a:gd name="T1" fmla="*/ 213107302 h 71"/>
                <a:gd name="T2" fmla="*/ 489975838 w 138"/>
                <a:gd name="T3" fmla="*/ 195046658 h 71"/>
                <a:gd name="T4" fmla="*/ 475563615 w 138"/>
                <a:gd name="T5" fmla="*/ 176987914 h 71"/>
                <a:gd name="T6" fmla="*/ 493578419 w 138"/>
                <a:gd name="T7" fmla="*/ 140866625 h 71"/>
                <a:gd name="T8" fmla="*/ 468358452 w 138"/>
                <a:gd name="T9" fmla="*/ 122807851 h 71"/>
                <a:gd name="T10" fmla="*/ 450345546 w 138"/>
                <a:gd name="T11" fmla="*/ 122807851 h 71"/>
                <a:gd name="T12" fmla="*/ 428728161 w 138"/>
                <a:gd name="T13" fmla="*/ 119194962 h 71"/>
                <a:gd name="T14" fmla="*/ 407112674 w 138"/>
                <a:gd name="T15" fmla="*/ 126418869 h 71"/>
                <a:gd name="T16" fmla="*/ 360275322 w 138"/>
                <a:gd name="T17" fmla="*/ 126418869 h 71"/>
                <a:gd name="T18" fmla="*/ 338659835 w 138"/>
                <a:gd name="T19" fmla="*/ 97523329 h 71"/>
                <a:gd name="T20" fmla="*/ 313439868 w 138"/>
                <a:gd name="T21" fmla="*/ 61403926 h 71"/>
                <a:gd name="T22" fmla="*/ 273809577 w 138"/>
                <a:gd name="T23" fmla="*/ 21671641 h 71"/>
                <a:gd name="T24" fmla="*/ 241384389 w 138"/>
                <a:gd name="T25" fmla="*/ 7223880 h 71"/>
                <a:gd name="T26" fmla="*/ 219768901 w 138"/>
                <a:gd name="T27" fmla="*/ 0 h 71"/>
                <a:gd name="T28" fmla="*/ 248591449 w 138"/>
                <a:gd name="T29" fmla="*/ 43343281 h 71"/>
                <a:gd name="T30" fmla="*/ 237781807 w 138"/>
                <a:gd name="T31" fmla="*/ 65014929 h 71"/>
                <a:gd name="T32" fmla="*/ 216166320 w 138"/>
                <a:gd name="T33" fmla="*/ 97523329 h 71"/>
                <a:gd name="T34" fmla="*/ 172933448 w 138"/>
                <a:gd name="T35" fmla="*/ 133642747 h 71"/>
                <a:gd name="T36" fmla="*/ 111685741 w 138"/>
                <a:gd name="T37" fmla="*/ 166151147 h 71"/>
                <a:gd name="T38" fmla="*/ 72055450 w 138"/>
                <a:gd name="T39" fmla="*/ 234778935 h 71"/>
                <a:gd name="T40" fmla="*/ 54040631 w 138"/>
                <a:gd name="T41" fmla="*/ 242002813 h 71"/>
                <a:gd name="T42" fmla="*/ 28822555 w 138"/>
                <a:gd name="T43" fmla="*/ 220331180 h 71"/>
                <a:gd name="T44" fmla="*/ 3602582 w 138"/>
                <a:gd name="T45" fmla="*/ 202270535 h 71"/>
                <a:gd name="T46" fmla="*/ 14410329 w 138"/>
                <a:gd name="T47" fmla="*/ 187822780 h 71"/>
                <a:gd name="T48" fmla="*/ 14410329 w 138"/>
                <a:gd name="T49" fmla="*/ 169762136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71"/>
                <a:gd name="T77" fmla="*/ 138 w 13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71">
                  <a:moveTo>
                    <a:pt x="137" y="59"/>
                  </a:moveTo>
                  <a:cubicBezTo>
                    <a:pt x="138" y="59"/>
                    <a:pt x="136" y="54"/>
                    <a:pt x="136" y="54"/>
                  </a:cubicBezTo>
                  <a:cubicBezTo>
                    <a:pt x="136" y="54"/>
                    <a:pt x="130" y="51"/>
                    <a:pt x="132" y="49"/>
                  </a:cubicBezTo>
                  <a:cubicBezTo>
                    <a:pt x="134" y="47"/>
                    <a:pt x="136" y="41"/>
                    <a:pt x="137" y="39"/>
                  </a:cubicBezTo>
                  <a:cubicBezTo>
                    <a:pt x="137" y="36"/>
                    <a:pt x="132" y="35"/>
                    <a:pt x="130" y="34"/>
                  </a:cubicBezTo>
                  <a:cubicBezTo>
                    <a:pt x="128" y="32"/>
                    <a:pt x="127" y="33"/>
                    <a:pt x="125" y="34"/>
                  </a:cubicBezTo>
                  <a:cubicBezTo>
                    <a:pt x="123" y="35"/>
                    <a:pt x="123" y="34"/>
                    <a:pt x="119" y="33"/>
                  </a:cubicBezTo>
                  <a:cubicBezTo>
                    <a:pt x="116" y="32"/>
                    <a:pt x="116" y="32"/>
                    <a:pt x="113" y="35"/>
                  </a:cubicBezTo>
                  <a:cubicBezTo>
                    <a:pt x="111" y="37"/>
                    <a:pt x="102" y="35"/>
                    <a:pt x="100" y="35"/>
                  </a:cubicBezTo>
                  <a:cubicBezTo>
                    <a:pt x="98" y="35"/>
                    <a:pt x="96" y="30"/>
                    <a:pt x="94" y="27"/>
                  </a:cubicBezTo>
                  <a:cubicBezTo>
                    <a:pt x="92" y="25"/>
                    <a:pt x="90" y="18"/>
                    <a:pt x="87" y="17"/>
                  </a:cubicBezTo>
                  <a:cubicBezTo>
                    <a:pt x="84" y="16"/>
                    <a:pt x="80" y="9"/>
                    <a:pt x="76" y="6"/>
                  </a:cubicBezTo>
                  <a:cubicBezTo>
                    <a:pt x="73" y="2"/>
                    <a:pt x="73" y="3"/>
                    <a:pt x="67" y="2"/>
                  </a:cubicBezTo>
                  <a:cubicBezTo>
                    <a:pt x="64" y="2"/>
                    <a:pt x="63" y="1"/>
                    <a:pt x="61" y="0"/>
                  </a:cubicBezTo>
                  <a:cubicBezTo>
                    <a:pt x="66" y="5"/>
                    <a:pt x="69" y="10"/>
                    <a:pt x="69" y="12"/>
                  </a:cubicBezTo>
                  <a:cubicBezTo>
                    <a:pt x="67" y="14"/>
                    <a:pt x="67" y="15"/>
                    <a:pt x="66" y="18"/>
                  </a:cubicBezTo>
                  <a:cubicBezTo>
                    <a:pt x="65" y="20"/>
                    <a:pt x="65" y="24"/>
                    <a:pt x="60" y="27"/>
                  </a:cubicBezTo>
                  <a:cubicBezTo>
                    <a:pt x="56" y="31"/>
                    <a:pt x="52" y="36"/>
                    <a:pt x="48" y="37"/>
                  </a:cubicBezTo>
                  <a:cubicBezTo>
                    <a:pt x="43" y="39"/>
                    <a:pt x="35" y="40"/>
                    <a:pt x="31" y="46"/>
                  </a:cubicBezTo>
                  <a:cubicBezTo>
                    <a:pt x="26" y="53"/>
                    <a:pt x="23" y="62"/>
                    <a:pt x="20" y="65"/>
                  </a:cubicBezTo>
                  <a:cubicBezTo>
                    <a:pt x="18" y="67"/>
                    <a:pt x="17" y="71"/>
                    <a:pt x="15" y="67"/>
                  </a:cubicBezTo>
                  <a:cubicBezTo>
                    <a:pt x="13" y="64"/>
                    <a:pt x="10" y="61"/>
                    <a:pt x="8" y="61"/>
                  </a:cubicBezTo>
                  <a:cubicBezTo>
                    <a:pt x="6" y="61"/>
                    <a:pt x="0" y="57"/>
                    <a:pt x="1" y="56"/>
                  </a:cubicBezTo>
                  <a:cubicBezTo>
                    <a:pt x="2" y="56"/>
                    <a:pt x="4" y="54"/>
                    <a:pt x="4" y="52"/>
                  </a:cubicBezTo>
                  <a:cubicBezTo>
                    <a:pt x="4" y="51"/>
                    <a:pt x="4" y="49"/>
                    <a:pt x="4" y="4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1" name="Freeform 1279"/>
            <p:cNvSpPr>
              <a:spLocks/>
            </p:cNvSpPr>
            <p:nvPr/>
          </p:nvSpPr>
          <p:spPr bwMode="auto">
            <a:xfrm>
              <a:off x="7966075" y="3170238"/>
              <a:ext cx="157163" cy="236537"/>
            </a:xfrm>
            <a:custGeom>
              <a:avLst/>
              <a:gdLst>
                <a:gd name="T0" fmla="*/ 301222063 w 82"/>
                <a:gd name="T1" fmla="*/ 451207689 h 124"/>
                <a:gd name="T2" fmla="*/ 286529245 w 82"/>
                <a:gd name="T3" fmla="*/ 418458767 h 124"/>
                <a:gd name="T4" fmla="*/ 279180919 w 82"/>
                <a:gd name="T5" fmla="*/ 400264499 h 124"/>
                <a:gd name="T6" fmla="*/ 293875654 w 82"/>
                <a:gd name="T7" fmla="*/ 378432520 h 124"/>
                <a:gd name="T8" fmla="*/ 271834510 w 82"/>
                <a:gd name="T9" fmla="*/ 316572387 h 124"/>
                <a:gd name="T10" fmla="*/ 290201491 w 82"/>
                <a:gd name="T11" fmla="*/ 254714162 h 124"/>
                <a:gd name="T12" fmla="*/ 268160347 w 82"/>
                <a:gd name="T13" fmla="*/ 247436776 h 124"/>
                <a:gd name="T14" fmla="*/ 235100487 w 82"/>
                <a:gd name="T15" fmla="*/ 254714162 h 124"/>
                <a:gd name="T16" fmla="*/ 209385180 w 82"/>
                <a:gd name="T17" fmla="*/ 247436776 h 124"/>
                <a:gd name="T18" fmla="*/ 198366525 w 82"/>
                <a:gd name="T19" fmla="*/ 254714162 h 124"/>
                <a:gd name="T20" fmla="*/ 154284236 w 82"/>
                <a:gd name="T21" fmla="*/ 207410529 h 124"/>
                <a:gd name="T22" fmla="*/ 124896653 w 82"/>
                <a:gd name="T23" fmla="*/ 207410529 h 124"/>
                <a:gd name="T24" fmla="*/ 102855509 w 82"/>
                <a:gd name="T25" fmla="*/ 214687855 h 124"/>
                <a:gd name="T26" fmla="*/ 62449285 w 82"/>
                <a:gd name="T27" fmla="*/ 203770912 h 124"/>
                <a:gd name="T28" fmla="*/ 55100959 w 82"/>
                <a:gd name="T29" fmla="*/ 178299317 h 124"/>
                <a:gd name="T30" fmla="*/ 58775122 w 82"/>
                <a:gd name="T31" fmla="*/ 145550396 h 124"/>
                <a:gd name="T32" fmla="*/ 36733978 w 82"/>
                <a:gd name="T33" fmla="*/ 123718388 h 124"/>
                <a:gd name="T34" fmla="*/ 25713398 w 82"/>
                <a:gd name="T35" fmla="*/ 109163736 h 124"/>
                <a:gd name="T36" fmla="*/ 3674164 w 82"/>
                <a:gd name="T37" fmla="*/ 101886410 h 124"/>
                <a:gd name="T38" fmla="*/ 22041152 w 82"/>
                <a:gd name="T39" fmla="*/ 58220531 h 124"/>
                <a:gd name="T40" fmla="*/ 29387561 w 82"/>
                <a:gd name="T41" fmla="*/ 29109312 h 124"/>
                <a:gd name="T42" fmla="*/ 66121546 w 82"/>
                <a:gd name="T43" fmla="*/ 0 h 1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124"/>
                <a:gd name="T68" fmla="*/ 82 w 82"/>
                <a:gd name="T69" fmla="*/ 124 h 1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124">
                  <a:moveTo>
                    <a:pt x="82" y="124"/>
                  </a:moveTo>
                  <a:cubicBezTo>
                    <a:pt x="82" y="120"/>
                    <a:pt x="81" y="118"/>
                    <a:pt x="78" y="115"/>
                  </a:cubicBezTo>
                  <a:cubicBezTo>
                    <a:pt x="75" y="113"/>
                    <a:pt x="73" y="112"/>
                    <a:pt x="76" y="110"/>
                  </a:cubicBezTo>
                  <a:cubicBezTo>
                    <a:pt x="79" y="109"/>
                    <a:pt x="82" y="108"/>
                    <a:pt x="80" y="104"/>
                  </a:cubicBezTo>
                  <a:cubicBezTo>
                    <a:pt x="79" y="100"/>
                    <a:pt x="74" y="95"/>
                    <a:pt x="74" y="87"/>
                  </a:cubicBezTo>
                  <a:cubicBezTo>
                    <a:pt x="74" y="79"/>
                    <a:pt x="80" y="72"/>
                    <a:pt x="79" y="70"/>
                  </a:cubicBezTo>
                  <a:cubicBezTo>
                    <a:pt x="78" y="68"/>
                    <a:pt x="76" y="67"/>
                    <a:pt x="73" y="68"/>
                  </a:cubicBezTo>
                  <a:cubicBezTo>
                    <a:pt x="71" y="70"/>
                    <a:pt x="67" y="71"/>
                    <a:pt x="64" y="70"/>
                  </a:cubicBezTo>
                  <a:cubicBezTo>
                    <a:pt x="61" y="68"/>
                    <a:pt x="59" y="67"/>
                    <a:pt x="57" y="68"/>
                  </a:cubicBezTo>
                  <a:cubicBezTo>
                    <a:pt x="56" y="70"/>
                    <a:pt x="56" y="72"/>
                    <a:pt x="54" y="70"/>
                  </a:cubicBezTo>
                  <a:cubicBezTo>
                    <a:pt x="52" y="68"/>
                    <a:pt x="46" y="58"/>
                    <a:pt x="42" y="57"/>
                  </a:cubicBezTo>
                  <a:cubicBezTo>
                    <a:pt x="39" y="56"/>
                    <a:pt x="35" y="57"/>
                    <a:pt x="34" y="57"/>
                  </a:cubicBezTo>
                  <a:cubicBezTo>
                    <a:pt x="32" y="57"/>
                    <a:pt x="30" y="60"/>
                    <a:pt x="28" y="59"/>
                  </a:cubicBezTo>
                  <a:cubicBezTo>
                    <a:pt x="26" y="58"/>
                    <a:pt x="18" y="59"/>
                    <a:pt x="17" y="56"/>
                  </a:cubicBezTo>
                  <a:cubicBezTo>
                    <a:pt x="15" y="53"/>
                    <a:pt x="14" y="52"/>
                    <a:pt x="15" y="49"/>
                  </a:cubicBezTo>
                  <a:cubicBezTo>
                    <a:pt x="16" y="46"/>
                    <a:pt x="18" y="43"/>
                    <a:pt x="16" y="40"/>
                  </a:cubicBezTo>
                  <a:cubicBezTo>
                    <a:pt x="13" y="38"/>
                    <a:pt x="10" y="37"/>
                    <a:pt x="10" y="34"/>
                  </a:cubicBezTo>
                  <a:cubicBezTo>
                    <a:pt x="10" y="31"/>
                    <a:pt x="8" y="30"/>
                    <a:pt x="7" y="30"/>
                  </a:cubicBezTo>
                  <a:cubicBezTo>
                    <a:pt x="5" y="30"/>
                    <a:pt x="0" y="31"/>
                    <a:pt x="1" y="28"/>
                  </a:cubicBezTo>
                  <a:cubicBezTo>
                    <a:pt x="3" y="26"/>
                    <a:pt x="6" y="20"/>
                    <a:pt x="6" y="16"/>
                  </a:cubicBezTo>
                  <a:cubicBezTo>
                    <a:pt x="7" y="13"/>
                    <a:pt x="7" y="11"/>
                    <a:pt x="8" y="8"/>
                  </a:cubicBezTo>
                  <a:cubicBezTo>
                    <a:pt x="8" y="7"/>
                    <a:pt x="13" y="3"/>
                    <a:pt x="18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2" name="Freeform 1280"/>
            <p:cNvSpPr>
              <a:spLocks/>
            </p:cNvSpPr>
            <p:nvPr/>
          </p:nvSpPr>
          <p:spPr bwMode="auto">
            <a:xfrm>
              <a:off x="7953375" y="3330575"/>
              <a:ext cx="566738" cy="784225"/>
            </a:xfrm>
            <a:custGeom>
              <a:avLst/>
              <a:gdLst>
                <a:gd name="T0" fmla="*/ 1045042021 w 297"/>
                <a:gd name="T1" fmla="*/ 98300982 h 411"/>
                <a:gd name="T2" fmla="*/ 975857794 w 297"/>
                <a:gd name="T3" fmla="*/ 127427998 h 411"/>
                <a:gd name="T4" fmla="*/ 917598297 w 297"/>
                <a:gd name="T5" fmla="*/ 120146699 h 411"/>
                <a:gd name="T6" fmla="*/ 862977752 w 297"/>
                <a:gd name="T7" fmla="*/ 149273714 h 411"/>
                <a:gd name="T8" fmla="*/ 764664969 w 297"/>
                <a:gd name="T9" fmla="*/ 163836253 h 411"/>
                <a:gd name="T10" fmla="*/ 677274769 w 297"/>
                <a:gd name="T11" fmla="*/ 101943525 h 411"/>
                <a:gd name="T12" fmla="*/ 680915629 w 297"/>
                <a:gd name="T13" fmla="*/ 29126993 h 411"/>
                <a:gd name="T14" fmla="*/ 651784927 w 297"/>
                <a:gd name="T15" fmla="*/ 0 h 411"/>
                <a:gd name="T16" fmla="*/ 553472144 w 297"/>
                <a:gd name="T17" fmla="*/ 47330174 h 411"/>
                <a:gd name="T18" fmla="*/ 524341441 w 297"/>
                <a:gd name="T19" fmla="*/ 54611443 h 411"/>
                <a:gd name="T20" fmla="*/ 451516473 w 297"/>
                <a:gd name="T21" fmla="*/ 47330174 h 411"/>
                <a:gd name="T22" fmla="*/ 484288036 w 297"/>
                <a:gd name="T23" fmla="*/ 120146699 h 411"/>
                <a:gd name="T24" fmla="*/ 484288036 w 297"/>
                <a:gd name="T25" fmla="*/ 149273714 h 411"/>
                <a:gd name="T26" fmla="*/ 418744909 w 297"/>
                <a:gd name="T27" fmla="*/ 203885142 h 411"/>
                <a:gd name="T28" fmla="*/ 389614206 w 297"/>
                <a:gd name="T29" fmla="*/ 203885142 h 411"/>
                <a:gd name="T30" fmla="*/ 324072987 w 297"/>
                <a:gd name="T31" fmla="*/ 145633079 h 411"/>
                <a:gd name="T32" fmla="*/ 200268394 w 297"/>
                <a:gd name="T33" fmla="*/ 160195618 h 411"/>
                <a:gd name="T34" fmla="*/ 229399097 w 297"/>
                <a:gd name="T35" fmla="*/ 196603873 h 411"/>
                <a:gd name="T36" fmla="*/ 189345812 w 297"/>
                <a:gd name="T37" fmla="*/ 233012128 h 411"/>
                <a:gd name="T38" fmla="*/ 222117376 w 297"/>
                <a:gd name="T39" fmla="*/ 309469332 h 411"/>
                <a:gd name="T40" fmla="*/ 185704951 w 297"/>
                <a:gd name="T41" fmla="*/ 447819175 h 411"/>
                <a:gd name="T42" fmla="*/ 163855970 w 297"/>
                <a:gd name="T43" fmla="*/ 447819175 h 411"/>
                <a:gd name="T44" fmla="*/ 105596442 w 297"/>
                <a:gd name="T45" fmla="*/ 462381713 h 411"/>
                <a:gd name="T46" fmla="*/ 43696069 w 297"/>
                <a:gd name="T47" fmla="*/ 531557708 h 411"/>
                <a:gd name="T48" fmla="*/ 10924494 w 297"/>
                <a:gd name="T49" fmla="*/ 571606597 h 411"/>
                <a:gd name="T50" fmla="*/ 29130710 w 297"/>
                <a:gd name="T51" fmla="*/ 644423107 h 411"/>
                <a:gd name="T52" fmla="*/ 65543157 w 297"/>
                <a:gd name="T53" fmla="*/ 695393901 h 411"/>
                <a:gd name="T54" fmla="*/ 123802655 w 297"/>
                <a:gd name="T55" fmla="*/ 724520886 h 411"/>
                <a:gd name="T56" fmla="*/ 163855970 w 297"/>
                <a:gd name="T57" fmla="*/ 768210411 h 411"/>
                <a:gd name="T58" fmla="*/ 211192885 w 297"/>
                <a:gd name="T59" fmla="*/ 771851045 h 411"/>
                <a:gd name="T60" fmla="*/ 258529860 w 297"/>
                <a:gd name="T61" fmla="*/ 775491680 h 411"/>
                <a:gd name="T62" fmla="*/ 298583145 w 297"/>
                <a:gd name="T63" fmla="*/ 753647872 h 411"/>
                <a:gd name="T64" fmla="*/ 364126272 w 297"/>
                <a:gd name="T65" fmla="*/ 720880252 h 411"/>
                <a:gd name="T66" fmla="*/ 418744909 w 297"/>
                <a:gd name="T67" fmla="*/ 728161521 h 411"/>
                <a:gd name="T68" fmla="*/ 411463187 w 297"/>
                <a:gd name="T69" fmla="*/ 775491680 h 411"/>
                <a:gd name="T70" fmla="*/ 506135229 w 297"/>
                <a:gd name="T71" fmla="*/ 848308190 h 411"/>
                <a:gd name="T72" fmla="*/ 564394726 w 297"/>
                <a:gd name="T73" fmla="*/ 873794541 h 411"/>
                <a:gd name="T74" fmla="*/ 622656132 w 297"/>
                <a:gd name="T75" fmla="*/ 895638349 h 411"/>
                <a:gd name="T76" fmla="*/ 648144066 w 297"/>
                <a:gd name="T77" fmla="*/ 932046604 h 411"/>
                <a:gd name="T78" fmla="*/ 651784927 w 297"/>
                <a:gd name="T79" fmla="*/ 972095494 h 411"/>
                <a:gd name="T80" fmla="*/ 662709417 w 297"/>
                <a:gd name="T81" fmla="*/ 1004863352 h 411"/>
                <a:gd name="T82" fmla="*/ 750099618 w 297"/>
                <a:gd name="T83" fmla="*/ 1030349703 h 411"/>
                <a:gd name="T84" fmla="*/ 775587551 w 297"/>
                <a:gd name="T85" fmla="*/ 1092242401 h 411"/>
                <a:gd name="T86" fmla="*/ 771946691 w 297"/>
                <a:gd name="T87" fmla="*/ 1168699546 h 411"/>
                <a:gd name="T88" fmla="*/ 775587551 w 297"/>
                <a:gd name="T89" fmla="*/ 1270641133 h 411"/>
                <a:gd name="T90" fmla="*/ 822924467 w 297"/>
                <a:gd name="T91" fmla="*/ 1328895104 h 411"/>
                <a:gd name="T92" fmla="*/ 862977752 w 297"/>
                <a:gd name="T93" fmla="*/ 1332535739 h 411"/>
                <a:gd name="T94" fmla="*/ 884826733 w 297"/>
                <a:gd name="T95" fmla="*/ 1398070979 h 411"/>
                <a:gd name="T96" fmla="*/ 924880018 w 297"/>
                <a:gd name="T97" fmla="*/ 1405352249 h 411"/>
                <a:gd name="T98" fmla="*/ 939445370 w 297"/>
                <a:gd name="T99" fmla="*/ 1463604312 h 4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411"/>
                <a:gd name="T152" fmla="*/ 297 w 297"/>
                <a:gd name="T153" fmla="*/ 411 h 4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411">
                  <a:moveTo>
                    <a:pt x="297" y="10"/>
                  </a:moveTo>
                  <a:cubicBezTo>
                    <a:pt x="293" y="15"/>
                    <a:pt x="289" y="23"/>
                    <a:pt x="287" y="27"/>
                  </a:cubicBezTo>
                  <a:cubicBezTo>
                    <a:pt x="284" y="33"/>
                    <a:pt x="281" y="35"/>
                    <a:pt x="277" y="37"/>
                  </a:cubicBezTo>
                  <a:cubicBezTo>
                    <a:pt x="273" y="38"/>
                    <a:pt x="274" y="35"/>
                    <a:pt x="268" y="35"/>
                  </a:cubicBezTo>
                  <a:cubicBezTo>
                    <a:pt x="262" y="35"/>
                    <a:pt x="261" y="37"/>
                    <a:pt x="258" y="36"/>
                  </a:cubicBezTo>
                  <a:cubicBezTo>
                    <a:pt x="255" y="36"/>
                    <a:pt x="254" y="33"/>
                    <a:pt x="252" y="33"/>
                  </a:cubicBezTo>
                  <a:cubicBezTo>
                    <a:pt x="250" y="33"/>
                    <a:pt x="245" y="34"/>
                    <a:pt x="241" y="34"/>
                  </a:cubicBezTo>
                  <a:cubicBezTo>
                    <a:pt x="238" y="34"/>
                    <a:pt x="239" y="38"/>
                    <a:pt x="237" y="41"/>
                  </a:cubicBezTo>
                  <a:cubicBezTo>
                    <a:pt x="236" y="44"/>
                    <a:pt x="227" y="40"/>
                    <a:pt x="224" y="41"/>
                  </a:cubicBezTo>
                  <a:cubicBezTo>
                    <a:pt x="220" y="41"/>
                    <a:pt x="212" y="45"/>
                    <a:pt x="210" y="45"/>
                  </a:cubicBezTo>
                  <a:cubicBezTo>
                    <a:pt x="208" y="45"/>
                    <a:pt x="206" y="49"/>
                    <a:pt x="200" y="49"/>
                  </a:cubicBezTo>
                  <a:cubicBezTo>
                    <a:pt x="194" y="49"/>
                    <a:pt x="186" y="33"/>
                    <a:pt x="186" y="28"/>
                  </a:cubicBezTo>
                  <a:cubicBezTo>
                    <a:pt x="186" y="23"/>
                    <a:pt x="190" y="19"/>
                    <a:pt x="190" y="16"/>
                  </a:cubicBezTo>
                  <a:cubicBezTo>
                    <a:pt x="190" y="13"/>
                    <a:pt x="189" y="11"/>
                    <a:pt x="187" y="8"/>
                  </a:cubicBezTo>
                  <a:cubicBezTo>
                    <a:pt x="184" y="4"/>
                    <a:pt x="185" y="5"/>
                    <a:pt x="185" y="2"/>
                  </a:cubicBezTo>
                  <a:cubicBezTo>
                    <a:pt x="184" y="0"/>
                    <a:pt x="181" y="0"/>
                    <a:pt x="179" y="0"/>
                  </a:cubicBezTo>
                  <a:cubicBezTo>
                    <a:pt x="179" y="1"/>
                    <a:pt x="177" y="2"/>
                    <a:pt x="174" y="4"/>
                  </a:cubicBezTo>
                  <a:cubicBezTo>
                    <a:pt x="169" y="8"/>
                    <a:pt x="155" y="13"/>
                    <a:pt x="152" y="13"/>
                  </a:cubicBezTo>
                  <a:cubicBezTo>
                    <a:pt x="148" y="13"/>
                    <a:pt x="150" y="15"/>
                    <a:pt x="148" y="18"/>
                  </a:cubicBezTo>
                  <a:cubicBezTo>
                    <a:pt x="146" y="20"/>
                    <a:pt x="145" y="16"/>
                    <a:pt x="144" y="15"/>
                  </a:cubicBezTo>
                  <a:cubicBezTo>
                    <a:pt x="143" y="14"/>
                    <a:pt x="139" y="15"/>
                    <a:pt x="134" y="14"/>
                  </a:cubicBezTo>
                  <a:cubicBezTo>
                    <a:pt x="129" y="13"/>
                    <a:pt x="127" y="12"/>
                    <a:pt x="124" y="13"/>
                  </a:cubicBezTo>
                  <a:cubicBezTo>
                    <a:pt x="121" y="14"/>
                    <a:pt x="126" y="16"/>
                    <a:pt x="129" y="19"/>
                  </a:cubicBezTo>
                  <a:cubicBezTo>
                    <a:pt x="131" y="23"/>
                    <a:pt x="132" y="29"/>
                    <a:pt x="133" y="33"/>
                  </a:cubicBezTo>
                  <a:cubicBezTo>
                    <a:pt x="134" y="36"/>
                    <a:pt x="137" y="33"/>
                    <a:pt x="139" y="35"/>
                  </a:cubicBezTo>
                  <a:cubicBezTo>
                    <a:pt x="142" y="36"/>
                    <a:pt x="136" y="38"/>
                    <a:pt x="133" y="41"/>
                  </a:cubicBezTo>
                  <a:cubicBezTo>
                    <a:pt x="130" y="43"/>
                    <a:pt x="132" y="45"/>
                    <a:pt x="128" y="47"/>
                  </a:cubicBezTo>
                  <a:cubicBezTo>
                    <a:pt x="125" y="49"/>
                    <a:pt x="118" y="54"/>
                    <a:pt x="115" y="56"/>
                  </a:cubicBezTo>
                  <a:cubicBezTo>
                    <a:pt x="112" y="58"/>
                    <a:pt x="113" y="55"/>
                    <a:pt x="111" y="54"/>
                  </a:cubicBezTo>
                  <a:cubicBezTo>
                    <a:pt x="110" y="54"/>
                    <a:pt x="108" y="54"/>
                    <a:pt x="107" y="56"/>
                  </a:cubicBezTo>
                  <a:cubicBezTo>
                    <a:pt x="105" y="57"/>
                    <a:pt x="101" y="54"/>
                    <a:pt x="98" y="52"/>
                  </a:cubicBezTo>
                  <a:cubicBezTo>
                    <a:pt x="94" y="51"/>
                    <a:pt x="90" y="42"/>
                    <a:pt x="89" y="40"/>
                  </a:cubicBezTo>
                  <a:cubicBezTo>
                    <a:pt x="88" y="38"/>
                    <a:pt x="81" y="41"/>
                    <a:pt x="75" y="44"/>
                  </a:cubicBezTo>
                  <a:cubicBezTo>
                    <a:pt x="69" y="46"/>
                    <a:pt x="55" y="44"/>
                    <a:pt x="55" y="44"/>
                  </a:cubicBezTo>
                  <a:cubicBezTo>
                    <a:pt x="55" y="44"/>
                    <a:pt x="55" y="48"/>
                    <a:pt x="55" y="51"/>
                  </a:cubicBezTo>
                  <a:cubicBezTo>
                    <a:pt x="55" y="53"/>
                    <a:pt x="59" y="52"/>
                    <a:pt x="63" y="54"/>
                  </a:cubicBezTo>
                  <a:cubicBezTo>
                    <a:pt x="67" y="56"/>
                    <a:pt x="59" y="56"/>
                    <a:pt x="54" y="58"/>
                  </a:cubicBezTo>
                  <a:cubicBezTo>
                    <a:pt x="50" y="59"/>
                    <a:pt x="52" y="61"/>
                    <a:pt x="52" y="64"/>
                  </a:cubicBezTo>
                  <a:cubicBezTo>
                    <a:pt x="52" y="67"/>
                    <a:pt x="54" y="69"/>
                    <a:pt x="56" y="72"/>
                  </a:cubicBezTo>
                  <a:cubicBezTo>
                    <a:pt x="59" y="76"/>
                    <a:pt x="61" y="80"/>
                    <a:pt x="61" y="85"/>
                  </a:cubicBezTo>
                  <a:cubicBezTo>
                    <a:pt x="61" y="90"/>
                    <a:pt x="56" y="106"/>
                    <a:pt x="56" y="110"/>
                  </a:cubicBezTo>
                  <a:cubicBezTo>
                    <a:pt x="56" y="113"/>
                    <a:pt x="56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9" y="123"/>
                    <a:pt x="48" y="123"/>
                    <a:pt x="45" y="123"/>
                  </a:cubicBezTo>
                  <a:cubicBezTo>
                    <a:pt x="42" y="123"/>
                    <a:pt x="41" y="122"/>
                    <a:pt x="39" y="124"/>
                  </a:cubicBezTo>
                  <a:cubicBezTo>
                    <a:pt x="37" y="126"/>
                    <a:pt x="34" y="126"/>
                    <a:pt x="29" y="127"/>
                  </a:cubicBezTo>
                  <a:cubicBezTo>
                    <a:pt x="23" y="127"/>
                    <a:pt x="15" y="132"/>
                    <a:pt x="14" y="134"/>
                  </a:cubicBezTo>
                  <a:cubicBezTo>
                    <a:pt x="12" y="135"/>
                    <a:pt x="13" y="143"/>
                    <a:pt x="12" y="146"/>
                  </a:cubicBezTo>
                  <a:cubicBezTo>
                    <a:pt x="12" y="148"/>
                    <a:pt x="13" y="151"/>
                    <a:pt x="10" y="152"/>
                  </a:cubicBezTo>
                  <a:cubicBezTo>
                    <a:pt x="8" y="153"/>
                    <a:pt x="3" y="154"/>
                    <a:pt x="3" y="157"/>
                  </a:cubicBezTo>
                  <a:cubicBezTo>
                    <a:pt x="3" y="160"/>
                    <a:pt x="0" y="165"/>
                    <a:pt x="1" y="168"/>
                  </a:cubicBezTo>
                  <a:cubicBezTo>
                    <a:pt x="2" y="171"/>
                    <a:pt x="7" y="174"/>
                    <a:pt x="8" y="177"/>
                  </a:cubicBezTo>
                  <a:cubicBezTo>
                    <a:pt x="10" y="181"/>
                    <a:pt x="10" y="184"/>
                    <a:pt x="11" y="188"/>
                  </a:cubicBezTo>
                  <a:cubicBezTo>
                    <a:pt x="13" y="191"/>
                    <a:pt x="16" y="190"/>
                    <a:pt x="18" y="191"/>
                  </a:cubicBezTo>
                  <a:cubicBezTo>
                    <a:pt x="20" y="192"/>
                    <a:pt x="20" y="197"/>
                    <a:pt x="25" y="198"/>
                  </a:cubicBezTo>
                  <a:cubicBezTo>
                    <a:pt x="29" y="199"/>
                    <a:pt x="31" y="200"/>
                    <a:pt x="34" y="199"/>
                  </a:cubicBezTo>
                  <a:cubicBezTo>
                    <a:pt x="38" y="197"/>
                    <a:pt x="45" y="191"/>
                    <a:pt x="45" y="191"/>
                  </a:cubicBezTo>
                  <a:cubicBezTo>
                    <a:pt x="45" y="211"/>
                    <a:pt x="45" y="211"/>
                    <a:pt x="45" y="211"/>
                  </a:cubicBezTo>
                  <a:cubicBezTo>
                    <a:pt x="45" y="211"/>
                    <a:pt x="48" y="214"/>
                    <a:pt x="50" y="213"/>
                  </a:cubicBezTo>
                  <a:cubicBezTo>
                    <a:pt x="52" y="213"/>
                    <a:pt x="56" y="211"/>
                    <a:pt x="58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62" y="211"/>
                    <a:pt x="69" y="213"/>
                    <a:pt x="71" y="213"/>
                  </a:cubicBezTo>
                  <a:cubicBezTo>
                    <a:pt x="73" y="213"/>
                    <a:pt x="77" y="207"/>
                    <a:pt x="77" y="207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2" y="207"/>
                    <a:pt x="91" y="202"/>
                    <a:pt x="94" y="200"/>
                  </a:cubicBezTo>
                  <a:cubicBezTo>
                    <a:pt x="96" y="198"/>
                    <a:pt x="97" y="197"/>
                    <a:pt x="100" y="198"/>
                  </a:cubicBezTo>
                  <a:cubicBezTo>
                    <a:pt x="103" y="198"/>
                    <a:pt x="109" y="196"/>
                    <a:pt x="113" y="195"/>
                  </a:cubicBezTo>
                  <a:cubicBezTo>
                    <a:pt x="116" y="194"/>
                    <a:pt x="115" y="198"/>
                    <a:pt x="115" y="200"/>
                  </a:cubicBezTo>
                  <a:cubicBezTo>
                    <a:pt x="115" y="202"/>
                    <a:pt x="115" y="202"/>
                    <a:pt x="114" y="204"/>
                  </a:cubicBezTo>
                  <a:cubicBezTo>
                    <a:pt x="113" y="206"/>
                    <a:pt x="113" y="207"/>
                    <a:pt x="113" y="213"/>
                  </a:cubicBezTo>
                  <a:cubicBezTo>
                    <a:pt x="113" y="219"/>
                    <a:pt x="126" y="231"/>
                    <a:pt x="128" y="232"/>
                  </a:cubicBezTo>
                  <a:cubicBezTo>
                    <a:pt x="130" y="233"/>
                    <a:pt x="136" y="232"/>
                    <a:pt x="139" y="233"/>
                  </a:cubicBezTo>
                  <a:cubicBezTo>
                    <a:pt x="142" y="233"/>
                    <a:pt x="145" y="235"/>
                    <a:pt x="148" y="237"/>
                  </a:cubicBezTo>
                  <a:cubicBezTo>
                    <a:pt x="151" y="239"/>
                    <a:pt x="152" y="240"/>
                    <a:pt x="155" y="240"/>
                  </a:cubicBezTo>
                  <a:cubicBezTo>
                    <a:pt x="157" y="241"/>
                    <a:pt x="157" y="242"/>
                    <a:pt x="159" y="244"/>
                  </a:cubicBezTo>
                  <a:cubicBezTo>
                    <a:pt x="161" y="246"/>
                    <a:pt x="168" y="246"/>
                    <a:pt x="171" y="246"/>
                  </a:cubicBezTo>
                  <a:cubicBezTo>
                    <a:pt x="173" y="246"/>
                    <a:pt x="176" y="248"/>
                    <a:pt x="178" y="250"/>
                  </a:cubicBezTo>
                  <a:cubicBezTo>
                    <a:pt x="179" y="252"/>
                    <a:pt x="178" y="253"/>
                    <a:pt x="178" y="256"/>
                  </a:cubicBezTo>
                  <a:cubicBezTo>
                    <a:pt x="177" y="258"/>
                    <a:pt x="180" y="260"/>
                    <a:pt x="181" y="262"/>
                  </a:cubicBezTo>
                  <a:cubicBezTo>
                    <a:pt x="182" y="264"/>
                    <a:pt x="180" y="265"/>
                    <a:pt x="179" y="267"/>
                  </a:cubicBezTo>
                  <a:cubicBezTo>
                    <a:pt x="177" y="268"/>
                    <a:pt x="179" y="268"/>
                    <a:pt x="180" y="270"/>
                  </a:cubicBezTo>
                  <a:cubicBezTo>
                    <a:pt x="181" y="272"/>
                    <a:pt x="182" y="273"/>
                    <a:pt x="182" y="276"/>
                  </a:cubicBezTo>
                  <a:cubicBezTo>
                    <a:pt x="182" y="279"/>
                    <a:pt x="183" y="283"/>
                    <a:pt x="183" y="283"/>
                  </a:cubicBezTo>
                  <a:cubicBezTo>
                    <a:pt x="206" y="283"/>
                    <a:pt x="206" y="283"/>
                    <a:pt x="206" y="283"/>
                  </a:cubicBezTo>
                  <a:cubicBezTo>
                    <a:pt x="206" y="283"/>
                    <a:pt x="206" y="293"/>
                    <a:pt x="206" y="295"/>
                  </a:cubicBezTo>
                  <a:cubicBezTo>
                    <a:pt x="206" y="297"/>
                    <a:pt x="210" y="298"/>
                    <a:pt x="213" y="300"/>
                  </a:cubicBezTo>
                  <a:cubicBezTo>
                    <a:pt x="216" y="301"/>
                    <a:pt x="216" y="304"/>
                    <a:pt x="216" y="307"/>
                  </a:cubicBezTo>
                  <a:cubicBezTo>
                    <a:pt x="217" y="310"/>
                    <a:pt x="215" y="317"/>
                    <a:pt x="212" y="321"/>
                  </a:cubicBezTo>
                  <a:cubicBezTo>
                    <a:pt x="210" y="325"/>
                    <a:pt x="210" y="332"/>
                    <a:pt x="210" y="334"/>
                  </a:cubicBezTo>
                  <a:cubicBezTo>
                    <a:pt x="210" y="336"/>
                    <a:pt x="213" y="345"/>
                    <a:pt x="213" y="349"/>
                  </a:cubicBezTo>
                  <a:cubicBezTo>
                    <a:pt x="214" y="354"/>
                    <a:pt x="211" y="358"/>
                    <a:pt x="212" y="360"/>
                  </a:cubicBezTo>
                  <a:cubicBezTo>
                    <a:pt x="212" y="363"/>
                    <a:pt x="224" y="364"/>
                    <a:pt x="226" y="365"/>
                  </a:cubicBezTo>
                  <a:cubicBezTo>
                    <a:pt x="228" y="365"/>
                    <a:pt x="229" y="364"/>
                    <a:pt x="230" y="363"/>
                  </a:cubicBezTo>
                  <a:cubicBezTo>
                    <a:pt x="232" y="362"/>
                    <a:pt x="235" y="364"/>
                    <a:pt x="237" y="366"/>
                  </a:cubicBezTo>
                  <a:cubicBezTo>
                    <a:pt x="239" y="367"/>
                    <a:pt x="242" y="372"/>
                    <a:pt x="244" y="375"/>
                  </a:cubicBezTo>
                  <a:cubicBezTo>
                    <a:pt x="246" y="379"/>
                    <a:pt x="243" y="382"/>
                    <a:pt x="243" y="384"/>
                  </a:cubicBezTo>
                  <a:cubicBezTo>
                    <a:pt x="243" y="386"/>
                    <a:pt x="246" y="388"/>
                    <a:pt x="248" y="388"/>
                  </a:cubicBezTo>
                  <a:cubicBezTo>
                    <a:pt x="250" y="388"/>
                    <a:pt x="253" y="386"/>
                    <a:pt x="254" y="386"/>
                  </a:cubicBezTo>
                  <a:cubicBezTo>
                    <a:pt x="256" y="386"/>
                    <a:pt x="257" y="387"/>
                    <a:pt x="259" y="389"/>
                  </a:cubicBezTo>
                  <a:cubicBezTo>
                    <a:pt x="261" y="391"/>
                    <a:pt x="260" y="397"/>
                    <a:pt x="258" y="402"/>
                  </a:cubicBezTo>
                  <a:cubicBezTo>
                    <a:pt x="257" y="406"/>
                    <a:pt x="257" y="409"/>
                    <a:pt x="257" y="41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3" name="Freeform 1281"/>
            <p:cNvSpPr>
              <a:spLocks/>
            </p:cNvSpPr>
            <p:nvPr/>
          </p:nvSpPr>
          <p:spPr bwMode="auto">
            <a:xfrm>
              <a:off x="8426697" y="3305175"/>
              <a:ext cx="42863" cy="106363"/>
            </a:xfrm>
            <a:custGeom>
              <a:avLst/>
              <a:gdLst>
                <a:gd name="T0" fmla="*/ 49347001 w 22"/>
                <a:gd name="T1" fmla="*/ 0 h 55"/>
                <a:gd name="T2" fmla="*/ 49347001 w 22"/>
                <a:gd name="T3" fmla="*/ 26178835 h 55"/>
                <a:gd name="T4" fmla="*/ 41756356 w 22"/>
                <a:gd name="T5" fmla="*/ 52357671 h 55"/>
                <a:gd name="T6" fmla="*/ 15183242 w 22"/>
                <a:gd name="T7" fmla="*/ 59837888 h 55"/>
                <a:gd name="T8" fmla="*/ 7592595 w 22"/>
                <a:gd name="T9" fmla="*/ 86016731 h 55"/>
                <a:gd name="T10" fmla="*/ 26571162 w 22"/>
                <a:gd name="T11" fmla="*/ 119675777 h 55"/>
                <a:gd name="T12" fmla="*/ 49347001 w 22"/>
                <a:gd name="T13" fmla="*/ 157074961 h 55"/>
                <a:gd name="T14" fmla="*/ 83510764 w 22"/>
                <a:gd name="T15" fmla="*/ 205692508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55"/>
                <a:gd name="T26" fmla="*/ 22 w 22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55">
                  <a:moveTo>
                    <a:pt x="13" y="0"/>
                  </a:moveTo>
                  <a:cubicBezTo>
                    <a:pt x="12" y="3"/>
                    <a:pt x="12" y="5"/>
                    <a:pt x="13" y="7"/>
                  </a:cubicBezTo>
                  <a:cubicBezTo>
                    <a:pt x="15" y="9"/>
                    <a:pt x="13" y="12"/>
                    <a:pt x="11" y="14"/>
                  </a:cubicBezTo>
                  <a:cubicBezTo>
                    <a:pt x="10" y="16"/>
                    <a:pt x="5" y="15"/>
                    <a:pt x="4" y="16"/>
                  </a:cubicBezTo>
                  <a:cubicBezTo>
                    <a:pt x="2" y="18"/>
                    <a:pt x="4" y="21"/>
                    <a:pt x="2" y="23"/>
                  </a:cubicBezTo>
                  <a:cubicBezTo>
                    <a:pt x="0" y="25"/>
                    <a:pt x="5" y="30"/>
                    <a:pt x="7" y="32"/>
                  </a:cubicBezTo>
                  <a:cubicBezTo>
                    <a:pt x="9" y="34"/>
                    <a:pt x="10" y="38"/>
                    <a:pt x="13" y="42"/>
                  </a:cubicBezTo>
                  <a:cubicBezTo>
                    <a:pt x="16" y="44"/>
                    <a:pt x="20" y="51"/>
                    <a:pt x="22" y="5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4" name="Freeform 1282"/>
            <p:cNvSpPr>
              <a:spLocks/>
            </p:cNvSpPr>
            <p:nvPr/>
          </p:nvSpPr>
          <p:spPr bwMode="auto">
            <a:xfrm>
              <a:off x="8443913" y="3311525"/>
              <a:ext cx="19050" cy="87313"/>
            </a:xfrm>
            <a:custGeom>
              <a:avLst/>
              <a:gdLst>
                <a:gd name="T0" fmla="*/ 0 w 10"/>
                <a:gd name="T1" fmla="*/ 165729569 h 46"/>
                <a:gd name="T2" fmla="*/ 21774149 w 10"/>
                <a:gd name="T3" fmla="*/ 126098971 h 46"/>
                <a:gd name="T4" fmla="*/ 3629025 w 10"/>
                <a:gd name="T5" fmla="*/ 54042948 h 46"/>
                <a:gd name="T6" fmla="*/ 36290251 w 1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46"/>
                <a:gd name="T14" fmla="*/ 10 w 1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46">
                  <a:moveTo>
                    <a:pt x="0" y="46"/>
                  </a:moveTo>
                  <a:cubicBezTo>
                    <a:pt x="2" y="43"/>
                    <a:pt x="6" y="38"/>
                    <a:pt x="6" y="35"/>
                  </a:cubicBezTo>
                  <a:cubicBezTo>
                    <a:pt x="6" y="32"/>
                    <a:pt x="1" y="19"/>
                    <a:pt x="1" y="15"/>
                  </a:cubicBezTo>
                  <a:cubicBezTo>
                    <a:pt x="1" y="11"/>
                    <a:pt x="5" y="5"/>
                    <a:pt x="1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5" name="Freeform 1283"/>
            <p:cNvSpPr>
              <a:spLocks/>
            </p:cNvSpPr>
            <p:nvPr/>
          </p:nvSpPr>
          <p:spPr bwMode="auto">
            <a:xfrm>
              <a:off x="8007350" y="2954338"/>
              <a:ext cx="1588" cy="41275"/>
            </a:xfrm>
            <a:custGeom>
              <a:avLst/>
              <a:gdLst>
                <a:gd name="T0" fmla="*/ 0 w 1"/>
                <a:gd name="T1" fmla="*/ 0 h 21"/>
                <a:gd name="T2" fmla="*/ 2521744 w 1"/>
                <a:gd name="T3" fmla="*/ 81125031 h 21"/>
                <a:gd name="T4" fmla="*/ 0 60000 65536"/>
                <a:gd name="T5" fmla="*/ 0 60000 65536"/>
                <a:gd name="T6" fmla="*/ 0 w 1"/>
                <a:gd name="T7" fmla="*/ 0 h 21"/>
                <a:gd name="T8" fmla="*/ 1 w 1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">
                  <a:moveTo>
                    <a:pt x="0" y="0"/>
                  </a:moveTo>
                  <a:cubicBezTo>
                    <a:pt x="0" y="6"/>
                    <a:pt x="1" y="15"/>
                    <a:pt x="1" y="2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6" name="Line 1284"/>
            <p:cNvSpPr>
              <a:spLocks noChangeShapeType="1"/>
            </p:cNvSpPr>
            <p:nvPr/>
          </p:nvSpPr>
          <p:spPr bwMode="auto">
            <a:xfrm>
              <a:off x="511175" y="2741613"/>
              <a:ext cx="107950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7" name="Freeform 1285"/>
            <p:cNvSpPr>
              <a:spLocks/>
            </p:cNvSpPr>
            <p:nvPr/>
          </p:nvSpPr>
          <p:spPr bwMode="auto">
            <a:xfrm>
              <a:off x="619125" y="2474913"/>
              <a:ext cx="515938" cy="501650"/>
            </a:xfrm>
            <a:custGeom>
              <a:avLst/>
              <a:gdLst>
                <a:gd name="T0" fmla="*/ 891643507 w 271"/>
                <a:gd name="T1" fmla="*/ 658519512 h 263"/>
                <a:gd name="T2" fmla="*/ 880770737 w 271"/>
                <a:gd name="T3" fmla="*/ 614860723 h 263"/>
                <a:gd name="T4" fmla="*/ 862648185 w 271"/>
                <a:gd name="T5" fmla="*/ 582116154 h 263"/>
                <a:gd name="T6" fmla="*/ 888018616 w 271"/>
                <a:gd name="T7" fmla="*/ 556648368 h 263"/>
                <a:gd name="T8" fmla="*/ 880770737 w 271"/>
                <a:gd name="T9" fmla="*/ 531180582 h 263"/>
                <a:gd name="T10" fmla="*/ 888018616 w 271"/>
                <a:gd name="T11" fmla="*/ 498437802 h 263"/>
                <a:gd name="T12" fmla="*/ 880770737 w 271"/>
                <a:gd name="T13" fmla="*/ 476607454 h 263"/>
                <a:gd name="T14" fmla="*/ 880770737 w 271"/>
                <a:gd name="T15" fmla="*/ 414757661 h 263"/>
                <a:gd name="T16" fmla="*/ 862648185 w 271"/>
                <a:gd name="T17" fmla="*/ 385652438 h 263"/>
                <a:gd name="T18" fmla="*/ 855398403 w 271"/>
                <a:gd name="T19" fmla="*/ 320163301 h 263"/>
                <a:gd name="T20" fmla="*/ 840900742 w 271"/>
                <a:gd name="T21" fmla="*/ 272867074 h 263"/>
                <a:gd name="T22" fmla="*/ 811903517 w 271"/>
                <a:gd name="T23" fmla="*/ 243761791 h 263"/>
                <a:gd name="T24" fmla="*/ 790156073 w 271"/>
                <a:gd name="T25" fmla="*/ 218294005 h 263"/>
                <a:gd name="T26" fmla="*/ 768408630 w 271"/>
                <a:gd name="T27" fmla="*/ 174635216 h 263"/>
                <a:gd name="T28" fmla="*/ 804653734 w 271"/>
                <a:gd name="T29" fmla="*/ 127338989 h 263"/>
                <a:gd name="T30" fmla="*/ 804653734 w 271"/>
                <a:gd name="T31" fmla="*/ 61849807 h 263"/>
                <a:gd name="T32" fmla="*/ 819153299 w 271"/>
                <a:gd name="T33" fmla="*/ 18191011 h 263"/>
                <a:gd name="T34" fmla="*/ 801028843 w 271"/>
                <a:gd name="T35" fmla="*/ 14553569 h 263"/>
                <a:gd name="T36" fmla="*/ 786531182 w 271"/>
                <a:gd name="T37" fmla="*/ 18191011 h 263"/>
                <a:gd name="T38" fmla="*/ 768408630 w 271"/>
                <a:gd name="T39" fmla="*/ 3637439 h 263"/>
                <a:gd name="T40" fmla="*/ 746661187 w 271"/>
                <a:gd name="T41" fmla="*/ 14553569 h 263"/>
                <a:gd name="T42" fmla="*/ 721288852 w 271"/>
                <a:gd name="T43" fmla="*/ 3637439 h 263"/>
                <a:gd name="T44" fmla="*/ 692293531 w 271"/>
                <a:gd name="T45" fmla="*/ 21828448 h 263"/>
                <a:gd name="T46" fmla="*/ 666921196 w 271"/>
                <a:gd name="T47" fmla="*/ 29105231 h 263"/>
                <a:gd name="T48" fmla="*/ 645173753 w 271"/>
                <a:gd name="T49" fmla="*/ 14553569 h 263"/>
                <a:gd name="T50" fmla="*/ 583556314 w 271"/>
                <a:gd name="T51" fmla="*/ 18191011 h 263"/>
                <a:gd name="T52" fmla="*/ 463944306 w 271"/>
                <a:gd name="T53" fmla="*/ 43658804 h 263"/>
                <a:gd name="T54" fmla="*/ 420449419 w 271"/>
                <a:gd name="T55" fmla="*/ 61849807 h 263"/>
                <a:gd name="T56" fmla="*/ 398701976 w 271"/>
                <a:gd name="T57" fmla="*/ 72764042 h 263"/>
                <a:gd name="T58" fmla="*/ 358831981 w 271"/>
                <a:gd name="T59" fmla="*/ 87317608 h 263"/>
                <a:gd name="T60" fmla="*/ 322586876 w 271"/>
                <a:gd name="T61" fmla="*/ 116422831 h 263"/>
                <a:gd name="T62" fmla="*/ 315337094 w 271"/>
                <a:gd name="T63" fmla="*/ 116422831 h 263"/>
                <a:gd name="T64" fmla="*/ 326211768 w 271"/>
                <a:gd name="T65" fmla="*/ 145529992 h 263"/>
                <a:gd name="T66" fmla="*/ 333459646 w 271"/>
                <a:gd name="T67" fmla="*/ 211017222 h 263"/>
                <a:gd name="T68" fmla="*/ 355207089 w 271"/>
                <a:gd name="T69" fmla="*/ 258313508 h 263"/>
                <a:gd name="T70" fmla="*/ 344334320 w 271"/>
                <a:gd name="T71" fmla="*/ 276504512 h 263"/>
                <a:gd name="T72" fmla="*/ 289964760 w 271"/>
                <a:gd name="T73" fmla="*/ 272867074 h 263"/>
                <a:gd name="T74" fmla="*/ 257344547 w 271"/>
                <a:gd name="T75" fmla="*/ 298334860 h 263"/>
                <a:gd name="T76" fmla="*/ 231972153 w 271"/>
                <a:gd name="T77" fmla="*/ 316525863 h 263"/>
                <a:gd name="T78" fmla="*/ 217474492 w 271"/>
                <a:gd name="T79" fmla="*/ 349270432 h 263"/>
                <a:gd name="T80" fmla="*/ 170354714 w 271"/>
                <a:gd name="T81" fmla="*/ 360184652 h 263"/>
                <a:gd name="T82" fmla="*/ 148607271 w 271"/>
                <a:gd name="T83" fmla="*/ 392929221 h 263"/>
                <a:gd name="T84" fmla="*/ 94239585 w 271"/>
                <a:gd name="T85" fmla="*/ 407480879 h 263"/>
                <a:gd name="T86" fmla="*/ 76115129 w 271"/>
                <a:gd name="T87" fmla="*/ 407480879 h 263"/>
                <a:gd name="T88" fmla="*/ 0 w 271"/>
                <a:gd name="T89" fmla="*/ 458416451 h 263"/>
                <a:gd name="T90" fmla="*/ 0 w 271"/>
                <a:gd name="T91" fmla="*/ 531180582 h 263"/>
                <a:gd name="T92" fmla="*/ 460319414 w 271"/>
                <a:gd name="T93" fmla="*/ 836792106 h 263"/>
                <a:gd name="T94" fmla="*/ 485691749 w 271"/>
                <a:gd name="T95" fmla="*/ 873174112 h 263"/>
                <a:gd name="T96" fmla="*/ 521938876 w 271"/>
                <a:gd name="T97" fmla="*/ 887727678 h 263"/>
                <a:gd name="T98" fmla="*/ 569056750 w 271"/>
                <a:gd name="T99" fmla="*/ 909558026 h 263"/>
                <a:gd name="T100" fmla="*/ 590804193 w 271"/>
                <a:gd name="T101" fmla="*/ 945940032 h 263"/>
                <a:gd name="T102" fmla="*/ 670546087 w 271"/>
                <a:gd name="T103" fmla="*/ 927749029 h 263"/>
                <a:gd name="T104" fmla="*/ 732163526 w 271"/>
                <a:gd name="T105" fmla="*/ 880450895 h 263"/>
                <a:gd name="T106" fmla="*/ 982258171 w 271"/>
                <a:gd name="T107" fmla="*/ 724006742 h 263"/>
                <a:gd name="T108" fmla="*/ 956885837 w 271"/>
                <a:gd name="T109" fmla="*/ 676710515 h 263"/>
                <a:gd name="T110" fmla="*/ 891643507 w 271"/>
                <a:gd name="T111" fmla="*/ 658519512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1"/>
                <a:gd name="T169" fmla="*/ 0 h 263"/>
                <a:gd name="T170" fmla="*/ 271 w 271"/>
                <a:gd name="T171" fmla="*/ 263 h 2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1" h="263">
                  <a:moveTo>
                    <a:pt x="246" y="181"/>
                  </a:moveTo>
                  <a:cubicBezTo>
                    <a:pt x="246" y="178"/>
                    <a:pt x="247" y="172"/>
                    <a:pt x="243" y="169"/>
                  </a:cubicBezTo>
                  <a:cubicBezTo>
                    <a:pt x="240" y="165"/>
                    <a:pt x="237" y="162"/>
                    <a:pt x="238" y="160"/>
                  </a:cubicBezTo>
                  <a:cubicBezTo>
                    <a:pt x="240" y="159"/>
                    <a:pt x="245" y="156"/>
                    <a:pt x="245" y="153"/>
                  </a:cubicBezTo>
                  <a:cubicBezTo>
                    <a:pt x="245" y="150"/>
                    <a:pt x="243" y="150"/>
                    <a:pt x="243" y="146"/>
                  </a:cubicBezTo>
                  <a:cubicBezTo>
                    <a:pt x="244" y="143"/>
                    <a:pt x="245" y="140"/>
                    <a:pt x="245" y="137"/>
                  </a:cubicBezTo>
                  <a:cubicBezTo>
                    <a:pt x="245" y="135"/>
                    <a:pt x="243" y="132"/>
                    <a:pt x="243" y="131"/>
                  </a:cubicBezTo>
                  <a:cubicBezTo>
                    <a:pt x="243" y="130"/>
                    <a:pt x="245" y="117"/>
                    <a:pt x="243" y="114"/>
                  </a:cubicBezTo>
                  <a:cubicBezTo>
                    <a:pt x="241" y="111"/>
                    <a:pt x="237" y="109"/>
                    <a:pt x="238" y="106"/>
                  </a:cubicBezTo>
                  <a:cubicBezTo>
                    <a:pt x="239" y="103"/>
                    <a:pt x="238" y="93"/>
                    <a:pt x="236" y="88"/>
                  </a:cubicBezTo>
                  <a:cubicBezTo>
                    <a:pt x="235" y="82"/>
                    <a:pt x="233" y="76"/>
                    <a:pt x="232" y="75"/>
                  </a:cubicBezTo>
                  <a:cubicBezTo>
                    <a:pt x="230" y="74"/>
                    <a:pt x="224" y="69"/>
                    <a:pt x="224" y="67"/>
                  </a:cubicBezTo>
                  <a:cubicBezTo>
                    <a:pt x="223" y="65"/>
                    <a:pt x="220" y="62"/>
                    <a:pt x="218" y="60"/>
                  </a:cubicBezTo>
                  <a:cubicBezTo>
                    <a:pt x="216" y="58"/>
                    <a:pt x="211" y="49"/>
                    <a:pt x="212" y="48"/>
                  </a:cubicBezTo>
                  <a:cubicBezTo>
                    <a:pt x="214" y="46"/>
                    <a:pt x="221" y="41"/>
                    <a:pt x="222" y="35"/>
                  </a:cubicBezTo>
                  <a:cubicBezTo>
                    <a:pt x="222" y="30"/>
                    <a:pt x="222" y="20"/>
                    <a:pt x="222" y="17"/>
                  </a:cubicBezTo>
                  <a:cubicBezTo>
                    <a:pt x="222" y="15"/>
                    <a:pt x="224" y="9"/>
                    <a:pt x="226" y="5"/>
                  </a:cubicBezTo>
                  <a:cubicBezTo>
                    <a:pt x="223" y="6"/>
                    <a:pt x="222" y="4"/>
                    <a:pt x="221" y="4"/>
                  </a:cubicBezTo>
                  <a:cubicBezTo>
                    <a:pt x="220" y="4"/>
                    <a:pt x="219" y="5"/>
                    <a:pt x="217" y="5"/>
                  </a:cubicBezTo>
                  <a:cubicBezTo>
                    <a:pt x="215" y="4"/>
                    <a:pt x="214" y="0"/>
                    <a:pt x="212" y="1"/>
                  </a:cubicBezTo>
                  <a:cubicBezTo>
                    <a:pt x="210" y="1"/>
                    <a:pt x="210" y="4"/>
                    <a:pt x="206" y="4"/>
                  </a:cubicBezTo>
                  <a:cubicBezTo>
                    <a:pt x="201" y="3"/>
                    <a:pt x="201" y="0"/>
                    <a:pt x="199" y="1"/>
                  </a:cubicBezTo>
                  <a:cubicBezTo>
                    <a:pt x="197" y="2"/>
                    <a:pt x="194" y="6"/>
                    <a:pt x="191" y="6"/>
                  </a:cubicBezTo>
                  <a:cubicBezTo>
                    <a:pt x="189" y="6"/>
                    <a:pt x="186" y="8"/>
                    <a:pt x="184" y="8"/>
                  </a:cubicBezTo>
                  <a:cubicBezTo>
                    <a:pt x="181" y="8"/>
                    <a:pt x="181" y="5"/>
                    <a:pt x="178" y="4"/>
                  </a:cubicBezTo>
                  <a:cubicBezTo>
                    <a:pt x="175" y="4"/>
                    <a:pt x="164" y="4"/>
                    <a:pt x="161" y="5"/>
                  </a:cubicBezTo>
                  <a:cubicBezTo>
                    <a:pt x="157" y="6"/>
                    <a:pt x="133" y="10"/>
                    <a:pt x="128" y="12"/>
                  </a:cubicBezTo>
                  <a:cubicBezTo>
                    <a:pt x="124" y="13"/>
                    <a:pt x="117" y="16"/>
                    <a:pt x="116" y="17"/>
                  </a:cubicBezTo>
                  <a:cubicBezTo>
                    <a:pt x="114" y="19"/>
                    <a:pt x="113" y="20"/>
                    <a:pt x="110" y="20"/>
                  </a:cubicBezTo>
                  <a:cubicBezTo>
                    <a:pt x="108" y="20"/>
                    <a:pt x="100" y="23"/>
                    <a:pt x="99" y="24"/>
                  </a:cubicBezTo>
                  <a:cubicBezTo>
                    <a:pt x="98" y="25"/>
                    <a:pt x="94" y="33"/>
                    <a:pt x="89" y="32"/>
                  </a:cubicBezTo>
                  <a:cubicBezTo>
                    <a:pt x="88" y="32"/>
                    <a:pt x="88" y="32"/>
                    <a:pt x="87" y="32"/>
                  </a:cubicBezTo>
                  <a:cubicBezTo>
                    <a:pt x="89" y="34"/>
                    <a:pt x="89" y="37"/>
                    <a:pt x="90" y="40"/>
                  </a:cubicBezTo>
                  <a:cubicBezTo>
                    <a:pt x="92" y="45"/>
                    <a:pt x="91" y="53"/>
                    <a:pt x="92" y="58"/>
                  </a:cubicBezTo>
                  <a:cubicBezTo>
                    <a:pt x="93" y="63"/>
                    <a:pt x="98" y="68"/>
                    <a:pt x="98" y="71"/>
                  </a:cubicBezTo>
                  <a:cubicBezTo>
                    <a:pt x="98" y="73"/>
                    <a:pt x="99" y="76"/>
                    <a:pt x="95" y="76"/>
                  </a:cubicBezTo>
                  <a:cubicBezTo>
                    <a:pt x="90" y="76"/>
                    <a:pt x="82" y="73"/>
                    <a:pt x="80" y="75"/>
                  </a:cubicBezTo>
                  <a:cubicBezTo>
                    <a:pt x="77" y="77"/>
                    <a:pt x="74" y="82"/>
                    <a:pt x="71" y="82"/>
                  </a:cubicBezTo>
                  <a:cubicBezTo>
                    <a:pt x="68" y="82"/>
                    <a:pt x="64" y="85"/>
                    <a:pt x="64" y="87"/>
                  </a:cubicBezTo>
                  <a:cubicBezTo>
                    <a:pt x="64" y="89"/>
                    <a:pt x="63" y="96"/>
                    <a:pt x="60" y="96"/>
                  </a:cubicBezTo>
                  <a:cubicBezTo>
                    <a:pt x="57" y="96"/>
                    <a:pt x="49" y="98"/>
                    <a:pt x="47" y="99"/>
                  </a:cubicBezTo>
                  <a:cubicBezTo>
                    <a:pt x="46" y="101"/>
                    <a:pt x="45" y="106"/>
                    <a:pt x="41" y="108"/>
                  </a:cubicBezTo>
                  <a:cubicBezTo>
                    <a:pt x="37" y="110"/>
                    <a:pt x="28" y="111"/>
                    <a:pt x="26" y="112"/>
                  </a:cubicBezTo>
                  <a:cubicBezTo>
                    <a:pt x="25" y="114"/>
                    <a:pt x="22" y="111"/>
                    <a:pt x="21" y="112"/>
                  </a:cubicBezTo>
                  <a:cubicBezTo>
                    <a:pt x="19" y="114"/>
                    <a:pt x="0" y="124"/>
                    <a:pt x="0" y="126"/>
                  </a:cubicBezTo>
                  <a:cubicBezTo>
                    <a:pt x="0" y="128"/>
                    <a:pt x="0" y="137"/>
                    <a:pt x="0" y="146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7" y="230"/>
                    <a:pt x="131" y="237"/>
                    <a:pt x="134" y="240"/>
                  </a:cubicBezTo>
                  <a:cubicBezTo>
                    <a:pt x="137" y="243"/>
                    <a:pt x="138" y="243"/>
                    <a:pt x="144" y="244"/>
                  </a:cubicBezTo>
                  <a:cubicBezTo>
                    <a:pt x="150" y="245"/>
                    <a:pt x="157" y="245"/>
                    <a:pt x="157" y="250"/>
                  </a:cubicBezTo>
                  <a:cubicBezTo>
                    <a:pt x="157" y="254"/>
                    <a:pt x="154" y="263"/>
                    <a:pt x="163" y="260"/>
                  </a:cubicBezTo>
                  <a:cubicBezTo>
                    <a:pt x="172" y="256"/>
                    <a:pt x="181" y="256"/>
                    <a:pt x="185" y="255"/>
                  </a:cubicBezTo>
                  <a:cubicBezTo>
                    <a:pt x="190" y="254"/>
                    <a:pt x="196" y="246"/>
                    <a:pt x="202" y="242"/>
                  </a:cubicBezTo>
                  <a:cubicBezTo>
                    <a:pt x="208" y="238"/>
                    <a:pt x="268" y="201"/>
                    <a:pt x="271" y="199"/>
                  </a:cubicBezTo>
                  <a:cubicBezTo>
                    <a:pt x="269" y="194"/>
                    <a:pt x="265" y="188"/>
                    <a:pt x="264" y="186"/>
                  </a:cubicBezTo>
                  <a:cubicBezTo>
                    <a:pt x="261" y="184"/>
                    <a:pt x="246" y="184"/>
                    <a:pt x="246" y="181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8" name="Freeform 1286"/>
            <p:cNvSpPr>
              <a:spLocks/>
            </p:cNvSpPr>
            <p:nvPr/>
          </p:nvSpPr>
          <p:spPr bwMode="auto">
            <a:xfrm>
              <a:off x="1135063" y="2627313"/>
              <a:ext cx="312737" cy="325437"/>
            </a:xfrm>
            <a:custGeom>
              <a:avLst/>
              <a:gdLst>
                <a:gd name="T0" fmla="*/ 0 w 164"/>
                <a:gd name="T1" fmla="*/ 431011773 h 171"/>
                <a:gd name="T2" fmla="*/ 3636521 w 164"/>
                <a:gd name="T3" fmla="*/ 431011773 h 171"/>
                <a:gd name="T4" fmla="*/ 69091998 w 164"/>
                <a:gd name="T5" fmla="*/ 449120147 h 171"/>
                <a:gd name="T6" fmla="*/ 109091808 w 164"/>
                <a:gd name="T7" fmla="*/ 470852099 h 171"/>
                <a:gd name="T8" fmla="*/ 181820326 w 164"/>
                <a:gd name="T9" fmla="*/ 431011773 h 171"/>
                <a:gd name="T10" fmla="*/ 541822610 w 164"/>
                <a:gd name="T11" fmla="*/ 619352303 h 171"/>
                <a:gd name="T12" fmla="*/ 541822610 w 164"/>
                <a:gd name="T13" fmla="*/ 597620351 h 171"/>
                <a:gd name="T14" fmla="*/ 592731979 w 164"/>
                <a:gd name="T15" fmla="*/ 597620351 h 171"/>
                <a:gd name="T16" fmla="*/ 592731979 w 164"/>
                <a:gd name="T17" fmla="*/ 123146488 h 171"/>
                <a:gd name="T18" fmla="*/ 578185900 w 164"/>
                <a:gd name="T19" fmla="*/ 83304259 h 171"/>
                <a:gd name="T20" fmla="*/ 596368499 w 164"/>
                <a:gd name="T21" fmla="*/ 54328943 h 171"/>
                <a:gd name="T22" fmla="*/ 578185900 w 164"/>
                <a:gd name="T23" fmla="*/ 28975309 h 171"/>
                <a:gd name="T24" fmla="*/ 596368499 w 164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4"/>
                <a:gd name="T40" fmla="*/ 0 h 171"/>
                <a:gd name="T41" fmla="*/ 164 w 164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4" h="171">
                  <a:moveTo>
                    <a:pt x="0" y="119"/>
                  </a:moveTo>
                  <a:cubicBezTo>
                    <a:pt x="0" y="119"/>
                    <a:pt x="1" y="119"/>
                    <a:pt x="1" y="119"/>
                  </a:cubicBezTo>
                  <a:cubicBezTo>
                    <a:pt x="1" y="119"/>
                    <a:pt x="17" y="122"/>
                    <a:pt x="19" y="124"/>
                  </a:cubicBezTo>
                  <a:cubicBezTo>
                    <a:pt x="22" y="126"/>
                    <a:pt x="27" y="132"/>
                    <a:pt x="30" y="130"/>
                  </a:cubicBezTo>
                  <a:cubicBezTo>
                    <a:pt x="32" y="127"/>
                    <a:pt x="50" y="119"/>
                    <a:pt x="50" y="119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34"/>
                    <a:pt x="159" y="25"/>
                    <a:pt x="159" y="23"/>
                  </a:cubicBezTo>
                  <a:cubicBezTo>
                    <a:pt x="159" y="21"/>
                    <a:pt x="164" y="18"/>
                    <a:pt x="164" y="15"/>
                  </a:cubicBezTo>
                  <a:cubicBezTo>
                    <a:pt x="164" y="12"/>
                    <a:pt x="159" y="11"/>
                    <a:pt x="159" y="8"/>
                  </a:cubicBezTo>
                  <a:cubicBezTo>
                    <a:pt x="159" y="6"/>
                    <a:pt x="162" y="3"/>
                    <a:pt x="164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9" name="Freeform 1287"/>
            <p:cNvSpPr>
              <a:spLocks/>
            </p:cNvSpPr>
            <p:nvPr/>
          </p:nvSpPr>
          <p:spPr bwMode="auto">
            <a:xfrm>
              <a:off x="1073150" y="2589213"/>
              <a:ext cx="52388" cy="79375"/>
            </a:xfrm>
            <a:custGeom>
              <a:avLst/>
              <a:gdLst>
                <a:gd name="T0" fmla="*/ 98017951 w 28"/>
                <a:gd name="T1" fmla="*/ 0 h 42"/>
                <a:gd name="T2" fmla="*/ 98017951 w 28"/>
                <a:gd name="T3" fmla="*/ 39288736 h 42"/>
                <a:gd name="T4" fmla="*/ 80514750 w 28"/>
                <a:gd name="T5" fmla="*/ 50002467 h 42"/>
                <a:gd name="T6" fmla="*/ 42007695 w 28"/>
                <a:gd name="T7" fmla="*/ 75005598 h 42"/>
                <a:gd name="T8" fmla="*/ 35006415 w 28"/>
                <a:gd name="T9" fmla="*/ 100006824 h 42"/>
                <a:gd name="T10" fmla="*/ 31505775 w 28"/>
                <a:gd name="T11" fmla="*/ 135721810 h 42"/>
                <a:gd name="T12" fmla="*/ 0 w 28"/>
                <a:gd name="T13" fmla="*/ 15000930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2"/>
                <a:gd name="T23" fmla="*/ 28 w 28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2">
                  <a:moveTo>
                    <a:pt x="28" y="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11"/>
                    <a:pt x="23" y="14"/>
                  </a:cubicBezTo>
                  <a:cubicBezTo>
                    <a:pt x="20" y="16"/>
                    <a:pt x="13" y="19"/>
                    <a:pt x="12" y="21"/>
                  </a:cubicBezTo>
                  <a:cubicBezTo>
                    <a:pt x="10" y="23"/>
                    <a:pt x="8" y="26"/>
                    <a:pt x="10" y="28"/>
                  </a:cubicBezTo>
                  <a:cubicBezTo>
                    <a:pt x="12" y="30"/>
                    <a:pt x="12" y="36"/>
                    <a:pt x="9" y="38"/>
                  </a:cubicBezTo>
                  <a:cubicBezTo>
                    <a:pt x="8" y="40"/>
                    <a:pt x="3" y="41"/>
                    <a:pt x="0" y="4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0" name="Freeform 1288"/>
            <p:cNvSpPr>
              <a:spLocks/>
            </p:cNvSpPr>
            <p:nvPr/>
          </p:nvSpPr>
          <p:spPr bwMode="auto">
            <a:xfrm>
              <a:off x="422275" y="3035300"/>
              <a:ext cx="107950" cy="49213"/>
            </a:xfrm>
            <a:custGeom>
              <a:avLst/>
              <a:gdLst>
                <a:gd name="T0" fmla="*/ 0 w 57"/>
                <a:gd name="T1" fmla="*/ 17913534 h 26"/>
                <a:gd name="T2" fmla="*/ 10760911 w 57"/>
                <a:gd name="T3" fmla="*/ 3583085 h 26"/>
                <a:gd name="T4" fmla="*/ 43039858 w 57"/>
                <a:gd name="T5" fmla="*/ 3583085 h 26"/>
                <a:gd name="T6" fmla="*/ 86081609 w 57"/>
                <a:gd name="T7" fmla="*/ 0 h 26"/>
                <a:gd name="T8" fmla="*/ 111188500 w 57"/>
                <a:gd name="T9" fmla="*/ 10747363 h 26"/>
                <a:gd name="T10" fmla="*/ 132708451 w 57"/>
                <a:gd name="T11" fmla="*/ 21496618 h 26"/>
                <a:gd name="T12" fmla="*/ 157815341 w 57"/>
                <a:gd name="T13" fmla="*/ 50157511 h 26"/>
                <a:gd name="T14" fmla="*/ 204442154 w 57"/>
                <a:gd name="T15" fmla="*/ 89567663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26"/>
                <a:gd name="T26" fmla="*/ 57 w 57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26">
                  <a:moveTo>
                    <a:pt x="0" y="5"/>
                  </a:moveTo>
                  <a:cubicBezTo>
                    <a:pt x="2" y="3"/>
                    <a:pt x="3" y="1"/>
                    <a:pt x="3" y="1"/>
                  </a:cubicBezTo>
                  <a:cubicBezTo>
                    <a:pt x="3" y="1"/>
                    <a:pt x="8" y="1"/>
                    <a:pt x="12" y="1"/>
                  </a:cubicBezTo>
                  <a:cubicBezTo>
                    <a:pt x="15" y="1"/>
                    <a:pt x="19" y="0"/>
                    <a:pt x="24" y="0"/>
                  </a:cubicBezTo>
                  <a:cubicBezTo>
                    <a:pt x="28" y="0"/>
                    <a:pt x="30" y="2"/>
                    <a:pt x="31" y="3"/>
                  </a:cubicBezTo>
                  <a:cubicBezTo>
                    <a:pt x="33" y="5"/>
                    <a:pt x="36" y="5"/>
                    <a:pt x="37" y="6"/>
                  </a:cubicBezTo>
                  <a:cubicBezTo>
                    <a:pt x="39" y="7"/>
                    <a:pt x="43" y="11"/>
                    <a:pt x="44" y="14"/>
                  </a:cubicBezTo>
                  <a:cubicBezTo>
                    <a:pt x="46" y="16"/>
                    <a:pt x="57" y="26"/>
                    <a:pt x="57" y="2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1" name="Freeform 1289"/>
            <p:cNvSpPr>
              <a:spLocks/>
            </p:cNvSpPr>
            <p:nvPr/>
          </p:nvSpPr>
          <p:spPr bwMode="auto">
            <a:xfrm>
              <a:off x="412750" y="2752725"/>
              <a:ext cx="206375" cy="158750"/>
            </a:xfrm>
            <a:custGeom>
              <a:avLst/>
              <a:gdLst>
                <a:gd name="T0" fmla="*/ 394357792 w 108"/>
                <a:gd name="T1" fmla="*/ 0 h 83"/>
                <a:gd name="T2" fmla="*/ 394357792 w 108"/>
                <a:gd name="T3" fmla="*/ 65848741 h 83"/>
                <a:gd name="T4" fmla="*/ 230041239 w 108"/>
                <a:gd name="T5" fmla="*/ 65848741 h 83"/>
                <a:gd name="T6" fmla="*/ 230041239 w 108"/>
                <a:gd name="T7" fmla="*/ 193885380 h 83"/>
                <a:gd name="T8" fmla="*/ 178921402 w 108"/>
                <a:gd name="T9" fmla="*/ 226809735 h 83"/>
                <a:gd name="T10" fmla="*/ 178921402 w 108"/>
                <a:gd name="T11" fmla="*/ 303633291 h 83"/>
                <a:gd name="T12" fmla="*/ 0 w 108"/>
                <a:gd name="T13" fmla="*/ 30363329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83"/>
                <a:gd name="T23" fmla="*/ 108 w 10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83">
                  <a:moveTo>
                    <a:pt x="108" y="0"/>
                  </a:moveTo>
                  <a:cubicBezTo>
                    <a:pt x="108" y="9"/>
                    <a:pt x="108" y="18"/>
                    <a:pt x="108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49" y="59"/>
                    <a:pt x="49" y="62"/>
                  </a:cubicBezTo>
                  <a:cubicBezTo>
                    <a:pt x="49" y="66"/>
                    <a:pt x="49" y="83"/>
                    <a:pt x="49" y="83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2" name="Freeform 1290"/>
            <p:cNvSpPr>
              <a:spLocks/>
            </p:cNvSpPr>
            <p:nvPr/>
          </p:nvSpPr>
          <p:spPr bwMode="auto">
            <a:xfrm>
              <a:off x="530225" y="2811463"/>
              <a:ext cx="414338" cy="385762"/>
            </a:xfrm>
            <a:custGeom>
              <a:avLst/>
              <a:gdLst>
                <a:gd name="T0" fmla="*/ 339056437 w 217"/>
                <a:gd name="T1" fmla="*/ 0 h 202"/>
                <a:gd name="T2" fmla="*/ 262495580 w 217"/>
                <a:gd name="T3" fmla="*/ 0 h 202"/>
                <a:gd name="T4" fmla="*/ 317182452 w 217"/>
                <a:gd name="T5" fmla="*/ 433993697 h 202"/>
                <a:gd name="T6" fmla="*/ 317182452 w 217"/>
                <a:gd name="T7" fmla="*/ 474111023 h 202"/>
                <a:gd name="T8" fmla="*/ 142184782 w 217"/>
                <a:gd name="T9" fmla="*/ 474111023 h 202"/>
                <a:gd name="T10" fmla="*/ 120310767 w 217"/>
                <a:gd name="T11" fmla="*/ 485051764 h 202"/>
                <a:gd name="T12" fmla="*/ 80207825 w 217"/>
                <a:gd name="T13" fmla="*/ 481404214 h 202"/>
                <a:gd name="T14" fmla="*/ 58331915 w 217"/>
                <a:gd name="T15" fmla="*/ 495992506 h 202"/>
                <a:gd name="T16" fmla="*/ 29165958 w 217"/>
                <a:gd name="T17" fmla="*/ 474111023 h 202"/>
                <a:gd name="T18" fmla="*/ 14583933 w 217"/>
                <a:gd name="T19" fmla="*/ 506933367 h 202"/>
                <a:gd name="T20" fmla="*/ 0 w 217"/>
                <a:gd name="T21" fmla="*/ 517874109 h 202"/>
                <a:gd name="T22" fmla="*/ 0 w 217"/>
                <a:gd name="T23" fmla="*/ 517874109 h 202"/>
                <a:gd name="T24" fmla="*/ 0 w 217"/>
                <a:gd name="T25" fmla="*/ 547050693 h 202"/>
                <a:gd name="T26" fmla="*/ 7291967 w 217"/>
                <a:gd name="T27" fmla="*/ 576227278 h 202"/>
                <a:gd name="T28" fmla="*/ 32812902 w 217"/>
                <a:gd name="T29" fmla="*/ 601756312 h 202"/>
                <a:gd name="T30" fmla="*/ 36457930 w 217"/>
                <a:gd name="T31" fmla="*/ 634578537 h 202"/>
                <a:gd name="T32" fmla="*/ 51039950 w 217"/>
                <a:gd name="T33" fmla="*/ 649166829 h 202"/>
                <a:gd name="T34" fmla="*/ 65623895 w 217"/>
                <a:gd name="T35" fmla="*/ 649166829 h 202"/>
                <a:gd name="T36" fmla="*/ 87497880 w 217"/>
                <a:gd name="T37" fmla="*/ 645519279 h 202"/>
                <a:gd name="T38" fmla="*/ 113018802 w 217"/>
                <a:gd name="T39" fmla="*/ 645519279 h 202"/>
                <a:gd name="T40" fmla="*/ 142184782 w 217"/>
                <a:gd name="T41" fmla="*/ 627285346 h 202"/>
                <a:gd name="T42" fmla="*/ 164060677 w 217"/>
                <a:gd name="T43" fmla="*/ 667400762 h 202"/>
                <a:gd name="T44" fmla="*/ 174997670 w 217"/>
                <a:gd name="T45" fmla="*/ 689284155 h 202"/>
                <a:gd name="T46" fmla="*/ 189579690 w 217"/>
                <a:gd name="T47" fmla="*/ 711165639 h 202"/>
                <a:gd name="T48" fmla="*/ 200518592 w 217"/>
                <a:gd name="T49" fmla="*/ 736694673 h 202"/>
                <a:gd name="T50" fmla="*/ 218745640 w 217"/>
                <a:gd name="T51" fmla="*/ 725753931 h 202"/>
                <a:gd name="T52" fmla="*/ 247913500 w 217"/>
                <a:gd name="T53" fmla="*/ 736694673 h 202"/>
                <a:gd name="T54" fmla="*/ 280724537 w 217"/>
                <a:gd name="T55" fmla="*/ 722106381 h 202"/>
                <a:gd name="T56" fmla="*/ 298953495 w 217"/>
                <a:gd name="T57" fmla="*/ 725753931 h 202"/>
                <a:gd name="T58" fmla="*/ 320827480 w 217"/>
                <a:gd name="T59" fmla="*/ 707518088 h 202"/>
                <a:gd name="T60" fmla="*/ 335411409 w 217"/>
                <a:gd name="T61" fmla="*/ 667400762 h 202"/>
                <a:gd name="T62" fmla="*/ 331766382 w 217"/>
                <a:gd name="T63" fmla="*/ 652814380 h 202"/>
                <a:gd name="T64" fmla="*/ 371869324 w 217"/>
                <a:gd name="T65" fmla="*/ 638226087 h 202"/>
                <a:gd name="T66" fmla="*/ 382806317 w 217"/>
                <a:gd name="T67" fmla="*/ 605401953 h 202"/>
                <a:gd name="T68" fmla="*/ 397390247 w 217"/>
                <a:gd name="T69" fmla="*/ 576227278 h 202"/>
                <a:gd name="T70" fmla="*/ 419264232 w 217"/>
                <a:gd name="T71" fmla="*/ 583520469 h 202"/>
                <a:gd name="T72" fmla="*/ 444785154 w 217"/>
                <a:gd name="T73" fmla="*/ 565286536 h 202"/>
                <a:gd name="T74" fmla="*/ 473951104 w 217"/>
                <a:gd name="T75" fmla="*/ 536109952 h 202"/>
                <a:gd name="T76" fmla="*/ 488535034 w 217"/>
                <a:gd name="T77" fmla="*/ 539757502 h 202"/>
                <a:gd name="T78" fmla="*/ 514054166 w 217"/>
                <a:gd name="T79" fmla="*/ 521521659 h 202"/>
                <a:gd name="T80" fmla="*/ 557804046 w 217"/>
                <a:gd name="T81" fmla="*/ 495992506 h 202"/>
                <a:gd name="T82" fmla="*/ 597906989 w 217"/>
                <a:gd name="T83" fmla="*/ 503285817 h 202"/>
                <a:gd name="T84" fmla="*/ 645301897 w 217"/>
                <a:gd name="T85" fmla="*/ 492344956 h 202"/>
                <a:gd name="T86" fmla="*/ 754675641 w 217"/>
                <a:gd name="T87" fmla="*/ 481404214 h 202"/>
                <a:gd name="T88" fmla="*/ 791133556 w 217"/>
                <a:gd name="T89" fmla="*/ 408464663 h 202"/>
                <a:gd name="T90" fmla="*/ 791133556 w 217"/>
                <a:gd name="T91" fmla="*/ 295407785 h 2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7"/>
                <a:gd name="T139" fmla="*/ 0 h 202"/>
                <a:gd name="T140" fmla="*/ 217 w 217"/>
                <a:gd name="T141" fmla="*/ 202 h 2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7" h="202">
                  <a:moveTo>
                    <a:pt x="9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91" y="128"/>
                    <a:pt x="87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5" y="132"/>
                    <a:pt x="33" y="133"/>
                  </a:cubicBezTo>
                  <a:cubicBezTo>
                    <a:pt x="31" y="133"/>
                    <a:pt x="25" y="132"/>
                    <a:pt x="22" y="132"/>
                  </a:cubicBezTo>
                  <a:cubicBezTo>
                    <a:pt x="20" y="132"/>
                    <a:pt x="17" y="137"/>
                    <a:pt x="16" y="136"/>
                  </a:cubicBezTo>
                  <a:cubicBezTo>
                    <a:pt x="15" y="136"/>
                    <a:pt x="10" y="130"/>
                    <a:pt x="8" y="130"/>
                  </a:cubicBezTo>
                  <a:cubicBezTo>
                    <a:pt x="6" y="130"/>
                    <a:pt x="5" y="138"/>
                    <a:pt x="4" y="139"/>
                  </a:cubicBezTo>
                  <a:cubicBezTo>
                    <a:pt x="4" y="141"/>
                    <a:pt x="1" y="142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5"/>
                    <a:pt x="0" y="149"/>
                    <a:pt x="0" y="150"/>
                  </a:cubicBezTo>
                  <a:cubicBezTo>
                    <a:pt x="0" y="152"/>
                    <a:pt x="0" y="157"/>
                    <a:pt x="2" y="158"/>
                  </a:cubicBezTo>
                  <a:cubicBezTo>
                    <a:pt x="5" y="160"/>
                    <a:pt x="9" y="162"/>
                    <a:pt x="9" y="165"/>
                  </a:cubicBezTo>
                  <a:cubicBezTo>
                    <a:pt x="9" y="168"/>
                    <a:pt x="9" y="174"/>
                    <a:pt x="10" y="174"/>
                  </a:cubicBezTo>
                  <a:cubicBezTo>
                    <a:pt x="10" y="175"/>
                    <a:pt x="13" y="179"/>
                    <a:pt x="14" y="178"/>
                  </a:cubicBezTo>
                  <a:cubicBezTo>
                    <a:pt x="15" y="176"/>
                    <a:pt x="17" y="176"/>
                    <a:pt x="18" y="178"/>
                  </a:cubicBezTo>
                  <a:cubicBezTo>
                    <a:pt x="20" y="179"/>
                    <a:pt x="22" y="178"/>
                    <a:pt x="24" y="177"/>
                  </a:cubicBezTo>
                  <a:cubicBezTo>
                    <a:pt x="26" y="175"/>
                    <a:pt x="28" y="178"/>
                    <a:pt x="31" y="177"/>
                  </a:cubicBezTo>
                  <a:cubicBezTo>
                    <a:pt x="35" y="175"/>
                    <a:pt x="36" y="171"/>
                    <a:pt x="39" y="172"/>
                  </a:cubicBezTo>
                  <a:cubicBezTo>
                    <a:pt x="42" y="174"/>
                    <a:pt x="43" y="180"/>
                    <a:pt x="45" y="183"/>
                  </a:cubicBezTo>
                  <a:cubicBezTo>
                    <a:pt x="47" y="186"/>
                    <a:pt x="48" y="187"/>
                    <a:pt x="48" y="189"/>
                  </a:cubicBezTo>
                  <a:cubicBezTo>
                    <a:pt x="49" y="192"/>
                    <a:pt x="52" y="194"/>
                    <a:pt x="52" y="195"/>
                  </a:cubicBezTo>
                  <a:cubicBezTo>
                    <a:pt x="52" y="197"/>
                    <a:pt x="52" y="202"/>
                    <a:pt x="55" y="202"/>
                  </a:cubicBezTo>
                  <a:cubicBezTo>
                    <a:pt x="57" y="201"/>
                    <a:pt x="57" y="197"/>
                    <a:pt x="60" y="199"/>
                  </a:cubicBezTo>
                  <a:cubicBezTo>
                    <a:pt x="63" y="201"/>
                    <a:pt x="65" y="202"/>
                    <a:pt x="68" y="202"/>
                  </a:cubicBezTo>
                  <a:cubicBezTo>
                    <a:pt x="71" y="201"/>
                    <a:pt x="74" y="196"/>
                    <a:pt x="77" y="198"/>
                  </a:cubicBezTo>
                  <a:cubicBezTo>
                    <a:pt x="80" y="199"/>
                    <a:pt x="78" y="201"/>
                    <a:pt x="82" y="199"/>
                  </a:cubicBezTo>
                  <a:cubicBezTo>
                    <a:pt x="86" y="198"/>
                    <a:pt x="86" y="196"/>
                    <a:pt x="88" y="194"/>
                  </a:cubicBezTo>
                  <a:cubicBezTo>
                    <a:pt x="90" y="192"/>
                    <a:pt x="93" y="185"/>
                    <a:pt x="92" y="183"/>
                  </a:cubicBezTo>
                  <a:cubicBezTo>
                    <a:pt x="90" y="181"/>
                    <a:pt x="87" y="181"/>
                    <a:pt x="91" y="179"/>
                  </a:cubicBezTo>
                  <a:cubicBezTo>
                    <a:pt x="95" y="177"/>
                    <a:pt x="101" y="179"/>
                    <a:pt x="102" y="175"/>
                  </a:cubicBezTo>
                  <a:cubicBezTo>
                    <a:pt x="103" y="171"/>
                    <a:pt x="104" y="169"/>
                    <a:pt x="105" y="166"/>
                  </a:cubicBezTo>
                  <a:cubicBezTo>
                    <a:pt x="106" y="163"/>
                    <a:pt x="107" y="156"/>
                    <a:pt x="109" y="158"/>
                  </a:cubicBezTo>
                  <a:cubicBezTo>
                    <a:pt x="110" y="159"/>
                    <a:pt x="113" y="162"/>
                    <a:pt x="115" y="160"/>
                  </a:cubicBezTo>
                  <a:cubicBezTo>
                    <a:pt x="117" y="158"/>
                    <a:pt x="120" y="157"/>
                    <a:pt x="122" y="155"/>
                  </a:cubicBezTo>
                  <a:cubicBezTo>
                    <a:pt x="124" y="153"/>
                    <a:pt x="128" y="147"/>
                    <a:pt x="130" y="147"/>
                  </a:cubicBezTo>
                  <a:cubicBezTo>
                    <a:pt x="132" y="147"/>
                    <a:pt x="133" y="150"/>
                    <a:pt x="134" y="148"/>
                  </a:cubicBezTo>
                  <a:cubicBezTo>
                    <a:pt x="134" y="145"/>
                    <a:pt x="139" y="144"/>
                    <a:pt x="141" y="143"/>
                  </a:cubicBezTo>
                  <a:cubicBezTo>
                    <a:pt x="142" y="142"/>
                    <a:pt x="150" y="134"/>
                    <a:pt x="153" y="136"/>
                  </a:cubicBezTo>
                  <a:cubicBezTo>
                    <a:pt x="157" y="137"/>
                    <a:pt x="160" y="138"/>
                    <a:pt x="164" y="138"/>
                  </a:cubicBezTo>
                  <a:cubicBezTo>
                    <a:pt x="167" y="138"/>
                    <a:pt x="176" y="136"/>
                    <a:pt x="177" y="135"/>
                  </a:cubicBezTo>
                  <a:cubicBezTo>
                    <a:pt x="179" y="133"/>
                    <a:pt x="203" y="135"/>
                    <a:pt x="207" y="132"/>
                  </a:cubicBezTo>
                  <a:cubicBezTo>
                    <a:pt x="211" y="130"/>
                    <a:pt x="217" y="122"/>
                    <a:pt x="217" y="112"/>
                  </a:cubicBezTo>
                  <a:cubicBezTo>
                    <a:pt x="217" y="107"/>
                    <a:pt x="217" y="91"/>
                    <a:pt x="217" y="8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3" name="Freeform 1291"/>
            <p:cNvSpPr>
              <a:spLocks/>
            </p:cNvSpPr>
            <p:nvPr/>
          </p:nvSpPr>
          <p:spPr bwMode="auto">
            <a:xfrm>
              <a:off x="461963" y="3136900"/>
              <a:ext cx="30162" cy="39688"/>
            </a:xfrm>
            <a:custGeom>
              <a:avLst/>
              <a:gdLst>
                <a:gd name="T0" fmla="*/ 0 w 16"/>
                <a:gd name="T1" fmla="*/ 75006542 h 21"/>
                <a:gd name="T2" fmla="*/ 21322646 w 16"/>
                <a:gd name="T3" fmla="*/ 50004987 h 21"/>
                <a:gd name="T4" fmla="*/ 53305669 w 16"/>
                <a:gd name="T5" fmla="*/ 42861149 h 21"/>
                <a:gd name="T6" fmla="*/ 42643407 w 16"/>
                <a:gd name="T7" fmla="*/ 25001548 h 21"/>
                <a:gd name="T8" fmla="*/ 56859128 w 1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1"/>
                <a:gd name="T17" fmla="*/ 16 w 1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1">
                  <a:moveTo>
                    <a:pt x="0" y="21"/>
                  </a:moveTo>
                  <a:cubicBezTo>
                    <a:pt x="1" y="18"/>
                    <a:pt x="3" y="14"/>
                    <a:pt x="6" y="14"/>
                  </a:cubicBezTo>
                  <a:cubicBezTo>
                    <a:pt x="9" y="14"/>
                    <a:pt x="15" y="16"/>
                    <a:pt x="15" y="12"/>
                  </a:cubicBezTo>
                  <a:cubicBezTo>
                    <a:pt x="15" y="8"/>
                    <a:pt x="12" y="9"/>
                    <a:pt x="12" y="7"/>
                  </a:cubicBezTo>
                  <a:cubicBezTo>
                    <a:pt x="12" y="5"/>
                    <a:pt x="16" y="5"/>
                    <a:pt x="16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4" name="Freeform 1292"/>
            <p:cNvSpPr>
              <a:spLocks/>
            </p:cNvSpPr>
            <p:nvPr/>
          </p:nvSpPr>
          <p:spPr bwMode="auto">
            <a:xfrm>
              <a:off x="422275" y="3136900"/>
              <a:ext cx="127000" cy="11113"/>
            </a:xfrm>
            <a:custGeom>
              <a:avLst/>
              <a:gdLst>
                <a:gd name="T0" fmla="*/ 0 w 67"/>
                <a:gd name="T1" fmla="*/ 10292491 h 6"/>
                <a:gd name="T2" fmla="*/ 21557774 w 67"/>
                <a:gd name="T3" fmla="*/ 3430212 h 6"/>
                <a:gd name="T4" fmla="*/ 39523534 w 67"/>
                <a:gd name="T5" fmla="*/ 10292491 h 6"/>
                <a:gd name="T6" fmla="*/ 61081300 w 67"/>
                <a:gd name="T7" fmla="*/ 0 h 6"/>
                <a:gd name="T8" fmla="*/ 158092241 w 67"/>
                <a:gd name="T9" fmla="*/ 0 h 6"/>
                <a:gd name="T10" fmla="*/ 197615760 w 67"/>
                <a:gd name="T11" fmla="*/ 13722702 h 6"/>
                <a:gd name="T12" fmla="*/ 240731293 w 67"/>
                <a:gd name="T13" fmla="*/ 1029249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"/>
                <a:gd name="T23" fmla="*/ 67 w 67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">
                  <a:moveTo>
                    <a:pt x="0" y="3"/>
                  </a:moveTo>
                  <a:cubicBezTo>
                    <a:pt x="3" y="2"/>
                    <a:pt x="6" y="1"/>
                    <a:pt x="6" y="1"/>
                  </a:cubicBezTo>
                  <a:cubicBezTo>
                    <a:pt x="6" y="1"/>
                    <a:pt x="8" y="3"/>
                    <a:pt x="11" y="3"/>
                  </a:cubicBezTo>
                  <a:cubicBezTo>
                    <a:pt x="14" y="3"/>
                    <a:pt x="14" y="0"/>
                    <a:pt x="17" y="0"/>
                  </a:cubicBezTo>
                  <a:cubicBezTo>
                    <a:pt x="19" y="0"/>
                    <a:pt x="42" y="0"/>
                    <a:pt x="44" y="0"/>
                  </a:cubicBezTo>
                  <a:cubicBezTo>
                    <a:pt x="46" y="0"/>
                    <a:pt x="52" y="2"/>
                    <a:pt x="55" y="4"/>
                  </a:cubicBezTo>
                  <a:cubicBezTo>
                    <a:pt x="57" y="6"/>
                    <a:pt x="62" y="5"/>
                    <a:pt x="67" y="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5" name="Freeform 1293"/>
            <p:cNvSpPr>
              <a:spLocks/>
            </p:cNvSpPr>
            <p:nvPr/>
          </p:nvSpPr>
          <p:spPr bwMode="auto">
            <a:xfrm>
              <a:off x="417513" y="3103563"/>
              <a:ext cx="74612" cy="19050"/>
            </a:xfrm>
            <a:custGeom>
              <a:avLst/>
              <a:gdLst>
                <a:gd name="T0" fmla="*/ 10979442 w 39"/>
                <a:gd name="T1" fmla="*/ 18145126 h 10"/>
                <a:gd name="T2" fmla="*/ 73202026 w 39"/>
                <a:gd name="T3" fmla="*/ 0 h 10"/>
                <a:gd name="T4" fmla="*/ 102482441 w 39"/>
                <a:gd name="T5" fmla="*/ 14516098 h 10"/>
                <a:gd name="T6" fmla="*/ 135422700 w 39"/>
                <a:gd name="T7" fmla="*/ 18145126 h 10"/>
                <a:gd name="T8" fmla="*/ 113461880 w 39"/>
                <a:gd name="T9" fmla="*/ 32661227 h 10"/>
                <a:gd name="T10" fmla="*/ 73202026 w 39"/>
                <a:gd name="T11" fmla="*/ 21774149 h 10"/>
                <a:gd name="T12" fmla="*/ 36600056 w 39"/>
                <a:gd name="T13" fmla="*/ 36290251 h 10"/>
                <a:gd name="T14" fmla="*/ 0 w 39"/>
                <a:gd name="T15" fmla="*/ 3629025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0"/>
                <a:gd name="T26" fmla="*/ 39 w 39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0">
                  <a:moveTo>
                    <a:pt x="3" y="5"/>
                  </a:moveTo>
                  <a:cubicBezTo>
                    <a:pt x="19" y="4"/>
                    <a:pt x="19" y="1"/>
                    <a:pt x="20" y="0"/>
                  </a:cubicBezTo>
                  <a:cubicBezTo>
                    <a:pt x="22" y="0"/>
                    <a:pt x="25" y="2"/>
                    <a:pt x="28" y="4"/>
                  </a:cubicBezTo>
                  <a:cubicBezTo>
                    <a:pt x="31" y="6"/>
                    <a:pt x="35" y="4"/>
                    <a:pt x="37" y="5"/>
                  </a:cubicBezTo>
                  <a:cubicBezTo>
                    <a:pt x="39" y="7"/>
                    <a:pt x="35" y="9"/>
                    <a:pt x="31" y="9"/>
                  </a:cubicBezTo>
                  <a:cubicBezTo>
                    <a:pt x="27" y="9"/>
                    <a:pt x="24" y="7"/>
                    <a:pt x="20" y="6"/>
                  </a:cubicBezTo>
                  <a:cubicBezTo>
                    <a:pt x="17" y="5"/>
                    <a:pt x="12" y="9"/>
                    <a:pt x="10" y="10"/>
                  </a:cubicBezTo>
                  <a:cubicBezTo>
                    <a:pt x="8" y="10"/>
                    <a:pt x="3" y="10"/>
                    <a:pt x="0" y="10"/>
                  </a:cubicBezTo>
                </a:path>
              </a:pathLst>
            </a:custGeom>
            <a:solidFill>
              <a:srgbClr val="92D05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6" name="Freeform 1294"/>
            <p:cNvSpPr>
              <a:spLocks/>
            </p:cNvSpPr>
            <p:nvPr/>
          </p:nvSpPr>
          <p:spPr bwMode="auto">
            <a:xfrm>
              <a:off x="1320800" y="3903663"/>
              <a:ext cx="127000" cy="184150"/>
            </a:xfrm>
            <a:custGeom>
              <a:avLst/>
              <a:gdLst>
                <a:gd name="T0" fmla="*/ 240731293 w 67"/>
                <a:gd name="T1" fmla="*/ 10811694 h 97"/>
                <a:gd name="T2" fmla="*/ 226359449 w 67"/>
                <a:gd name="T3" fmla="*/ 3603265 h 97"/>
                <a:gd name="T4" fmla="*/ 226359449 w 67"/>
                <a:gd name="T5" fmla="*/ 3603265 h 97"/>
                <a:gd name="T6" fmla="*/ 183243916 w 67"/>
                <a:gd name="T7" fmla="*/ 14416856 h 97"/>
                <a:gd name="T8" fmla="*/ 168872072 w 67"/>
                <a:gd name="T9" fmla="*/ 28833712 h 97"/>
                <a:gd name="T10" fmla="*/ 147312410 w 67"/>
                <a:gd name="T11" fmla="*/ 14416856 h 97"/>
                <a:gd name="T12" fmla="*/ 125754644 w 67"/>
                <a:gd name="T13" fmla="*/ 10811694 h 97"/>
                <a:gd name="T14" fmla="*/ 75453159 w 67"/>
                <a:gd name="T15" fmla="*/ 25228549 h 97"/>
                <a:gd name="T16" fmla="*/ 46709456 w 67"/>
                <a:gd name="T17" fmla="*/ 28833712 h 97"/>
                <a:gd name="T18" fmla="*/ 46709456 w 67"/>
                <a:gd name="T19" fmla="*/ 209038720 h 97"/>
                <a:gd name="T20" fmla="*/ 0 w 67"/>
                <a:gd name="T21" fmla="*/ 209038720 h 97"/>
                <a:gd name="T22" fmla="*/ 0 w 67"/>
                <a:gd name="T23" fmla="*/ 349600241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97"/>
                <a:gd name="T38" fmla="*/ 67 w 67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97">
                  <a:moveTo>
                    <a:pt x="67" y="3"/>
                  </a:moveTo>
                  <a:cubicBezTo>
                    <a:pt x="67" y="2"/>
                    <a:pt x="65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3"/>
                    <a:pt x="54" y="4"/>
                    <a:pt x="51" y="4"/>
                  </a:cubicBezTo>
                  <a:cubicBezTo>
                    <a:pt x="48" y="4"/>
                    <a:pt x="49" y="6"/>
                    <a:pt x="47" y="8"/>
                  </a:cubicBezTo>
                  <a:cubicBezTo>
                    <a:pt x="45" y="11"/>
                    <a:pt x="45" y="8"/>
                    <a:pt x="41" y="4"/>
                  </a:cubicBezTo>
                  <a:cubicBezTo>
                    <a:pt x="37" y="0"/>
                    <a:pt x="38" y="2"/>
                    <a:pt x="35" y="3"/>
                  </a:cubicBezTo>
                  <a:cubicBezTo>
                    <a:pt x="32" y="4"/>
                    <a:pt x="25" y="5"/>
                    <a:pt x="21" y="7"/>
                  </a:cubicBezTo>
                  <a:cubicBezTo>
                    <a:pt x="17" y="9"/>
                    <a:pt x="13" y="8"/>
                    <a:pt x="13" y="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7"/>
                    <a:pt x="0" y="97"/>
                    <a:pt x="0" y="9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" name="Freeform 1295"/>
            <p:cNvSpPr>
              <a:spLocks/>
            </p:cNvSpPr>
            <p:nvPr/>
          </p:nvSpPr>
          <p:spPr bwMode="auto">
            <a:xfrm>
              <a:off x="1446213" y="3846513"/>
              <a:ext cx="190500" cy="174625"/>
            </a:xfrm>
            <a:custGeom>
              <a:avLst/>
              <a:gdLst>
                <a:gd name="T0" fmla="*/ 283063983 w 100"/>
                <a:gd name="T1" fmla="*/ 331455342 h 92"/>
                <a:gd name="T2" fmla="*/ 333870317 w 100"/>
                <a:gd name="T3" fmla="*/ 263002364 h 92"/>
                <a:gd name="T4" fmla="*/ 362902508 w 100"/>
                <a:gd name="T5" fmla="*/ 212564168 h 92"/>
                <a:gd name="T6" fmla="*/ 352015437 w 100"/>
                <a:gd name="T7" fmla="*/ 169331208 h 92"/>
                <a:gd name="T8" fmla="*/ 359273484 w 100"/>
                <a:gd name="T9" fmla="*/ 129700837 h 92"/>
                <a:gd name="T10" fmla="*/ 352015437 w 100"/>
                <a:gd name="T11" fmla="*/ 61247815 h 92"/>
                <a:gd name="T12" fmla="*/ 326612269 w 100"/>
                <a:gd name="T13" fmla="*/ 43232975 h 92"/>
                <a:gd name="T14" fmla="*/ 279434959 w 100"/>
                <a:gd name="T15" fmla="*/ 25220025 h 92"/>
                <a:gd name="T16" fmla="*/ 243144660 w 100"/>
                <a:gd name="T17" fmla="*/ 25220025 h 92"/>
                <a:gd name="T18" fmla="*/ 239515636 w 100"/>
                <a:gd name="T19" fmla="*/ 0 h 92"/>
                <a:gd name="T20" fmla="*/ 210483445 w 100"/>
                <a:gd name="T21" fmla="*/ 3602589 h 92"/>
                <a:gd name="T22" fmla="*/ 170564182 w 100"/>
                <a:gd name="T23" fmla="*/ 25220025 h 92"/>
                <a:gd name="T24" fmla="*/ 134273944 w 100"/>
                <a:gd name="T25" fmla="*/ 54040740 h 92"/>
                <a:gd name="T26" fmla="*/ 97983675 w 100"/>
                <a:gd name="T27" fmla="*/ 97275613 h 92"/>
                <a:gd name="T28" fmla="*/ 65322460 w 100"/>
                <a:gd name="T29" fmla="*/ 115288555 h 92"/>
                <a:gd name="T30" fmla="*/ 29032199 w 100"/>
                <a:gd name="T31" fmla="*/ 111685967 h 92"/>
                <a:gd name="T32" fmla="*/ 3629025 w 100"/>
                <a:gd name="T33" fmla="*/ 118891144 h 92"/>
                <a:gd name="T34" fmla="*/ 32661230 w 100"/>
                <a:gd name="T35" fmla="*/ 162124133 h 92"/>
                <a:gd name="T36" fmla="*/ 50806349 w 100"/>
                <a:gd name="T37" fmla="*/ 190946739 h 92"/>
                <a:gd name="T38" fmla="*/ 94354651 w 100"/>
                <a:gd name="T39" fmla="*/ 219769345 h 92"/>
                <a:gd name="T40" fmla="*/ 94354651 w 100"/>
                <a:gd name="T41" fmla="*/ 230577111 h 92"/>
                <a:gd name="T42" fmla="*/ 116128794 w 100"/>
                <a:gd name="T43" fmla="*/ 244989363 h 92"/>
                <a:gd name="T44" fmla="*/ 112499770 w 100"/>
                <a:gd name="T45" fmla="*/ 263002364 h 92"/>
                <a:gd name="T46" fmla="*/ 130644920 w 100"/>
                <a:gd name="T47" fmla="*/ 299030147 h 92"/>
                <a:gd name="T48" fmla="*/ 159677111 w 100"/>
                <a:gd name="T49" fmla="*/ 299030147 h 92"/>
                <a:gd name="T50" fmla="*/ 181451254 w 100"/>
                <a:gd name="T51" fmla="*/ 32425016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0"/>
                <a:gd name="T79" fmla="*/ 0 h 92"/>
                <a:gd name="T80" fmla="*/ 100 w 100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0" h="92">
                  <a:moveTo>
                    <a:pt x="78" y="92"/>
                  </a:moveTo>
                  <a:cubicBezTo>
                    <a:pt x="78" y="92"/>
                    <a:pt x="92" y="76"/>
                    <a:pt x="92" y="73"/>
                  </a:cubicBezTo>
                  <a:cubicBezTo>
                    <a:pt x="92" y="69"/>
                    <a:pt x="100" y="61"/>
                    <a:pt x="100" y="59"/>
                  </a:cubicBezTo>
                  <a:cubicBezTo>
                    <a:pt x="100" y="57"/>
                    <a:pt x="98" y="52"/>
                    <a:pt x="97" y="47"/>
                  </a:cubicBezTo>
                  <a:cubicBezTo>
                    <a:pt x="97" y="42"/>
                    <a:pt x="99" y="40"/>
                    <a:pt x="99" y="36"/>
                  </a:cubicBezTo>
                  <a:cubicBezTo>
                    <a:pt x="99" y="32"/>
                    <a:pt x="98" y="20"/>
                    <a:pt x="97" y="17"/>
                  </a:cubicBezTo>
                  <a:cubicBezTo>
                    <a:pt x="96" y="14"/>
                    <a:pt x="92" y="13"/>
                    <a:pt x="90" y="12"/>
                  </a:cubicBezTo>
                  <a:cubicBezTo>
                    <a:pt x="88" y="11"/>
                    <a:pt x="80" y="9"/>
                    <a:pt x="77" y="7"/>
                  </a:cubicBezTo>
                  <a:cubicBezTo>
                    <a:pt x="74" y="5"/>
                    <a:pt x="67" y="7"/>
                    <a:pt x="67" y="7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4" y="1"/>
                    <a:pt x="60" y="1"/>
                    <a:pt x="58" y="1"/>
                  </a:cubicBezTo>
                  <a:cubicBezTo>
                    <a:pt x="53" y="1"/>
                    <a:pt x="48" y="3"/>
                    <a:pt x="47" y="7"/>
                  </a:cubicBezTo>
                  <a:cubicBezTo>
                    <a:pt x="46" y="11"/>
                    <a:pt x="41" y="13"/>
                    <a:pt x="37" y="15"/>
                  </a:cubicBezTo>
                  <a:cubicBezTo>
                    <a:pt x="33" y="17"/>
                    <a:pt x="28" y="25"/>
                    <a:pt x="27" y="27"/>
                  </a:cubicBezTo>
                  <a:cubicBezTo>
                    <a:pt x="26" y="30"/>
                    <a:pt x="23" y="32"/>
                    <a:pt x="18" y="32"/>
                  </a:cubicBezTo>
                  <a:cubicBezTo>
                    <a:pt x="13" y="32"/>
                    <a:pt x="12" y="32"/>
                    <a:pt x="8" y="31"/>
                  </a:cubicBezTo>
                  <a:cubicBezTo>
                    <a:pt x="5" y="30"/>
                    <a:pt x="3" y="32"/>
                    <a:pt x="1" y="33"/>
                  </a:cubicBezTo>
                  <a:cubicBezTo>
                    <a:pt x="0" y="35"/>
                    <a:pt x="7" y="42"/>
                    <a:pt x="9" y="45"/>
                  </a:cubicBezTo>
                  <a:cubicBezTo>
                    <a:pt x="12" y="47"/>
                    <a:pt x="10" y="50"/>
                    <a:pt x="14" y="53"/>
                  </a:cubicBezTo>
                  <a:cubicBezTo>
                    <a:pt x="17" y="57"/>
                    <a:pt x="24" y="60"/>
                    <a:pt x="26" y="61"/>
                  </a:cubicBezTo>
                  <a:cubicBezTo>
                    <a:pt x="28" y="61"/>
                    <a:pt x="26" y="64"/>
                    <a:pt x="26" y="64"/>
                  </a:cubicBezTo>
                  <a:cubicBezTo>
                    <a:pt x="26" y="64"/>
                    <a:pt x="30" y="65"/>
                    <a:pt x="32" y="68"/>
                  </a:cubicBezTo>
                  <a:cubicBezTo>
                    <a:pt x="34" y="70"/>
                    <a:pt x="32" y="69"/>
                    <a:pt x="31" y="73"/>
                  </a:cubicBezTo>
                  <a:cubicBezTo>
                    <a:pt x="30" y="76"/>
                    <a:pt x="36" y="83"/>
                    <a:pt x="36" y="83"/>
                  </a:cubicBezTo>
                  <a:cubicBezTo>
                    <a:pt x="36" y="83"/>
                    <a:pt x="40" y="83"/>
                    <a:pt x="44" y="83"/>
                  </a:cubicBezTo>
                  <a:cubicBezTo>
                    <a:pt x="47" y="83"/>
                    <a:pt x="49" y="88"/>
                    <a:pt x="50" y="9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" name="Freeform 1296"/>
            <p:cNvSpPr>
              <a:spLocks/>
            </p:cNvSpPr>
            <p:nvPr/>
          </p:nvSpPr>
          <p:spPr bwMode="auto">
            <a:xfrm>
              <a:off x="1131888" y="3881438"/>
              <a:ext cx="265112" cy="26987"/>
            </a:xfrm>
            <a:custGeom>
              <a:avLst/>
              <a:gdLst>
                <a:gd name="T0" fmla="*/ 0 w 139"/>
                <a:gd name="T1" fmla="*/ 14864054 h 14"/>
                <a:gd name="T2" fmla="*/ 32740379 w 139"/>
                <a:gd name="T3" fmla="*/ 22295119 h 14"/>
                <a:gd name="T4" fmla="*/ 61841653 w 139"/>
                <a:gd name="T5" fmla="*/ 3716495 h 14"/>
                <a:gd name="T6" fmla="*/ 90942942 w 139"/>
                <a:gd name="T7" fmla="*/ 22295119 h 14"/>
                <a:gd name="T8" fmla="*/ 287379494 w 139"/>
                <a:gd name="T9" fmla="*/ 22295119 h 14"/>
                <a:gd name="T10" fmla="*/ 309206403 w 139"/>
                <a:gd name="T11" fmla="*/ 44590237 h 14"/>
                <a:gd name="T12" fmla="*/ 418337135 w 139"/>
                <a:gd name="T13" fmla="*/ 52021299 h 14"/>
                <a:gd name="T14" fmla="*/ 505642984 w 139"/>
                <a:gd name="T15" fmla="*/ 2972618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14"/>
                <a:gd name="T26" fmla="*/ 139 w 13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14">
                  <a:moveTo>
                    <a:pt x="0" y="4"/>
                  </a:moveTo>
                  <a:cubicBezTo>
                    <a:pt x="3" y="5"/>
                    <a:pt x="7" y="6"/>
                    <a:pt x="9" y="6"/>
                  </a:cubicBezTo>
                  <a:cubicBezTo>
                    <a:pt x="11" y="6"/>
                    <a:pt x="14" y="1"/>
                    <a:pt x="17" y="1"/>
                  </a:cubicBezTo>
                  <a:cubicBezTo>
                    <a:pt x="20" y="0"/>
                    <a:pt x="25" y="6"/>
                    <a:pt x="25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3" y="12"/>
                    <a:pt x="85" y="12"/>
                  </a:cubicBezTo>
                  <a:cubicBezTo>
                    <a:pt x="87" y="12"/>
                    <a:pt x="109" y="13"/>
                    <a:pt x="115" y="14"/>
                  </a:cubicBezTo>
                  <a:cubicBezTo>
                    <a:pt x="119" y="14"/>
                    <a:pt x="133" y="10"/>
                    <a:pt x="139" y="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" name="Freeform 1297"/>
            <p:cNvSpPr>
              <a:spLocks/>
            </p:cNvSpPr>
            <p:nvPr/>
          </p:nvSpPr>
          <p:spPr bwMode="auto">
            <a:xfrm>
              <a:off x="1143000" y="3600450"/>
              <a:ext cx="273050" cy="136525"/>
            </a:xfrm>
            <a:custGeom>
              <a:avLst/>
              <a:gdLst>
                <a:gd name="T0" fmla="*/ 521372761 w 143"/>
                <a:gd name="T1" fmla="*/ 237303163 h 72"/>
                <a:gd name="T2" fmla="*/ 514080611 w 143"/>
                <a:gd name="T3" fmla="*/ 237303163 h 72"/>
                <a:gd name="T4" fmla="*/ 466682468 w 143"/>
                <a:gd name="T5" fmla="*/ 248088633 h 72"/>
                <a:gd name="T6" fmla="*/ 444807927 w 143"/>
                <a:gd name="T7" fmla="*/ 248088633 h 72"/>
                <a:gd name="T8" fmla="*/ 444807927 w 143"/>
                <a:gd name="T9" fmla="*/ 212135169 h 72"/>
                <a:gd name="T10" fmla="*/ 426578505 w 143"/>
                <a:gd name="T11" fmla="*/ 161797285 h 72"/>
                <a:gd name="T12" fmla="*/ 433868746 w 143"/>
                <a:gd name="T13" fmla="*/ 122246738 h 72"/>
                <a:gd name="T14" fmla="*/ 422931476 w 143"/>
                <a:gd name="T15" fmla="*/ 86291378 h 72"/>
                <a:gd name="T16" fmla="*/ 422931476 w 143"/>
                <a:gd name="T17" fmla="*/ 68313698 h 72"/>
                <a:gd name="T18" fmla="*/ 364596182 w 143"/>
                <a:gd name="T19" fmla="*/ 68313698 h 72"/>
                <a:gd name="T20" fmla="*/ 364596182 w 143"/>
                <a:gd name="T21" fmla="*/ 46740846 h 72"/>
                <a:gd name="T22" fmla="*/ 324490310 w 143"/>
                <a:gd name="T23" fmla="*/ 50337899 h 72"/>
                <a:gd name="T24" fmla="*/ 313553039 w 143"/>
                <a:gd name="T25" fmla="*/ 97078744 h 72"/>
                <a:gd name="T26" fmla="*/ 244280414 w 143"/>
                <a:gd name="T27" fmla="*/ 107864215 h 72"/>
                <a:gd name="T28" fmla="*/ 189590241 w 143"/>
                <a:gd name="T29" fmla="*/ 25168001 h 72"/>
                <a:gd name="T30" fmla="*/ 160421640 w 143"/>
                <a:gd name="T31" fmla="*/ 0 h 72"/>
                <a:gd name="T32" fmla="*/ 36458857 w 143"/>
                <a:gd name="T33" fmla="*/ 0 h 72"/>
                <a:gd name="T34" fmla="*/ 0 w 143"/>
                <a:gd name="T35" fmla="*/ 21572844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"/>
                <a:gd name="T55" fmla="*/ 0 h 72"/>
                <a:gd name="T56" fmla="*/ 143 w 14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" h="72">
                  <a:moveTo>
                    <a:pt x="143" y="66"/>
                  </a:moveTo>
                  <a:cubicBezTo>
                    <a:pt x="142" y="66"/>
                    <a:pt x="142" y="66"/>
                    <a:pt x="141" y="66"/>
                  </a:cubicBezTo>
                  <a:cubicBezTo>
                    <a:pt x="138" y="66"/>
                    <a:pt x="132" y="69"/>
                    <a:pt x="128" y="69"/>
                  </a:cubicBezTo>
                  <a:cubicBezTo>
                    <a:pt x="125" y="69"/>
                    <a:pt x="122" y="72"/>
                    <a:pt x="122" y="69"/>
                  </a:cubicBezTo>
                  <a:cubicBezTo>
                    <a:pt x="121" y="66"/>
                    <a:pt x="122" y="63"/>
                    <a:pt x="122" y="59"/>
                  </a:cubicBezTo>
                  <a:cubicBezTo>
                    <a:pt x="121" y="54"/>
                    <a:pt x="115" y="51"/>
                    <a:pt x="117" y="45"/>
                  </a:cubicBezTo>
                  <a:cubicBezTo>
                    <a:pt x="119" y="38"/>
                    <a:pt x="120" y="38"/>
                    <a:pt x="119" y="34"/>
                  </a:cubicBezTo>
                  <a:cubicBezTo>
                    <a:pt x="118" y="30"/>
                    <a:pt x="116" y="27"/>
                    <a:pt x="116" y="24"/>
                  </a:cubicBezTo>
                  <a:cubicBezTo>
                    <a:pt x="116" y="21"/>
                    <a:pt x="116" y="19"/>
                    <a:pt x="116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6" y="25"/>
                    <a:pt x="86" y="27"/>
                  </a:cubicBezTo>
                  <a:cubicBezTo>
                    <a:pt x="85" y="28"/>
                    <a:pt x="71" y="31"/>
                    <a:pt x="67" y="30"/>
                  </a:cubicBezTo>
                  <a:cubicBezTo>
                    <a:pt x="63" y="29"/>
                    <a:pt x="53" y="12"/>
                    <a:pt x="52" y="7"/>
                  </a:cubicBezTo>
                  <a:cubicBezTo>
                    <a:pt x="51" y="1"/>
                    <a:pt x="46" y="0"/>
                    <a:pt x="44" y="0"/>
                  </a:cubicBezTo>
                  <a:cubicBezTo>
                    <a:pt x="42" y="0"/>
                    <a:pt x="10" y="0"/>
                    <a:pt x="10" y="0"/>
                  </a:cubicBezTo>
                  <a:cubicBezTo>
                    <a:pt x="10" y="0"/>
                    <a:pt x="4" y="3"/>
                    <a:pt x="0" y="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" name="Freeform 1298"/>
            <p:cNvSpPr>
              <a:spLocks/>
            </p:cNvSpPr>
            <p:nvPr/>
          </p:nvSpPr>
          <p:spPr bwMode="auto">
            <a:xfrm>
              <a:off x="1570038" y="3689350"/>
              <a:ext cx="85725" cy="157163"/>
            </a:xfrm>
            <a:custGeom>
              <a:avLst/>
              <a:gdLst>
                <a:gd name="T0" fmla="*/ 3629025 w 45"/>
                <a:gd name="T1" fmla="*/ 301222063 h 82"/>
                <a:gd name="T2" fmla="*/ 0 w 45"/>
                <a:gd name="T3" fmla="*/ 275508673 h 82"/>
                <a:gd name="T4" fmla="*/ 130644915 w 45"/>
                <a:gd name="T5" fmla="*/ 224079915 h 82"/>
                <a:gd name="T6" fmla="*/ 119757814 w 45"/>
                <a:gd name="T7" fmla="*/ 202038771 h 82"/>
                <a:gd name="T8" fmla="*/ 127015891 w 45"/>
                <a:gd name="T9" fmla="*/ 179997627 h 82"/>
                <a:gd name="T10" fmla="*/ 130644915 w 45"/>
                <a:gd name="T11" fmla="*/ 157958399 h 82"/>
                <a:gd name="T12" fmla="*/ 148790034 w 45"/>
                <a:gd name="T13" fmla="*/ 139591418 h 82"/>
                <a:gd name="T14" fmla="*/ 141531987 w 45"/>
                <a:gd name="T15" fmla="*/ 110203835 h 82"/>
                <a:gd name="T16" fmla="*/ 141531987 w 45"/>
                <a:gd name="T17" fmla="*/ 62449285 h 82"/>
                <a:gd name="T18" fmla="*/ 159677105 w 45"/>
                <a:gd name="T19" fmla="*/ 47754550 h 82"/>
                <a:gd name="T20" fmla="*/ 127015891 w 45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82"/>
                <a:gd name="T35" fmla="*/ 45 w 45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82">
                  <a:moveTo>
                    <a:pt x="1" y="82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33" y="62"/>
                    <a:pt x="36" y="61"/>
                  </a:cubicBezTo>
                  <a:cubicBezTo>
                    <a:pt x="34" y="59"/>
                    <a:pt x="32" y="56"/>
                    <a:pt x="33" y="55"/>
                  </a:cubicBezTo>
                  <a:cubicBezTo>
                    <a:pt x="33" y="53"/>
                    <a:pt x="35" y="50"/>
                    <a:pt x="35" y="49"/>
                  </a:cubicBezTo>
                  <a:cubicBezTo>
                    <a:pt x="36" y="47"/>
                    <a:pt x="34" y="45"/>
                    <a:pt x="36" y="43"/>
                  </a:cubicBezTo>
                  <a:cubicBezTo>
                    <a:pt x="38" y="41"/>
                    <a:pt x="41" y="40"/>
                    <a:pt x="41" y="38"/>
                  </a:cubicBezTo>
                  <a:cubicBezTo>
                    <a:pt x="41" y="37"/>
                    <a:pt x="38" y="34"/>
                    <a:pt x="39" y="30"/>
                  </a:cubicBezTo>
                  <a:cubicBezTo>
                    <a:pt x="39" y="27"/>
                    <a:pt x="36" y="19"/>
                    <a:pt x="39" y="17"/>
                  </a:cubicBezTo>
                  <a:cubicBezTo>
                    <a:pt x="42" y="15"/>
                    <a:pt x="45" y="15"/>
                    <a:pt x="44" y="13"/>
                  </a:cubicBezTo>
                  <a:cubicBezTo>
                    <a:pt x="43" y="12"/>
                    <a:pt x="38" y="5"/>
                    <a:pt x="35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1" name="Freeform 1299"/>
            <p:cNvSpPr>
              <a:spLocks/>
            </p:cNvSpPr>
            <p:nvPr/>
          </p:nvSpPr>
          <p:spPr bwMode="auto">
            <a:xfrm>
              <a:off x="1365250" y="3654425"/>
              <a:ext cx="219075" cy="250825"/>
            </a:xfrm>
            <a:custGeom>
              <a:avLst/>
              <a:gdLst>
                <a:gd name="T0" fmla="*/ 417337883 w 115"/>
                <a:gd name="T1" fmla="*/ 3666639 h 131"/>
                <a:gd name="T2" fmla="*/ 406450811 w 115"/>
                <a:gd name="T3" fmla="*/ 0 h 131"/>
                <a:gd name="T4" fmla="*/ 333870330 w 115"/>
                <a:gd name="T5" fmla="*/ 18329371 h 131"/>
                <a:gd name="T6" fmla="*/ 322983258 w 115"/>
                <a:gd name="T7" fmla="*/ 40327295 h 131"/>
                <a:gd name="T8" fmla="*/ 315725210 w 115"/>
                <a:gd name="T9" fmla="*/ 69654674 h 131"/>
                <a:gd name="T10" fmla="*/ 315725210 w 115"/>
                <a:gd name="T11" fmla="*/ 131977986 h 131"/>
                <a:gd name="T12" fmla="*/ 312096186 w 115"/>
                <a:gd name="T13" fmla="*/ 175969990 h 131"/>
                <a:gd name="T14" fmla="*/ 341128379 w 115"/>
                <a:gd name="T15" fmla="*/ 208965908 h 131"/>
                <a:gd name="T16" fmla="*/ 370160571 w 115"/>
                <a:gd name="T17" fmla="*/ 201632631 h 131"/>
                <a:gd name="T18" fmla="*/ 370160571 w 115"/>
                <a:gd name="T19" fmla="*/ 252957972 h 131"/>
                <a:gd name="T20" fmla="*/ 330241306 w 115"/>
                <a:gd name="T21" fmla="*/ 263955973 h 131"/>
                <a:gd name="T22" fmla="*/ 301209114 w 115"/>
                <a:gd name="T23" fmla="*/ 216297270 h 131"/>
                <a:gd name="T24" fmla="*/ 264918874 w 115"/>
                <a:gd name="T25" fmla="*/ 197965992 h 131"/>
                <a:gd name="T26" fmla="*/ 246773694 w 115"/>
                <a:gd name="T27" fmla="*/ 168638628 h 131"/>
                <a:gd name="T28" fmla="*/ 228628574 w 115"/>
                <a:gd name="T29" fmla="*/ 190634630 h 131"/>
                <a:gd name="T30" fmla="*/ 166935165 w 115"/>
                <a:gd name="T31" fmla="*/ 168638628 h 131"/>
                <a:gd name="T32" fmla="*/ 145161021 w 115"/>
                <a:gd name="T33" fmla="*/ 153973988 h 131"/>
                <a:gd name="T34" fmla="*/ 119757823 w 115"/>
                <a:gd name="T35" fmla="*/ 153973988 h 131"/>
                <a:gd name="T36" fmla="*/ 97983679 w 115"/>
                <a:gd name="T37" fmla="*/ 135644625 h 131"/>
                <a:gd name="T38" fmla="*/ 97983679 w 115"/>
                <a:gd name="T39" fmla="*/ 238293272 h 131"/>
                <a:gd name="T40" fmla="*/ 0 w 115"/>
                <a:gd name="T41" fmla="*/ 238293272 h 131"/>
                <a:gd name="T42" fmla="*/ 0 w 115"/>
                <a:gd name="T43" fmla="*/ 403265262 h 131"/>
                <a:gd name="T44" fmla="*/ 61693424 w 115"/>
                <a:gd name="T45" fmla="*/ 465588544 h 131"/>
                <a:gd name="T46" fmla="*/ 76209535 w 115"/>
                <a:gd name="T47" fmla="*/ 461921905 h 131"/>
                <a:gd name="T48" fmla="*/ 116128799 w 115"/>
                <a:gd name="T49" fmla="*/ 458257181 h 131"/>
                <a:gd name="T50" fmla="*/ 145161021 w 115"/>
                <a:gd name="T51" fmla="*/ 469255182 h 131"/>
                <a:gd name="T52" fmla="*/ 145161021 w 115"/>
                <a:gd name="T53" fmla="*/ 480253183 h 1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5"/>
                <a:gd name="T82" fmla="*/ 0 h 131"/>
                <a:gd name="T83" fmla="*/ 115 w 115"/>
                <a:gd name="T84" fmla="*/ 131 h 1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5" h="131">
                  <a:moveTo>
                    <a:pt x="115" y="1"/>
                  </a:moveTo>
                  <a:cubicBezTo>
                    <a:pt x="115" y="2"/>
                    <a:pt x="114" y="1"/>
                    <a:pt x="112" y="0"/>
                  </a:cubicBezTo>
                  <a:cubicBezTo>
                    <a:pt x="106" y="1"/>
                    <a:pt x="93" y="3"/>
                    <a:pt x="92" y="5"/>
                  </a:cubicBezTo>
                  <a:cubicBezTo>
                    <a:pt x="90" y="7"/>
                    <a:pt x="91" y="10"/>
                    <a:pt x="89" y="11"/>
                  </a:cubicBezTo>
                  <a:cubicBezTo>
                    <a:pt x="87" y="12"/>
                    <a:pt x="84" y="15"/>
                    <a:pt x="87" y="19"/>
                  </a:cubicBezTo>
                  <a:cubicBezTo>
                    <a:pt x="89" y="23"/>
                    <a:pt x="88" y="33"/>
                    <a:pt x="87" y="36"/>
                  </a:cubicBezTo>
                  <a:cubicBezTo>
                    <a:pt x="87" y="38"/>
                    <a:pt x="83" y="46"/>
                    <a:pt x="86" y="48"/>
                  </a:cubicBezTo>
                  <a:cubicBezTo>
                    <a:pt x="89" y="50"/>
                    <a:pt x="90" y="57"/>
                    <a:pt x="94" y="57"/>
                  </a:cubicBezTo>
                  <a:cubicBezTo>
                    <a:pt x="97" y="57"/>
                    <a:pt x="101" y="54"/>
                    <a:pt x="102" y="55"/>
                  </a:cubicBezTo>
                  <a:cubicBezTo>
                    <a:pt x="103" y="56"/>
                    <a:pt x="102" y="69"/>
                    <a:pt x="102" y="69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87" y="61"/>
                    <a:pt x="83" y="59"/>
                  </a:cubicBezTo>
                  <a:cubicBezTo>
                    <a:pt x="80" y="57"/>
                    <a:pt x="75" y="57"/>
                    <a:pt x="73" y="54"/>
                  </a:cubicBezTo>
                  <a:cubicBezTo>
                    <a:pt x="71" y="51"/>
                    <a:pt x="68" y="46"/>
                    <a:pt x="68" y="46"/>
                  </a:cubicBezTo>
                  <a:cubicBezTo>
                    <a:pt x="68" y="46"/>
                    <a:pt x="65" y="52"/>
                    <a:pt x="63" y="52"/>
                  </a:cubicBezTo>
                  <a:cubicBezTo>
                    <a:pt x="62" y="52"/>
                    <a:pt x="48" y="49"/>
                    <a:pt x="46" y="46"/>
                  </a:cubicBezTo>
                  <a:cubicBezTo>
                    <a:pt x="44" y="44"/>
                    <a:pt x="44" y="42"/>
                    <a:pt x="40" y="42"/>
                  </a:cubicBezTo>
                  <a:cubicBezTo>
                    <a:pt x="37" y="43"/>
                    <a:pt x="36" y="45"/>
                    <a:pt x="33" y="42"/>
                  </a:cubicBezTo>
                  <a:cubicBezTo>
                    <a:pt x="31" y="40"/>
                    <a:pt x="29" y="37"/>
                    <a:pt x="27" y="37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9" y="126"/>
                    <a:pt x="20" y="126"/>
                    <a:pt x="21" y="126"/>
                  </a:cubicBezTo>
                  <a:cubicBezTo>
                    <a:pt x="24" y="125"/>
                    <a:pt x="29" y="125"/>
                    <a:pt x="32" y="125"/>
                  </a:cubicBezTo>
                  <a:cubicBezTo>
                    <a:pt x="34" y="125"/>
                    <a:pt x="38" y="126"/>
                    <a:pt x="40" y="128"/>
                  </a:cubicBezTo>
                  <a:cubicBezTo>
                    <a:pt x="42" y="129"/>
                    <a:pt x="41" y="130"/>
                    <a:pt x="40" y="13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2" name="Freeform 1300"/>
            <p:cNvSpPr>
              <a:spLocks/>
            </p:cNvSpPr>
            <p:nvPr/>
          </p:nvSpPr>
          <p:spPr bwMode="auto">
            <a:xfrm>
              <a:off x="1639888" y="3802063"/>
              <a:ext cx="71437" cy="77787"/>
            </a:xfrm>
            <a:custGeom>
              <a:avLst/>
              <a:gdLst>
                <a:gd name="T0" fmla="*/ 0 w 38"/>
                <a:gd name="T1" fmla="*/ 7198143 h 41"/>
                <a:gd name="T2" fmla="*/ 0 w 38"/>
                <a:gd name="T3" fmla="*/ 7198143 h 41"/>
                <a:gd name="T4" fmla="*/ 24737879 w 38"/>
                <a:gd name="T5" fmla="*/ 28796365 h 41"/>
                <a:gd name="T6" fmla="*/ 60080387 w 38"/>
                <a:gd name="T7" fmla="*/ 28796365 h 41"/>
                <a:gd name="T8" fmla="*/ 70681273 w 38"/>
                <a:gd name="T9" fmla="*/ 64790885 h 41"/>
                <a:gd name="T10" fmla="*/ 56546137 w 38"/>
                <a:gd name="T11" fmla="*/ 97188210 h 41"/>
                <a:gd name="T12" fmla="*/ 95421024 w 38"/>
                <a:gd name="T13" fmla="*/ 147580916 h 41"/>
                <a:gd name="T14" fmla="*/ 98955274 w 38"/>
                <a:gd name="T15" fmla="*/ 122383599 h 41"/>
                <a:gd name="T16" fmla="*/ 120158895 w 38"/>
                <a:gd name="T17" fmla="*/ 107985421 h 41"/>
                <a:gd name="T18" fmla="*/ 127227425 w 38"/>
                <a:gd name="T19" fmla="*/ 82790031 h 41"/>
                <a:gd name="T20" fmla="*/ 120158895 w 38"/>
                <a:gd name="T21" fmla="*/ 39595480 h 41"/>
                <a:gd name="T22" fmla="*/ 98955274 w 38"/>
                <a:gd name="T23" fmla="*/ 10799112 h 41"/>
                <a:gd name="T24" fmla="*/ 91886774 w 38"/>
                <a:gd name="T25" fmla="*/ 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1"/>
                <a:gd name="T41" fmla="*/ 38 w 3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5" y="6"/>
                    <a:pt x="7" y="8"/>
                  </a:cubicBezTo>
                  <a:cubicBezTo>
                    <a:pt x="9" y="10"/>
                    <a:pt x="13" y="7"/>
                    <a:pt x="17" y="8"/>
                  </a:cubicBezTo>
                  <a:cubicBezTo>
                    <a:pt x="21" y="9"/>
                    <a:pt x="20" y="14"/>
                    <a:pt x="20" y="18"/>
                  </a:cubicBezTo>
                  <a:cubicBezTo>
                    <a:pt x="20" y="22"/>
                    <a:pt x="16" y="22"/>
                    <a:pt x="16" y="27"/>
                  </a:cubicBezTo>
                  <a:cubicBezTo>
                    <a:pt x="16" y="31"/>
                    <a:pt x="27" y="41"/>
                    <a:pt x="27" y="41"/>
                  </a:cubicBezTo>
                  <a:cubicBezTo>
                    <a:pt x="27" y="41"/>
                    <a:pt x="28" y="40"/>
                    <a:pt x="28" y="34"/>
                  </a:cubicBezTo>
                  <a:cubicBezTo>
                    <a:pt x="28" y="29"/>
                    <a:pt x="30" y="31"/>
                    <a:pt x="34" y="30"/>
                  </a:cubicBezTo>
                  <a:cubicBezTo>
                    <a:pt x="38" y="30"/>
                    <a:pt x="35" y="26"/>
                    <a:pt x="36" y="23"/>
                  </a:cubicBezTo>
                  <a:cubicBezTo>
                    <a:pt x="36" y="20"/>
                    <a:pt x="34" y="14"/>
                    <a:pt x="34" y="11"/>
                  </a:cubicBezTo>
                  <a:cubicBezTo>
                    <a:pt x="34" y="7"/>
                    <a:pt x="31" y="6"/>
                    <a:pt x="28" y="3"/>
                  </a:cubicBezTo>
                  <a:cubicBezTo>
                    <a:pt x="28" y="2"/>
                    <a:pt x="27" y="1"/>
                    <a:pt x="26" y="0"/>
                  </a:cubicBezTo>
                </a:path>
              </a:pathLst>
            </a:custGeom>
            <a:solidFill>
              <a:srgbClr val="92D05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3" name="Freeform 1301"/>
            <p:cNvSpPr>
              <a:spLocks/>
            </p:cNvSpPr>
            <p:nvPr/>
          </p:nvSpPr>
          <p:spPr bwMode="auto">
            <a:xfrm>
              <a:off x="1141413" y="3567113"/>
              <a:ext cx="20637" cy="30162"/>
            </a:xfrm>
            <a:custGeom>
              <a:avLst/>
              <a:gdLst>
                <a:gd name="T0" fmla="*/ 0 w 11"/>
                <a:gd name="T1" fmla="*/ 56859128 h 16"/>
                <a:gd name="T2" fmla="*/ 14078185 w 11"/>
                <a:gd name="T3" fmla="*/ 53305669 h 16"/>
                <a:gd name="T4" fmla="*/ 14078185 w 11"/>
                <a:gd name="T5" fmla="*/ 31983030 h 16"/>
                <a:gd name="T6" fmla="*/ 38716889 w 1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6"/>
                <a:gd name="T14" fmla="*/ 11 w 1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6">
                  <a:moveTo>
                    <a:pt x="0" y="16"/>
                  </a:moveTo>
                  <a:cubicBezTo>
                    <a:pt x="2" y="16"/>
                    <a:pt x="3" y="16"/>
                    <a:pt x="4" y="15"/>
                  </a:cubicBezTo>
                  <a:cubicBezTo>
                    <a:pt x="5" y="14"/>
                    <a:pt x="4" y="11"/>
                    <a:pt x="4" y="9"/>
                  </a:cubicBezTo>
                  <a:cubicBezTo>
                    <a:pt x="4" y="8"/>
                    <a:pt x="9" y="2"/>
                    <a:pt x="11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4" name="Freeform 1302"/>
            <p:cNvSpPr>
              <a:spLocks/>
            </p:cNvSpPr>
            <p:nvPr/>
          </p:nvSpPr>
          <p:spPr bwMode="auto">
            <a:xfrm>
              <a:off x="1114425" y="3395663"/>
              <a:ext cx="77788" cy="153987"/>
            </a:xfrm>
            <a:custGeom>
              <a:avLst/>
              <a:gdLst>
                <a:gd name="T0" fmla="*/ 0 w 41"/>
                <a:gd name="T1" fmla="*/ 292740702 h 81"/>
                <a:gd name="T2" fmla="*/ 32395859 w 41"/>
                <a:gd name="T3" fmla="*/ 278284940 h 81"/>
                <a:gd name="T4" fmla="*/ 25197618 w 41"/>
                <a:gd name="T5" fmla="*/ 231301754 h 81"/>
                <a:gd name="T6" fmla="*/ 53994353 w 41"/>
                <a:gd name="T7" fmla="*/ 227687813 h 81"/>
                <a:gd name="T8" fmla="*/ 71991848 w 41"/>
                <a:gd name="T9" fmla="*/ 202388329 h 81"/>
                <a:gd name="T10" fmla="*/ 97189459 w 41"/>
                <a:gd name="T11" fmla="*/ 227687813 h 81"/>
                <a:gd name="T12" fmla="*/ 115188837 w 41"/>
                <a:gd name="T13" fmla="*/ 216844091 h 81"/>
                <a:gd name="T14" fmla="*/ 136785463 w 41"/>
                <a:gd name="T15" fmla="*/ 227687813 h 81"/>
                <a:gd name="T16" fmla="*/ 147584710 w 41"/>
                <a:gd name="T17" fmla="*/ 144563381 h 81"/>
                <a:gd name="T18" fmla="*/ 129587230 w 41"/>
                <a:gd name="T19" fmla="*/ 108422045 h 81"/>
                <a:gd name="T20" fmla="*/ 143985594 w 41"/>
                <a:gd name="T21" fmla="*/ 72280740 h 81"/>
                <a:gd name="T22" fmla="*/ 125986216 w 41"/>
                <a:gd name="T23" fmla="*/ 43369201 h 81"/>
                <a:gd name="T24" fmla="*/ 100790473 w 41"/>
                <a:gd name="T25" fmla="*/ 50597082 h 81"/>
                <a:gd name="T26" fmla="*/ 93590342 w 41"/>
                <a:gd name="T27" fmla="*/ 0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81"/>
                <a:gd name="T44" fmla="*/ 41 w 41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81">
                  <a:moveTo>
                    <a:pt x="0" y="81"/>
                  </a:moveTo>
                  <a:cubicBezTo>
                    <a:pt x="5" y="78"/>
                    <a:pt x="8" y="78"/>
                    <a:pt x="9" y="77"/>
                  </a:cubicBezTo>
                  <a:cubicBezTo>
                    <a:pt x="10" y="75"/>
                    <a:pt x="7" y="66"/>
                    <a:pt x="7" y="64"/>
                  </a:cubicBezTo>
                  <a:cubicBezTo>
                    <a:pt x="7" y="61"/>
                    <a:pt x="12" y="63"/>
                    <a:pt x="15" y="63"/>
                  </a:cubicBezTo>
                  <a:cubicBezTo>
                    <a:pt x="18" y="63"/>
                    <a:pt x="17" y="57"/>
                    <a:pt x="20" y="56"/>
                  </a:cubicBezTo>
                  <a:cubicBezTo>
                    <a:pt x="23" y="55"/>
                    <a:pt x="26" y="63"/>
                    <a:pt x="27" y="63"/>
                  </a:cubicBezTo>
                  <a:cubicBezTo>
                    <a:pt x="28" y="63"/>
                    <a:pt x="30" y="60"/>
                    <a:pt x="32" y="60"/>
                  </a:cubicBezTo>
                  <a:cubicBezTo>
                    <a:pt x="34" y="60"/>
                    <a:pt x="37" y="64"/>
                    <a:pt x="38" y="63"/>
                  </a:cubicBezTo>
                  <a:cubicBezTo>
                    <a:pt x="40" y="63"/>
                    <a:pt x="41" y="45"/>
                    <a:pt x="41" y="40"/>
                  </a:cubicBezTo>
                  <a:cubicBezTo>
                    <a:pt x="41" y="36"/>
                    <a:pt x="36" y="33"/>
                    <a:pt x="36" y="30"/>
                  </a:cubicBezTo>
                  <a:cubicBezTo>
                    <a:pt x="35" y="27"/>
                    <a:pt x="38" y="22"/>
                    <a:pt x="40" y="20"/>
                  </a:cubicBezTo>
                  <a:cubicBezTo>
                    <a:pt x="41" y="17"/>
                    <a:pt x="38" y="12"/>
                    <a:pt x="35" y="12"/>
                  </a:cubicBezTo>
                  <a:cubicBezTo>
                    <a:pt x="32" y="12"/>
                    <a:pt x="31" y="14"/>
                    <a:pt x="28" y="14"/>
                  </a:cubicBezTo>
                  <a:cubicBezTo>
                    <a:pt x="26" y="14"/>
                    <a:pt x="26" y="6"/>
                    <a:pt x="26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5" name="Freeform 1303"/>
            <p:cNvSpPr>
              <a:spLocks/>
            </p:cNvSpPr>
            <p:nvPr/>
          </p:nvSpPr>
          <p:spPr bwMode="auto">
            <a:xfrm>
              <a:off x="1077913" y="3395663"/>
              <a:ext cx="42862" cy="34925"/>
            </a:xfrm>
            <a:custGeom>
              <a:avLst/>
              <a:gdLst>
                <a:gd name="T0" fmla="*/ 68042637 w 27"/>
                <a:gd name="T1" fmla="*/ 0 h 22"/>
                <a:gd name="T2" fmla="*/ 68042637 w 27"/>
                <a:gd name="T3" fmla="*/ 55443443 h 22"/>
                <a:gd name="T4" fmla="*/ 0 w 27"/>
                <a:gd name="T5" fmla="*/ 55443443 h 22"/>
                <a:gd name="T6" fmla="*/ 0 60000 65536"/>
                <a:gd name="T7" fmla="*/ 0 60000 65536"/>
                <a:gd name="T8" fmla="*/ 0 60000 65536"/>
                <a:gd name="T9" fmla="*/ 0 w 27"/>
                <a:gd name="T10" fmla="*/ 0 h 22"/>
                <a:gd name="T11" fmla="*/ 27 w 27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22">
                  <a:moveTo>
                    <a:pt x="27" y="0"/>
                  </a:moveTo>
                  <a:lnTo>
                    <a:pt x="27" y="22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6" name="Freeform 1304"/>
            <p:cNvSpPr>
              <a:spLocks/>
            </p:cNvSpPr>
            <p:nvPr/>
          </p:nvSpPr>
          <p:spPr bwMode="auto">
            <a:xfrm>
              <a:off x="1139825" y="3363913"/>
              <a:ext cx="150813" cy="214312"/>
            </a:xfrm>
            <a:custGeom>
              <a:avLst/>
              <a:gdLst>
                <a:gd name="T0" fmla="*/ 0 w 79"/>
                <a:gd name="T1" fmla="*/ 406456941 h 113"/>
                <a:gd name="T2" fmla="*/ 29154631 w 79"/>
                <a:gd name="T3" fmla="*/ 381278133 h 113"/>
                <a:gd name="T4" fmla="*/ 58309262 w 79"/>
                <a:gd name="T5" fmla="*/ 399263267 h 113"/>
                <a:gd name="T6" fmla="*/ 98398793 w 79"/>
                <a:gd name="T7" fmla="*/ 374084458 h 113"/>
                <a:gd name="T8" fmla="*/ 102043121 w 79"/>
                <a:gd name="T9" fmla="*/ 395665481 h 113"/>
                <a:gd name="T10" fmla="*/ 174929709 w 79"/>
                <a:gd name="T11" fmla="*/ 341711976 h 113"/>
                <a:gd name="T12" fmla="*/ 174929709 w 79"/>
                <a:gd name="T13" fmla="*/ 258981876 h 113"/>
                <a:gd name="T14" fmla="*/ 233240865 w 79"/>
                <a:gd name="T15" fmla="*/ 165460258 h 113"/>
                <a:gd name="T16" fmla="*/ 266039876 w 79"/>
                <a:gd name="T17" fmla="*/ 61149091 h 113"/>
                <a:gd name="T18" fmla="*/ 287905843 w 79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13"/>
                <a:gd name="T32" fmla="*/ 79 w 79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13">
                  <a:moveTo>
                    <a:pt x="0" y="113"/>
                  </a:moveTo>
                  <a:cubicBezTo>
                    <a:pt x="3" y="110"/>
                    <a:pt x="6" y="107"/>
                    <a:pt x="8" y="106"/>
                  </a:cubicBezTo>
                  <a:cubicBezTo>
                    <a:pt x="12" y="104"/>
                    <a:pt x="13" y="109"/>
                    <a:pt x="16" y="111"/>
                  </a:cubicBezTo>
                  <a:cubicBezTo>
                    <a:pt x="18" y="112"/>
                    <a:pt x="23" y="105"/>
                    <a:pt x="27" y="104"/>
                  </a:cubicBezTo>
                  <a:cubicBezTo>
                    <a:pt x="30" y="103"/>
                    <a:pt x="26" y="111"/>
                    <a:pt x="28" y="110"/>
                  </a:cubicBezTo>
                  <a:cubicBezTo>
                    <a:pt x="30" y="108"/>
                    <a:pt x="48" y="98"/>
                    <a:pt x="48" y="95"/>
                  </a:cubicBezTo>
                  <a:cubicBezTo>
                    <a:pt x="48" y="91"/>
                    <a:pt x="48" y="75"/>
                    <a:pt x="48" y="72"/>
                  </a:cubicBezTo>
                  <a:cubicBezTo>
                    <a:pt x="48" y="68"/>
                    <a:pt x="61" y="50"/>
                    <a:pt x="64" y="46"/>
                  </a:cubicBezTo>
                  <a:cubicBezTo>
                    <a:pt x="67" y="42"/>
                    <a:pt x="72" y="22"/>
                    <a:pt x="73" y="17"/>
                  </a:cubicBezTo>
                  <a:cubicBezTo>
                    <a:pt x="74" y="12"/>
                    <a:pt x="79" y="4"/>
                    <a:pt x="79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7" name="Freeform 1305"/>
            <p:cNvSpPr>
              <a:spLocks/>
            </p:cNvSpPr>
            <p:nvPr/>
          </p:nvSpPr>
          <p:spPr bwMode="auto">
            <a:xfrm>
              <a:off x="1679575" y="3711575"/>
              <a:ext cx="139700" cy="36513"/>
            </a:xfrm>
            <a:custGeom>
              <a:avLst/>
              <a:gdLst>
                <a:gd name="T0" fmla="*/ 0 w 73"/>
                <a:gd name="T1" fmla="*/ 55395979 h 19"/>
                <a:gd name="T2" fmla="*/ 18310268 w 73"/>
                <a:gd name="T3" fmla="*/ 55395979 h 19"/>
                <a:gd name="T4" fmla="*/ 51271807 w 73"/>
                <a:gd name="T5" fmla="*/ 55395979 h 19"/>
                <a:gd name="T6" fmla="*/ 80568622 w 73"/>
                <a:gd name="T7" fmla="*/ 66474802 h 19"/>
                <a:gd name="T8" fmla="*/ 109867336 w 73"/>
                <a:gd name="T9" fmla="*/ 59089556 h 19"/>
                <a:gd name="T10" fmla="*/ 150152619 w 73"/>
                <a:gd name="T11" fmla="*/ 59089556 h 19"/>
                <a:gd name="T12" fmla="*/ 168462880 w 73"/>
                <a:gd name="T13" fmla="*/ 40623594 h 19"/>
                <a:gd name="T14" fmla="*/ 208748133 w 73"/>
                <a:gd name="T15" fmla="*/ 40623594 h 19"/>
                <a:gd name="T16" fmla="*/ 267343706 w 73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19"/>
                <a:gd name="T29" fmla="*/ 73 w 7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19">
                  <a:moveTo>
                    <a:pt x="0" y="15"/>
                  </a:moveTo>
                  <a:cubicBezTo>
                    <a:pt x="2" y="15"/>
                    <a:pt x="4" y="15"/>
                    <a:pt x="5" y="15"/>
                  </a:cubicBezTo>
                  <a:cubicBezTo>
                    <a:pt x="7" y="17"/>
                    <a:pt x="10" y="14"/>
                    <a:pt x="14" y="15"/>
                  </a:cubicBezTo>
                  <a:cubicBezTo>
                    <a:pt x="18" y="16"/>
                    <a:pt x="19" y="19"/>
                    <a:pt x="22" y="18"/>
                  </a:cubicBezTo>
                  <a:cubicBezTo>
                    <a:pt x="25" y="17"/>
                    <a:pt x="28" y="14"/>
                    <a:pt x="30" y="16"/>
                  </a:cubicBezTo>
                  <a:cubicBezTo>
                    <a:pt x="32" y="18"/>
                    <a:pt x="38" y="19"/>
                    <a:pt x="41" y="16"/>
                  </a:cubicBezTo>
                  <a:cubicBezTo>
                    <a:pt x="43" y="12"/>
                    <a:pt x="41" y="11"/>
                    <a:pt x="46" y="11"/>
                  </a:cubicBezTo>
                  <a:cubicBezTo>
                    <a:pt x="50" y="12"/>
                    <a:pt x="53" y="13"/>
                    <a:pt x="57" y="11"/>
                  </a:cubicBezTo>
                  <a:cubicBezTo>
                    <a:pt x="60" y="9"/>
                    <a:pt x="67" y="4"/>
                    <a:pt x="73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8" name="Freeform 1306"/>
            <p:cNvSpPr>
              <a:spLocks/>
            </p:cNvSpPr>
            <p:nvPr/>
          </p:nvSpPr>
          <p:spPr bwMode="auto">
            <a:xfrm>
              <a:off x="1584325" y="3657600"/>
              <a:ext cx="80963" cy="41275"/>
            </a:xfrm>
            <a:custGeom>
              <a:avLst/>
              <a:gdLst>
                <a:gd name="T0" fmla="*/ 0 w 43"/>
                <a:gd name="T1" fmla="*/ 0 h 22"/>
                <a:gd name="T2" fmla="*/ 21270674 w 43"/>
                <a:gd name="T3" fmla="*/ 17600036 h 22"/>
                <a:gd name="T4" fmla="*/ 46086774 w 43"/>
                <a:gd name="T5" fmla="*/ 35198197 h 22"/>
                <a:gd name="T6" fmla="*/ 77993731 w 43"/>
                <a:gd name="T7" fmla="*/ 45758965 h 22"/>
                <a:gd name="T8" fmla="*/ 95718973 w 43"/>
                <a:gd name="T9" fmla="*/ 59837487 h 22"/>
                <a:gd name="T10" fmla="*/ 141805762 w 43"/>
                <a:gd name="T11" fmla="*/ 66878639 h 22"/>
                <a:gd name="T12" fmla="*/ 152442037 w 43"/>
                <a:gd name="T13" fmla="*/ 7743753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2"/>
                <a:gd name="T23" fmla="*/ 43 w 4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2">
                  <a:moveTo>
                    <a:pt x="0" y="0"/>
                  </a:moveTo>
                  <a:cubicBezTo>
                    <a:pt x="2" y="2"/>
                    <a:pt x="4" y="4"/>
                    <a:pt x="6" y="5"/>
                  </a:cubicBezTo>
                  <a:cubicBezTo>
                    <a:pt x="8" y="6"/>
                    <a:pt x="11" y="8"/>
                    <a:pt x="13" y="10"/>
                  </a:cubicBezTo>
                  <a:cubicBezTo>
                    <a:pt x="15" y="12"/>
                    <a:pt x="18" y="13"/>
                    <a:pt x="22" y="13"/>
                  </a:cubicBezTo>
                  <a:cubicBezTo>
                    <a:pt x="26" y="14"/>
                    <a:pt x="22" y="15"/>
                    <a:pt x="27" y="17"/>
                  </a:cubicBezTo>
                  <a:cubicBezTo>
                    <a:pt x="32" y="19"/>
                    <a:pt x="35" y="18"/>
                    <a:pt x="40" y="19"/>
                  </a:cubicBezTo>
                  <a:cubicBezTo>
                    <a:pt x="42" y="20"/>
                    <a:pt x="42" y="21"/>
                    <a:pt x="43" y="2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9" name="Freeform 1307"/>
            <p:cNvSpPr>
              <a:spLocks/>
            </p:cNvSpPr>
            <p:nvPr/>
          </p:nvSpPr>
          <p:spPr bwMode="auto">
            <a:xfrm>
              <a:off x="1554163" y="3473450"/>
              <a:ext cx="57150" cy="87313"/>
            </a:xfrm>
            <a:custGeom>
              <a:avLst/>
              <a:gdLst>
                <a:gd name="T0" fmla="*/ 108870752 w 30"/>
                <a:gd name="T1" fmla="*/ 3602610 h 46"/>
                <a:gd name="T2" fmla="*/ 108870752 w 30"/>
                <a:gd name="T3" fmla="*/ 3602610 h 46"/>
                <a:gd name="T4" fmla="*/ 83467584 w 30"/>
                <a:gd name="T5" fmla="*/ 0 h 46"/>
                <a:gd name="T6" fmla="*/ 39919280 w 30"/>
                <a:gd name="T7" fmla="*/ 10807831 h 46"/>
                <a:gd name="T8" fmla="*/ 61693424 w 30"/>
                <a:gd name="T9" fmla="*/ 54042948 h 46"/>
                <a:gd name="T10" fmla="*/ 39919280 w 30"/>
                <a:gd name="T11" fmla="*/ 90070952 h 46"/>
                <a:gd name="T12" fmla="*/ 61693424 w 30"/>
                <a:gd name="T13" fmla="*/ 111686606 h 46"/>
                <a:gd name="T14" fmla="*/ 0 w 30"/>
                <a:gd name="T15" fmla="*/ 165729569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46"/>
                <a:gd name="T26" fmla="*/ 30 w 30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46"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18" y="0"/>
                    <a:pt x="14" y="2"/>
                    <a:pt x="11" y="3"/>
                  </a:cubicBezTo>
                  <a:cubicBezTo>
                    <a:pt x="13" y="6"/>
                    <a:pt x="17" y="13"/>
                    <a:pt x="17" y="15"/>
                  </a:cubicBezTo>
                  <a:cubicBezTo>
                    <a:pt x="17" y="18"/>
                    <a:pt x="11" y="21"/>
                    <a:pt x="11" y="25"/>
                  </a:cubicBezTo>
                  <a:cubicBezTo>
                    <a:pt x="11" y="30"/>
                    <a:pt x="15" y="25"/>
                    <a:pt x="17" y="31"/>
                  </a:cubicBezTo>
                  <a:cubicBezTo>
                    <a:pt x="18" y="34"/>
                    <a:pt x="6" y="42"/>
                    <a:pt x="0" y="4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0" name="Freeform 1308"/>
            <p:cNvSpPr>
              <a:spLocks/>
            </p:cNvSpPr>
            <p:nvPr/>
          </p:nvSpPr>
          <p:spPr bwMode="auto">
            <a:xfrm>
              <a:off x="1663700" y="3478213"/>
              <a:ext cx="128588" cy="90487"/>
            </a:xfrm>
            <a:custGeom>
              <a:avLst/>
              <a:gdLst>
                <a:gd name="T0" fmla="*/ 0 w 81"/>
                <a:gd name="T1" fmla="*/ 0 h 57"/>
                <a:gd name="T2" fmla="*/ 148690584 w 81"/>
                <a:gd name="T3" fmla="*/ 80644558 h 57"/>
                <a:gd name="T4" fmla="*/ 148690584 w 81"/>
                <a:gd name="T5" fmla="*/ 105845999 h 57"/>
                <a:gd name="T6" fmla="*/ 204134216 w 81"/>
                <a:gd name="T7" fmla="*/ 14364733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0"/>
                  </a:moveTo>
                  <a:lnTo>
                    <a:pt x="59" y="32"/>
                  </a:lnTo>
                  <a:lnTo>
                    <a:pt x="59" y="42"/>
                  </a:lnTo>
                  <a:lnTo>
                    <a:pt x="81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1" name="Freeform 1309"/>
            <p:cNvSpPr>
              <a:spLocks/>
            </p:cNvSpPr>
            <p:nvPr/>
          </p:nvSpPr>
          <p:spPr bwMode="auto">
            <a:xfrm>
              <a:off x="1708150" y="3165475"/>
              <a:ext cx="304800" cy="201613"/>
            </a:xfrm>
            <a:custGeom>
              <a:avLst/>
              <a:gdLst>
                <a:gd name="T0" fmla="*/ 362902481 w 160"/>
                <a:gd name="T1" fmla="*/ 0 h 106"/>
                <a:gd name="T2" fmla="*/ 333870292 w 160"/>
                <a:gd name="T3" fmla="*/ 36176224 h 106"/>
                <a:gd name="T4" fmla="*/ 370160528 w 160"/>
                <a:gd name="T5" fmla="*/ 101293415 h 106"/>
                <a:gd name="T6" fmla="*/ 537095733 w 160"/>
                <a:gd name="T7" fmla="*/ 166410621 h 106"/>
                <a:gd name="T8" fmla="*/ 580644017 w 160"/>
                <a:gd name="T9" fmla="*/ 170028242 h 106"/>
                <a:gd name="T10" fmla="*/ 439111977 w 160"/>
                <a:gd name="T11" fmla="*/ 311117418 h 106"/>
                <a:gd name="T12" fmla="*/ 377418575 w 160"/>
                <a:gd name="T13" fmla="*/ 311117418 h 106"/>
                <a:gd name="T14" fmla="*/ 312096150 w 160"/>
                <a:gd name="T15" fmla="*/ 340058386 h 106"/>
                <a:gd name="T16" fmla="*/ 268547867 w 160"/>
                <a:gd name="T17" fmla="*/ 354528869 h 106"/>
                <a:gd name="T18" fmla="*/ 224999524 w 160"/>
                <a:gd name="T19" fmla="*/ 347293627 h 106"/>
                <a:gd name="T20" fmla="*/ 181451240 w 160"/>
                <a:gd name="T21" fmla="*/ 383469836 h 106"/>
                <a:gd name="T22" fmla="*/ 108870738 w 160"/>
                <a:gd name="T23" fmla="*/ 368999353 h 106"/>
                <a:gd name="T24" fmla="*/ 61693416 w 160"/>
                <a:gd name="T25" fmla="*/ 332823144 h 106"/>
                <a:gd name="T26" fmla="*/ 14516098 w 160"/>
                <a:gd name="T27" fmla="*/ 332823144 h 106"/>
                <a:gd name="T28" fmla="*/ 0 w 160"/>
                <a:gd name="T29" fmla="*/ 31835266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"/>
                <a:gd name="T46" fmla="*/ 0 h 106"/>
                <a:gd name="T47" fmla="*/ 160 w 160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" h="106">
                  <a:moveTo>
                    <a:pt x="100" y="0"/>
                  </a:moveTo>
                  <a:cubicBezTo>
                    <a:pt x="97" y="4"/>
                    <a:pt x="92" y="9"/>
                    <a:pt x="92" y="10"/>
                  </a:cubicBezTo>
                  <a:cubicBezTo>
                    <a:pt x="92" y="12"/>
                    <a:pt x="98" y="23"/>
                    <a:pt x="102" y="28"/>
                  </a:cubicBezTo>
                  <a:cubicBezTo>
                    <a:pt x="107" y="32"/>
                    <a:pt x="148" y="46"/>
                    <a:pt x="148" y="46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6"/>
                    <a:pt x="110" y="86"/>
                    <a:pt x="104" y="86"/>
                  </a:cubicBezTo>
                  <a:cubicBezTo>
                    <a:pt x="99" y="86"/>
                    <a:pt x="88" y="94"/>
                    <a:pt x="86" y="94"/>
                  </a:cubicBezTo>
                  <a:cubicBezTo>
                    <a:pt x="84" y="94"/>
                    <a:pt x="79" y="98"/>
                    <a:pt x="74" y="98"/>
                  </a:cubicBezTo>
                  <a:cubicBezTo>
                    <a:pt x="69" y="98"/>
                    <a:pt x="67" y="96"/>
                    <a:pt x="62" y="96"/>
                  </a:cubicBezTo>
                  <a:cubicBezTo>
                    <a:pt x="58" y="96"/>
                    <a:pt x="52" y="106"/>
                    <a:pt x="50" y="106"/>
                  </a:cubicBezTo>
                  <a:cubicBezTo>
                    <a:pt x="47" y="106"/>
                    <a:pt x="30" y="102"/>
                    <a:pt x="30" y="10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0" y="88"/>
                    <a:pt x="0" y="88"/>
                    <a:pt x="0" y="8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2" name="Freeform 1310"/>
            <p:cNvSpPr>
              <a:spLocks/>
            </p:cNvSpPr>
            <p:nvPr/>
          </p:nvSpPr>
          <p:spPr bwMode="auto">
            <a:xfrm>
              <a:off x="1539875" y="3479800"/>
              <a:ext cx="38100" cy="41275"/>
            </a:xfrm>
            <a:custGeom>
              <a:avLst/>
              <a:gdLst>
                <a:gd name="T0" fmla="*/ 65322455 w 20"/>
                <a:gd name="T1" fmla="*/ 0 h 22"/>
                <a:gd name="T2" fmla="*/ 50806346 w 20"/>
                <a:gd name="T3" fmla="*/ 10558895 h 22"/>
                <a:gd name="T4" fmla="*/ 25403173 w 20"/>
                <a:gd name="T5" fmla="*/ 7039263 h 22"/>
                <a:gd name="T6" fmla="*/ 3629025 w 20"/>
                <a:gd name="T7" fmla="*/ 45758965 h 22"/>
                <a:gd name="T8" fmla="*/ 0 w 20"/>
                <a:gd name="T9" fmla="*/ 70398270 h 22"/>
                <a:gd name="T10" fmla="*/ 36290251 w 20"/>
                <a:gd name="T11" fmla="*/ 77437531 h 22"/>
                <a:gd name="T12" fmla="*/ 43548298 w 20"/>
                <a:gd name="T13" fmla="*/ 59837487 h 22"/>
                <a:gd name="T14" fmla="*/ 72580502 w 20"/>
                <a:gd name="T15" fmla="*/ 5983748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2"/>
                <a:gd name="T26" fmla="*/ 20 w 20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2">
                  <a:moveTo>
                    <a:pt x="18" y="0"/>
                  </a:moveTo>
                  <a:cubicBezTo>
                    <a:pt x="16" y="1"/>
                    <a:pt x="15" y="2"/>
                    <a:pt x="14" y="3"/>
                  </a:cubicBezTo>
                  <a:cubicBezTo>
                    <a:pt x="12" y="4"/>
                    <a:pt x="9" y="3"/>
                    <a:pt x="7" y="2"/>
                  </a:cubicBezTo>
                  <a:cubicBezTo>
                    <a:pt x="5" y="4"/>
                    <a:pt x="2" y="10"/>
                    <a:pt x="1" y="13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3" y="21"/>
                    <a:pt x="7" y="22"/>
                    <a:pt x="10" y="22"/>
                  </a:cubicBezTo>
                  <a:cubicBezTo>
                    <a:pt x="14" y="22"/>
                    <a:pt x="7" y="17"/>
                    <a:pt x="12" y="17"/>
                  </a:cubicBezTo>
                  <a:cubicBezTo>
                    <a:pt x="15" y="17"/>
                    <a:pt x="18" y="17"/>
                    <a:pt x="20" y="1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3" name="Freeform 1311"/>
            <p:cNvSpPr>
              <a:spLocks/>
            </p:cNvSpPr>
            <p:nvPr/>
          </p:nvSpPr>
          <p:spPr bwMode="auto">
            <a:xfrm>
              <a:off x="1539875" y="3517900"/>
              <a:ext cx="4763" cy="22225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6860116 h 12"/>
                <a:gd name="T4" fmla="*/ 11343084 w 2"/>
                <a:gd name="T5" fmla="*/ 41162553 h 12"/>
                <a:gd name="T6" fmla="*/ 0 60000 65536"/>
                <a:gd name="T7" fmla="*/ 0 60000 65536"/>
                <a:gd name="T8" fmla="*/ 0 60000 65536"/>
                <a:gd name="T9" fmla="*/ 0 w 2"/>
                <a:gd name="T10" fmla="*/ 0 h 12"/>
                <a:gd name="T11" fmla="*/ 2 w 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2" y="7"/>
                    <a:pt x="2" y="1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4" name="Freeform 1312"/>
            <p:cNvSpPr>
              <a:spLocks/>
            </p:cNvSpPr>
            <p:nvPr/>
          </p:nvSpPr>
          <p:spPr bwMode="auto">
            <a:xfrm>
              <a:off x="1858963" y="3130550"/>
              <a:ext cx="39687" cy="50800"/>
            </a:xfrm>
            <a:custGeom>
              <a:avLst/>
              <a:gdLst>
                <a:gd name="T0" fmla="*/ 50001837 w 21"/>
                <a:gd name="T1" fmla="*/ 0 h 27"/>
                <a:gd name="T2" fmla="*/ 28572747 w 21"/>
                <a:gd name="T3" fmla="*/ 17699099 h 27"/>
                <a:gd name="T4" fmla="*/ 0 w 21"/>
                <a:gd name="T5" fmla="*/ 46019157 h 27"/>
                <a:gd name="T6" fmla="*/ 0 w 21"/>
                <a:gd name="T7" fmla="*/ 84960183 h 27"/>
                <a:gd name="T8" fmla="*/ 75002763 w 21"/>
                <a:gd name="T9" fmla="*/ 6372014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14" y="0"/>
                  </a:moveTo>
                  <a:cubicBezTo>
                    <a:pt x="11" y="2"/>
                    <a:pt x="8" y="5"/>
                    <a:pt x="8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21"/>
                    <a:pt x="0" y="24"/>
                  </a:cubicBezTo>
                  <a:cubicBezTo>
                    <a:pt x="0" y="27"/>
                    <a:pt x="21" y="18"/>
                    <a:pt x="21" y="18"/>
                  </a:cubicBezTo>
                </a:path>
              </a:pathLst>
            </a:custGeom>
            <a:solidFill>
              <a:srgbClr val="92D05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5" name="Freeform 1313"/>
            <p:cNvSpPr>
              <a:spLocks/>
            </p:cNvSpPr>
            <p:nvPr/>
          </p:nvSpPr>
          <p:spPr bwMode="auto">
            <a:xfrm>
              <a:off x="1725613" y="3076575"/>
              <a:ext cx="147637" cy="63500"/>
            </a:xfrm>
            <a:custGeom>
              <a:avLst/>
              <a:gdLst>
                <a:gd name="T0" fmla="*/ 0 w 78"/>
                <a:gd name="T1" fmla="*/ 25919541 h 33"/>
                <a:gd name="T2" fmla="*/ 32243544 w 78"/>
                <a:gd name="T3" fmla="*/ 22215376 h 33"/>
                <a:gd name="T4" fmla="*/ 60904039 w 78"/>
                <a:gd name="T5" fmla="*/ 33324030 h 33"/>
                <a:gd name="T6" fmla="*/ 68070124 w 78"/>
                <a:gd name="T7" fmla="*/ 0 h 33"/>
                <a:gd name="T8" fmla="*/ 100313653 w 78"/>
                <a:gd name="T9" fmla="*/ 22215376 h 33"/>
                <a:gd name="T10" fmla="*/ 118226936 w 78"/>
                <a:gd name="T11" fmla="*/ 7404483 h 33"/>
                <a:gd name="T12" fmla="*/ 136140248 w 78"/>
                <a:gd name="T13" fmla="*/ 18513135 h 33"/>
                <a:gd name="T14" fmla="*/ 207791484 w 78"/>
                <a:gd name="T15" fmla="*/ 37026271 h 33"/>
                <a:gd name="T16" fmla="*/ 279444673 w 78"/>
                <a:gd name="T17" fmla="*/ 122189368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33"/>
                <a:gd name="T29" fmla="*/ 78 w 7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33">
                  <a:moveTo>
                    <a:pt x="0" y="7"/>
                  </a:moveTo>
                  <a:cubicBezTo>
                    <a:pt x="3" y="7"/>
                    <a:pt x="7" y="6"/>
                    <a:pt x="9" y="6"/>
                  </a:cubicBezTo>
                  <a:cubicBezTo>
                    <a:pt x="12" y="6"/>
                    <a:pt x="12" y="9"/>
                    <a:pt x="17" y="9"/>
                  </a:cubicBezTo>
                  <a:cubicBezTo>
                    <a:pt x="21" y="9"/>
                    <a:pt x="17" y="0"/>
                    <a:pt x="19" y="0"/>
                  </a:cubicBezTo>
                  <a:cubicBezTo>
                    <a:pt x="22" y="0"/>
                    <a:pt x="26" y="6"/>
                    <a:pt x="28" y="6"/>
                  </a:cubicBezTo>
                  <a:cubicBezTo>
                    <a:pt x="30" y="6"/>
                    <a:pt x="32" y="2"/>
                    <a:pt x="33" y="2"/>
                  </a:cubicBezTo>
                  <a:cubicBezTo>
                    <a:pt x="35" y="2"/>
                    <a:pt x="35" y="5"/>
                    <a:pt x="38" y="5"/>
                  </a:cubicBezTo>
                  <a:cubicBezTo>
                    <a:pt x="41" y="5"/>
                    <a:pt x="55" y="7"/>
                    <a:pt x="58" y="10"/>
                  </a:cubicBezTo>
                  <a:cubicBezTo>
                    <a:pt x="61" y="13"/>
                    <a:pt x="74" y="28"/>
                    <a:pt x="78" y="3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6" name="Freeform 1314"/>
            <p:cNvSpPr>
              <a:spLocks/>
            </p:cNvSpPr>
            <p:nvPr/>
          </p:nvSpPr>
          <p:spPr bwMode="auto">
            <a:xfrm>
              <a:off x="1446213" y="2859088"/>
              <a:ext cx="260350" cy="38100"/>
            </a:xfrm>
            <a:custGeom>
              <a:avLst/>
              <a:gdLst>
                <a:gd name="T0" fmla="*/ 498397856 w 136"/>
                <a:gd name="T1" fmla="*/ 0 h 20"/>
                <a:gd name="T2" fmla="*/ 465415737 w 136"/>
                <a:gd name="T3" fmla="*/ 18145126 h 20"/>
                <a:gd name="T4" fmla="*/ 454421697 w 136"/>
                <a:gd name="T5" fmla="*/ 39919275 h 20"/>
                <a:gd name="T6" fmla="*/ 428769576 w 136"/>
                <a:gd name="T7" fmla="*/ 47177322 h 20"/>
                <a:gd name="T8" fmla="*/ 410445539 w 136"/>
                <a:gd name="T9" fmla="*/ 72580502 h 20"/>
                <a:gd name="T10" fmla="*/ 381127462 w 136"/>
                <a:gd name="T11" fmla="*/ 58064393 h 20"/>
                <a:gd name="T12" fmla="*/ 0 w 136"/>
                <a:gd name="T13" fmla="*/ 58064393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20"/>
                <a:gd name="T23" fmla="*/ 136 w 13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20">
                  <a:moveTo>
                    <a:pt x="136" y="0"/>
                  </a:moveTo>
                  <a:cubicBezTo>
                    <a:pt x="132" y="4"/>
                    <a:pt x="129" y="3"/>
                    <a:pt x="127" y="5"/>
                  </a:cubicBezTo>
                  <a:cubicBezTo>
                    <a:pt x="125" y="7"/>
                    <a:pt x="126" y="10"/>
                    <a:pt x="124" y="11"/>
                  </a:cubicBezTo>
                  <a:cubicBezTo>
                    <a:pt x="123" y="13"/>
                    <a:pt x="119" y="11"/>
                    <a:pt x="117" y="13"/>
                  </a:cubicBezTo>
                  <a:cubicBezTo>
                    <a:pt x="115" y="15"/>
                    <a:pt x="115" y="20"/>
                    <a:pt x="112" y="20"/>
                  </a:cubicBezTo>
                  <a:cubicBezTo>
                    <a:pt x="110" y="20"/>
                    <a:pt x="104" y="16"/>
                    <a:pt x="104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7" name="Freeform 1315"/>
            <p:cNvSpPr>
              <a:spLocks/>
            </p:cNvSpPr>
            <p:nvPr/>
          </p:nvSpPr>
          <p:spPr bwMode="auto">
            <a:xfrm>
              <a:off x="1641475" y="2995613"/>
              <a:ext cx="134938" cy="352425"/>
            </a:xfrm>
            <a:custGeom>
              <a:avLst/>
              <a:gdLst>
                <a:gd name="T0" fmla="*/ 39732587 w 71"/>
                <a:gd name="T1" fmla="*/ 671369642 h 185"/>
                <a:gd name="T2" fmla="*/ 50567533 w 71"/>
                <a:gd name="T3" fmla="*/ 649595499 h 185"/>
                <a:gd name="T4" fmla="*/ 104749883 w 71"/>
                <a:gd name="T5" fmla="*/ 627821356 h 185"/>
                <a:gd name="T6" fmla="*/ 126421707 w 71"/>
                <a:gd name="T7" fmla="*/ 642337451 h 185"/>
                <a:gd name="T8" fmla="*/ 126421707 w 71"/>
                <a:gd name="T9" fmla="*/ 613305261 h 185"/>
                <a:gd name="T10" fmla="*/ 101136967 w 71"/>
                <a:gd name="T11" fmla="*/ 602418189 h 185"/>
                <a:gd name="T12" fmla="*/ 72241243 w 71"/>
                <a:gd name="T13" fmla="*/ 551611856 h 185"/>
                <a:gd name="T14" fmla="*/ 54180449 w 71"/>
                <a:gd name="T15" fmla="*/ 529837713 h 185"/>
                <a:gd name="T16" fmla="*/ 14447866 w 71"/>
                <a:gd name="T17" fmla="*/ 497176380 h 185"/>
                <a:gd name="T18" fmla="*/ 3612917 w 71"/>
                <a:gd name="T19" fmla="*/ 475402237 h 185"/>
                <a:gd name="T20" fmla="*/ 28895732 w 71"/>
                <a:gd name="T21" fmla="*/ 464515166 h 185"/>
                <a:gd name="T22" fmla="*/ 46956518 w 71"/>
                <a:gd name="T23" fmla="*/ 428224928 h 185"/>
                <a:gd name="T24" fmla="*/ 65017311 w 71"/>
                <a:gd name="T25" fmla="*/ 362902499 h 185"/>
                <a:gd name="T26" fmla="*/ 90300120 w 71"/>
                <a:gd name="T27" fmla="*/ 348386404 h 185"/>
                <a:gd name="T28" fmla="*/ 93913036 w 71"/>
                <a:gd name="T29" fmla="*/ 312096166 h 185"/>
                <a:gd name="T30" fmla="*/ 111973815 w 71"/>
                <a:gd name="T31" fmla="*/ 264918857 h 185"/>
                <a:gd name="T32" fmla="*/ 140869569 w 71"/>
                <a:gd name="T33" fmla="*/ 257660809 h 185"/>
                <a:gd name="T34" fmla="*/ 155317432 w 71"/>
                <a:gd name="T35" fmla="*/ 214112464 h 185"/>
                <a:gd name="T36" fmla="*/ 158930348 w 71"/>
                <a:gd name="T37" fmla="*/ 148790035 h 185"/>
                <a:gd name="T38" fmla="*/ 176989225 w 71"/>
                <a:gd name="T39" fmla="*/ 108870744 h 185"/>
                <a:gd name="T40" fmla="*/ 180602141 w 71"/>
                <a:gd name="T41" fmla="*/ 65322458 h 185"/>
                <a:gd name="T42" fmla="*/ 238393591 w 71"/>
                <a:gd name="T43" fmla="*/ 25403174 h 185"/>
                <a:gd name="T44" fmla="*/ 256454429 w 71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85"/>
                <a:gd name="T71" fmla="*/ 71 w 71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85">
                  <a:moveTo>
                    <a:pt x="11" y="185"/>
                  </a:moveTo>
                  <a:cubicBezTo>
                    <a:pt x="12" y="183"/>
                    <a:pt x="13" y="181"/>
                    <a:pt x="14" y="179"/>
                  </a:cubicBezTo>
                  <a:cubicBezTo>
                    <a:pt x="17" y="175"/>
                    <a:pt x="27" y="174"/>
                    <a:pt x="29" y="173"/>
                  </a:cubicBezTo>
                  <a:cubicBezTo>
                    <a:pt x="31" y="173"/>
                    <a:pt x="35" y="177"/>
                    <a:pt x="35" y="177"/>
                  </a:cubicBezTo>
                  <a:cubicBezTo>
                    <a:pt x="35" y="177"/>
                    <a:pt x="35" y="172"/>
                    <a:pt x="35" y="169"/>
                  </a:cubicBezTo>
                  <a:cubicBezTo>
                    <a:pt x="35" y="167"/>
                    <a:pt x="32" y="169"/>
                    <a:pt x="28" y="166"/>
                  </a:cubicBezTo>
                  <a:cubicBezTo>
                    <a:pt x="25" y="163"/>
                    <a:pt x="21" y="154"/>
                    <a:pt x="20" y="152"/>
                  </a:cubicBezTo>
                  <a:cubicBezTo>
                    <a:pt x="19" y="150"/>
                    <a:pt x="15" y="149"/>
                    <a:pt x="15" y="146"/>
                  </a:cubicBezTo>
                  <a:cubicBezTo>
                    <a:pt x="14" y="144"/>
                    <a:pt x="8" y="138"/>
                    <a:pt x="4" y="137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2" y="128"/>
                    <a:pt x="4" y="128"/>
                    <a:pt x="8" y="128"/>
                  </a:cubicBezTo>
                  <a:cubicBezTo>
                    <a:pt x="12" y="128"/>
                    <a:pt x="13" y="125"/>
                    <a:pt x="13" y="118"/>
                  </a:cubicBezTo>
                  <a:cubicBezTo>
                    <a:pt x="13" y="110"/>
                    <a:pt x="16" y="103"/>
                    <a:pt x="18" y="100"/>
                  </a:cubicBezTo>
                  <a:cubicBezTo>
                    <a:pt x="19" y="96"/>
                    <a:pt x="22" y="97"/>
                    <a:pt x="25" y="96"/>
                  </a:cubicBezTo>
                  <a:cubicBezTo>
                    <a:pt x="28" y="95"/>
                    <a:pt x="26" y="90"/>
                    <a:pt x="26" y="86"/>
                  </a:cubicBezTo>
                  <a:cubicBezTo>
                    <a:pt x="26" y="82"/>
                    <a:pt x="31" y="76"/>
                    <a:pt x="31" y="73"/>
                  </a:cubicBezTo>
                  <a:cubicBezTo>
                    <a:pt x="31" y="71"/>
                    <a:pt x="38" y="72"/>
                    <a:pt x="39" y="71"/>
                  </a:cubicBezTo>
                  <a:cubicBezTo>
                    <a:pt x="41" y="70"/>
                    <a:pt x="42" y="63"/>
                    <a:pt x="43" y="59"/>
                  </a:cubicBezTo>
                  <a:cubicBezTo>
                    <a:pt x="45" y="54"/>
                    <a:pt x="44" y="45"/>
                    <a:pt x="44" y="41"/>
                  </a:cubicBezTo>
                  <a:cubicBezTo>
                    <a:pt x="44" y="38"/>
                    <a:pt x="47" y="33"/>
                    <a:pt x="49" y="30"/>
                  </a:cubicBezTo>
                  <a:cubicBezTo>
                    <a:pt x="51" y="26"/>
                    <a:pt x="48" y="22"/>
                    <a:pt x="50" y="18"/>
                  </a:cubicBezTo>
                  <a:cubicBezTo>
                    <a:pt x="53" y="13"/>
                    <a:pt x="60" y="7"/>
                    <a:pt x="66" y="7"/>
                  </a:cubicBezTo>
                  <a:cubicBezTo>
                    <a:pt x="69" y="7"/>
                    <a:pt x="70" y="3"/>
                    <a:pt x="71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8" name="Freeform 1316"/>
            <p:cNvSpPr>
              <a:spLocks/>
            </p:cNvSpPr>
            <p:nvPr/>
          </p:nvSpPr>
          <p:spPr bwMode="auto">
            <a:xfrm>
              <a:off x="1365250" y="2952750"/>
              <a:ext cx="219075" cy="411163"/>
            </a:xfrm>
            <a:custGeom>
              <a:avLst/>
              <a:gdLst>
                <a:gd name="T0" fmla="*/ 105241727 w 115"/>
                <a:gd name="T1" fmla="*/ 0 h 215"/>
                <a:gd name="T2" fmla="*/ 105241727 w 115"/>
                <a:gd name="T3" fmla="*/ 190175324 h 215"/>
                <a:gd name="T4" fmla="*/ 61693424 w 115"/>
                <a:gd name="T5" fmla="*/ 201146679 h 215"/>
                <a:gd name="T6" fmla="*/ 50806351 w 115"/>
                <a:gd name="T7" fmla="*/ 226747784 h 215"/>
                <a:gd name="T8" fmla="*/ 36290255 w 115"/>
                <a:gd name="T9" fmla="*/ 241377533 h 215"/>
                <a:gd name="T10" fmla="*/ 29032200 w 115"/>
                <a:gd name="T11" fmla="*/ 263320304 h 215"/>
                <a:gd name="T12" fmla="*/ 21774152 w 115"/>
                <a:gd name="T13" fmla="*/ 288921409 h 215"/>
                <a:gd name="T14" fmla="*/ 18145128 w 115"/>
                <a:gd name="T15" fmla="*/ 321835476 h 215"/>
                <a:gd name="T16" fmla="*/ 14516100 w 115"/>
                <a:gd name="T17" fmla="*/ 340121706 h 215"/>
                <a:gd name="T18" fmla="*/ 29032200 w 115"/>
                <a:gd name="T19" fmla="*/ 358407936 h 215"/>
                <a:gd name="T20" fmla="*/ 43548303 w 115"/>
                <a:gd name="T21" fmla="*/ 394980397 h 215"/>
                <a:gd name="T22" fmla="*/ 54435375 w 115"/>
                <a:gd name="T23" fmla="*/ 424237982 h 215"/>
                <a:gd name="T24" fmla="*/ 61693424 w 115"/>
                <a:gd name="T25" fmla="*/ 446180694 h 215"/>
                <a:gd name="T26" fmla="*/ 87096607 w 115"/>
                <a:gd name="T27" fmla="*/ 482753154 h 215"/>
                <a:gd name="T28" fmla="*/ 83467583 w 115"/>
                <a:gd name="T29" fmla="*/ 515667341 h 215"/>
                <a:gd name="T30" fmla="*/ 90725631 w 115"/>
                <a:gd name="T31" fmla="*/ 541268445 h 215"/>
                <a:gd name="T32" fmla="*/ 116128799 w 115"/>
                <a:gd name="T33" fmla="*/ 548583320 h 215"/>
                <a:gd name="T34" fmla="*/ 145161021 w 115"/>
                <a:gd name="T35" fmla="*/ 563211157 h 215"/>
                <a:gd name="T36" fmla="*/ 159677117 w 115"/>
                <a:gd name="T37" fmla="*/ 592470655 h 215"/>
                <a:gd name="T38" fmla="*/ 185080285 w 115"/>
                <a:gd name="T39" fmla="*/ 614413366 h 215"/>
                <a:gd name="T40" fmla="*/ 214112478 w 115"/>
                <a:gd name="T41" fmla="*/ 640014471 h 215"/>
                <a:gd name="T42" fmla="*/ 246773694 w 115"/>
                <a:gd name="T43" fmla="*/ 680243412 h 215"/>
                <a:gd name="T44" fmla="*/ 250402778 w 115"/>
                <a:gd name="T45" fmla="*/ 702186123 h 215"/>
                <a:gd name="T46" fmla="*/ 304838138 w 115"/>
                <a:gd name="T47" fmla="*/ 749729939 h 215"/>
                <a:gd name="T48" fmla="*/ 322983258 w 115"/>
                <a:gd name="T49" fmla="*/ 731443709 h 215"/>
                <a:gd name="T50" fmla="*/ 344757403 w 115"/>
                <a:gd name="T51" fmla="*/ 746073458 h 215"/>
                <a:gd name="T52" fmla="*/ 366531547 w 115"/>
                <a:gd name="T53" fmla="*/ 735102103 h 215"/>
                <a:gd name="T54" fmla="*/ 417337883 w 115"/>
                <a:gd name="T55" fmla="*/ 786302400 h 2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5"/>
                <a:gd name="T85" fmla="*/ 0 h 215"/>
                <a:gd name="T86" fmla="*/ 115 w 115"/>
                <a:gd name="T87" fmla="*/ 215 h 2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5" h="215">
                  <a:moveTo>
                    <a:pt x="29" y="0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17" y="53"/>
                    <a:pt x="17" y="55"/>
                  </a:cubicBezTo>
                  <a:cubicBezTo>
                    <a:pt x="16" y="57"/>
                    <a:pt x="16" y="61"/>
                    <a:pt x="14" y="62"/>
                  </a:cubicBezTo>
                  <a:cubicBezTo>
                    <a:pt x="13" y="64"/>
                    <a:pt x="10" y="64"/>
                    <a:pt x="10" y="66"/>
                  </a:cubicBezTo>
                  <a:cubicBezTo>
                    <a:pt x="10" y="69"/>
                    <a:pt x="9" y="71"/>
                    <a:pt x="8" y="72"/>
                  </a:cubicBezTo>
                  <a:cubicBezTo>
                    <a:pt x="6" y="74"/>
                    <a:pt x="6" y="77"/>
                    <a:pt x="6" y="79"/>
                  </a:cubicBezTo>
                  <a:cubicBezTo>
                    <a:pt x="5" y="81"/>
                    <a:pt x="8" y="85"/>
                    <a:pt x="5" y="88"/>
                  </a:cubicBezTo>
                  <a:cubicBezTo>
                    <a:pt x="2" y="90"/>
                    <a:pt x="0" y="93"/>
                    <a:pt x="4" y="93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102"/>
                    <a:pt x="9" y="106"/>
                    <a:pt x="12" y="108"/>
                  </a:cubicBezTo>
                  <a:cubicBezTo>
                    <a:pt x="14" y="110"/>
                    <a:pt x="15" y="112"/>
                    <a:pt x="15" y="116"/>
                  </a:cubicBezTo>
                  <a:cubicBezTo>
                    <a:pt x="15" y="120"/>
                    <a:pt x="15" y="120"/>
                    <a:pt x="17" y="122"/>
                  </a:cubicBezTo>
                  <a:cubicBezTo>
                    <a:pt x="19" y="124"/>
                    <a:pt x="24" y="129"/>
                    <a:pt x="24" y="132"/>
                  </a:cubicBezTo>
                  <a:cubicBezTo>
                    <a:pt x="24" y="136"/>
                    <a:pt x="24" y="138"/>
                    <a:pt x="23" y="141"/>
                  </a:cubicBezTo>
                  <a:cubicBezTo>
                    <a:pt x="22" y="144"/>
                    <a:pt x="22" y="147"/>
                    <a:pt x="25" y="148"/>
                  </a:cubicBezTo>
                  <a:cubicBezTo>
                    <a:pt x="28" y="148"/>
                    <a:pt x="32" y="147"/>
                    <a:pt x="32" y="150"/>
                  </a:cubicBezTo>
                  <a:cubicBezTo>
                    <a:pt x="32" y="152"/>
                    <a:pt x="35" y="151"/>
                    <a:pt x="40" y="154"/>
                  </a:cubicBezTo>
                  <a:cubicBezTo>
                    <a:pt x="45" y="156"/>
                    <a:pt x="42" y="157"/>
                    <a:pt x="44" y="162"/>
                  </a:cubicBezTo>
                  <a:cubicBezTo>
                    <a:pt x="47" y="166"/>
                    <a:pt x="47" y="166"/>
                    <a:pt x="51" y="168"/>
                  </a:cubicBezTo>
                  <a:cubicBezTo>
                    <a:pt x="54" y="170"/>
                    <a:pt x="59" y="169"/>
                    <a:pt x="59" y="175"/>
                  </a:cubicBezTo>
                  <a:cubicBezTo>
                    <a:pt x="59" y="180"/>
                    <a:pt x="67" y="183"/>
                    <a:pt x="68" y="186"/>
                  </a:cubicBezTo>
                  <a:cubicBezTo>
                    <a:pt x="69" y="187"/>
                    <a:pt x="69" y="190"/>
                    <a:pt x="69" y="192"/>
                  </a:cubicBezTo>
                  <a:cubicBezTo>
                    <a:pt x="73" y="192"/>
                    <a:pt x="82" y="205"/>
                    <a:pt x="84" y="205"/>
                  </a:cubicBezTo>
                  <a:cubicBezTo>
                    <a:pt x="86" y="205"/>
                    <a:pt x="87" y="200"/>
                    <a:pt x="89" y="200"/>
                  </a:cubicBezTo>
                  <a:cubicBezTo>
                    <a:pt x="90" y="200"/>
                    <a:pt x="92" y="204"/>
                    <a:pt x="95" y="204"/>
                  </a:cubicBezTo>
                  <a:cubicBezTo>
                    <a:pt x="98" y="204"/>
                    <a:pt x="97" y="201"/>
                    <a:pt x="101" y="201"/>
                  </a:cubicBezTo>
                  <a:cubicBezTo>
                    <a:pt x="103" y="201"/>
                    <a:pt x="111" y="210"/>
                    <a:pt x="115" y="21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9" name="Freeform 1317"/>
            <p:cNvSpPr>
              <a:spLocks/>
            </p:cNvSpPr>
            <p:nvPr/>
          </p:nvSpPr>
          <p:spPr bwMode="auto">
            <a:xfrm>
              <a:off x="503238" y="3197225"/>
              <a:ext cx="141287" cy="77788"/>
            </a:xfrm>
            <a:custGeom>
              <a:avLst/>
              <a:gdLst>
                <a:gd name="T0" fmla="*/ 0 w 74"/>
                <a:gd name="T1" fmla="*/ 57593470 h 41"/>
                <a:gd name="T2" fmla="*/ 25517575 w 74"/>
                <a:gd name="T3" fmla="*/ 35996873 h 41"/>
                <a:gd name="T4" fmla="*/ 54679971 w 74"/>
                <a:gd name="T5" fmla="*/ 17997488 h 41"/>
                <a:gd name="T6" fmla="*/ 91133926 w 74"/>
                <a:gd name="T7" fmla="*/ 10799251 h 41"/>
                <a:gd name="T8" fmla="*/ 131232717 w 74"/>
                <a:gd name="T9" fmla="*/ 53994353 h 41"/>
                <a:gd name="T10" fmla="*/ 131232717 w 74"/>
                <a:gd name="T11" fmla="*/ 97189459 h 41"/>
                <a:gd name="T12" fmla="*/ 167686657 w 74"/>
                <a:gd name="T13" fmla="*/ 79191979 h 41"/>
                <a:gd name="T14" fmla="*/ 193204225 w 74"/>
                <a:gd name="T15" fmla="*/ 140384580 h 41"/>
                <a:gd name="T16" fmla="*/ 222366613 w 74"/>
                <a:gd name="T17" fmla="*/ 122387070 h 41"/>
                <a:gd name="T18" fmla="*/ 244239359 w 74"/>
                <a:gd name="T19" fmla="*/ 122387070 h 41"/>
                <a:gd name="T20" fmla="*/ 244239359 w 74"/>
                <a:gd name="T21" fmla="*/ 93590342 h 41"/>
                <a:gd name="T22" fmla="*/ 258820613 w 74"/>
                <a:gd name="T23" fmla="*/ 86390212 h 41"/>
                <a:gd name="T24" fmla="*/ 247884180 w 74"/>
                <a:gd name="T25" fmla="*/ 68392732 h 41"/>
                <a:gd name="T26" fmla="*/ 258820613 w 74"/>
                <a:gd name="T27" fmla="*/ 50395236 h 41"/>
                <a:gd name="T28" fmla="*/ 240594538 w 74"/>
                <a:gd name="T29" fmla="*/ 28796735 h 41"/>
                <a:gd name="T30" fmla="*/ 247884180 w 74"/>
                <a:gd name="T31" fmla="*/ 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"/>
                <a:gd name="T49" fmla="*/ 0 h 41"/>
                <a:gd name="T50" fmla="*/ 74 w 74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" h="41">
                  <a:moveTo>
                    <a:pt x="0" y="16"/>
                  </a:moveTo>
                  <a:cubicBezTo>
                    <a:pt x="2" y="14"/>
                    <a:pt x="5" y="11"/>
                    <a:pt x="7" y="10"/>
                  </a:cubicBezTo>
                  <a:cubicBezTo>
                    <a:pt x="9" y="8"/>
                    <a:pt x="12" y="5"/>
                    <a:pt x="15" y="5"/>
                  </a:cubicBezTo>
                  <a:cubicBezTo>
                    <a:pt x="18" y="5"/>
                    <a:pt x="21" y="3"/>
                    <a:pt x="25" y="3"/>
                  </a:cubicBezTo>
                  <a:cubicBezTo>
                    <a:pt x="30" y="4"/>
                    <a:pt x="34" y="12"/>
                    <a:pt x="36" y="15"/>
                  </a:cubicBezTo>
                  <a:cubicBezTo>
                    <a:pt x="37" y="18"/>
                    <a:pt x="36" y="25"/>
                    <a:pt x="36" y="27"/>
                  </a:cubicBezTo>
                  <a:cubicBezTo>
                    <a:pt x="37" y="30"/>
                    <a:pt x="43" y="22"/>
                    <a:pt x="46" y="22"/>
                  </a:cubicBezTo>
                  <a:cubicBezTo>
                    <a:pt x="50" y="21"/>
                    <a:pt x="51" y="36"/>
                    <a:pt x="53" y="39"/>
                  </a:cubicBezTo>
                  <a:cubicBezTo>
                    <a:pt x="56" y="41"/>
                    <a:pt x="60" y="34"/>
                    <a:pt x="61" y="34"/>
                  </a:cubicBezTo>
                  <a:cubicBezTo>
                    <a:pt x="63" y="34"/>
                    <a:pt x="65" y="34"/>
                    <a:pt x="67" y="34"/>
                  </a:cubicBezTo>
                  <a:cubicBezTo>
                    <a:pt x="69" y="33"/>
                    <a:pt x="67" y="28"/>
                    <a:pt x="67" y="26"/>
                  </a:cubicBezTo>
                  <a:cubicBezTo>
                    <a:pt x="66" y="24"/>
                    <a:pt x="69" y="24"/>
                    <a:pt x="71" y="24"/>
                  </a:cubicBezTo>
                  <a:cubicBezTo>
                    <a:pt x="74" y="24"/>
                    <a:pt x="70" y="22"/>
                    <a:pt x="68" y="19"/>
                  </a:cubicBezTo>
                  <a:cubicBezTo>
                    <a:pt x="66" y="17"/>
                    <a:pt x="69" y="17"/>
                    <a:pt x="71" y="14"/>
                  </a:cubicBezTo>
                  <a:cubicBezTo>
                    <a:pt x="73" y="11"/>
                    <a:pt x="67" y="11"/>
                    <a:pt x="66" y="8"/>
                  </a:cubicBezTo>
                  <a:cubicBezTo>
                    <a:pt x="65" y="7"/>
                    <a:pt x="67" y="3"/>
                    <a:pt x="68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0" name="Freeform 1318"/>
            <p:cNvSpPr>
              <a:spLocks/>
            </p:cNvSpPr>
            <p:nvPr/>
          </p:nvSpPr>
          <p:spPr bwMode="auto">
            <a:xfrm>
              <a:off x="615950" y="3262313"/>
              <a:ext cx="41275" cy="77787"/>
            </a:xfrm>
            <a:custGeom>
              <a:avLst/>
              <a:gdLst>
                <a:gd name="T0" fmla="*/ 69536588 w 21"/>
                <a:gd name="T1" fmla="*/ 147580916 h 41"/>
                <a:gd name="T2" fmla="*/ 73398747 w 21"/>
                <a:gd name="T3" fmla="*/ 107985421 h 41"/>
                <a:gd name="T4" fmla="*/ 30905144 w 21"/>
                <a:gd name="T5" fmla="*/ 64790885 h 41"/>
                <a:gd name="T6" fmla="*/ 15452572 w 21"/>
                <a:gd name="T7" fmla="*/ 46793621 h 41"/>
                <a:gd name="T8" fmla="*/ 23178860 w 2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1"/>
                <a:gd name="T17" fmla="*/ 21 w 2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1">
                  <a:moveTo>
                    <a:pt x="18" y="41"/>
                  </a:moveTo>
                  <a:cubicBezTo>
                    <a:pt x="17" y="37"/>
                    <a:pt x="17" y="34"/>
                    <a:pt x="19" y="30"/>
                  </a:cubicBezTo>
                  <a:cubicBezTo>
                    <a:pt x="21" y="25"/>
                    <a:pt x="12" y="20"/>
                    <a:pt x="8" y="18"/>
                  </a:cubicBezTo>
                  <a:cubicBezTo>
                    <a:pt x="3" y="17"/>
                    <a:pt x="0" y="16"/>
                    <a:pt x="4" y="13"/>
                  </a:cubicBezTo>
                  <a:cubicBezTo>
                    <a:pt x="7" y="11"/>
                    <a:pt x="6" y="3"/>
                    <a:pt x="6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1" name="Freeform 1319"/>
            <p:cNvSpPr>
              <a:spLocks/>
            </p:cNvSpPr>
            <p:nvPr/>
          </p:nvSpPr>
          <p:spPr bwMode="auto">
            <a:xfrm>
              <a:off x="546100" y="3251200"/>
              <a:ext cx="28575" cy="28575"/>
            </a:xfrm>
            <a:custGeom>
              <a:avLst/>
              <a:gdLst>
                <a:gd name="T0" fmla="*/ 54435376 w 15"/>
                <a:gd name="T1" fmla="*/ 0 h 15"/>
                <a:gd name="T2" fmla="*/ 32661232 w 15"/>
                <a:gd name="T3" fmla="*/ 25403176 h 15"/>
                <a:gd name="T4" fmla="*/ 0 w 15"/>
                <a:gd name="T5" fmla="*/ 54435376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15" y="0"/>
                  </a:moveTo>
                  <a:cubicBezTo>
                    <a:pt x="14" y="3"/>
                    <a:pt x="12" y="6"/>
                    <a:pt x="9" y="7"/>
                  </a:cubicBezTo>
                  <a:cubicBezTo>
                    <a:pt x="5" y="9"/>
                    <a:pt x="2" y="13"/>
                    <a:pt x="0" y="1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2" name="Freeform 1320"/>
            <p:cNvSpPr>
              <a:spLocks/>
            </p:cNvSpPr>
            <p:nvPr/>
          </p:nvSpPr>
          <p:spPr bwMode="auto">
            <a:xfrm>
              <a:off x="755650" y="3176588"/>
              <a:ext cx="111125" cy="150812"/>
            </a:xfrm>
            <a:custGeom>
              <a:avLst/>
              <a:gdLst>
                <a:gd name="T0" fmla="*/ 212909756 w 58"/>
                <a:gd name="T1" fmla="*/ 236881713 h 79"/>
                <a:gd name="T2" fmla="*/ 183542109 w 58"/>
                <a:gd name="T3" fmla="*/ 193150068 h 79"/>
                <a:gd name="T4" fmla="*/ 172531157 w 58"/>
                <a:gd name="T5" fmla="*/ 131194995 h 79"/>
                <a:gd name="T6" fmla="*/ 172531157 w 58"/>
                <a:gd name="T7" fmla="*/ 54664571 h 79"/>
                <a:gd name="T8" fmla="*/ 157847333 w 58"/>
                <a:gd name="T9" fmla="*/ 18221526 h 79"/>
                <a:gd name="T10" fmla="*/ 157847333 w 58"/>
                <a:gd name="T11" fmla="*/ 0 h 79"/>
                <a:gd name="T12" fmla="*/ 22025743 w 58"/>
                <a:gd name="T13" fmla="*/ 0 h 79"/>
                <a:gd name="T14" fmla="*/ 29367655 w 58"/>
                <a:gd name="T15" fmla="*/ 112973446 h 79"/>
                <a:gd name="T16" fmla="*/ 14683827 w 58"/>
                <a:gd name="T17" fmla="*/ 163995638 h 79"/>
                <a:gd name="T18" fmla="*/ 3670957 w 58"/>
                <a:gd name="T19" fmla="*/ 207727283 h 79"/>
                <a:gd name="T20" fmla="*/ 25696699 w 58"/>
                <a:gd name="T21" fmla="*/ 269680506 h 79"/>
                <a:gd name="T22" fmla="*/ 18354787 w 58"/>
                <a:gd name="T23" fmla="*/ 287902025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79"/>
                <a:gd name="T38" fmla="*/ 58 w 58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79">
                  <a:moveTo>
                    <a:pt x="58" y="65"/>
                  </a:moveTo>
                  <a:cubicBezTo>
                    <a:pt x="55" y="62"/>
                    <a:pt x="50" y="57"/>
                    <a:pt x="50" y="53"/>
                  </a:cubicBezTo>
                  <a:cubicBezTo>
                    <a:pt x="50" y="49"/>
                    <a:pt x="51" y="41"/>
                    <a:pt x="47" y="36"/>
                  </a:cubicBezTo>
                  <a:cubicBezTo>
                    <a:pt x="42" y="32"/>
                    <a:pt x="47" y="21"/>
                    <a:pt x="47" y="15"/>
                  </a:cubicBezTo>
                  <a:cubicBezTo>
                    <a:pt x="47" y="10"/>
                    <a:pt x="44" y="7"/>
                    <a:pt x="43" y="5"/>
                  </a:cubicBezTo>
                  <a:cubicBezTo>
                    <a:pt x="42" y="4"/>
                    <a:pt x="42" y="2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8" y="27"/>
                    <a:pt x="8" y="31"/>
                  </a:cubicBezTo>
                  <a:cubicBezTo>
                    <a:pt x="9" y="36"/>
                    <a:pt x="5" y="42"/>
                    <a:pt x="4" y="45"/>
                  </a:cubicBezTo>
                  <a:cubicBezTo>
                    <a:pt x="3" y="49"/>
                    <a:pt x="1" y="52"/>
                    <a:pt x="1" y="57"/>
                  </a:cubicBezTo>
                  <a:cubicBezTo>
                    <a:pt x="0" y="61"/>
                    <a:pt x="7" y="71"/>
                    <a:pt x="7" y="74"/>
                  </a:cubicBezTo>
                  <a:cubicBezTo>
                    <a:pt x="7" y="75"/>
                    <a:pt x="6" y="77"/>
                    <a:pt x="5" y="7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3" name="Freeform 1321"/>
            <p:cNvSpPr>
              <a:spLocks/>
            </p:cNvSpPr>
            <p:nvPr/>
          </p:nvSpPr>
          <p:spPr bwMode="auto">
            <a:xfrm>
              <a:off x="838200" y="3176588"/>
              <a:ext cx="41275" cy="119062"/>
            </a:xfrm>
            <a:custGeom>
              <a:avLst/>
              <a:gdLst>
                <a:gd name="T0" fmla="*/ 77437531 w 22"/>
                <a:gd name="T1" fmla="*/ 225012066 h 63"/>
                <a:gd name="T2" fmla="*/ 70398270 w 22"/>
                <a:gd name="T3" fmla="*/ 103576385 h 63"/>
                <a:gd name="T4" fmla="*/ 63357132 w 22"/>
                <a:gd name="T5" fmla="*/ 60717840 h 63"/>
                <a:gd name="T6" fmla="*/ 35198197 w 22"/>
                <a:gd name="T7" fmla="*/ 14285550 h 63"/>
                <a:gd name="T8" fmla="*/ 38719704 w 22"/>
                <a:gd name="T9" fmla="*/ 0 h 63"/>
                <a:gd name="T10" fmla="*/ 0 w 22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3"/>
                <a:gd name="T20" fmla="*/ 22 w 22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3">
                  <a:moveTo>
                    <a:pt x="22" y="63"/>
                  </a:moveTo>
                  <a:cubicBezTo>
                    <a:pt x="20" y="55"/>
                    <a:pt x="21" y="36"/>
                    <a:pt x="20" y="29"/>
                  </a:cubicBezTo>
                  <a:cubicBezTo>
                    <a:pt x="20" y="21"/>
                    <a:pt x="19" y="18"/>
                    <a:pt x="18" y="17"/>
                  </a:cubicBezTo>
                  <a:cubicBezTo>
                    <a:pt x="16" y="15"/>
                    <a:pt x="11" y="9"/>
                    <a:pt x="10" y="4"/>
                  </a:cubicBezTo>
                  <a:cubicBezTo>
                    <a:pt x="9" y="3"/>
                    <a:pt x="10" y="1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4" name="Line 1322"/>
            <p:cNvSpPr>
              <a:spLocks noChangeShapeType="1"/>
            </p:cNvSpPr>
            <p:nvPr/>
          </p:nvSpPr>
          <p:spPr bwMode="auto">
            <a:xfrm>
              <a:off x="866775" y="3300413"/>
              <a:ext cx="1588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5" name="Freeform 1323"/>
            <p:cNvSpPr>
              <a:spLocks/>
            </p:cNvSpPr>
            <p:nvPr/>
          </p:nvSpPr>
          <p:spPr bwMode="auto">
            <a:xfrm>
              <a:off x="695325" y="3187700"/>
              <a:ext cx="74613" cy="30163"/>
            </a:xfrm>
            <a:custGeom>
              <a:avLst/>
              <a:gdLst>
                <a:gd name="T0" fmla="*/ 0 w 39"/>
                <a:gd name="T1" fmla="*/ 0 h 16"/>
                <a:gd name="T2" fmla="*/ 54901769 w 39"/>
                <a:gd name="T3" fmla="*/ 46200283 h 16"/>
                <a:gd name="T4" fmla="*/ 98823953 w 39"/>
                <a:gd name="T5" fmla="*/ 28432392 h 16"/>
                <a:gd name="T6" fmla="*/ 142746152 w 39"/>
                <a:gd name="T7" fmla="*/ 5686289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6"/>
                <a:gd name="T14" fmla="*/ 39 w 3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6">
                  <a:moveTo>
                    <a:pt x="0" y="0"/>
                  </a:moveTo>
                  <a:cubicBezTo>
                    <a:pt x="4" y="2"/>
                    <a:pt x="11" y="13"/>
                    <a:pt x="15" y="13"/>
                  </a:cubicBezTo>
                  <a:cubicBezTo>
                    <a:pt x="20" y="13"/>
                    <a:pt x="20" y="8"/>
                    <a:pt x="27" y="8"/>
                  </a:cubicBezTo>
                  <a:cubicBezTo>
                    <a:pt x="32" y="8"/>
                    <a:pt x="37" y="12"/>
                    <a:pt x="39" y="1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" name="Freeform 1324"/>
            <p:cNvSpPr>
              <a:spLocks/>
            </p:cNvSpPr>
            <p:nvPr/>
          </p:nvSpPr>
          <p:spPr bwMode="auto">
            <a:xfrm>
              <a:off x="841375" y="3074988"/>
              <a:ext cx="58738" cy="101600"/>
            </a:xfrm>
            <a:custGeom>
              <a:avLst/>
              <a:gdLst>
                <a:gd name="T0" fmla="*/ 32311591 w 31"/>
                <a:gd name="T1" fmla="*/ 194765287 h 53"/>
                <a:gd name="T2" fmla="*/ 50262677 w 31"/>
                <a:gd name="T3" fmla="*/ 176391028 h 53"/>
                <a:gd name="T4" fmla="*/ 82574269 w 31"/>
                <a:gd name="T5" fmla="*/ 172716176 h 53"/>
                <a:gd name="T6" fmla="*/ 111295249 w 31"/>
                <a:gd name="T7" fmla="*/ 146992214 h 53"/>
                <a:gd name="T8" fmla="*/ 89753566 w 31"/>
                <a:gd name="T9" fmla="*/ 124943073 h 53"/>
                <a:gd name="T10" fmla="*/ 78983672 w 31"/>
                <a:gd name="T11" fmla="*/ 117593370 h 53"/>
                <a:gd name="T12" fmla="*/ 50262677 w 31"/>
                <a:gd name="T13" fmla="*/ 106568814 h 53"/>
                <a:gd name="T14" fmla="*/ 32311591 w 31"/>
                <a:gd name="T15" fmla="*/ 77171917 h 53"/>
                <a:gd name="T16" fmla="*/ 10769898 w 31"/>
                <a:gd name="T17" fmla="*/ 40423384 h 53"/>
                <a:gd name="T18" fmla="*/ 3590597 w 31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53"/>
                <a:gd name="T32" fmla="*/ 31 w 31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53">
                  <a:moveTo>
                    <a:pt x="9" y="53"/>
                  </a:moveTo>
                  <a:cubicBezTo>
                    <a:pt x="10" y="52"/>
                    <a:pt x="13" y="50"/>
                    <a:pt x="14" y="48"/>
                  </a:cubicBezTo>
                  <a:cubicBezTo>
                    <a:pt x="17" y="45"/>
                    <a:pt x="18" y="47"/>
                    <a:pt x="23" y="47"/>
                  </a:cubicBezTo>
                  <a:cubicBezTo>
                    <a:pt x="28" y="47"/>
                    <a:pt x="31" y="42"/>
                    <a:pt x="31" y="40"/>
                  </a:cubicBezTo>
                  <a:cubicBezTo>
                    <a:pt x="31" y="38"/>
                    <a:pt x="25" y="37"/>
                    <a:pt x="25" y="34"/>
                  </a:cubicBezTo>
                  <a:cubicBezTo>
                    <a:pt x="24" y="30"/>
                    <a:pt x="24" y="31"/>
                    <a:pt x="22" y="32"/>
                  </a:cubicBezTo>
                  <a:cubicBezTo>
                    <a:pt x="21" y="33"/>
                    <a:pt x="19" y="32"/>
                    <a:pt x="14" y="29"/>
                  </a:cubicBezTo>
                  <a:cubicBezTo>
                    <a:pt x="10" y="25"/>
                    <a:pt x="10" y="26"/>
                    <a:pt x="9" y="21"/>
                  </a:cubicBezTo>
                  <a:cubicBezTo>
                    <a:pt x="9" y="17"/>
                    <a:pt x="6" y="15"/>
                    <a:pt x="3" y="11"/>
                  </a:cubicBezTo>
                  <a:cubicBezTo>
                    <a:pt x="0" y="9"/>
                    <a:pt x="0" y="4"/>
                    <a:pt x="1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7" name="Freeform 1325"/>
            <p:cNvSpPr>
              <a:spLocks/>
            </p:cNvSpPr>
            <p:nvPr/>
          </p:nvSpPr>
          <p:spPr bwMode="auto">
            <a:xfrm>
              <a:off x="906463" y="3101975"/>
              <a:ext cx="290512" cy="230188"/>
            </a:xfrm>
            <a:custGeom>
              <a:avLst/>
              <a:gdLst>
                <a:gd name="T0" fmla="*/ 277622449 w 152"/>
                <a:gd name="T1" fmla="*/ 437905094 h 121"/>
                <a:gd name="T2" fmla="*/ 295886473 w 152"/>
                <a:gd name="T3" fmla="*/ 394475668 h 121"/>
                <a:gd name="T4" fmla="*/ 325109675 w 152"/>
                <a:gd name="T5" fmla="*/ 354666471 h 121"/>
                <a:gd name="T6" fmla="*/ 368946389 w 152"/>
                <a:gd name="T7" fmla="*/ 340191264 h 121"/>
                <a:gd name="T8" fmla="*/ 387210412 w 152"/>
                <a:gd name="T9" fmla="*/ 351048145 h 121"/>
                <a:gd name="T10" fmla="*/ 412781192 w 152"/>
                <a:gd name="T11" fmla="*/ 354666471 h 121"/>
                <a:gd name="T12" fmla="*/ 452963572 w 152"/>
                <a:gd name="T13" fmla="*/ 271429750 h 121"/>
                <a:gd name="T14" fmla="*/ 474880018 w 152"/>
                <a:gd name="T15" fmla="*/ 253334314 h 121"/>
                <a:gd name="T16" fmla="*/ 489491619 w 152"/>
                <a:gd name="T17" fmla="*/ 213523155 h 121"/>
                <a:gd name="T18" fmla="*/ 533326541 w 152"/>
                <a:gd name="T19" fmla="*/ 130286435 h 121"/>
                <a:gd name="T20" fmla="*/ 555244898 w 152"/>
                <a:gd name="T21" fmla="*/ 97713860 h 121"/>
                <a:gd name="T22" fmla="*/ 544285720 w 152"/>
                <a:gd name="T23" fmla="*/ 76000098 h 121"/>
                <a:gd name="T24" fmla="*/ 526021697 w 152"/>
                <a:gd name="T25" fmla="*/ 39809212 h 121"/>
                <a:gd name="T26" fmla="*/ 515062518 w 152"/>
                <a:gd name="T27" fmla="*/ 3618327 h 121"/>
                <a:gd name="T28" fmla="*/ 463920839 w 152"/>
                <a:gd name="T29" fmla="*/ 36190886 h 121"/>
                <a:gd name="T30" fmla="*/ 416433614 w 152"/>
                <a:gd name="T31" fmla="*/ 28952324 h 121"/>
                <a:gd name="T32" fmla="*/ 343375609 w 152"/>
                <a:gd name="T33" fmla="*/ 39809212 h 121"/>
                <a:gd name="T34" fmla="*/ 292234050 w 152"/>
                <a:gd name="T35" fmla="*/ 50666093 h 121"/>
                <a:gd name="T36" fmla="*/ 244746765 w 152"/>
                <a:gd name="T37" fmla="*/ 32570657 h 121"/>
                <a:gd name="T38" fmla="*/ 197257629 w 152"/>
                <a:gd name="T39" fmla="*/ 39809212 h 121"/>
                <a:gd name="T40" fmla="*/ 160729582 w 152"/>
                <a:gd name="T41" fmla="*/ 10856885 h 121"/>
                <a:gd name="T42" fmla="*/ 127852046 w 152"/>
                <a:gd name="T43" fmla="*/ 0 h 121"/>
                <a:gd name="T44" fmla="*/ 69405612 w 152"/>
                <a:gd name="T45" fmla="*/ 21713769 h 121"/>
                <a:gd name="T46" fmla="*/ 58446419 w 152"/>
                <a:gd name="T47" fmla="*/ 61522974 h 121"/>
                <a:gd name="T48" fmla="*/ 47487240 w 152"/>
                <a:gd name="T49" fmla="*/ 90477208 h 121"/>
                <a:gd name="T50" fmla="*/ 32875639 w 152"/>
                <a:gd name="T51" fmla="*/ 170095632 h 121"/>
                <a:gd name="T52" fmla="*/ 0 w 152"/>
                <a:gd name="T53" fmla="*/ 235238819 h 121"/>
                <a:gd name="T54" fmla="*/ 7306758 w 152"/>
                <a:gd name="T55" fmla="*/ 358286699 h 1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"/>
                <a:gd name="T85" fmla="*/ 0 h 121"/>
                <a:gd name="T86" fmla="*/ 152 w 152"/>
                <a:gd name="T87" fmla="*/ 121 h 1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" h="121">
                  <a:moveTo>
                    <a:pt x="76" y="121"/>
                  </a:moveTo>
                  <a:cubicBezTo>
                    <a:pt x="78" y="118"/>
                    <a:pt x="80" y="112"/>
                    <a:pt x="81" y="109"/>
                  </a:cubicBezTo>
                  <a:cubicBezTo>
                    <a:pt x="81" y="106"/>
                    <a:pt x="87" y="101"/>
                    <a:pt x="89" y="98"/>
                  </a:cubicBezTo>
                  <a:cubicBezTo>
                    <a:pt x="92" y="95"/>
                    <a:pt x="99" y="94"/>
                    <a:pt x="101" y="94"/>
                  </a:cubicBezTo>
                  <a:cubicBezTo>
                    <a:pt x="104" y="93"/>
                    <a:pt x="103" y="94"/>
                    <a:pt x="106" y="97"/>
                  </a:cubicBezTo>
                  <a:cubicBezTo>
                    <a:pt x="109" y="101"/>
                    <a:pt x="111" y="100"/>
                    <a:pt x="113" y="98"/>
                  </a:cubicBezTo>
                  <a:cubicBezTo>
                    <a:pt x="116" y="96"/>
                    <a:pt x="123" y="81"/>
                    <a:pt x="124" y="75"/>
                  </a:cubicBezTo>
                  <a:cubicBezTo>
                    <a:pt x="125" y="69"/>
                    <a:pt x="128" y="72"/>
                    <a:pt x="130" y="70"/>
                  </a:cubicBezTo>
                  <a:cubicBezTo>
                    <a:pt x="133" y="68"/>
                    <a:pt x="131" y="62"/>
                    <a:pt x="134" y="59"/>
                  </a:cubicBezTo>
                  <a:cubicBezTo>
                    <a:pt x="136" y="55"/>
                    <a:pt x="141" y="36"/>
                    <a:pt x="146" y="36"/>
                  </a:cubicBezTo>
                  <a:cubicBezTo>
                    <a:pt x="150" y="36"/>
                    <a:pt x="152" y="32"/>
                    <a:pt x="152" y="27"/>
                  </a:cubicBezTo>
                  <a:cubicBezTo>
                    <a:pt x="152" y="21"/>
                    <a:pt x="149" y="23"/>
                    <a:pt x="149" y="21"/>
                  </a:cubicBezTo>
                  <a:cubicBezTo>
                    <a:pt x="149" y="18"/>
                    <a:pt x="144" y="16"/>
                    <a:pt x="144" y="11"/>
                  </a:cubicBezTo>
                  <a:cubicBezTo>
                    <a:pt x="144" y="7"/>
                    <a:pt x="142" y="4"/>
                    <a:pt x="141" y="1"/>
                  </a:cubicBezTo>
                  <a:cubicBezTo>
                    <a:pt x="137" y="3"/>
                    <a:pt x="130" y="9"/>
                    <a:pt x="127" y="10"/>
                  </a:cubicBezTo>
                  <a:cubicBezTo>
                    <a:pt x="122" y="11"/>
                    <a:pt x="118" y="8"/>
                    <a:pt x="114" y="8"/>
                  </a:cubicBezTo>
                  <a:cubicBezTo>
                    <a:pt x="110" y="8"/>
                    <a:pt x="98" y="9"/>
                    <a:pt x="94" y="11"/>
                  </a:cubicBezTo>
                  <a:cubicBezTo>
                    <a:pt x="91" y="13"/>
                    <a:pt x="84" y="14"/>
                    <a:pt x="80" y="14"/>
                  </a:cubicBezTo>
                  <a:cubicBezTo>
                    <a:pt x="75" y="14"/>
                    <a:pt x="69" y="8"/>
                    <a:pt x="67" y="9"/>
                  </a:cubicBezTo>
                  <a:cubicBezTo>
                    <a:pt x="65" y="10"/>
                    <a:pt x="57" y="13"/>
                    <a:pt x="54" y="11"/>
                  </a:cubicBezTo>
                  <a:cubicBezTo>
                    <a:pt x="50" y="9"/>
                    <a:pt x="47" y="3"/>
                    <a:pt x="44" y="3"/>
                  </a:cubicBezTo>
                  <a:cubicBezTo>
                    <a:pt x="40" y="3"/>
                    <a:pt x="37" y="0"/>
                    <a:pt x="35" y="0"/>
                  </a:cubicBezTo>
                  <a:cubicBezTo>
                    <a:pt x="32" y="0"/>
                    <a:pt x="21" y="4"/>
                    <a:pt x="19" y="6"/>
                  </a:cubicBezTo>
                  <a:cubicBezTo>
                    <a:pt x="17" y="8"/>
                    <a:pt x="18" y="15"/>
                    <a:pt x="16" y="17"/>
                  </a:cubicBezTo>
                  <a:cubicBezTo>
                    <a:pt x="13" y="19"/>
                    <a:pt x="14" y="22"/>
                    <a:pt x="13" y="25"/>
                  </a:cubicBezTo>
                  <a:cubicBezTo>
                    <a:pt x="12" y="27"/>
                    <a:pt x="12" y="41"/>
                    <a:pt x="9" y="47"/>
                  </a:cubicBezTo>
                  <a:cubicBezTo>
                    <a:pt x="6" y="53"/>
                    <a:pt x="0" y="60"/>
                    <a:pt x="0" y="65"/>
                  </a:cubicBezTo>
                  <a:cubicBezTo>
                    <a:pt x="0" y="70"/>
                    <a:pt x="2" y="92"/>
                    <a:pt x="2" y="9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8" name="Freeform 1326"/>
            <p:cNvSpPr>
              <a:spLocks/>
            </p:cNvSpPr>
            <p:nvPr/>
          </p:nvSpPr>
          <p:spPr bwMode="auto">
            <a:xfrm>
              <a:off x="898525" y="3136900"/>
              <a:ext cx="30163" cy="30163"/>
            </a:xfrm>
            <a:custGeom>
              <a:avLst/>
              <a:gdLst>
                <a:gd name="T0" fmla="*/ 56862898 w 16"/>
                <a:gd name="T1" fmla="*/ 56862898 h 16"/>
                <a:gd name="T2" fmla="*/ 14216196 w 16"/>
                <a:gd name="T3" fmla="*/ 7107155 h 16"/>
                <a:gd name="T4" fmla="*/ 0 w 16"/>
                <a:gd name="T5" fmla="*/ 24876930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16" y="16"/>
                  </a:moveTo>
                  <a:cubicBezTo>
                    <a:pt x="11" y="9"/>
                    <a:pt x="5" y="0"/>
                    <a:pt x="4" y="2"/>
                  </a:cubicBezTo>
                  <a:cubicBezTo>
                    <a:pt x="2" y="3"/>
                    <a:pt x="1" y="5"/>
                    <a:pt x="0" y="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9" name="Freeform 1327"/>
            <p:cNvSpPr>
              <a:spLocks/>
            </p:cNvSpPr>
            <p:nvPr/>
          </p:nvSpPr>
          <p:spPr bwMode="auto">
            <a:xfrm>
              <a:off x="1171575" y="2863850"/>
              <a:ext cx="55563" cy="239713"/>
            </a:xfrm>
            <a:custGeom>
              <a:avLst/>
              <a:gdLst>
                <a:gd name="T0" fmla="*/ 7341980 w 29"/>
                <a:gd name="T1" fmla="*/ 456050186 h 126"/>
                <a:gd name="T2" fmla="*/ 0 w 29"/>
                <a:gd name="T3" fmla="*/ 437953761 h 126"/>
                <a:gd name="T4" fmla="*/ 29367919 w 29"/>
                <a:gd name="T5" fmla="*/ 369182782 h 126"/>
                <a:gd name="T6" fmla="*/ 91772838 w 29"/>
                <a:gd name="T7" fmla="*/ 311273081 h 126"/>
                <a:gd name="T8" fmla="*/ 91772838 w 29"/>
                <a:gd name="T9" fmla="*/ 224405618 h 126"/>
                <a:gd name="T10" fmla="*/ 106456794 w 29"/>
                <a:gd name="T11" fmla="*/ 137538214 h 126"/>
                <a:gd name="T12" fmla="*/ 73417893 w 29"/>
                <a:gd name="T13" fmla="*/ 68769107 h 126"/>
                <a:gd name="T14" fmla="*/ 69746904 w 29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26"/>
                <a:gd name="T26" fmla="*/ 29 w 29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26">
                  <a:moveTo>
                    <a:pt x="2" y="126"/>
                  </a:moveTo>
                  <a:cubicBezTo>
                    <a:pt x="1" y="124"/>
                    <a:pt x="0" y="123"/>
                    <a:pt x="0" y="121"/>
                  </a:cubicBezTo>
                  <a:cubicBezTo>
                    <a:pt x="0" y="116"/>
                    <a:pt x="4" y="107"/>
                    <a:pt x="8" y="102"/>
                  </a:cubicBezTo>
                  <a:cubicBezTo>
                    <a:pt x="13" y="98"/>
                    <a:pt x="25" y="86"/>
                    <a:pt x="25" y="86"/>
                  </a:cubicBezTo>
                  <a:cubicBezTo>
                    <a:pt x="25" y="86"/>
                    <a:pt x="25" y="69"/>
                    <a:pt x="25" y="62"/>
                  </a:cubicBezTo>
                  <a:cubicBezTo>
                    <a:pt x="25" y="55"/>
                    <a:pt x="29" y="41"/>
                    <a:pt x="29" y="38"/>
                  </a:cubicBezTo>
                  <a:cubicBezTo>
                    <a:pt x="29" y="35"/>
                    <a:pt x="20" y="19"/>
                    <a:pt x="20" y="19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92D05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0" name="Freeform 1328"/>
            <p:cNvSpPr>
              <a:spLocks/>
            </p:cNvSpPr>
            <p:nvPr/>
          </p:nvSpPr>
          <p:spPr bwMode="auto">
            <a:xfrm>
              <a:off x="1084263" y="3121025"/>
              <a:ext cx="149225" cy="284163"/>
            </a:xfrm>
            <a:custGeom>
              <a:avLst/>
              <a:gdLst>
                <a:gd name="T0" fmla="*/ 0 w 78"/>
                <a:gd name="T1" fmla="*/ 527387479 h 149"/>
                <a:gd name="T2" fmla="*/ 113462640 w 78"/>
                <a:gd name="T3" fmla="*/ 520113672 h 149"/>
                <a:gd name="T4" fmla="*/ 212285931 w 78"/>
                <a:gd name="T5" fmla="*/ 531026290 h 149"/>
                <a:gd name="T6" fmla="*/ 267187378 w 78"/>
                <a:gd name="T7" fmla="*/ 541937000 h 149"/>
                <a:gd name="T8" fmla="*/ 281828640 w 78"/>
                <a:gd name="T9" fmla="*/ 531026290 h 149"/>
                <a:gd name="T10" fmla="*/ 285488477 w 78"/>
                <a:gd name="T11" fmla="*/ 509202962 h 149"/>
                <a:gd name="T12" fmla="*/ 256207865 w 78"/>
                <a:gd name="T13" fmla="*/ 469193090 h 149"/>
                <a:gd name="T14" fmla="*/ 241566543 w 78"/>
                <a:gd name="T15" fmla="*/ 451008572 h 149"/>
                <a:gd name="T16" fmla="*/ 230587031 w 78"/>
                <a:gd name="T17" fmla="*/ 421911437 h 149"/>
                <a:gd name="T18" fmla="*/ 212285931 w 78"/>
                <a:gd name="T19" fmla="*/ 374627878 h 149"/>
                <a:gd name="T20" fmla="*/ 215945769 w 78"/>
                <a:gd name="T21" fmla="*/ 345530743 h 149"/>
                <a:gd name="T22" fmla="*/ 237906706 w 78"/>
                <a:gd name="T23" fmla="*/ 312796704 h 149"/>
                <a:gd name="T24" fmla="*/ 259867703 w 78"/>
                <a:gd name="T25" fmla="*/ 272786952 h 149"/>
                <a:gd name="T26" fmla="*/ 241566543 w 78"/>
                <a:gd name="T27" fmla="*/ 218229526 h 149"/>
                <a:gd name="T28" fmla="*/ 193984831 w 78"/>
                <a:gd name="T29" fmla="*/ 174582870 h 149"/>
                <a:gd name="T30" fmla="*/ 212285931 w 78"/>
                <a:gd name="T31" fmla="*/ 156398352 h 149"/>
                <a:gd name="T32" fmla="*/ 256207865 w 78"/>
                <a:gd name="T33" fmla="*/ 156398352 h 149"/>
                <a:gd name="T34" fmla="*/ 241566543 w 78"/>
                <a:gd name="T35" fmla="*/ 123664284 h 149"/>
                <a:gd name="T36" fmla="*/ 237906706 w 78"/>
                <a:gd name="T37" fmla="*/ 76380724 h 149"/>
                <a:gd name="T38" fmla="*/ 230587031 w 78"/>
                <a:gd name="T39" fmla="*/ 29097142 h 149"/>
                <a:gd name="T40" fmla="*/ 186665157 w 78"/>
                <a:gd name="T41" fmla="*/ 0 h 149"/>
                <a:gd name="T42" fmla="*/ 186665157 w 78"/>
                <a:gd name="T43" fmla="*/ 3636904 h 1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49"/>
                <a:gd name="T68" fmla="*/ 78 w 78"/>
                <a:gd name="T69" fmla="*/ 149 h 1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49">
                  <a:moveTo>
                    <a:pt x="0" y="145"/>
                  </a:moveTo>
                  <a:cubicBezTo>
                    <a:pt x="9" y="145"/>
                    <a:pt x="25" y="143"/>
                    <a:pt x="31" y="143"/>
                  </a:cubicBezTo>
                  <a:cubicBezTo>
                    <a:pt x="38" y="143"/>
                    <a:pt x="54" y="146"/>
                    <a:pt x="58" y="146"/>
                  </a:cubicBezTo>
                  <a:cubicBezTo>
                    <a:pt x="63" y="146"/>
                    <a:pt x="71" y="149"/>
                    <a:pt x="73" y="149"/>
                  </a:cubicBezTo>
                  <a:cubicBezTo>
                    <a:pt x="75" y="149"/>
                    <a:pt x="76" y="147"/>
                    <a:pt x="77" y="146"/>
                  </a:cubicBezTo>
                  <a:cubicBezTo>
                    <a:pt x="77" y="144"/>
                    <a:pt x="78" y="142"/>
                    <a:pt x="78" y="140"/>
                  </a:cubicBezTo>
                  <a:cubicBezTo>
                    <a:pt x="78" y="137"/>
                    <a:pt x="73" y="131"/>
                    <a:pt x="70" y="129"/>
                  </a:cubicBezTo>
                  <a:cubicBezTo>
                    <a:pt x="68" y="127"/>
                    <a:pt x="67" y="126"/>
                    <a:pt x="66" y="124"/>
                  </a:cubicBezTo>
                  <a:cubicBezTo>
                    <a:pt x="66" y="121"/>
                    <a:pt x="66" y="118"/>
                    <a:pt x="63" y="116"/>
                  </a:cubicBezTo>
                  <a:cubicBezTo>
                    <a:pt x="61" y="113"/>
                    <a:pt x="58" y="106"/>
                    <a:pt x="58" y="103"/>
                  </a:cubicBezTo>
                  <a:cubicBezTo>
                    <a:pt x="58" y="101"/>
                    <a:pt x="58" y="99"/>
                    <a:pt x="59" y="95"/>
                  </a:cubicBezTo>
                  <a:cubicBezTo>
                    <a:pt x="60" y="91"/>
                    <a:pt x="64" y="90"/>
                    <a:pt x="65" y="86"/>
                  </a:cubicBezTo>
                  <a:cubicBezTo>
                    <a:pt x="66" y="82"/>
                    <a:pt x="71" y="75"/>
                    <a:pt x="71" y="75"/>
                  </a:cubicBezTo>
                  <a:cubicBezTo>
                    <a:pt x="71" y="75"/>
                    <a:pt x="67" y="62"/>
                    <a:pt x="66" y="60"/>
                  </a:cubicBezTo>
                  <a:cubicBezTo>
                    <a:pt x="65" y="57"/>
                    <a:pt x="55" y="51"/>
                    <a:pt x="53" y="48"/>
                  </a:cubicBezTo>
                  <a:cubicBezTo>
                    <a:pt x="52" y="45"/>
                    <a:pt x="55" y="43"/>
                    <a:pt x="58" y="43"/>
                  </a:cubicBezTo>
                  <a:cubicBezTo>
                    <a:pt x="60" y="43"/>
                    <a:pt x="70" y="43"/>
                    <a:pt x="70" y="43"/>
                  </a:cubicBezTo>
                  <a:cubicBezTo>
                    <a:pt x="70" y="43"/>
                    <a:pt x="67" y="37"/>
                    <a:pt x="66" y="34"/>
                  </a:cubicBezTo>
                  <a:cubicBezTo>
                    <a:pt x="64" y="31"/>
                    <a:pt x="65" y="24"/>
                    <a:pt x="65" y="21"/>
                  </a:cubicBezTo>
                  <a:cubicBezTo>
                    <a:pt x="65" y="18"/>
                    <a:pt x="65" y="11"/>
                    <a:pt x="63" y="8"/>
                  </a:cubicBezTo>
                  <a:cubicBezTo>
                    <a:pt x="62" y="6"/>
                    <a:pt x="55" y="2"/>
                    <a:pt x="51" y="0"/>
                  </a:cubicBezTo>
                  <a:cubicBezTo>
                    <a:pt x="51" y="0"/>
                    <a:pt x="51" y="0"/>
                    <a:pt x="51" y="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1" name="Freeform 1329"/>
            <p:cNvSpPr>
              <a:spLocks/>
            </p:cNvSpPr>
            <p:nvPr/>
          </p:nvSpPr>
          <p:spPr bwMode="auto">
            <a:xfrm>
              <a:off x="1230313" y="3317875"/>
              <a:ext cx="265112" cy="80963"/>
            </a:xfrm>
            <a:custGeom>
              <a:avLst/>
              <a:gdLst>
                <a:gd name="T0" fmla="*/ 0 w 139"/>
                <a:gd name="T1" fmla="*/ 152442037 h 43"/>
                <a:gd name="T2" fmla="*/ 7276274 w 139"/>
                <a:gd name="T3" fmla="*/ 145351187 h 43"/>
                <a:gd name="T4" fmla="*/ 32740379 w 139"/>
                <a:gd name="T5" fmla="*/ 81539156 h 43"/>
                <a:gd name="T6" fmla="*/ 69116033 w 139"/>
                <a:gd name="T7" fmla="*/ 74448306 h 43"/>
                <a:gd name="T8" fmla="*/ 87305760 w 139"/>
                <a:gd name="T9" fmla="*/ 85084581 h 43"/>
                <a:gd name="T10" fmla="*/ 112769852 w 139"/>
                <a:gd name="T11" fmla="*/ 85084581 h 43"/>
                <a:gd name="T12" fmla="*/ 116407034 w 139"/>
                <a:gd name="T13" fmla="*/ 85084581 h 43"/>
                <a:gd name="T14" fmla="*/ 112769852 w 139"/>
                <a:gd name="T15" fmla="*/ 49632199 h 43"/>
                <a:gd name="T16" fmla="*/ 149145521 w 139"/>
                <a:gd name="T17" fmla="*/ 10636279 h 43"/>
                <a:gd name="T18" fmla="*/ 196436522 w 139"/>
                <a:gd name="T19" fmla="*/ 35452382 h 43"/>
                <a:gd name="T20" fmla="*/ 287379494 w 139"/>
                <a:gd name="T21" fmla="*/ 56723049 h 43"/>
                <a:gd name="T22" fmla="*/ 309206403 w 139"/>
                <a:gd name="T23" fmla="*/ 14179821 h 43"/>
                <a:gd name="T24" fmla="*/ 327394223 w 139"/>
                <a:gd name="T25" fmla="*/ 21270674 h 43"/>
                <a:gd name="T26" fmla="*/ 374685224 w 139"/>
                <a:gd name="T27" fmla="*/ 14179821 h 43"/>
                <a:gd name="T28" fmla="*/ 400149316 w 139"/>
                <a:gd name="T29" fmla="*/ 17725249 h 43"/>
                <a:gd name="T30" fmla="*/ 429250590 w 139"/>
                <a:gd name="T31" fmla="*/ 0 h 43"/>
                <a:gd name="T32" fmla="*/ 476541591 w 139"/>
                <a:gd name="T33" fmla="*/ 14179821 h 43"/>
                <a:gd name="T34" fmla="*/ 505642984 w 139"/>
                <a:gd name="T35" fmla="*/ 3545426 h 43"/>
                <a:gd name="T36" fmla="*/ 505642984 w 139"/>
                <a:gd name="T37" fmla="*/ 3545426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43"/>
                <a:gd name="T59" fmla="*/ 139 w 139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43">
                  <a:moveTo>
                    <a:pt x="0" y="43"/>
                  </a:moveTo>
                  <a:cubicBezTo>
                    <a:pt x="1" y="42"/>
                    <a:pt x="1" y="41"/>
                    <a:pt x="2" y="41"/>
                  </a:cubicBezTo>
                  <a:cubicBezTo>
                    <a:pt x="4" y="39"/>
                    <a:pt x="5" y="23"/>
                    <a:pt x="9" y="23"/>
                  </a:cubicBezTo>
                  <a:cubicBezTo>
                    <a:pt x="13" y="23"/>
                    <a:pt x="14" y="21"/>
                    <a:pt x="19" y="21"/>
                  </a:cubicBezTo>
                  <a:cubicBezTo>
                    <a:pt x="23" y="21"/>
                    <a:pt x="21" y="24"/>
                    <a:pt x="24" y="24"/>
                  </a:cubicBezTo>
                  <a:cubicBezTo>
                    <a:pt x="25" y="24"/>
                    <a:pt x="29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1"/>
                    <a:pt x="31" y="16"/>
                    <a:pt x="31" y="14"/>
                  </a:cubicBezTo>
                  <a:cubicBezTo>
                    <a:pt x="31" y="11"/>
                    <a:pt x="38" y="4"/>
                    <a:pt x="41" y="3"/>
                  </a:cubicBezTo>
                  <a:cubicBezTo>
                    <a:pt x="45" y="1"/>
                    <a:pt x="50" y="6"/>
                    <a:pt x="54" y="10"/>
                  </a:cubicBezTo>
                  <a:cubicBezTo>
                    <a:pt x="59" y="15"/>
                    <a:pt x="74" y="16"/>
                    <a:pt x="79" y="16"/>
                  </a:cubicBezTo>
                  <a:cubicBezTo>
                    <a:pt x="83" y="15"/>
                    <a:pt x="82" y="5"/>
                    <a:pt x="85" y="4"/>
                  </a:cubicBezTo>
                  <a:cubicBezTo>
                    <a:pt x="87" y="3"/>
                    <a:pt x="87" y="7"/>
                    <a:pt x="90" y="6"/>
                  </a:cubicBezTo>
                  <a:cubicBezTo>
                    <a:pt x="93" y="6"/>
                    <a:pt x="101" y="5"/>
                    <a:pt x="103" y="4"/>
                  </a:cubicBezTo>
                  <a:cubicBezTo>
                    <a:pt x="106" y="3"/>
                    <a:pt x="107" y="5"/>
                    <a:pt x="110" y="5"/>
                  </a:cubicBezTo>
                  <a:cubicBezTo>
                    <a:pt x="113" y="5"/>
                    <a:pt x="115" y="1"/>
                    <a:pt x="118" y="0"/>
                  </a:cubicBezTo>
                  <a:cubicBezTo>
                    <a:pt x="121" y="0"/>
                    <a:pt x="129" y="4"/>
                    <a:pt x="131" y="4"/>
                  </a:cubicBezTo>
                  <a:cubicBezTo>
                    <a:pt x="133" y="4"/>
                    <a:pt x="135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2" name="Freeform 1330"/>
            <p:cNvSpPr>
              <a:spLocks/>
            </p:cNvSpPr>
            <p:nvPr/>
          </p:nvSpPr>
          <p:spPr bwMode="auto">
            <a:xfrm>
              <a:off x="1219200" y="3175000"/>
              <a:ext cx="174625" cy="88900"/>
            </a:xfrm>
            <a:custGeom>
              <a:avLst/>
              <a:gdLst>
                <a:gd name="T0" fmla="*/ 335097707 w 91"/>
                <a:gd name="T1" fmla="*/ 0 h 47"/>
                <a:gd name="T2" fmla="*/ 283544970 w 91"/>
                <a:gd name="T3" fmla="*/ 25043318 h 47"/>
                <a:gd name="T4" fmla="*/ 239355205 w 91"/>
                <a:gd name="T5" fmla="*/ 71555049 h 47"/>
                <a:gd name="T6" fmla="*/ 162025140 w 91"/>
                <a:gd name="T7" fmla="*/ 100177057 h 47"/>
                <a:gd name="T8" fmla="*/ 150977714 w 91"/>
                <a:gd name="T9" fmla="*/ 118064866 h 47"/>
                <a:gd name="T10" fmla="*/ 110472373 w 91"/>
                <a:gd name="T11" fmla="*/ 143110098 h 47"/>
                <a:gd name="T12" fmla="*/ 58917703 w 91"/>
                <a:gd name="T13" fmla="*/ 164576604 h 47"/>
                <a:gd name="T14" fmla="*/ 33142294 w 91"/>
                <a:gd name="T15" fmla="*/ 153842405 h 47"/>
                <a:gd name="T16" fmla="*/ 0 w 91"/>
                <a:gd name="T17" fmla="*/ 168153409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47"/>
                <a:gd name="T29" fmla="*/ 91 w 9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47">
                  <a:moveTo>
                    <a:pt x="91" y="0"/>
                  </a:moveTo>
                  <a:cubicBezTo>
                    <a:pt x="81" y="0"/>
                    <a:pt x="78" y="3"/>
                    <a:pt x="77" y="7"/>
                  </a:cubicBezTo>
                  <a:cubicBezTo>
                    <a:pt x="76" y="11"/>
                    <a:pt x="72" y="13"/>
                    <a:pt x="65" y="20"/>
                  </a:cubicBezTo>
                  <a:cubicBezTo>
                    <a:pt x="57" y="26"/>
                    <a:pt x="50" y="27"/>
                    <a:pt x="44" y="28"/>
                  </a:cubicBezTo>
                  <a:cubicBezTo>
                    <a:pt x="38" y="29"/>
                    <a:pt x="43" y="29"/>
                    <a:pt x="41" y="33"/>
                  </a:cubicBezTo>
                  <a:cubicBezTo>
                    <a:pt x="40" y="37"/>
                    <a:pt x="35" y="39"/>
                    <a:pt x="30" y="40"/>
                  </a:cubicBezTo>
                  <a:cubicBezTo>
                    <a:pt x="26" y="41"/>
                    <a:pt x="19" y="45"/>
                    <a:pt x="16" y="46"/>
                  </a:cubicBezTo>
                  <a:cubicBezTo>
                    <a:pt x="12" y="47"/>
                    <a:pt x="12" y="41"/>
                    <a:pt x="9" y="43"/>
                  </a:cubicBezTo>
                  <a:cubicBezTo>
                    <a:pt x="6" y="45"/>
                    <a:pt x="2" y="46"/>
                    <a:pt x="0" y="4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3" name="Line 1331"/>
            <p:cNvSpPr>
              <a:spLocks noChangeShapeType="1"/>
            </p:cNvSpPr>
            <p:nvPr/>
          </p:nvSpPr>
          <p:spPr bwMode="auto">
            <a:xfrm flipH="1" flipV="1">
              <a:off x="2117725" y="2968625"/>
              <a:ext cx="26988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4" name="Freeform 1332"/>
            <p:cNvSpPr>
              <a:spLocks/>
            </p:cNvSpPr>
            <p:nvPr/>
          </p:nvSpPr>
          <p:spPr bwMode="auto">
            <a:xfrm>
              <a:off x="1885950" y="2840038"/>
              <a:ext cx="323850" cy="196850"/>
            </a:xfrm>
            <a:custGeom>
              <a:avLst/>
              <a:gdLst>
                <a:gd name="T0" fmla="*/ 0 w 170"/>
                <a:gd name="T1" fmla="*/ 376212848 h 103"/>
                <a:gd name="T2" fmla="*/ 14516099 w 170"/>
                <a:gd name="T3" fmla="*/ 368908377 h 103"/>
                <a:gd name="T4" fmla="*/ 32661228 w 170"/>
                <a:gd name="T5" fmla="*/ 328729966 h 103"/>
                <a:gd name="T6" fmla="*/ 65322456 w 170"/>
                <a:gd name="T7" fmla="*/ 332382202 h 103"/>
                <a:gd name="T8" fmla="*/ 185080268 w 170"/>
                <a:gd name="T9" fmla="*/ 336034437 h 103"/>
                <a:gd name="T10" fmla="*/ 206854410 w 170"/>
                <a:gd name="T11" fmla="*/ 343340819 h 103"/>
                <a:gd name="T12" fmla="*/ 304838110 w 170"/>
                <a:gd name="T13" fmla="*/ 266636232 h 103"/>
                <a:gd name="T14" fmla="*/ 395563702 w 170"/>
                <a:gd name="T15" fmla="*/ 259331762 h 103"/>
                <a:gd name="T16" fmla="*/ 591531101 w 170"/>
                <a:gd name="T17" fmla="*/ 200890203 h 103"/>
                <a:gd name="T18" fmla="*/ 613305243 w 170"/>
                <a:gd name="T19" fmla="*/ 105924410 h 103"/>
                <a:gd name="T20" fmla="*/ 595160124 w 170"/>
                <a:gd name="T21" fmla="*/ 65745999 h 103"/>
                <a:gd name="T22" fmla="*/ 475402223 w 170"/>
                <a:gd name="T23" fmla="*/ 54787367 h 103"/>
                <a:gd name="T24" fmla="*/ 439111986 w 170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103"/>
                <a:gd name="T41" fmla="*/ 170 w 170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103">
                  <a:moveTo>
                    <a:pt x="0" y="103"/>
                  </a:moveTo>
                  <a:cubicBezTo>
                    <a:pt x="2" y="103"/>
                    <a:pt x="4" y="103"/>
                    <a:pt x="4" y="101"/>
                  </a:cubicBezTo>
                  <a:cubicBezTo>
                    <a:pt x="5" y="96"/>
                    <a:pt x="5" y="91"/>
                    <a:pt x="9" y="90"/>
                  </a:cubicBezTo>
                  <a:cubicBezTo>
                    <a:pt x="12" y="90"/>
                    <a:pt x="13" y="91"/>
                    <a:pt x="18" y="91"/>
                  </a:cubicBezTo>
                  <a:cubicBezTo>
                    <a:pt x="24" y="91"/>
                    <a:pt x="48" y="91"/>
                    <a:pt x="51" y="92"/>
                  </a:cubicBezTo>
                  <a:cubicBezTo>
                    <a:pt x="53" y="94"/>
                    <a:pt x="53" y="95"/>
                    <a:pt x="57" y="94"/>
                  </a:cubicBezTo>
                  <a:cubicBezTo>
                    <a:pt x="60" y="94"/>
                    <a:pt x="70" y="73"/>
                    <a:pt x="84" y="73"/>
                  </a:cubicBezTo>
                  <a:cubicBezTo>
                    <a:pt x="97" y="73"/>
                    <a:pt x="103" y="73"/>
                    <a:pt x="109" y="71"/>
                  </a:cubicBezTo>
                  <a:cubicBezTo>
                    <a:pt x="116" y="69"/>
                    <a:pt x="163" y="55"/>
                    <a:pt x="163" y="55"/>
                  </a:cubicBezTo>
                  <a:cubicBezTo>
                    <a:pt x="163" y="55"/>
                    <a:pt x="170" y="34"/>
                    <a:pt x="169" y="29"/>
                  </a:cubicBezTo>
                  <a:cubicBezTo>
                    <a:pt x="167" y="23"/>
                    <a:pt x="164" y="18"/>
                    <a:pt x="164" y="18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5" name="Freeform 1333"/>
            <p:cNvSpPr>
              <a:spLocks/>
            </p:cNvSpPr>
            <p:nvPr/>
          </p:nvSpPr>
          <p:spPr bwMode="auto">
            <a:xfrm>
              <a:off x="1797050" y="2614613"/>
              <a:ext cx="231775" cy="101600"/>
            </a:xfrm>
            <a:custGeom>
              <a:avLst/>
              <a:gdLst>
                <a:gd name="T0" fmla="*/ 443964062 w 121"/>
                <a:gd name="T1" fmla="*/ 194765287 h 53"/>
                <a:gd name="T2" fmla="*/ 407272748 w 121"/>
                <a:gd name="T3" fmla="*/ 191090435 h 53"/>
                <a:gd name="T4" fmla="*/ 392596223 w 121"/>
                <a:gd name="T5" fmla="*/ 169041324 h 53"/>
                <a:gd name="T6" fmla="*/ 264177581 w 121"/>
                <a:gd name="T7" fmla="*/ 161691621 h 53"/>
                <a:gd name="T8" fmla="*/ 124750498 w 121"/>
                <a:gd name="T9" fmla="*/ 51447940 h 53"/>
                <a:gd name="T10" fmla="*/ 58706118 w 121"/>
                <a:gd name="T11" fmla="*/ 14699411 h 53"/>
                <a:gd name="T12" fmla="*/ 0 w 121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53"/>
                <a:gd name="T23" fmla="*/ 121 w 121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53">
                  <a:moveTo>
                    <a:pt x="121" y="53"/>
                  </a:moveTo>
                  <a:cubicBezTo>
                    <a:pt x="111" y="52"/>
                    <a:pt x="111" y="52"/>
                    <a:pt x="111" y="5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38" y="16"/>
                    <a:pt x="34" y="14"/>
                  </a:cubicBezTo>
                  <a:cubicBezTo>
                    <a:pt x="31" y="11"/>
                    <a:pt x="16" y="4"/>
                    <a:pt x="16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6" name="Freeform 1334"/>
            <p:cNvSpPr>
              <a:spLocks/>
            </p:cNvSpPr>
            <p:nvPr/>
          </p:nvSpPr>
          <p:spPr bwMode="auto">
            <a:xfrm>
              <a:off x="2085975" y="2809875"/>
              <a:ext cx="14288" cy="12700"/>
            </a:xfrm>
            <a:custGeom>
              <a:avLst/>
              <a:gdLst>
                <a:gd name="T0" fmla="*/ 25518363 w 8"/>
                <a:gd name="T1" fmla="*/ 23041429 h 7"/>
                <a:gd name="T2" fmla="*/ 0 w 8"/>
                <a:gd name="T3" fmla="*/ 0 h 7"/>
                <a:gd name="T4" fmla="*/ 0 60000 65536"/>
                <a:gd name="T5" fmla="*/ 0 60000 65536"/>
                <a:gd name="T6" fmla="*/ 0 w 8"/>
                <a:gd name="T7" fmla="*/ 0 h 7"/>
                <a:gd name="T8" fmla="*/ 8 w 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7">
                  <a:moveTo>
                    <a:pt x="8" y="7"/>
                  </a:move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7" name="Freeform 1335"/>
            <p:cNvSpPr>
              <a:spLocks/>
            </p:cNvSpPr>
            <p:nvPr/>
          </p:nvSpPr>
          <p:spPr bwMode="auto">
            <a:xfrm>
              <a:off x="1941513" y="2476500"/>
              <a:ext cx="92075" cy="227013"/>
            </a:xfrm>
            <a:custGeom>
              <a:avLst/>
              <a:gdLst>
                <a:gd name="T0" fmla="*/ 74150447 w 49"/>
                <a:gd name="T1" fmla="*/ 433066413 h 119"/>
                <a:gd name="T2" fmla="*/ 102396793 w 49"/>
                <a:gd name="T3" fmla="*/ 382118223 h 119"/>
                <a:gd name="T4" fmla="*/ 137706634 w 49"/>
                <a:gd name="T5" fmla="*/ 378478385 h 119"/>
                <a:gd name="T6" fmla="*/ 141237427 w 49"/>
                <a:gd name="T7" fmla="*/ 382118223 h 119"/>
                <a:gd name="T8" fmla="*/ 173016446 w 49"/>
                <a:gd name="T9" fmla="*/ 393035828 h 119"/>
                <a:gd name="T10" fmla="*/ 144768221 w 49"/>
                <a:gd name="T11" fmla="*/ 356643174 h 119"/>
                <a:gd name="T12" fmla="*/ 141237427 w 49"/>
                <a:gd name="T13" fmla="*/ 327530195 h 119"/>
                <a:gd name="T14" fmla="*/ 127114254 w 49"/>
                <a:gd name="T15" fmla="*/ 302055146 h 119"/>
                <a:gd name="T16" fmla="*/ 112991052 w 49"/>
                <a:gd name="T17" fmla="*/ 262022654 h 119"/>
                <a:gd name="T18" fmla="*/ 56494586 w 49"/>
                <a:gd name="T19" fmla="*/ 218352172 h 119"/>
                <a:gd name="T20" fmla="*/ 42371413 w 49"/>
                <a:gd name="T21" fmla="*/ 192879030 h 119"/>
                <a:gd name="T22" fmla="*/ 24717439 w 49"/>
                <a:gd name="T23" fmla="*/ 145568770 h 119"/>
                <a:gd name="T24" fmla="*/ 52963793 w 49"/>
                <a:gd name="T25" fmla="*/ 101898318 h 119"/>
                <a:gd name="T26" fmla="*/ 52963793 w 49"/>
                <a:gd name="T27" fmla="*/ 76423269 h 119"/>
                <a:gd name="T28" fmla="*/ 21184767 w 49"/>
                <a:gd name="T29" fmla="*/ 47310275 h 119"/>
                <a:gd name="T30" fmla="*/ 7061588 w 49"/>
                <a:gd name="T31" fmla="*/ 18195381 h 119"/>
                <a:gd name="T32" fmla="*/ 0 w 49"/>
                <a:gd name="T33" fmla="*/ 0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19"/>
                <a:gd name="T53" fmla="*/ 49 w 49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19">
                  <a:moveTo>
                    <a:pt x="21" y="119"/>
                  </a:moveTo>
                  <a:cubicBezTo>
                    <a:pt x="22" y="116"/>
                    <a:pt x="25" y="110"/>
                    <a:pt x="29" y="105"/>
                  </a:cubicBezTo>
                  <a:cubicBezTo>
                    <a:pt x="33" y="102"/>
                    <a:pt x="36" y="103"/>
                    <a:pt x="39" y="104"/>
                  </a:cubicBezTo>
                  <a:cubicBezTo>
                    <a:pt x="39" y="104"/>
                    <a:pt x="39" y="104"/>
                    <a:pt x="40" y="105"/>
                  </a:cubicBezTo>
                  <a:cubicBezTo>
                    <a:pt x="43" y="107"/>
                    <a:pt x="48" y="109"/>
                    <a:pt x="49" y="108"/>
                  </a:cubicBezTo>
                  <a:cubicBezTo>
                    <a:pt x="46" y="105"/>
                    <a:pt x="42" y="100"/>
                    <a:pt x="41" y="98"/>
                  </a:cubicBezTo>
                  <a:cubicBezTo>
                    <a:pt x="39" y="94"/>
                    <a:pt x="43" y="93"/>
                    <a:pt x="40" y="90"/>
                  </a:cubicBezTo>
                  <a:cubicBezTo>
                    <a:pt x="37" y="87"/>
                    <a:pt x="33" y="86"/>
                    <a:pt x="36" y="83"/>
                  </a:cubicBezTo>
                  <a:cubicBezTo>
                    <a:pt x="39" y="81"/>
                    <a:pt x="36" y="77"/>
                    <a:pt x="32" y="72"/>
                  </a:cubicBezTo>
                  <a:cubicBezTo>
                    <a:pt x="29" y="68"/>
                    <a:pt x="17" y="62"/>
                    <a:pt x="16" y="60"/>
                  </a:cubicBezTo>
                  <a:cubicBezTo>
                    <a:pt x="14" y="57"/>
                    <a:pt x="15" y="55"/>
                    <a:pt x="12" y="53"/>
                  </a:cubicBezTo>
                  <a:cubicBezTo>
                    <a:pt x="9" y="51"/>
                    <a:pt x="6" y="45"/>
                    <a:pt x="7" y="40"/>
                  </a:cubicBezTo>
                  <a:cubicBezTo>
                    <a:pt x="8" y="34"/>
                    <a:pt x="15" y="32"/>
                    <a:pt x="15" y="28"/>
                  </a:cubicBezTo>
                  <a:cubicBezTo>
                    <a:pt x="15" y="25"/>
                    <a:pt x="18" y="23"/>
                    <a:pt x="15" y="21"/>
                  </a:cubicBezTo>
                  <a:cubicBezTo>
                    <a:pt x="12" y="18"/>
                    <a:pt x="9" y="18"/>
                    <a:pt x="6" y="13"/>
                  </a:cubicBezTo>
                  <a:cubicBezTo>
                    <a:pt x="4" y="8"/>
                    <a:pt x="2" y="8"/>
                    <a:pt x="2" y="5"/>
                  </a:cubicBezTo>
                  <a:cubicBezTo>
                    <a:pt x="1" y="2"/>
                    <a:pt x="1" y="2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8" name="Freeform 1336"/>
            <p:cNvSpPr>
              <a:spLocks/>
            </p:cNvSpPr>
            <p:nvPr/>
          </p:nvSpPr>
          <p:spPr bwMode="auto">
            <a:xfrm>
              <a:off x="1689100" y="2584450"/>
              <a:ext cx="107950" cy="111125"/>
            </a:xfrm>
            <a:custGeom>
              <a:avLst/>
              <a:gdLst>
                <a:gd name="T0" fmla="*/ 89666685 w 57"/>
                <a:gd name="T1" fmla="*/ 51391482 h 58"/>
                <a:gd name="T2" fmla="*/ 35867813 w 57"/>
                <a:gd name="T3" fmla="*/ 18354787 h 58"/>
                <a:gd name="T4" fmla="*/ 32280844 w 57"/>
                <a:gd name="T5" fmla="*/ 88101056 h 58"/>
                <a:gd name="T6" fmla="*/ 3586970 w 57"/>
                <a:gd name="T7" fmla="*/ 172531157 h 58"/>
                <a:gd name="T8" fmla="*/ 0 w 57"/>
                <a:gd name="T9" fmla="*/ 194554976 h 58"/>
                <a:gd name="T10" fmla="*/ 53800765 w 57"/>
                <a:gd name="T11" fmla="*/ 212909756 h 58"/>
                <a:gd name="T12" fmla="*/ 86081609 w 57"/>
                <a:gd name="T13" fmla="*/ 176202113 h 58"/>
                <a:gd name="T14" fmla="*/ 111188500 w 57"/>
                <a:gd name="T15" fmla="*/ 176202113 h 58"/>
                <a:gd name="T16" fmla="*/ 143467465 w 57"/>
                <a:gd name="T17" fmla="*/ 143163509 h 58"/>
                <a:gd name="T18" fmla="*/ 111188500 w 57"/>
                <a:gd name="T19" fmla="*/ 91772012 h 58"/>
                <a:gd name="T20" fmla="*/ 204442154 w 57"/>
                <a:gd name="T21" fmla="*/ 58733394 h 58"/>
                <a:gd name="T22" fmla="*/ 182922232 w 57"/>
                <a:gd name="T23" fmla="*/ 0 h 58"/>
                <a:gd name="T24" fmla="*/ 89666685 w 57"/>
                <a:gd name="T25" fmla="*/ 5139148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58"/>
                <a:gd name="T41" fmla="*/ 57 w 5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58">
                  <a:moveTo>
                    <a:pt x="25" y="14"/>
                  </a:moveTo>
                  <a:cubicBezTo>
                    <a:pt x="21" y="14"/>
                    <a:pt x="10" y="5"/>
                    <a:pt x="10" y="5"/>
                  </a:cubicBezTo>
                  <a:cubicBezTo>
                    <a:pt x="10" y="10"/>
                    <a:pt x="9" y="21"/>
                    <a:pt x="9" y="24"/>
                  </a:cubicBezTo>
                  <a:cubicBezTo>
                    <a:pt x="9" y="29"/>
                    <a:pt x="2" y="43"/>
                    <a:pt x="1" y="47"/>
                  </a:cubicBezTo>
                  <a:cubicBezTo>
                    <a:pt x="1" y="48"/>
                    <a:pt x="0" y="50"/>
                    <a:pt x="0" y="53"/>
                  </a:cubicBezTo>
                  <a:cubicBezTo>
                    <a:pt x="4" y="55"/>
                    <a:pt x="11" y="58"/>
                    <a:pt x="15" y="58"/>
                  </a:cubicBezTo>
                  <a:cubicBezTo>
                    <a:pt x="20" y="58"/>
                    <a:pt x="20" y="48"/>
                    <a:pt x="24" y="48"/>
                  </a:cubicBezTo>
                  <a:cubicBezTo>
                    <a:pt x="28" y="48"/>
                    <a:pt x="29" y="51"/>
                    <a:pt x="31" y="48"/>
                  </a:cubicBezTo>
                  <a:cubicBezTo>
                    <a:pt x="34" y="46"/>
                    <a:pt x="43" y="45"/>
                    <a:pt x="40" y="39"/>
                  </a:cubicBezTo>
                  <a:cubicBezTo>
                    <a:pt x="36" y="33"/>
                    <a:pt x="31" y="25"/>
                    <a:pt x="31" y="2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9" y="7"/>
                    <a:pt x="27" y="14"/>
                    <a:pt x="25" y="14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9" name="Freeform 1337"/>
            <p:cNvSpPr>
              <a:spLocks/>
            </p:cNvSpPr>
            <p:nvPr/>
          </p:nvSpPr>
          <p:spPr bwMode="auto">
            <a:xfrm>
              <a:off x="1928813" y="2393950"/>
              <a:ext cx="42862" cy="30163"/>
            </a:xfrm>
            <a:custGeom>
              <a:avLst/>
              <a:gdLst>
                <a:gd name="T0" fmla="*/ 7592418 w 22"/>
                <a:gd name="T1" fmla="*/ 10662619 h 16"/>
                <a:gd name="T2" fmla="*/ 11387654 w 22"/>
                <a:gd name="T3" fmla="*/ 10662619 h 16"/>
                <a:gd name="T4" fmla="*/ 37958200 w 22"/>
                <a:gd name="T5" fmla="*/ 39093129 h 16"/>
                <a:gd name="T6" fmla="*/ 68323983 w 22"/>
                <a:gd name="T7" fmla="*/ 49755745 h 16"/>
                <a:gd name="T8" fmla="*/ 83506867 w 22"/>
                <a:gd name="T9" fmla="*/ 56862898 h 16"/>
                <a:gd name="T10" fmla="*/ 72119217 w 22"/>
                <a:gd name="T11" fmla="*/ 31985976 h 16"/>
                <a:gd name="T12" fmla="*/ 37958200 w 22"/>
                <a:gd name="T13" fmla="*/ 17769776 h 16"/>
                <a:gd name="T14" fmla="*/ 0 w 22"/>
                <a:gd name="T15" fmla="*/ 0 h 16"/>
                <a:gd name="T16" fmla="*/ 0 w 2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6"/>
                <a:gd name="T29" fmla="*/ 22 w 2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6">
                  <a:moveTo>
                    <a:pt x="2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6" y="4"/>
                    <a:pt x="8" y="10"/>
                    <a:pt x="10" y="11"/>
                  </a:cubicBezTo>
                  <a:cubicBezTo>
                    <a:pt x="11" y="11"/>
                    <a:pt x="14" y="14"/>
                    <a:pt x="18" y="14"/>
                  </a:cubicBezTo>
                  <a:cubicBezTo>
                    <a:pt x="19" y="15"/>
                    <a:pt x="21" y="15"/>
                    <a:pt x="22" y="16"/>
                  </a:cubicBezTo>
                  <a:cubicBezTo>
                    <a:pt x="21" y="13"/>
                    <a:pt x="21" y="10"/>
                    <a:pt x="19" y="9"/>
                  </a:cubicBezTo>
                  <a:cubicBezTo>
                    <a:pt x="18" y="6"/>
                    <a:pt x="14" y="8"/>
                    <a:pt x="10" y="5"/>
                  </a:cubicBezTo>
                  <a:cubicBezTo>
                    <a:pt x="6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0" name="Freeform 1338"/>
            <p:cNvSpPr>
              <a:spLocks/>
            </p:cNvSpPr>
            <p:nvPr/>
          </p:nvSpPr>
          <p:spPr bwMode="auto">
            <a:xfrm>
              <a:off x="1908175" y="2352675"/>
              <a:ext cx="38100" cy="14288"/>
            </a:xfrm>
            <a:custGeom>
              <a:avLst/>
              <a:gdLst>
                <a:gd name="T0" fmla="*/ 72580502 w 20"/>
                <a:gd name="T1" fmla="*/ 0 h 8"/>
                <a:gd name="T2" fmla="*/ 0 w 20"/>
                <a:gd name="T3" fmla="*/ 25518363 h 8"/>
                <a:gd name="T4" fmla="*/ 0 60000 65536"/>
                <a:gd name="T5" fmla="*/ 0 60000 65536"/>
                <a:gd name="T6" fmla="*/ 0 w 20"/>
                <a:gd name="T7" fmla="*/ 0 h 8"/>
                <a:gd name="T8" fmla="*/ 20 w 20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8">
                  <a:moveTo>
                    <a:pt x="20" y="0"/>
                  </a:moveTo>
                  <a:cubicBezTo>
                    <a:pt x="1" y="0"/>
                    <a:pt x="0" y="4"/>
                    <a:pt x="0" y="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1" name="Freeform 1339"/>
            <p:cNvSpPr>
              <a:spLocks/>
            </p:cNvSpPr>
            <p:nvPr/>
          </p:nvSpPr>
          <p:spPr bwMode="auto">
            <a:xfrm>
              <a:off x="1971675" y="2422525"/>
              <a:ext cx="11113" cy="4763"/>
            </a:xfrm>
            <a:custGeom>
              <a:avLst/>
              <a:gdLst>
                <a:gd name="T0" fmla="*/ 0 w 6"/>
                <a:gd name="T1" fmla="*/ 5672733 h 2"/>
                <a:gd name="T2" fmla="*/ 20583129 w 6"/>
                <a:gd name="T3" fmla="*/ 0 h 2"/>
                <a:gd name="T4" fmla="*/ 0 60000 65536"/>
                <a:gd name="T5" fmla="*/ 0 60000 65536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">
                  <a:moveTo>
                    <a:pt x="0" y="1"/>
                  </a:moveTo>
                  <a:cubicBezTo>
                    <a:pt x="2" y="1"/>
                    <a:pt x="4" y="2"/>
                    <a:pt x="6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2" name="Freeform 1340"/>
            <p:cNvSpPr>
              <a:spLocks/>
            </p:cNvSpPr>
            <p:nvPr/>
          </p:nvSpPr>
          <p:spPr bwMode="auto">
            <a:xfrm>
              <a:off x="612775" y="2324100"/>
              <a:ext cx="66675" cy="150813"/>
            </a:xfrm>
            <a:custGeom>
              <a:avLst/>
              <a:gdLst>
                <a:gd name="T0" fmla="*/ 0 w 35"/>
                <a:gd name="T1" fmla="*/ 18221647 h 79"/>
                <a:gd name="T2" fmla="*/ 25403171 w 35"/>
                <a:gd name="T3" fmla="*/ 10932987 h 79"/>
                <a:gd name="T4" fmla="*/ 43548296 w 35"/>
                <a:gd name="T5" fmla="*/ 32798966 h 79"/>
                <a:gd name="T6" fmla="*/ 87096592 w 35"/>
                <a:gd name="T7" fmla="*/ 25510303 h 79"/>
                <a:gd name="T8" fmla="*/ 112499756 w 35"/>
                <a:gd name="T9" fmla="*/ 29154631 h 79"/>
                <a:gd name="T10" fmla="*/ 112499756 w 35"/>
                <a:gd name="T11" fmla="*/ 54664934 h 79"/>
                <a:gd name="T12" fmla="*/ 97983662 w 35"/>
                <a:gd name="T13" fmla="*/ 87465809 h 79"/>
                <a:gd name="T14" fmla="*/ 94354639 w 35"/>
                <a:gd name="T15" fmla="*/ 127553446 h 79"/>
                <a:gd name="T16" fmla="*/ 79838545 w 35"/>
                <a:gd name="T17" fmla="*/ 153063741 h 79"/>
                <a:gd name="T18" fmla="*/ 83467568 w 35"/>
                <a:gd name="T19" fmla="*/ 174929709 h 79"/>
                <a:gd name="T20" fmla="*/ 87096592 w 35"/>
                <a:gd name="T21" fmla="*/ 200440004 h 79"/>
                <a:gd name="T22" fmla="*/ 76209522 w 35"/>
                <a:gd name="T23" fmla="*/ 229596537 h 79"/>
                <a:gd name="T24" fmla="*/ 79838545 w 35"/>
                <a:gd name="T25" fmla="*/ 251462564 h 79"/>
                <a:gd name="T26" fmla="*/ 68951475 w 35"/>
                <a:gd name="T27" fmla="*/ 287905843 h 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79"/>
                <a:gd name="T44" fmla="*/ 35 w 35"/>
                <a:gd name="T45" fmla="*/ 79 h 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79">
                  <a:moveTo>
                    <a:pt x="0" y="5"/>
                  </a:moveTo>
                  <a:cubicBezTo>
                    <a:pt x="3" y="5"/>
                    <a:pt x="7" y="4"/>
                    <a:pt x="7" y="3"/>
                  </a:cubicBezTo>
                  <a:cubicBezTo>
                    <a:pt x="9" y="0"/>
                    <a:pt x="8" y="9"/>
                    <a:pt x="12" y="9"/>
                  </a:cubicBezTo>
                  <a:cubicBezTo>
                    <a:pt x="15" y="9"/>
                    <a:pt x="21" y="9"/>
                    <a:pt x="24" y="7"/>
                  </a:cubicBezTo>
                  <a:cubicBezTo>
                    <a:pt x="26" y="5"/>
                    <a:pt x="31" y="5"/>
                    <a:pt x="31" y="8"/>
                  </a:cubicBezTo>
                  <a:cubicBezTo>
                    <a:pt x="32" y="10"/>
                    <a:pt x="35" y="12"/>
                    <a:pt x="31" y="15"/>
                  </a:cubicBezTo>
                  <a:cubicBezTo>
                    <a:pt x="28" y="18"/>
                    <a:pt x="26" y="19"/>
                    <a:pt x="27" y="24"/>
                  </a:cubicBezTo>
                  <a:cubicBezTo>
                    <a:pt x="28" y="29"/>
                    <a:pt x="26" y="30"/>
                    <a:pt x="26" y="35"/>
                  </a:cubicBezTo>
                  <a:cubicBezTo>
                    <a:pt x="26" y="40"/>
                    <a:pt x="26" y="42"/>
                    <a:pt x="22" y="42"/>
                  </a:cubicBezTo>
                  <a:cubicBezTo>
                    <a:pt x="17" y="42"/>
                    <a:pt x="19" y="45"/>
                    <a:pt x="23" y="48"/>
                  </a:cubicBezTo>
                  <a:cubicBezTo>
                    <a:pt x="26" y="52"/>
                    <a:pt x="26" y="52"/>
                    <a:pt x="24" y="55"/>
                  </a:cubicBezTo>
                  <a:cubicBezTo>
                    <a:pt x="22" y="58"/>
                    <a:pt x="20" y="60"/>
                    <a:pt x="21" y="63"/>
                  </a:cubicBezTo>
                  <a:cubicBezTo>
                    <a:pt x="23" y="66"/>
                    <a:pt x="24" y="65"/>
                    <a:pt x="22" y="69"/>
                  </a:cubicBezTo>
                  <a:cubicBezTo>
                    <a:pt x="21" y="72"/>
                    <a:pt x="19" y="75"/>
                    <a:pt x="19" y="7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3" name="Freeform 1341"/>
            <p:cNvSpPr>
              <a:spLocks/>
            </p:cNvSpPr>
            <p:nvPr/>
          </p:nvSpPr>
          <p:spPr bwMode="auto">
            <a:xfrm>
              <a:off x="792163" y="2290763"/>
              <a:ext cx="122237" cy="34925"/>
            </a:xfrm>
            <a:custGeom>
              <a:avLst/>
              <a:gdLst>
                <a:gd name="T0" fmla="*/ 233466889 w 64"/>
                <a:gd name="T1" fmla="*/ 56469836 h 18"/>
                <a:gd name="T2" fmla="*/ 189692694 w 64"/>
                <a:gd name="T3" fmla="*/ 64000066 h 18"/>
                <a:gd name="T4" fmla="*/ 156860615 w 64"/>
                <a:gd name="T5" fmla="*/ 48941561 h 18"/>
                <a:gd name="T6" fmla="*/ 120380498 w 64"/>
                <a:gd name="T7" fmla="*/ 33883072 h 18"/>
                <a:gd name="T8" fmla="*/ 65662277 w 64"/>
                <a:gd name="T9" fmla="*/ 33883072 h 18"/>
                <a:gd name="T10" fmla="*/ 0 w 64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8"/>
                <a:gd name="T20" fmla="*/ 64 w 64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8">
                  <a:moveTo>
                    <a:pt x="64" y="15"/>
                  </a:moveTo>
                  <a:cubicBezTo>
                    <a:pt x="60" y="16"/>
                    <a:pt x="57" y="18"/>
                    <a:pt x="52" y="17"/>
                  </a:cubicBezTo>
                  <a:cubicBezTo>
                    <a:pt x="45" y="15"/>
                    <a:pt x="47" y="15"/>
                    <a:pt x="43" y="13"/>
                  </a:cubicBezTo>
                  <a:cubicBezTo>
                    <a:pt x="38" y="12"/>
                    <a:pt x="37" y="8"/>
                    <a:pt x="33" y="9"/>
                  </a:cubicBezTo>
                  <a:cubicBezTo>
                    <a:pt x="28" y="10"/>
                    <a:pt x="27" y="12"/>
                    <a:pt x="18" y="9"/>
                  </a:cubicBezTo>
                  <a:cubicBezTo>
                    <a:pt x="11" y="8"/>
                    <a:pt x="4" y="4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4" name="Freeform 1342"/>
            <p:cNvSpPr>
              <a:spLocks/>
            </p:cNvSpPr>
            <p:nvPr/>
          </p:nvSpPr>
          <p:spPr bwMode="auto">
            <a:xfrm>
              <a:off x="1473200" y="2335213"/>
              <a:ext cx="11113" cy="36512"/>
            </a:xfrm>
            <a:custGeom>
              <a:avLst/>
              <a:gdLst>
                <a:gd name="T0" fmla="*/ 20583129 w 6"/>
                <a:gd name="T1" fmla="*/ 0 h 19"/>
                <a:gd name="T2" fmla="*/ 0 w 6"/>
                <a:gd name="T3" fmla="*/ 70164536 h 19"/>
                <a:gd name="T4" fmla="*/ 0 60000 65536"/>
                <a:gd name="T5" fmla="*/ 0 60000 65536"/>
                <a:gd name="T6" fmla="*/ 0 w 6"/>
                <a:gd name="T7" fmla="*/ 0 h 19"/>
                <a:gd name="T8" fmla="*/ 6 w 6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">
                  <a:moveTo>
                    <a:pt x="6" y="0"/>
                  </a:moveTo>
                  <a:cubicBezTo>
                    <a:pt x="6" y="0"/>
                    <a:pt x="4" y="12"/>
                    <a:pt x="0" y="1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5" name="Freeform 1343"/>
            <p:cNvSpPr>
              <a:spLocks/>
            </p:cNvSpPr>
            <p:nvPr/>
          </p:nvSpPr>
          <p:spPr bwMode="auto">
            <a:xfrm>
              <a:off x="1495425" y="2130425"/>
              <a:ext cx="33338" cy="95250"/>
            </a:xfrm>
            <a:custGeom>
              <a:avLst/>
              <a:gdLst>
                <a:gd name="T0" fmla="*/ 0 w 17"/>
                <a:gd name="T1" fmla="*/ 0 h 50"/>
                <a:gd name="T2" fmla="*/ 23073815 w 17"/>
                <a:gd name="T3" fmla="*/ 54435373 h 50"/>
                <a:gd name="T4" fmla="*/ 53840861 w 17"/>
                <a:gd name="T5" fmla="*/ 119757818 h 50"/>
                <a:gd name="T6" fmla="*/ 65377780 w 17"/>
                <a:gd name="T7" fmla="*/ 181451254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0"/>
                <a:gd name="T14" fmla="*/ 17 w 17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0">
                  <a:moveTo>
                    <a:pt x="0" y="0"/>
                  </a:moveTo>
                  <a:cubicBezTo>
                    <a:pt x="0" y="0"/>
                    <a:pt x="1" y="10"/>
                    <a:pt x="6" y="15"/>
                  </a:cubicBezTo>
                  <a:cubicBezTo>
                    <a:pt x="12" y="21"/>
                    <a:pt x="17" y="28"/>
                    <a:pt x="14" y="33"/>
                  </a:cubicBezTo>
                  <a:cubicBezTo>
                    <a:pt x="12" y="39"/>
                    <a:pt x="14" y="48"/>
                    <a:pt x="17" y="5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6" name="Line 1344"/>
            <p:cNvSpPr>
              <a:spLocks noChangeShapeType="1"/>
            </p:cNvSpPr>
            <p:nvPr/>
          </p:nvSpPr>
          <p:spPr bwMode="auto">
            <a:xfrm>
              <a:off x="1557338" y="2192338"/>
              <a:ext cx="1587" cy="1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1345"/>
            <p:cNvSpPr>
              <a:spLocks/>
            </p:cNvSpPr>
            <p:nvPr/>
          </p:nvSpPr>
          <p:spPr bwMode="auto">
            <a:xfrm>
              <a:off x="1528905" y="2184134"/>
              <a:ext cx="42963" cy="46858"/>
            </a:xfrm>
            <a:custGeom>
              <a:avLst/>
              <a:gdLst>
                <a:gd name="T0" fmla="*/ 41275 w 22"/>
                <a:gd name="T1" fmla="*/ 0 h 24"/>
                <a:gd name="T2" fmla="*/ 28142 w 22"/>
                <a:gd name="T3" fmla="*/ 5755 h 24"/>
                <a:gd name="T4" fmla="*/ 15009 w 22"/>
                <a:gd name="T5" fmla="*/ 15346 h 24"/>
                <a:gd name="T6" fmla="*/ 0 w 22"/>
                <a:gd name="T7" fmla="*/ 40282 h 24"/>
                <a:gd name="T8" fmla="*/ 22514 w 22"/>
                <a:gd name="T9" fmla="*/ 38364 h 24"/>
                <a:gd name="T10" fmla="*/ 35647 w 22"/>
                <a:gd name="T11" fmla="*/ 4603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4"/>
                <a:gd name="T20" fmla="*/ 22 w 2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4">
                  <a:moveTo>
                    <a:pt x="22" y="0"/>
                  </a:moveTo>
                  <a:cubicBezTo>
                    <a:pt x="22" y="8"/>
                    <a:pt x="18" y="3"/>
                    <a:pt x="15" y="3"/>
                  </a:cubicBezTo>
                  <a:cubicBezTo>
                    <a:pt x="12" y="3"/>
                    <a:pt x="8" y="5"/>
                    <a:pt x="8" y="8"/>
                  </a:cubicBezTo>
                  <a:cubicBezTo>
                    <a:pt x="8" y="11"/>
                    <a:pt x="0" y="21"/>
                    <a:pt x="0" y="21"/>
                  </a:cubicBezTo>
                  <a:cubicBezTo>
                    <a:pt x="2" y="24"/>
                    <a:pt x="8" y="20"/>
                    <a:pt x="12" y="20"/>
                  </a:cubicBezTo>
                  <a:cubicBezTo>
                    <a:pt x="14" y="20"/>
                    <a:pt x="16" y="22"/>
                    <a:pt x="19" y="24"/>
                  </a:cubicBezTo>
                </a:path>
              </a:pathLst>
            </a:custGeom>
            <a:solidFill>
              <a:schemeClr val="accent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208" name="Freeform 1346"/>
            <p:cNvSpPr>
              <a:spLocks/>
            </p:cNvSpPr>
            <p:nvPr/>
          </p:nvSpPr>
          <p:spPr bwMode="auto">
            <a:xfrm>
              <a:off x="1350963" y="1860550"/>
              <a:ext cx="177800" cy="23813"/>
            </a:xfrm>
            <a:custGeom>
              <a:avLst/>
              <a:gdLst>
                <a:gd name="T0" fmla="*/ 0 w 93"/>
                <a:gd name="T1" fmla="*/ 20132977 h 13"/>
                <a:gd name="T2" fmla="*/ 32894916 w 93"/>
                <a:gd name="T3" fmla="*/ 6711602 h 13"/>
                <a:gd name="T4" fmla="*/ 102342059 w 93"/>
                <a:gd name="T5" fmla="*/ 6711602 h 13"/>
                <a:gd name="T6" fmla="*/ 175444630 w 93"/>
                <a:gd name="T7" fmla="*/ 0 h 13"/>
                <a:gd name="T8" fmla="*/ 215650359 w 93"/>
                <a:gd name="T9" fmla="*/ 16777177 h 13"/>
                <a:gd name="T10" fmla="*/ 263166975 w 93"/>
                <a:gd name="T11" fmla="*/ 43619922 h 13"/>
                <a:gd name="T12" fmla="*/ 310681620 w 93"/>
                <a:gd name="T13" fmla="*/ 33554353 h 13"/>
                <a:gd name="T14" fmla="*/ 339923019 w 93"/>
                <a:gd name="T15" fmla="*/ 13421373 h 13"/>
                <a:gd name="T16" fmla="*/ 339923019 w 93"/>
                <a:gd name="T17" fmla="*/ 1342137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3"/>
                <a:gd name="T29" fmla="*/ 93 w 9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3">
                  <a:moveTo>
                    <a:pt x="0" y="6"/>
                  </a:moveTo>
                  <a:cubicBezTo>
                    <a:pt x="3" y="5"/>
                    <a:pt x="7" y="3"/>
                    <a:pt x="9" y="2"/>
                  </a:cubicBezTo>
                  <a:cubicBezTo>
                    <a:pt x="14" y="0"/>
                    <a:pt x="22" y="2"/>
                    <a:pt x="28" y="2"/>
                  </a:cubicBezTo>
                  <a:cubicBezTo>
                    <a:pt x="35" y="2"/>
                    <a:pt x="45" y="0"/>
                    <a:pt x="48" y="0"/>
                  </a:cubicBezTo>
                  <a:cubicBezTo>
                    <a:pt x="51" y="0"/>
                    <a:pt x="56" y="5"/>
                    <a:pt x="59" y="5"/>
                  </a:cubicBezTo>
                  <a:cubicBezTo>
                    <a:pt x="62" y="5"/>
                    <a:pt x="72" y="13"/>
                    <a:pt x="72" y="13"/>
                  </a:cubicBezTo>
                  <a:cubicBezTo>
                    <a:pt x="72" y="13"/>
                    <a:pt x="79" y="12"/>
                    <a:pt x="85" y="10"/>
                  </a:cubicBezTo>
                  <a:cubicBezTo>
                    <a:pt x="90" y="8"/>
                    <a:pt x="88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9" name="Freeform 1347"/>
            <p:cNvSpPr>
              <a:spLocks/>
            </p:cNvSpPr>
            <p:nvPr/>
          </p:nvSpPr>
          <p:spPr bwMode="auto">
            <a:xfrm>
              <a:off x="1433513" y="1803400"/>
              <a:ext cx="74612" cy="14288"/>
            </a:xfrm>
            <a:custGeom>
              <a:avLst/>
              <a:gdLst>
                <a:gd name="T0" fmla="*/ 142742326 w 39"/>
                <a:gd name="T1" fmla="*/ 25518363 h 8"/>
                <a:gd name="T2" fmla="*/ 98820716 w 39"/>
                <a:gd name="T3" fmla="*/ 25518363 h 8"/>
                <a:gd name="T4" fmla="*/ 36600056 w 39"/>
                <a:gd name="T5" fmla="*/ 0 h 8"/>
                <a:gd name="T6" fmla="*/ 0 w 39"/>
                <a:gd name="T7" fmla="*/ 637959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8"/>
                <a:gd name="T14" fmla="*/ 39 w 3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8">
                  <a:moveTo>
                    <a:pt x="39" y="8"/>
                  </a:moveTo>
                  <a:cubicBezTo>
                    <a:pt x="39" y="8"/>
                    <a:pt x="33" y="8"/>
                    <a:pt x="27" y="8"/>
                  </a:cubicBezTo>
                  <a:cubicBezTo>
                    <a:pt x="22" y="8"/>
                    <a:pt x="16" y="0"/>
                    <a:pt x="10" y="0"/>
                  </a:cubicBezTo>
                  <a:cubicBezTo>
                    <a:pt x="6" y="0"/>
                    <a:pt x="4" y="0"/>
                    <a:pt x="0" y="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0" name="Freeform 1348"/>
            <p:cNvSpPr>
              <a:spLocks/>
            </p:cNvSpPr>
            <p:nvPr/>
          </p:nvSpPr>
          <p:spPr bwMode="auto">
            <a:xfrm>
              <a:off x="1408113" y="1884363"/>
              <a:ext cx="80962" cy="66675"/>
            </a:xfrm>
            <a:custGeom>
              <a:avLst/>
              <a:gdLst>
                <a:gd name="T0" fmla="*/ 0 w 42"/>
                <a:gd name="T1" fmla="*/ 119757803 h 35"/>
                <a:gd name="T2" fmla="*/ 44590784 w 42"/>
                <a:gd name="T3" fmla="*/ 119757803 h 35"/>
                <a:gd name="T4" fmla="*/ 104045801 w 42"/>
                <a:gd name="T5" fmla="*/ 94354639 h 35"/>
                <a:gd name="T6" fmla="*/ 122624645 w 42"/>
                <a:gd name="T7" fmla="*/ 47177319 h 35"/>
                <a:gd name="T8" fmla="*/ 156067752 w 42"/>
                <a:gd name="T9" fmla="*/ 25403171 h 35"/>
                <a:gd name="T10" fmla="*/ 156067752 w 4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5"/>
                <a:gd name="T20" fmla="*/ 42 w 4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5">
                  <a:moveTo>
                    <a:pt x="0" y="33"/>
                  </a:moveTo>
                  <a:cubicBezTo>
                    <a:pt x="1" y="33"/>
                    <a:pt x="10" y="35"/>
                    <a:pt x="12" y="33"/>
                  </a:cubicBezTo>
                  <a:cubicBezTo>
                    <a:pt x="15" y="30"/>
                    <a:pt x="24" y="26"/>
                    <a:pt x="28" y="26"/>
                  </a:cubicBezTo>
                  <a:cubicBezTo>
                    <a:pt x="32" y="26"/>
                    <a:pt x="28" y="15"/>
                    <a:pt x="33" y="13"/>
                  </a:cubicBezTo>
                  <a:cubicBezTo>
                    <a:pt x="39" y="10"/>
                    <a:pt x="42" y="10"/>
                    <a:pt x="42" y="7"/>
                  </a:cubicBezTo>
                  <a:cubicBezTo>
                    <a:pt x="42" y="3"/>
                    <a:pt x="42" y="0"/>
                    <a:pt x="42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1349"/>
            <p:cNvSpPr>
              <a:spLocks/>
            </p:cNvSpPr>
            <p:nvPr/>
          </p:nvSpPr>
          <p:spPr bwMode="auto">
            <a:xfrm>
              <a:off x="1357059" y="1897792"/>
              <a:ext cx="38188" cy="36442"/>
            </a:xfrm>
            <a:custGeom>
              <a:avLst/>
              <a:gdLst>
                <a:gd name="T0" fmla="*/ 0 w 21"/>
                <a:gd name="T1" fmla="*/ 0 h 17"/>
                <a:gd name="T2" fmla="*/ 15119 w 21"/>
                <a:gd name="T3" fmla="*/ 11206 h 17"/>
                <a:gd name="T4" fmla="*/ 32128 w 21"/>
                <a:gd name="T5" fmla="*/ 9338 h 17"/>
                <a:gd name="T6" fmla="*/ 39688 w 21"/>
                <a:gd name="T7" fmla="*/ 18676 h 17"/>
                <a:gd name="T8" fmla="*/ 35908 w 21"/>
                <a:gd name="T9" fmla="*/ 31750 h 17"/>
                <a:gd name="T10" fmla="*/ 35908 w 21"/>
                <a:gd name="T11" fmla="*/ 3175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7"/>
                <a:gd name="T20" fmla="*/ 21 w 2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7">
                  <a:moveTo>
                    <a:pt x="0" y="0"/>
                  </a:moveTo>
                  <a:cubicBezTo>
                    <a:pt x="6" y="1"/>
                    <a:pt x="6" y="5"/>
                    <a:pt x="8" y="6"/>
                  </a:cubicBezTo>
                  <a:cubicBezTo>
                    <a:pt x="11" y="6"/>
                    <a:pt x="13" y="5"/>
                    <a:pt x="17" y="5"/>
                  </a:cubicBezTo>
                  <a:cubicBezTo>
                    <a:pt x="21" y="5"/>
                    <a:pt x="21" y="6"/>
                    <a:pt x="21" y="10"/>
                  </a:cubicBezTo>
                  <a:cubicBezTo>
                    <a:pt x="21" y="14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</a:path>
              </a:pathLst>
            </a:custGeom>
            <a:solidFill>
              <a:schemeClr val="accent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212" name="Freeform 1350"/>
            <p:cNvSpPr>
              <a:spLocks/>
            </p:cNvSpPr>
            <p:nvPr/>
          </p:nvSpPr>
          <p:spPr bwMode="auto">
            <a:xfrm>
              <a:off x="1176338" y="2190750"/>
              <a:ext cx="61912" cy="34925"/>
            </a:xfrm>
            <a:custGeom>
              <a:avLst/>
              <a:gdLst>
                <a:gd name="T0" fmla="*/ 116154392 w 33"/>
                <a:gd name="T1" fmla="*/ 0 h 19"/>
                <a:gd name="T2" fmla="*/ 84476100 w 33"/>
                <a:gd name="T3" fmla="*/ 27030108 h 19"/>
                <a:gd name="T4" fmla="*/ 77436897 w 33"/>
                <a:gd name="T5" fmla="*/ 50681683 h 19"/>
                <a:gd name="T6" fmla="*/ 56317395 w 33"/>
                <a:gd name="T7" fmla="*/ 60819135 h 19"/>
                <a:gd name="T8" fmla="*/ 31678307 w 33"/>
                <a:gd name="T9" fmla="*/ 57440587 h 19"/>
                <a:gd name="T10" fmla="*/ 0 w 33"/>
                <a:gd name="T11" fmla="*/ 6419766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9"/>
                <a:gd name="T20" fmla="*/ 33 w 3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9">
                  <a:moveTo>
                    <a:pt x="33" y="0"/>
                  </a:moveTo>
                  <a:cubicBezTo>
                    <a:pt x="33" y="0"/>
                    <a:pt x="24" y="5"/>
                    <a:pt x="24" y="8"/>
                  </a:cubicBezTo>
                  <a:cubicBezTo>
                    <a:pt x="24" y="10"/>
                    <a:pt x="24" y="14"/>
                    <a:pt x="22" y="15"/>
                  </a:cubicBezTo>
                  <a:cubicBezTo>
                    <a:pt x="20" y="16"/>
                    <a:pt x="18" y="18"/>
                    <a:pt x="16" y="18"/>
                  </a:cubicBezTo>
                  <a:cubicBezTo>
                    <a:pt x="14" y="18"/>
                    <a:pt x="10" y="16"/>
                    <a:pt x="9" y="17"/>
                  </a:cubicBezTo>
                  <a:cubicBezTo>
                    <a:pt x="7" y="18"/>
                    <a:pt x="4" y="19"/>
                    <a:pt x="0" y="1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3" name="Freeform 1351"/>
            <p:cNvSpPr>
              <a:spLocks/>
            </p:cNvSpPr>
            <p:nvPr/>
          </p:nvSpPr>
          <p:spPr bwMode="auto">
            <a:xfrm>
              <a:off x="1223963" y="2233613"/>
              <a:ext cx="82550" cy="74612"/>
            </a:xfrm>
            <a:custGeom>
              <a:avLst/>
              <a:gdLst>
                <a:gd name="T0" fmla="*/ 154875062 w 44"/>
                <a:gd name="T1" fmla="*/ 25620610 h 39"/>
                <a:gd name="T2" fmla="*/ 87996423 w 44"/>
                <a:gd name="T3" fmla="*/ 0 h 39"/>
                <a:gd name="T4" fmla="*/ 17600036 w 44"/>
                <a:gd name="T5" fmla="*/ 7319628 h 39"/>
                <a:gd name="T6" fmla="*/ 14080402 w 44"/>
                <a:gd name="T7" fmla="*/ 29280423 h 39"/>
                <a:gd name="T8" fmla="*/ 35198197 w 44"/>
                <a:gd name="T9" fmla="*/ 80521651 h 39"/>
                <a:gd name="T10" fmla="*/ 123196510 w 44"/>
                <a:gd name="T11" fmla="*/ 14274232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9"/>
                <a:gd name="T20" fmla="*/ 44 w 44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9">
                  <a:moveTo>
                    <a:pt x="44" y="7"/>
                  </a:moveTo>
                  <a:cubicBezTo>
                    <a:pt x="44" y="7"/>
                    <a:pt x="33" y="0"/>
                    <a:pt x="25" y="0"/>
                  </a:cubicBezTo>
                  <a:cubicBezTo>
                    <a:pt x="17" y="0"/>
                    <a:pt x="10" y="2"/>
                    <a:pt x="5" y="2"/>
                  </a:cubicBezTo>
                  <a:cubicBezTo>
                    <a:pt x="0" y="2"/>
                    <a:pt x="1" y="6"/>
                    <a:pt x="4" y="8"/>
                  </a:cubicBezTo>
                  <a:cubicBezTo>
                    <a:pt x="6" y="10"/>
                    <a:pt x="7" y="18"/>
                    <a:pt x="10" y="22"/>
                  </a:cubicBezTo>
                  <a:cubicBezTo>
                    <a:pt x="14" y="26"/>
                    <a:pt x="35" y="39"/>
                    <a:pt x="35" y="3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4" name="Freeform 1352"/>
            <p:cNvSpPr>
              <a:spLocks/>
            </p:cNvSpPr>
            <p:nvPr/>
          </p:nvSpPr>
          <p:spPr bwMode="auto">
            <a:xfrm>
              <a:off x="1073150" y="2157413"/>
              <a:ext cx="25400" cy="23812"/>
            </a:xfrm>
            <a:custGeom>
              <a:avLst/>
              <a:gdLst>
                <a:gd name="T0" fmla="*/ 0 w 14"/>
                <a:gd name="T1" fmla="*/ 0 h 12"/>
                <a:gd name="T2" fmla="*/ 6584043 w 14"/>
                <a:gd name="T3" fmla="*/ 31501289 h 12"/>
                <a:gd name="T4" fmla="*/ 46082859 w 14"/>
                <a:gd name="T5" fmla="*/ 47250946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0"/>
                  </a:moveTo>
                  <a:cubicBezTo>
                    <a:pt x="0" y="0"/>
                    <a:pt x="0" y="5"/>
                    <a:pt x="2" y="8"/>
                  </a:cubicBezTo>
                  <a:cubicBezTo>
                    <a:pt x="5" y="10"/>
                    <a:pt x="14" y="12"/>
                    <a:pt x="14" y="1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5" name="Freeform 1353"/>
            <p:cNvSpPr>
              <a:spLocks/>
            </p:cNvSpPr>
            <p:nvPr/>
          </p:nvSpPr>
          <p:spPr bwMode="auto">
            <a:xfrm>
              <a:off x="1185863" y="2112963"/>
              <a:ext cx="66675" cy="15875"/>
            </a:xfrm>
            <a:custGeom>
              <a:avLst/>
              <a:gdLst>
                <a:gd name="T0" fmla="*/ 127015879 w 35"/>
                <a:gd name="T1" fmla="*/ 19688967 h 8"/>
                <a:gd name="T2" fmla="*/ 90725615 w 35"/>
                <a:gd name="T3" fmla="*/ 19688967 h 8"/>
                <a:gd name="T4" fmla="*/ 39919272 w 35"/>
                <a:gd name="T5" fmla="*/ 0 h 8"/>
                <a:gd name="T6" fmla="*/ 18145125 w 35"/>
                <a:gd name="T7" fmla="*/ 31501946 h 8"/>
                <a:gd name="T8" fmla="*/ 0 w 35"/>
                <a:gd name="T9" fmla="*/ 2362596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8"/>
                <a:gd name="T17" fmla="*/ 35 w 3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8">
                  <a:moveTo>
                    <a:pt x="35" y="5"/>
                  </a:moveTo>
                  <a:cubicBezTo>
                    <a:pt x="35" y="5"/>
                    <a:pt x="28" y="5"/>
                    <a:pt x="25" y="5"/>
                  </a:cubicBezTo>
                  <a:cubicBezTo>
                    <a:pt x="22" y="5"/>
                    <a:pt x="14" y="0"/>
                    <a:pt x="11" y="0"/>
                  </a:cubicBezTo>
                  <a:cubicBezTo>
                    <a:pt x="9" y="0"/>
                    <a:pt x="9" y="8"/>
                    <a:pt x="5" y="8"/>
                  </a:cubicBezTo>
                  <a:cubicBezTo>
                    <a:pt x="0" y="8"/>
                    <a:pt x="0" y="6"/>
                    <a:pt x="0" y="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6" name="Freeform 1354"/>
            <p:cNvSpPr>
              <a:spLocks/>
            </p:cNvSpPr>
            <p:nvPr/>
          </p:nvSpPr>
          <p:spPr bwMode="auto">
            <a:xfrm>
              <a:off x="1049338" y="1914525"/>
              <a:ext cx="39687" cy="4763"/>
            </a:xfrm>
            <a:custGeom>
              <a:avLst/>
              <a:gdLst>
                <a:gd name="T0" fmla="*/ 0 w 21"/>
                <a:gd name="T1" fmla="*/ 0 h 2"/>
                <a:gd name="T2" fmla="*/ 75002763 w 21"/>
                <a:gd name="T3" fmla="*/ 11343084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0" y="0"/>
                  </a:moveTo>
                  <a:cubicBezTo>
                    <a:pt x="7" y="2"/>
                    <a:pt x="16" y="2"/>
                    <a:pt x="21" y="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7" name="Freeform 1355"/>
            <p:cNvSpPr>
              <a:spLocks/>
            </p:cNvSpPr>
            <p:nvPr/>
          </p:nvSpPr>
          <p:spPr bwMode="auto">
            <a:xfrm>
              <a:off x="900113" y="2046288"/>
              <a:ext cx="96837" cy="53975"/>
            </a:xfrm>
            <a:custGeom>
              <a:avLst/>
              <a:gdLst>
                <a:gd name="T0" fmla="*/ 187548095 w 50"/>
                <a:gd name="T1" fmla="*/ 100329889 h 28"/>
                <a:gd name="T2" fmla="*/ 135035342 w 50"/>
                <a:gd name="T3" fmla="*/ 92898691 h 28"/>
                <a:gd name="T4" fmla="*/ 108776999 w 50"/>
                <a:gd name="T5" fmla="*/ 59455389 h 28"/>
                <a:gd name="T6" fmla="*/ 93775016 w 50"/>
                <a:gd name="T7" fmla="*/ 74319730 h 28"/>
                <a:gd name="T8" fmla="*/ 71268167 w 50"/>
                <a:gd name="T9" fmla="*/ 55738826 h 28"/>
                <a:gd name="T10" fmla="*/ 41260311 w 50"/>
                <a:gd name="T11" fmla="*/ 37159865 h 28"/>
                <a:gd name="T12" fmla="*/ 7500994 w 50"/>
                <a:gd name="T13" fmla="*/ 18578969 h 28"/>
                <a:gd name="T14" fmla="*/ 0 w 5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8"/>
                <a:gd name="T26" fmla="*/ 50 w 5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8">
                  <a:moveTo>
                    <a:pt x="50" y="27"/>
                  </a:moveTo>
                  <a:cubicBezTo>
                    <a:pt x="50" y="27"/>
                    <a:pt x="40" y="28"/>
                    <a:pt x="36" y="25"/>
                  </a:cubicBezTo>
                  <a:cubicBezTo>
                    <a:pt x="32" y="21"/>
                    <a:pt x="29" y="18"/>
                    <a:pt x="29" y="16"/>
                  </a:cubicBezTo>
                  <a:cubicBezTo>
                    <a:pt x="29" y="15"/>
                    <a:pt x="28" y="20"/>
                    <a:pt x="25" y="20"/>
                  </a:cubicBezTo>
                  <a:cubicBezTo>
                    <a:pt x="22" y="20"/>
                    <a:pt x="22" y="19"/>
                    <a:pt x="19" y="15"/>
                  </a:cubicBezTo>
                  <a:cubicBezTo>
                    <a:pt x="17" y="11"/>
                    <a:pt x="14" y="11"/>
                    <a:pt x="11" y="10"/>
                  </a:cubicBezTo>
                  <a:cubicBezTo>
                    <a:pt x="8" y="8"/>
                    <a:pt x="5" y="7"/>
                    <a:pt x="2" y="5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1356"/>
            <p:cNvSpPr>
              <a:spLocks/>
            </p:cNvSpPr>
            <p:nvPr/>
          </p:nvSpPr>
          <p:spPr bwMode="auto">
            <a:xfrm>
              <a:off x="917899" y="2033155"/>
              <a:ext cx="71604" cy="20825"/>
            </a:xfrm>
            <a:custGeom>
              <a:avLst/>
              <a:gdLst>
                <a:gd name="T0" fmla="*/ 71438 w 37"/>
                <a:gd name="T1" fmla="*/ 22225 h 12"/>
                <a:gd name="T2" fmla="*/ 61784 w 37"/>
                <a:gd name="T3" fmla="*/ 11113 h 12"/>
                <a:gd name="T4" fmla="*/ 40546 w 37"/>
                <a:gd name="T5" fmla="*/ 1852 h 12"/>
                <a:gd name="T6" fmla="*/ 25100 w 37"/>
                <a:gd name="T7" fmla="*/ 3704 h 12"/>
                <a:gd name="T8" fmla="*/ 0 w 37"/>
                <a:gd name="T9" fmla="*/ 555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37" y="12"/>
                  </a:moveTo>
                  <a:cubicBezTo>
                    <a:pt x="37" y="12"/>
                    <a:pt x="36" y="9"/>
                    <a:pt x="32" y="6"/>
                  </a:cubicBezTo>
                  <a:cubicBezTo>
                    <a:pt x="27" y="4"/>
                    <a:pt x="25" y="1"/>
                    <a:pt x="21" y="1"/>
                  </a:cubicBezTo>
                  <a:cubicBezTo>
                    <a:pt x="18" y="1"/>
                    <a:pt x="14" y="0"/>
                    <a:pt x="13" y="2"/>
                  </a:cubicBezTo>
                  <a:cubicBezTo>
                    <a:pt x="12" y="4"/>
                    <a:pt x="6" y="5"/>
                    <a:pt x="0" y="3"/>
                  </a:cubicBezTo>
                </a:path>
              </a:pathLst>
            </a:custGeom>
            <a:solidFill>
              <a:schemeClr val="accent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787" name="Freeform 1357"/>
            <p:cNvSpPr>
              <a:spLocks/>
            </p:cNvSpPr>
            <p:nvPr/>
          </p:nvSpPr>
          <p:spPr bwMode="auto">
            <a:xfrm>
              <a:off x="979956" y="2080009"/>
              <a:ext cx="9547" cy="20825"/>
            </a:xfrm>
            <a:custGeom>
              <a:avLst/>
              <a:gdLst>
                <a:gd name="T0" fmla="*/ 3704 w 6"/>
                <a:gd name="T1" fmla="*/ 17462 h 9"/>
                <a:gd name="T2" fmla="*/ 11112 w 6"/>
                <a:gd name="T3" fmla="*/ 0 h 9"/>
                <a:gd name="T4" fmla="*/ 0 60000 65536"/>
                <a:gd name="T5" fmla="*/ 0 60000 65536"/>
                <a:gd name="T6" fmla="*/ 0 w 6"/>
                <a:gd name="T7" fmla="*/ 0 h 9"/>
                <a:gd name="T8" fmla="*/ 6 w 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9">
                  <a:moveTo>
                    <a:pt x="2" y="9"/>
                  </a:moveTo>
                  <a:cubicBezTo>
                    <a:pt x="2" y="9"/>
                    <a:pt x="0" y="1"/>
                    <a:pt x="6" y="0"/>
                  </a:cubicBezTo>
                </a:path>
              </a:pathLst>
            </a:custGeom>
            <a:solidFill>
              <a:schemeClr val="accent5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220" name="Freeform 1358"/>
            <p:cNvSpPr>
              <a:spLocks/>
            </p:cNvSpPr>
            <p:nvPr/>
          </p:nvSpPr>
          <p:spPr bwMode="auto">
            <a:xfrm>
              <a:off x="633413" y="1912938"/>
              <a:ext cx="42862" cy="33337"/>
            </a:xfrm>
            <a:custGeom>
              <a:avLst/>
              <a:gdLst>
                <a:gd name="T0" fmla="*/ 30365776 w 22"/>
                <a:gd name="T1" fmla="*/ 0 h 17"/>
                <a:gd name="T2" fmla="*/ 3795235 w 22"/>
                <a:gd name="T3" fmla="*/ 38455208 h 17"/>
                <a:gd name="T4" fmla="*/ 34161017 w 22"/>
                <a:gd name="T5" fmla="*/ 57682804 h 17"/>
                <a:gd name="T6" fmla="*/ 49345850 w 22"/>
                <a:gd name="T7" fmla="*/ 42300727 h 17"/>
                <a:gd name="T8" fmla="*/ 83506867 w 22"/>
                <a:gd name="T9" fmla="*/ 6537385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8" y="0"/>
                  </a:moveTo>
                  <a:cubicBezTo>
                    <a:pt x="6" y="6"/>
                    <a:pt x="1" y="9"/>
                    <a:pt x="1" y="10"/>
                  </a:cubicBezTo>
                  <a:cubicBezTo>
                    <a:pt x="0" y="12"/>
                    <a:pt x="7" y="15"/>
                    <a:pt x="9" y="15"/>
                  </a:cubicBezTo>
                  <a:cubicBezTo>
                    <a:pt x="11" y="16"/>
                    <a:pt x="12" y="12"/>
                    <a:pt x="13" y="11"/>
                  </a:cubicBezTo>
                  <a:cubicBezTo>
                    <a:pt x="14" y="11"/>
                    <a:pt x="18" y="15"/>
                    <a:pt x="22" y="1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1" name="Freeform 1359"/>
            <p:cNvSpPr>
              <a:spLocks/>
            </p:cNvSpPr>
            <p:nvPr/>
          </p:nvSpPr>
          <p:spPr bwMode="auto">
            <a:xfrm>
              <a:off x="1114425" y="1314450"/>
              <a:ext cx="442913" cy="461963"/>
            </a:xfrm>
            <a:custGeom>
              <a:avLst/>
              <a:gdLst>
                <a:gd name="T0" fmla="*/ 0 w 232"/>
                <a:gd name="T1" fmla="*/ 870926264 h 242"/>
                <a:gd name="T2" fmla="*/ 25513317 w 232"/>
                <a:gd name="T3" fmla="*/ 874570426 h 242"/>
                <a:gd name="T4" fmla="*/ 36446782 w 232"/>
                <a:gd name="T5" fmla="*/ 819909908 h 242"/>
                <a:gd name="T6" fmla="*/ 65604592 w 232"/>
                <a:gd name="T7" fmla="*/ 798044938 h 242"/>
                <a:gd name="T8" fmla="*/ 65604592 w 232"/>
                <a:gd name="T9" fmla="*/ 747028582 h 242"/>
                <a:gd name="T10" fmla="*/ 76538049 w 232"/>
                <a:gd name="T11" fmla="*/ 717877197 h 242"/>
                <a:gd name="T12" fmla="*/ 76538049 w 232"/>
                <a:gd name="T13" fmla="*/ 692368065 h 242"/>
                <a:gd name="T14" fmla="*/ 51026634 w 232"/>
                <a:gd name="T15" fmla="*/ 674149165 h 242"/>
                <a:gd name="T16" fmla="*/ 58315605 w 232"/>
                <a:gd name="T17" fmla="*/ 637707547 h 242"/>
                <a:gd name="T18" fmla="*/ 51026634 w 232"/>
                <a:gd name="T19" fmla="*/ 590335353 h 242"/>
                <a:gd name="T20" fmla="*/ 47380239 w 232"/>
                <a:gd name="T21" fmla="*/ 557539807 h 242"/>
                <a:gd name="T22" fmla="*/ 65604592 w 232"/>
                <a:gd name="T23" fmla="*/ 513809866 h 242"/>
                <a:gd name="T24" fmla="*/ 116629301 w 232"/>
                <a:gd name="T25" fmla="*/ 495590846 h 242"/>
                <a:gd name="T26" fmla="*/ 138498155 w 232"/>
                <a:gd name="T27" fmla="*/ 481014199 h 242"/>
                <a:gd name="T28" fmla="*/ 123920182 w 232"/>
                <a:gd name="T29" fmla="*/ 451860905 h 242"/>
                <a:gd name="T30" fmla="*/ 134853669 w 232"/>
                <a:gd name="T31" fmla="*/ 426353682 h 242"/>
                <a:gd name="T32" fmla="*/ 164011464 w 232"/>
                <a:gd name="T33" fmla="*/ 349828194 h 242"/>
                <a:gd name="T34" fmla="*/ 185878379 w 232"/>
                <a:gd name="T35" fmla="*/ 327963224 h 242"/>
                <a:gd name="T36" fmla="*/ 193169259 w 232"/>
                <a:gd name="T37" fmla="*/ 306100162 h 242"/>
                <a:gd name="T38" fmla="*/ 240549483 w 232"/>
                <a:gd name="T39" fmla="*/ 255083806 h 242"/>
                <a:gd name="T40" fmla="*/ 233260512 w 232"/>
                <a:gd name="T41" fmla="*/ 233218776 h 242"/>
                <a:gd name="T42" fmla="*/ 247838455 w 232"/>
                <a:gd name="T43" fmla="*/ 207709644 h 242"/>
                <a:gd name="T44" fmla="*/ 273351824 w 232"/>
                <a:gd name="T45" fmla="*/ 174914097 h 242"/>
                <a:gd name="T46" fmla="*/ 324378442 w 232"/>
                <a:gd name="T47" fmla="*/ 174914097 h 242"/>
                <a:gd name="T48" fmla="*/ 328022928 w 232"/>
                <a:gd name="T49" fmla="*/ 131186065 h 242"/>
                <a:gd name="T50" fmla="*/ 404560947 w 232"/>
                <a:gd name="T51" fmla="*/ 145762712 h 242"/>
                <a:gd name="T52" fmla="*/ 419138890 w 232"/>
                <a:gd name="T53" fmla="*/ 116609388 h 242"/>
                <a:gd name="T54" fmla="*/ 415494404 w 232"/>
                <a:gd name="T55" fmla="*/ 91100256 h 242"/>
                <a:gd name="T56" fmla="*/ 441007714 w 232"/>
                <a:gd name="T57" fmla="*/ 87458003 h 242"/>
                <a:gd name="T58" fmla="*/ 477454480 w 232"/>
                <a:gd name="T59" fmla="*/ 69237194 h 242"/>
                <a:gd name="T60" fmla="*/ 517545852 w 232"/>
                <a:gd name="T61" fmla="*/ 112965226 h 242"/>
                <a:gd name="T62" fmla="*/ 564927985 w 232"/>
                <a:gd name="T63" fmla="*/ 120253550 h 242"/>
                <a:gd name="T64" fmla="*/ 597730266 w 232"/>
                <a:gd name="T65" fmla="*/ 109321065 h 242"/>
                <a:gd name="T66" fmla="*/ 634177033 w 232"/>
                <a:gd name="T67" fmla="*/ 123897712 h 242"/>
                <a:gd name="T68" fmla="*/ 652399461 w 232"/>
                <a:gd name="T69" fmla="*/ 109321065 h 242"/>
                <a:gd name="T70" fmla="*/ 674268285 w 232"/>
                <a:gd name="T71" fmla="*/ 102032741 h 242"/>
                <a:gd name="T72" fmla="*/ 677912771 w 232"/>
                <a:gd name="T73" fmla="*/ 65593032 h 242"/>
                <a:gd name="T74" fmla="*/ 710715052 w 232"/>
                <a:gd name="T75" fmla="*/ 21864978 h 242"/>
                <a:gd name="T76" fmla="*/ 750806304 w 232"/>
                <a:gd name="T77" fmla="*/ 10932489 h 242"/>
                <a:gd name="T78" fmla="*/ 772675128 w 232"/>
                <a:gd name="T79" fmla="*/ 0 h 242"/>
                <a:gd name="T80" fmla="*/ 794542042 w 232"/>
                <a:gd name="T81" fmla="*/ 14576651 h 242"/>
                <a:gd name="T82" fmla="*/ 834635204 w 232"/>
                <a:gd name="T83" fmla="*/ 40083885 h 242"/>
                <a:gd name="T84" fmla="*/ 845568661 w 232"/>
                <a:gd name="T85" fmla="*/ 69237194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2"/>
                <a:gd name="T130" fmla="*/ 0 h 242"/>
                <a:gd name="T131" fmla="*/ 232 w 232"/>
                <a:gd name="T132" fmla="*/ 242 h 2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2" h="242">
                  <a:moveTo>
                    <a:pt x="0" y="239"/>
                  </a:moveTo>
                  <a:cubicBezTo>
                    <a:pt x="3" y="237"/>
                    <a:pt x="6" y="238"/>
                    <a:pt x="7" y="240"/>
                  </a:cubicBezTo>
                  <a:cubicBezTo>
                    <a:pt x="8" y="242"/>
                    <a:pt x="9" y="229"/>
                    <a:pt x="10" y="225"/>
                  </a:cubicBezTo>
                  <a:cubicBezTo>
                    <a:pt x="11" y="221"/>
                    <a:pt x="16" y="220"/>
                    <a:pt x="18" y="219"/>
                  </a:cubicBezTo>
                  <a:cubicBezTo>
                    <a:pt x="20" y="217"/>
                    <a:pt x="20" y="208"/>
                    <a:pt x="18" y="205"/>
                  </a:cubicBezTo>
                  <a:cubicBezTo>
                    <a:pt x="16" y="202"/>
                    <a:pt x="17" y="198"/>
                    <a:pt x="21" y="197"/>
                  </a:cubicBezTo>
                  <a:cubicBezTo>
                    <a:pt x="24" y="197"/>
                    <a:pt x="23" y="192"/>
                    <a:pt x="21" y="190"/>
                  </a:cubicBezTo>
                  <a:cubicBezTo>
                    <a:pt x="19" y="188"/>
                    <a:pt x="15" y="187"/>
                    <a:pt x="14" y="185"/>
                  </a:cubicBezTo>
                  <a:cubicBezTo>
                    <a:pt x="12" y="182"/>
                    <a:pt x="15" y="178"/>
                    <a:pt x="16" y="175"/>
                  </a:cubicBezTo>
                  <a:cubicBezTo>
                    <a:pt x="17" y="171"/>
                    <a:pt x="14" y="164"/>
                    <a:pt x="14" y="162"/>
                  </a:cubicBezTo>
                  <a:cubicBezTo>
                    <a:pt x="14" y="160"/>
                    <a:pt x="14" y="158"/>
                    <a:pt x="13" y="153"/>
                  </a:cubicBezTo>
                  <a:cubicBezTo>
                    <a:pt x="12" y="147"/>
                    <a:pt x="13" y="144"/>
                    <a:pt x="18" y="141"/>
                  </a:cubicBezTo>
                  <a:cubicBezTo>
                    <a:pt x="22" y="137"/>
                    <a:pt x="29" y="135"/>
                    <a:pt x="32" y="136"/>
                  </a:cubicBezTo>
                  <a:cubicBezTo>
                    <a:pt x="36" y="136"/>
                    <a:pt x="36" y="135"/>
                    <a:pt x="38" y="132"/>
                  </a:cubicBezTo>
                  <a:cubicBezTo>
                    <a:pt x="39" y="130"/>
                    <a:pt x="34" y="125"/>
                    <a:pt x="34" y="124"/>
                  </a:cubicBezTo>
                  <a:cubicBezTo>
                    <a:pt x="33" y="123"/>
                    <a:pt x="33" y="121"/>
                    <a:pt x="37" y="117"/>
                  </a:cubicBezTo>
                  <a:cubicBezTo>
                    <a:pt x="42" y="113"/>
                    <a:pt x="45" y="98"/>
                    <a:pt x="45" y="96"/>
                  </a:cubicBezTo>
                  <a:cubicBezTo>
                    <a:pt x="44" y="93"/>
                    <a:pt x="46" y="90"/>
                    <a:pt x="51" y="90"/>
                  </a:cubicBezTo>
                  <a:cubicBezTo>
                    <a:pt x="55" y="90"/>
                    <a:pt x="52" y="88"/>
                    <a:pt x="53" y="84"/>
                  </a:cubicBezTo>
                  <a:cubicBezTo>
                    <a:pt x="54" y="81"/>
                    <a:pt x="64" y="71"/>
                    <a:pt x="66" y="70"/>
                  </a:cubicBezTo>
                  <a:cubicBezTo>
                    <a:pt x="67" y="70"/>
                    <a:pt x="65" y="66"/>
                    <a:pt x="64" y="64"/>
                  </a:cubicBezTo>
                  <a:cubicBezTo>
                    <a:pt x="63" y="61"/>
                    <a:pt x="66" y="60"/>
                    <a:pt x="68" y="57"/>
                  </a:cubicBezTo>
                  <a:cubicBezTo>
                    <a:pt x="71" y="55"/>
                    <a:pt x="72" y="50"/>
                    <a:pt x="75" y="48"/>
                  </a:cubicBezTo>
                  <a:cubicBezTo>
                    <a:pt x="78" y="46"/>
                    <a:pt x="89" y="48"/>
                    <a:pt x="89" y="48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109" y="40"/>
                    <a:pt x="111" y="40"/>
                  </a:cubicBezTo>
                  <a:cubicBezTo>
                    <a:pt x="113" y="40"/>
                    <a:pt x="115" y="34"/>
                    <a:pt x="115" y="32"/>
                  </a:cubicBezTo>
                  <a:cubicBezTo>
                    <a:pt x="115" y="30"/>
                    <a:pt x="114" y="25"/>
                    <a:pt x="114" y="25"/>
                  </a:cubicBezTo>
                  <a:cubicBezTo>
                    <a:pt x="114" y="25"/>
                    <a:pt x="118" y="24"/>
                    <a:pt x="121" y="24"/>
                  </a:cubicBezTo>
                  <a:cubicBezTo>
                    <a:pt x="123" y="24"/>
                    <a:pt x="127" y="19"/>
                    <a:pt x="131" y="19"/>
                  </a:cubicBezTo>
                  <a:cubicBezTo>
                    <a:pt x="135" y="19"/>
                    <a:pt x="140" y="28"/>
                    <a:pt x="142" y="31"/>
                  </a:cubicBezTo>
                  <a:cubicBezTo>
                    <a:pt x="144" y="34"/>
                    <a:pt x="153" y="33"/>
                    <a:pt x="155" y="33"/>
                  </a:cubicBezTo>
                  <a:cubicBezTo>
                    <a:pt x="156" y="33"/>
                    <a:pt x="162" y="30"/>
                    <a:pt x="164" y="30"/>
                  </a:cubicBezTo>
                  <a:cubicBezTo>
                    <a:pt x="166" y="29"/>
                    <a:pt x="171" y="33"/>
                    <a:pt x="174" y="34"/>
                  </a:cubicBezTo>
                  <a:cubicBezTo>
                    <a:pt x="177" y="35"/>
                    <a:pt x="177" y="32"/>
                    <a:pt x="179" y="30"/>
                  </a:cubicBezTo>
                  <a:cubicBezTo>
                    <a:pt x="181" y="29"/>
                    <a:pt x="183" y="28"/>
                    <a:pt x="185" y="28"/>
                  </a:cubicBezTo>
                  <a:cubicBezTo>
                    <a:pt x="187" y="27"/>
                    <a:pt x="186" y="22"/>
                    <a:pt x="186" y="18"/>
                  </a:cubicBezTo>
                  <a:cubicBezTo>
                    <a:pt x="187" y="13"/>
                    <a:pt x="193" y="9"/>
                    <a:pt x="195" y="6"/>
                  </a:cubicBezTo>
                  <a:cubicBezTo>
                    <a:pt x="198" y="3"/>
                    <a:pt x="204" y="3"/>
                    <a:pt x="206" y="3"/>
                  </a:cubicBezTo>
                  <a:cubicBezTo>
                    <a:pt x="209" y="3"/>
                    <a:pt x="210" y="0"/>
                    <a:pt x="212" y="0"/>
                  </a:cubicBezTo>
                  <a:cubicBezTo>
                    <a:pt x="213" y="0"/>
                    <a:pt x="215" y="2"/>
                    <a:pt x="218" y="4"/>
                  </a:cubicBezTo>
                  <a:cubicBezTo>
                    <a:pt x="220" y="7"/>
                    <a:pt x="227" y="8"/>
                    <a:pt x="229" y="11"/>
                  </a:cubicBezTo>
                  <a:cubicBezTo>
                    <a:pt x="231" y="13"/>
                    <a:pt x="232" y="16"/>
                    <a:pt x="232" y="1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2" name="Freeform 1360"/>
            <p:cNvSpPr>
              <a:spLocks/>
            </p:cNvSpPr>
            <p:nvPr/>
          </p:nvSpPr>
          <p:spPr bwMode="auto">
            <a:xfrm>
              <a:off x="1343025" y="1360488"/>
              <a:ext cx="85725" cy="139700"/>
            </a:xfrm>
            <a:custGeom>
              <a:avLst/>
              <a:gdLst>
                <a:gd name="T0" fmla="*/ 163306129 w 45"/>
                <a:gd name="T1" fmla="*/ 267343706 h 73"/>
                <a:gd name="T2" fmla="*/ 163306129 w 45"/>
                <a:gd name="T3" fmla="*/ 267343706 h 73"/>
                <a:gd name="T4" fmla="*/ 141531987 w 45"/>
                <a:gd name="T5" fmla="*/ 238044933 h 73"/>
                <a:gd name="T6" fmla="*/ 152419058 w 45"/>
                <a:gd name="T7" fmla="*/ 197761594 h 73"/>
                <a:gd name="T8" fmla="*/ 141531987 w 45"/>
                <a:gd name="T9" fmla="*/ 172125697 h 73"/>
                <a:gd name="T10" fmla="*/ 145161010 w 45"/>
                <a:gd name="T11" fmla="*/ 146489801 h 73"/>
                <a:gd name="T12" fmla="*/ 130644915 w 45"/>
                <a:gd name="T13" fmla="*/ 109867336 h 73"/>
                <a:gd name="T14" fmla="*/ 123386838 w 45"/>
                <a:gd name="T15" fmla="*/ 76907718 h 73"/>
                <a:gd name="T16" fmla="*/ 68951481 w 45"/>
                <a:gd name="T17" fmla="*/ 51271807 h 73"/>
                <a:gd name="T18" fmla="*/ 0 w 45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73"/>
                <a:gd name="T32" fmla="*/ 45 w 45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73">
                  <a:moveTo>
                    <a:pt x="45" y="73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44" y="68"/>
                    <a:pt x="41" y="67"/>
                    <a:pt x="39" y="65"/>
                  </a:cubicBezTo>
                  <a:cubicBezTo>
                    <a:pt x="38" y="62"/>
                    <a:pt x="41" y="56"/>
                    <a:pt x="42" y="54"/>
                  </a:cubicBezTo>
                  <a:cubicBezTo>
                    <a:pt x="43" y="53"/>
                    <a:pt x="40" y="49"/>
                    <a:pt x="39" y="47"/>
                  </a:cubicBezTo>
                  <a:cubicBezTo>
                    <a:pt x="38" y="45"/>
                    <a:pt x="39" y="43"/>
                    <a:pt x="40" y="40"/>
                  </a:cubicBezTo>
                  <a:cubicBezTo>
                    <a:pt x="41" y="36"/>
                    <a:pt x="35" y="32"/>
                    <a:pt x="36" y="30"/>
                  </a:cubicBezTo>
                  <a:cubicBezTo>
                    <a:pt x="38" y="28"/>
                    <a:pt x="36" y="25"/>
                    <a:pt x="34" y="21"/>
                  </a:cubicBezTo>
                  <a:cubicBezTo>
                    <a:pt x="32" y="17"/>
                    <a:pt x="23" y="14"/>
                    <a:pt x="19" y="14"/>
                  </a:cubicBezTo>
                  <a:cubicBezTo>
                    <a:pt x="16" y="14"/>
                    <a:pt x="6" y="5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3" name="Freeform 1361"/>
            <p:cNvSpPr>
              <a:spLocks noEditPoints="1"/>
            </p:cNvSpPr>
            <p:nvPr/>
          </p:nvSpPr>
          <p:spPr bwMode="auto">
            <a:xfrm>
              <a:off x="1501775" y="1331913"/>
              <a:ext cx="2667000" cy="1023937"/>
            </a:xfrm>
            <a:custGeom>
              <a:avLst/>
              <a:gdLst>
                <a:gd name="T0" fmla="*/ 69149325 w 1398"/>
                <a:gd name="T1" fmla="*/ 61808027 h 537"/>
                <a:gd name="T2" fmla="*/ 131018774 w 1398"/>
                <a:gd name="T3" fmla="*/ 170881148 h 537"/>
                <a:gd name="T4" fmla="*/ 138298651 w 1398"/>
                <a:gd name="T5" fmla="*/ 374486316 h 537"/>
                <a:gd name="T6" fmla="*/ 138298651 w 1398"/>
                <a:gd name="T7" fmla="*/ 476286963 h 537"/>
                <a:gd name="T8" fmla="*/ 40033617 w 1398"/>
                <a:gd name="T9" fmla="*/ 716248611 h 537"/>
                <a:gd name="T10" fmla="*/ 138298651 w 1398"/>
                <a:gd name="T11" fmla="*/ 752606939 h 537"/>
                <a:gd name="T12" fmla="*/ 14557851 w 1398"/>
                <a:gd name="T13" fmla="*/ 839864636 h 537"/>
                <a:gd name="T14" fmla="*/ 32755647 w 1398"/>
                <a:gd name="T15" fmla="*/ 981661732 h 537"/>
                <a:gd name="T16" fmla="*/ 112820958 w 1398"/>
                <a:gd name="T17" fmla="*/ 1050740504 h 537"/>
                <a:gd name="T18" fmla="*/ 189250161 w 1398"/>
                <a:gd name="T19" fmla="*/ 1130727681 h 537"/>
                <a:gd name="T20" fmla="*/ 214725916 w 1398"/>
                <a:gd name="T21" fmla="*/ 1225257807 h 537"/>
                <a:gd name="T22" fmla="*/ 280235333 w 1398"/>
                <a:gd name="T23" fmla="*/ 1279795298 h 537"/>
                <a:gd name="T24" fmla="*/ 338464812 w 1398"/>
                <a:gd name="T25" fmla="*/ 1345239525 h 537"/>
                <a:gd name="T26" fmla="*/ 447647710 w 1398"/>
                <a:gd name="T27" fmla="*/ 1417954273 h 537"/>
                <a:gd name="T28" fmla="*/ 549552757 w 1398"/>
                <a:gd name="T29" fmla="*/ 1439769650 h 537"/>
                <a:gd name="T30" fmla="*/ 596864328 w 1398"/>
                <a:gd name="T31" fmla="*/ 1487034713 h 537"/>
                <a:gd name="T32" fmla="*/ 593224390 w 1398"/>
                <a:gd name="T33" fmla="*/ 1552478940 h 537"/>
                <a:gd name="T34" fmla="*/ 560470665 w 1398"/>
                <a:gd name="T35" fmla="*/ 1607014525 h 537"/>
                <a:gd name="T36" fmla="*/ 491321250 w 1398"/>
                <a:gd name="T37" fmla="*/ 1694274129 h 537"/>
                <a:gd name="T38" fmla="*/ 476763403 w 1398"/>
                <a:gd name="T39" fmla="*/ 1745175406 h 537"/>
                <a:gd name="T40" fmla="*/ 633257992 w 1398"/>
                <a:gd name="T41" fmla="*/ 1810619633 h 537"/>
                <a:gd name="T42" fmla="*/ 877099542 w 1398"/>
                <a:gd name="T43" fmla="*/ 1872427645 h 537"/>
                <a:gd name="T44" fmla="*/ 1015396463 w 1398"/>
                <a:gd name="T45" fmla="*/ 1919692708 h 537"/>
                <a:gd name="T46" fmla="*/ 997200347 w 1398"/>
                <a:gd name="T47" fmla="*/ 1570658104 h 537"/>
                <a:gd name="T48" fmla="*/ 946248837 w 1398"/>
                <a:gd name="T49" fmla="*/ 1476127978 h 537"/>
                <a:gd name="T50" fmla="*/ 1011758433 w 1398"/>
                <a:gd name="T51" fmla="*/ 1443405865 h 537"/>
                <a:gd name="T52" fmla="*/ 1095463667 w 1398"/>
                <a:gd name="T53" fmla="*/ 1348875739 h 537"/>
                <a:gd name="T54" fmla="*/ 1226482381 w 1398"/>
                <a:gd name="T55" fmla="*/ 1337967096 h 537"/>
                <a:gd name="T56" fmla="*/ 1372058942 w 1398"/>
                <a:gd name="T57" fmla="*/ 1396140802 h 537"/>
                <a:gd name="T58" fmla="*/ 1521275441 w 1398"/>
                <a:gd name="T59" fmla="*/ 1388868373 h 537"/>
                <a:gd name="T60" fmla="*/ 1648656124 w 1398"/>
                <a:gd name="T61" fmla="*/ 1352510046 h 537"/>
                <a:gd name="T62" fmla="*/ 1615900492 w 1398"/>
                <a:gd name="T63" fmla="*/ 1254345613 h 537"/>
                <a:gd name="T64" fmla="*/ 1768755022 w 1398"/>
                <a:gd name="T65" fmla="*/ 1159813580 h 537"/>
                <a:gd name="T66" fmla="*/ 2052630651 w 1398"/>
                <a:gd name="T67" fmla="*/ 1094371260 h 537"/>
                <a:gd name="T68" fmla="*/ 2143615763 w 1398"/>
                <a:gd name="T69" fmla="*/ 1170722222 h 537"/>
                <a:gd name="T70" fmla="*/ 2147483647 w 1398"/>
                <a:gd name="T71" fmla="*/ 1185265172 h 537"/>
                <a:gd name="T72" fmla="*/ 2147483647 w 1398"/>
                <a:gd name="T73" fmla="*/ 1170722222 h 537"/>
                <a:gd name="T74" fmla="*/ 2147483647 w 1398"/>
                <a:gd name="T75" fmla="*/ 1388868373 h 537"/>
                <a:gd name="T76" fmla="*/ 2147483647 w 1398"/>
                <a:gd name="T77" fmla="*/ 1385232159 h 537"/>
                <a:gd name="T78" fmla="*/ 2147483647 w 1398"/>
                <a:gd name="T79" fmla="*/ 1461585028 h 537"/>
                <a:gd name="T80" fmla="*/ 2147483647 w 1398"/>
                <a:gd name="T81" fmla="*/ 1410683751 h 537"/>
                <a:gd name="T82" fmla="*/ 2147483647 w 1398"/>
                <a:gd name="T83" fmla="*/ 1436133436 h 537"/>
                <a:gd name="T84" fmla="*/ 2147483647 w 1398"/>
                <a:gd name="T85" fmla="*/ 1363418688 h 537"/>
                <a:gd name="T86" fmla="*/ 2147483647 w 1398"/>
                <a:gd name="T87" fmla="*/ 1348875739 h 537"/>
                <a:gd name="T88" fmla="*/ 2147483647 w 1398"/>
                <a:gd name="T89" fmla="*/ 1410683751 h 537"/>
                <a:gd name="T90" fmla="*/ 2147483647 w 1398"/>
                <a:gd name="T91" fmla="*/ 1479762285 h 537"/>
                <a:gd name="T92" fmla="*/ 2147483647 w 1398"/>
                <a:gd name="T93" fmla="*/ 1439769650 h 537"/>
                <a:gd name="T94" fmla="*/ 2147483647 w 1398"/>
                <a:gd name="T95" fmla="*/ 1417954273 h 537"/>
                <a:gd name="T96" fmla="*/ 2147483647 w 1398"/>
                <a:gd name="T97" fmla="*/ 1261616134 h 537"/>
                <a:gd name="T98" fmla="*/ 2147483647 w 1398"/>
                <a:gd name="T99" fmla="*/ 1265252348 h 537"/>
                <a:gd name="T100" fmla="*/ 2147483647 w 1398"/>
                <a:gd name="T101" fmla="*/ 1483398499 h 537"/>
                <a:gd name="T102" fmla="*/ 2147483647 w 1398"/>
                <a:gd name="T103" fmla="*/ 1577928625 h 537"/>
                <a:gd name="T104" fmla="*/ 2147483647 w 1398"/>
                <a:gd name="T105" fmla="*/ 1588837268 h 537"/>
                <a:gd name="T106" fmla="*/ 2147483647 w 1398"/>
                <a:gd name="T107" fmla="*/ 1741539192 h 537"/>
                <a:gd name="T108" fmla="*/ 2147483647 w 1398"/>
                <a:gd name="T109" fmla="*/ 1825162582 h 5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8"/>
                <a:gd name="T166" fmla="*/ 0 h 537"/>
                <a:gd name="T167" fmla="*/ 1398 w 1398"/>
                <a:gd name="T168" fmla="*/ 537 h 5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8" h="537">
                  <a:moveTo>
                    <a:pt x="44" y="0"/>
                  </a:moveTo>
                  <a:cubicBezTo>
                    <a:pt x="41" y="3"/>
                    <a:pt x="39" y="6"/>
                    <a:pt x="38" y="7"/>
                  </a:cubicBezTo>
                  <a:cubicBezTo>
                    <a:pt x="34" y="10"/>
                    <a:pt x="29" y="9"/>
                    <a:pt x="27" y="11"/>
                  </a:cubicBezTo>
                  <a:cubicBezTo>
                    <a:pt x="26" y="13"/>
                    <a:pt x="21" y="17"/>
                    <a:pt x="19" y="17"/>
                  </a:cubicBezTo>
                  <a:cubicBezTo>
                    <a:pt x="17" y="17"/>
                    <a:pt x="17" y="19"/>
                    <a:pt x="21" y="22"/>
                  </a:cubicBezTo>
                  <a:cubicBezTo>
                    <a:pt x="24" y="25"/>
                    <a:pt x="16" y="25"/>
                    <a:pt x="16" y="29"/>
                  </a:cubicBezTo>
                  <a:cubicBezTo>
                    <a:pt x="16" y="32"/>
                    <a:pt x="24" y="37"/>
                    <a:pt x="27" y="38"/>
                  </a:cubicBezTo>
                  <a:cubicBezTo>
                    <a:pt x="31" y="39"/>
                    <a:pt x="32" y="42"/>
                    <a:pt x="36" y="47"/>
                  </a:cubicBezTo>
                  <a:cubicBezTo>
                    <a:pt x="41" y="51"/>
                    <a:pt x="30" y="58"/>
                    <a:pt x="26" y="63"/>
                  </a:cubicBezTo>
                  <a:cubicBezTo>
                    <a:pt x="23" y="68"/>
                    <a:pt x="35" y="79"/>
                    <a:pt x="37" y="84"/>
                  </a:cubicBezTo>
                  <a:cubicBezTo>
                    <a:pt x="38" y="89"/>
                    <a:pt x="34" y="88"/>
                    <a:pt x="33" y="91"/>
                  </a:cubicBezTo>
                  <a:cubicBezTo>
                    <a:pt x="32" y="93"/>
                    <a:pt x="35" y="99"/>
                    <a:pt x="38" y="103"/>
                  </a:cubicBezTo>
                  <a:cubicBezTo>
                    <a:pt x="41" y="106"/>
                    <a:pt x="32" y="106"/>
                    <a:pt x="34" y="108"/>
                  </a:cubicBezTo>
                  <a:cubicBezTo>
                    <a:pt x="35" y="110"/>
                    <a:pt x="39" y="114"/>
                    <a:pt x="39" y="116"/>
                  </a:cubicBezTo>
                  <a:cubicBezTo>
                    <a:pt x="39" y="118"/>
                    <a:pt x="42" y="121"/>
                    <a:pt x="45" y="124"/>
                  </a:cubicBezTo>
                  <a:cubicBezTo>
                    <a:pt x="48" y="127"/>
                    <a:pt x="44" y="127"/>
                    <a:pt x="38" y="131"/>
                  </a:cubicBezTo>
                  <a:cubicBezTo>
                    <a:pt x="32" y="136"/>
                    <a:pt x="54" y="141"/>
                    <a:pt x="57" y="148"/>
                  </a:cubicBezTo>
                  <a:cubicBezTo>
                    <a:pt x="60" y="154"/>
                    <a:pt x="48" y="163"/>
                    <a:pt x="41" y="169"/>
                  </a:cubicBezTo>
                  <a:cubicBezTo>
                    <a:pt x="34" y="174"/>
                    <a:pt x="26" y="184"/>
                    <a:pt x="21" y="187"/>
                  </a:cubicBezTo>
                  <a:cubicBezTo>
                    <a:pt x="18" y="189"/>
                    <a:pt x="14" y="193"/>
                    <a:pt x="11" y="197"/>
                  </a:cubicBezTo>
                  <a:cubicBezTo>
                    <a:pt x="12" y="197"/>
                    <a:pt x="12" y="197"/>
                    <a:pt x="13" y="197"/>
                  </a:cubicBezTo>
                  <a:cubicBezTo>
                    <a:pt x="17" y="196"/>
                    <a:pt x="20" y="194"/>
                    <a:pt x="20" y="196"/>
                  </a:cubicBezTo>
                  <a:cubicBezTo>
                    <a:pt x="20" y="198"/>
                    <a:pt x="21" y="201"/>
                    <a:pt x="24" y="202"/>
                  </a:cubicBezTo>
                  <a:cubicBezTo>
                    <a:pt x="27" y="204"/>
                    <a:pt x="39" y="206"/>
                    <a:pt x="38" y="207"/>
                  </a:cubicBezTo>
                  <a:cubicBezTo>
                    <a:pt x="37" y="209"/>
                    <a:pt x="36" y="210"/>
                    <a:pt x="31" y="210"/>
                  </a:cubicBezTo>
                  <a:cubicBezTo>
                    <a:pt x="26" y="210"/>
                    <a:pt x="17" y="210"/>
                    <a:pt x="14" y="213"/>
                  </a:cubicBezTo>
                  <a:cubicBezTo>
                    <a:pt x="13" y="214"/>
                    <a:pt x="12" y="215"/>
                    <a:pt x="12" y="216"/>
                  </a:cubicBezTo>
                  <a:cubicBezTo>
                    <a:pt x="13" y="222"/>
                    <a:pt x="6" y="228"/>
                    <a:pt x="4" y="231"/>
                  </a:cubicBezTo>
                  <a:cubicBezTo>
                    <a:pt x="1" y="235"/>
                    <a:pt x="5" y="237"/>
                    <a:pt x="6" y="242"/>
                  </a:cubicBezTo>
                  <a:cubicBezTo>
                    <a:pt x="6" y="246"/>
                    <a:pt x="7" y="250"/>
                    <a:pt x="4" y="253"/>
                  </a:cubicBezTo>
                  <a:cubicBezTo>
                    <a:pt x="0" y="256"/>
                    <a:pt x="6" y="258"/>
                    <a:pt x="9" y="261"/>
                  </a:cubicBezTo>
                  <a:cubicBezTo>
                    <a:pt x="12" y="264"/>
                    <a:pt x="6" y="265"/>
                    <a:pt x="9" y="270"/>
                  </a:cubicBezTo>
                  <a:cubicBezTo>
                    <a:pt x="11" y="274"/>
                    <a:pt x="13" y="276"/>
                    <a:pt x="13" y="279"/>
                  </a:cubicBezTo>
                  <a:cubicBezTo>
                    <a:pt x="13" y="282"/>
                    <a:pt x="19" y="283"/>
                    <a:pt x="21" y="285"/>
                  </a:cubicBezTo>
                  <a:cubicBezTo>
                    <a:pt x="23" y="288"/>
                    <a:pt x="24" y="285"/>
                    <a:pt x="27" y="285"/>
                  </a:cubicBezTo>
                  <a:cubicBezTo>
                    <a:pt x="30" y="285"/>
                    <a:pt x="30" y="287"/>
                    <a:pt x="31" y="289"/>
                  </a:cubicBezTo>
                  <a:cubicBezTo>
                    <a:pt x="33" y="290"/>
                    <a:pt x="36" y="288"/>
                    <a:pt x="38" y="286"/>
                  </a:cubicBezTo>
                  <a:cubicBezTo>
                    <a:pt x="39" y="285"/>
                    <a:pt x="42" y="287"/>
                    <a:pt x="47" y="291"/>
                  </a:cubicBezTo>
                  <a:cubicBezTo>
                    <a:pt x="52" y="295"/>
                    <a:pt x="49" y="295"/>
                    <a:pt x="49" y="301"/>
                  </a:cubicBezTo>
                  <a:cubicBezTo>
                    <a:pt x="49" y="307"/>
                    <a:pt x="49" y="308"/>
                    <a:pt x="52" y="311"/>
                  </a:cubicBezTo>
                  <a:cubicBezTo>
                    <a:pt x="55" y="315"/>
                    <a:pt x="57" y="319"/>
                    <a:pt x="59" y="322"/>
                  </a:cubicBezTo>
                  <a:cubicBezTo>
                    <a:pt x="61" y="325"/>
                    <a:pt x="65" y="324"/>
                    <a:pt x="68" y="327"/>
                  </a:cubicBezTo>
                  <a:cubicBezTo>
                    <a:pt x="71" y="330"/>
                    <a:pt x="73" y="332"/>
                    <a:pt x="68" y="335"/>
                  </a:cubicBezTo>
                  <a:cubicBezTo>
                    <a:pt x="64" y="339"/>
                    <a:pt x="63" y="338"/>
                    <a:pt x="59" y="337"/>
                  </a:cubicBezTo>
                  <a:cubicBezTo>
                    <a:pt x="55" y="337"/>
                    <a:pt x="55" y="336"/>
                    <a:pt x="55" y="339"/>
                  </a:cubicBezTo>
                  <a:cubicBezTo>
                    <a:pt x="55" y="342"/>
                    <a:pt x="58" y="352"/>
                    <a:pt x="62" y="356"/>
                  </a:cubicBezTo>
                  <a:cubicBezTo>
                    <a:pt x="66" y="360"/>
                    <a:pt x="67" y="354"/>
                    <a:pt x="69" y="351"/>
                  </a:cubicBezTo>
                  <a:cubicBezTo>
                    <a:pt x="72" y="347"/>
                    <a:pt x="71" y="351"/>
                    <a:pt x="77" y="352"/>
                  </a:cubicBezTo>
                  <a:cubicBezTo>
                    <a:pt x="82" y="352"/>
                    <a:pt x="83" y="351"/>
                    <a:pt x="86" y="352"/>
                  </a:cubicBezTo>
                  <a:cubicBezTo>
                    <a:pt x="89" y="352"/>
                    <a:pt x="91" y="356"/>
                    <a:pt x="93" y="359"/>
                  </a:cubicBezTo>
                  <a:cubicBezTo>
                    <a:pt x="95" y="362"/>
                    <a:pt x="91" y="361"/>
                    <a:pt x="90" y="364"/>
                  </a:cubicBezTo>
                  <a:cubicBezTo>
                    <a:pt x="89" y="367"/>
                    <a:pt x="91" y="367"/>
                    <a:pt x="93" y="370"/>
                  </a:cubicBezTo>
                  <a:cubicBezTo>
                    <a:pt x="94" y="373"/>
                    <a:pt x="99" y="372"/>
                    <a:pt x="102" y="372"/>
                  </a:cubicBezTo>
                  <a:cubicBezTo>
                    <a:pt x="104" y="372"/>
                    <a:pt x="107" y="382"/>
                    <a:pt x="107" y="385"/>
                  </a:cubicBezTo>
                  <a:cubicBezTo>
                    <a:pt x="108" y="387"/>
                    <a:pt x="112" y="385"/>
                    <a:pt x="115" y="384"/>
                  </a:cubicBezTo>
                  <a:cubicBezTo>
                    <a:pt x="117" y="384"/>
                    <a:pt x="118" y="386"/>
                    <a:pt x="123" y="390"/>
                  </a:cubicBezTo>
                  <a:cubicBezTo>
                    <a:pt x="128" y="394"/>
                    <a:pt x="129" y="386"/>
                    <a:pt x="132" y="386"/>
                  </a:cubicBezTo>
                  <a:cubicBezTo>
                    <a:pt x="134" y="386"/>
                    <a:pt x="136" y="391"/>
                    <a:pt x="139" y="393"/>
                  </a:cubicBezTo>
                  <a:cubicBezTo>
                    <a:pt x="142" y="396"/>
                    <a:pt x="142" y="393"/>
                    <a:pt x="146" y="393"/>
                  </a:cubicBezTo>
                  <a:cubicBezTo>
                    <a:pt x="149" y="393"/>
                    <a:pt x="148" y="393"/>
                    <a:pt x="151" y="396"/>
                  </a:cubicBezTo>
                  <a:cubicBezTo>
                    <a:pt x="155" y="399"/>
                    <a:pt x="154" y="397"/>
                    <a:pt x="157" y="396"/>
                  </a:cubicBezTo>
                  <a:cubicBezTo>
                    <a:pt x="160" y="395"/>
                    <a:pt x="160" y="398"/>
                    <a:pt x="164" y="400"/>
                  </a:cubicBezTo>
                  <a:cubicBezTo>
                    <a:pt x="168" y="403"/>
                    <a:pt x="169" y="403"/>
                    <a:pt x="169" y="405"/>
                  </a:cubicBezTo>
                  <a:cubicBezTo>
                    <a:pt x="169" y="407"/>
                    <a:pt x="168" y="406"/>
                    <a:pt x="164" y="409"/>
                  </a:cubicBezTo>
                  <a:cubicBezTo>
                    <a:pt x="160" y="412"/>
                    <a:pt x="165" y="412"/>
                    <a:pt x="168" y="413"/>
                  </a:cubicBezTo>
                  <a:cubicBezTo>
                    <a:pt x="170" y="415"/>
                    <a:pt x="165" y="413"/>
                    <a:pt x="163" y="415"/>
                  </a:cubicBezTo>
                  <a:cubicBezTo>
                    <a:pt x="160" y="416"/>
                    <a:pt x="163" y="417"/>
                    <a:pt x="165" y="420"/>
                  </a:cubicBezTo>
                  <a:cubicBezTo>
                    <a:pt x="167" y="423"/>
                    <a:pt x="164" y="424"/>
                    <a:pt x="163" y="427"/>
                  </a:cubicBezTo>
                  <a:cubicBezTo>
                    <a:pt x="162" y="430"/>
                    <a:pt x="156" y="427"/>
                    <a:pt x="150" y="430"/>
                  </a:cubicBezTo>
                  <a:cubicBezTo>
                    <a:pt x="145" y="432"/>
                    <a:pt x="143" y="437"/>
                    <a:pt x="142" y="441"/>
                  </a:cubicBezTo>
                  <a:cubicBezTo>
                    <a:pt x="143" y="441"/>
                    <a:pt x="143" y="440"/>
                    <a:pt x="143" y="440"/>
                  </a:cubicBezTo>
                  <a:cubicBezTo>
                    <a:pt x="151" y="440"/>
                    <a:pt x="156" y="441"/>
                    <a:pt x="154" y="442"/>
                  </a:cubicBezTo>
                  <a:cubicBezTo>
                    <a:pt x="151" y="442"/>
                    <a:pt x="143" y="449"/>
                    <a:pt x="141" y="449"/>
                  </a:cubicBezTo>
                  <a:cubicBezTo>
                    <a:pt x="140" y="449"/>
                    <a:pt x="140" y="450"/>
                    <a:pt x="143" y="452"/>
                  </a:cubicBezTo>
                  <a:cubicBezTo>
                    <a:pt x="146" y="455"/>
                    <a:pt x="147" y="458"/>
                    <a:pt x="145" y="458"/>
                  </a:cubicBezTo>
                  <a:cubicBezTo>
                    <a:pt x="142" y="458"/>
                    <a:pt x="137" y="462"/>
                    <a:pt x="135" y="466"/>
                  </a:cubicBezTo>
                  <a:cubicBezTo>
                    <a:pt x="134" y="469"/>
                    <a:pt x="135" y="470"/>
                    <a:pt x="132" y="471"/>
                  </a:cubicBezTo>
                  <a:cubicBezTo>
                    <a:pt x="129" y="471"/>
                    <a:pt x="127" y="471"/>
                    <a:pt x="127" y="473"/>
                  </a:cubicBezTo>
                  <a:cubicBezTo>
                    <a:pt x="126" y="474"/>
                    <a:pt x="124" y="474"/>
                    <a:pt x="128" y="476"/>
                  </a:cubicBezTo>
                  <a:cubicBezTo>
                    <a:pt x="131" y="477"/>
                    <a:pt x="129" y="479"/>
                    <a:pt x="131" y="480"/>
                  </a:cubicBezTo>
                  <a:cubicBezTo>
                    <a:pt x="133" y="481"/>
                    <a:pt x="139" y="482"/>
                    <a:pt x="142" y="484"/>
                  </a:cubicBezTo>
                  <a:cubicBezTo>
                    <a:pt x="145" y="486"/>
                    <a:pt x="154" y="492"/>
                    <a:pt x="159" y="496"/>
                  </a:cubicBezTo>
                  <a:cubicBezTo>
                    <a:pt x="160" y="498"/>
                    <a:pt x="162" y="499"/>
                    <a:pt x="164" y="501"/>
                  </a:cubicBezTo>
                  <a:cubicBezTo>
                    <a:pt x="167" y="499"/>
                    <a:pt x="171" y="497"/>
                    <a:pt x="174" y="498"/>
                  </a:cubicBezTo>
                  <a:cubicBezTo>
                    <a:pt x="179" y="500"/>
                    <a:pt x="187" y="506"/>
                    <a:pt x="191" y="506"/>
                  </a:cubicBezTo>
                  <a:cubicBezTo>
                    <a:pt x="196" y="506"/>
                    <a:pt x="201" y="506"/>
                    <a:pt x="208" y="509"/>
                  </a:cubicBezTo>
                  <a:cubicBezTo>
                    <a:pt x="216" y="512"/>
                    <a:pt x="217" y="514"/>
                    <a:pt x="221" y="514"/>
                  </a:cubicBezTo>
                  <a:cubicBezTo>
                    <a:pt x="225" y="514"/>
                    <a:pt x="236" y="512"/>
                    <a:pt x="241" y="515"/>
                  </a:cubicBezTo>
                  <a:cubicBezTo>
                    <a:pt x="246" y="518"/>
                    <a:pt x="241" y="522"/>
                    <a:pt x="245" y="524"/>
                  </a:cubicBezTo>
                  <a:cubicBezTo>
                    <a:pt x="249" y="525"/>
                    <a:pt x="253" y="525"/>
                    <a:pt x="257" y="529"/>
                  </a:cubicBezTo>
                  <a:cubicBezTo>
                    <a:pt x="262" y="532"/>
                    <a:pt x="265" y="537"/>
                    <a:pt x="269" y="535"/>
                  </a:cubicBezTo>
                  <a:cubicBezTo>
                    <a:pt x="272" y="534"/>
                    <a:pt x="277" y="531"/>
                    <a:pt x="279" y="528"/>
                  </a:cubicBezTo>
                  <a:moveTo>
                    <a:pt x="288" y="455"/>
                  </a:moveTo>
                  <a:cubicBezTo>
                    <a:pt x="284" y="453"/>
                    <a:pt x="278" y="450"/>
                    <a:pt x="281" y="449"/>
                  </a:cubicBezTo>
                  <a:cubicBezTo>
                    <a:pt x="283" y="448"/>
                    <a:pt x="286" y="451"/>
                    <a:pt x="285" y="447"/>
                  </a:cubicBezTo>
                  <a:cubicBezTo>
                    <a:pt x="283" y="444"/>
                    <a:pt x="279" y="435"/>
                    <a:pt x="274" y="432"/>
                  </a:cubicBezTo>
                  <a:cubicBezTo>
                    <a:pt x="269" y="430"/>
                    <a:pt x="263" y="432"/>
                    <a:pt x="262" y="429"/>
                  </a:cubicBezTo>
                  <a:cubicBezTo>
                    <a:pt x="261" y="426"/>
                    <a:pt x="263" y="426"/>
                    <a:pt x="260" y="424"/>
                  </a:cubicBezTo>
                  <a:cubicBezTo>
                    <a:pt x="257" y="422"/>
                    <a:pt x="250" y="420"/>
                    <a:pt x="253" y="417"/>
                  </a:cubicBezTo>
                  <a:cubicBezTo>
                    <a:pt x="256" y="413"/>
                    <a:pt x="263" y="410"/>
                    <a:pt x="260" y="406"/>
                  </a:cubicBezTo>
                  <a:cubicBezTo>
                    <a:pt x="257" y="403"/>
                    <a:pt x="255" y="403"/>
                    <a:pt x="257" y="400"/>
                  </a:cubicBezTo>
                  <a:cubicBezTo>
                    <a:pt x="258" y="397"/>
                    <a:pt x="264" y="393"/>
                    <a:pt x="265" y="391"/>
                  </a:cubicBezTo>
                  <a:cubicBezTo>
                    <a:pt x="265" y="389"/>
                    <a:pt x="266" y="385"/>
                    <a:pt x="268" y="386"/>
                  </a:cubicBezTo>
                  <a:cubicBezTo>
                    <a:pt x="269" y="387"/>
                    <a:pt x="276" y="398"/>
                    <a:pt x="278" y="397"/>
                  </a:cubicBezTo>
                  <a:cubicBezTo>
                    <a:pt x="281" y="396"/>
                    <a:pt x="284" y="395"/>
                    <a:pt x="283" y="393"/>
                  </a:cubicBezTo>
                  <a:cubicBezTo>
                    <a:pt x="282" y="391"/>
                    <a:pt x="280" y="384"/>
                    <a:pt x="284" y="383"/>
                  </a:cubicBezTo>
                  <a:cubicBezTo>
                    <a:pt x="287" y="381"/>
                    <a:pt x="289" y="376"/>
                    <a:pt x="292" y="375"/>
                  </a:cubicBezTo>
                  <a:cubicBezTo>
                    <a:pt x="295" y="373"/>
                    <a:pt x="299" y="373"/>
                    <a:pt x="301" y="371"/>
                  </a:cubicBezTo>
                  <a:cubicBezTo>
                    <a:pt x="304" y="369"/>
                    <a:pt x="308" y="364"/>
                    <a:pt x="311" y="365"/>
                  </a:cubicBezTo>
                  <a:cubicBezTo>
                    <a:pt x="315" y="366"/>
                    <a:pt x="316" y="369"/>
                    <a:pt x="320" y="369"/>
                  </a:cubicBezTo>
                  <a:cubicBezTo>
                    <a:pt x="323" y="368"/>
                    <a:pt x="325" y="363"/>
                    <a:pt x="329" y="364"/>
                  </a:cubicBezTo>
                  <a:cubicBezTo>
                    <a:pt x="332" y="366"/>
                    <a:pt x="332" y="368"/>
                    <a:pt x="337" y="368"/>
                  </a:cubicBezTo>
                  <a:cubicBezTo>
                    <a:pt x="341" y="368"/>
                    <a:pt x="349" y="370"/>
                    <a:pt x="353" y="374"/>
                  </a:cubicBezTo>
                  <a:cubicBezTo>
                    <a:pt x="357" y="378"/>
                    <a:pt x="358" y="384"/>
                    <a:pt x="359" y="383"/>
                  </a:cubicBezTo>
                  <a:cubicBezTo>
                    <a:pt x="361" y="382"/>
                    <a:pt x="361" y="376"/>
                    <a:pt x="364" y="378"/>
                  </a:cubicBezTo>
                  <a:cubicBezTo>
                    <a:pt x="367" y="380"/>
                    <a:pt x="374" y="386"/>
                    <a:pt x="377" y="384"/>
                  </a:cubicBezTo>
                  <a:cubicBezTo>
                    <a:pt x="379" y="383"/>
                    <a:pt x="385" y="376"/>
                    <a:pt x="388" y="376"/>
                  </a:cubicBezTo>
                  <a:cubicBezTo>
                    <a:pt x="391" y="376"/>
                    <a:pt x="396" y="379"/>
                    <a:pt x="400" y="378"/>
                  </a:cubicBezTo>
                  <a:cubicBezTo>
                    <a:pt x="404" y="378"/>
                    <a:pt x="405" y="374"/>
                    <a:pt x="408" y="375"/>
                  </a:cubicBezTo>
                  <a:cubicBezTo>
                    <a:pt x="411" y="376"/>
                    <a:pt x="415" y="381"/>
                    <a:pt x="418" y="382"/>
                  </a:cubicBezTo>
                  <a:cubicBezTo>
                    <a:pt x="421" y="383"/>
                    <a:pt x="426" y="387"/>
                    <a:pt x="428" y="386"/>
                  </a:cubicBezTo>
                  <a:cubicBezTo>
                    <a:pt x="429" y="385"/>
                    <a:pt x="429" y="380"/>
                    <a:pt x="432" y="381"/>
                  </a:cubicBezTo>
                  <a:cubicBezTo>
                    <a:pt x="435" y="383"/>
                    <a:pt x="445" y="383"/>
                    <a:pt x="448" y="381"/>
                  </a:cubicBezTo>
                  <a:cubicBezTo>
                    <a:pt x="451" y="380"/>
                    <a:pt x="456" y="375"/>
                    <a:pt x="453" y="372"/>
                  </a:cubicBezTo>
                  <a:cubicBezTo>
                    <a:pt x="450" y="368"/>
                    <a:pt x="438" y="365"/>
                    <a:pt x="437" y="362"/>
                  </a:cubicBezTo>
                  <a:cubicBezTo>
                    <a:pt x="436" y="359"/>
                    <a:pt x="437" y="359"/>
                    <a:pt x="441" y="357"/>
                  </a:cubicBezTo>
                  <a:cubicBezTo>
                    <a:pt x="445" y="355"/>
                    <a:pt x="448" y="354"/>
                    <a:pt x="445" y="351"/>
                  </a:cubicBezTo>
                  <a:cubicBezTo>
                    <a:pt x="443" y="347"/>
                    <a:pt x="438" y="347"/>
                    <a:pt x="444" y="345"/>
                  </a:cubicBezTo>
                  <a:cubicBezTo>
                    <a:pt x="450" y="342"/>
                    <a:pt x="465" y="344"/>
                    <a:pt x="459" y="340"/>
                  </a:cubicBezTo>
                  <a:cubicBezTo>
                    <a:pt x="453" y="336"/>
                    <a:pt x="448" y="332"/>
                    <a:pt x="449" y="327"/>
                  </a:cubicBezTo>
                  <a:cubicBezTo>
                    <a:pt x="449" y="323"/>
                    <a:pt x="453" y="324"/>
                    <a:pt x="458" y="325"/>
                  </a:cubicBezTo>
                  <a:cubicBezTo>
                    <a:pt x="463" y="325"/>
                    <a:pt x="479" y="322"/>
                    <a:pt x="486" y="319"/>
                  </a:cubicBezTo>
                  <a:cubicBezTo>
                    <a:pt x="493" y="316"/>
                    <a:pt x="499" y="318"/>
                    <a:pt x="503" y="316"/>
                  </a:cubicBezTo>
                  <a:cubicBezTo>
                    <a:pt x="506" y="314"/>
                    <a:pt x="513" y="313"/>
                    <a:pt x="520" y="312"/>
                  </a:cubicBezTo>
                  <a:cubicBezTo>
                    <a:pt x="526" y="311"/>
                    <a:pt x="540" y="309"/>
                    <a:pt x="545" y="304"/>
                  </a:cubicBezTo>
                  <a:cubicBezTo>
                    <a:pt x="551" y="300"/>
                    <a:pt x="560" y="300"/>
                    <a:pt x="564" y="301"/>
                  </a:cubicBezTo>
                  <a:cubicBezTo>
                    <a:pt x="568" y="302"/>
                    <a:pt x="572" y="300"/>
                    <a:pt x="574" y="302"/>
                  </a:cubicBezTo>
                  <a:cubicBezTo>
                    <a:pt x="576" y="303"/>
                    <a:pt x="580" y="309"/>
                    <a:pt x="581" y="311"/>
                  </a:cubicBezTo>
                  <a:cubicBezTo>
                    <a:pt x="581" y="314"/>
                    <a:pt x="578" y="319"/>
                    <a:pt x="580" y="321"/>
                  </a:cubicBezTo>
                  <a:cubicBezTo>
                    <a:pt x="582" y="322"/>
                    <a:pt x="585" y="324"/>
                    <a:pt x="589" y="322"/>
                  </a:cubicBezTo>
                  <a:cubicBezTo>
                    <a:pt x="592" y="320"/>
                    <a:pt x="596" y="319"/>
                    <a:pt x="597" y="321"/>
                  </a:cubicBezTo>
                  <a:cubicBezTo>
                    <a:pt x="598" y="323"/>
                    <a:pt x="598" y="326"/>
                    <a:pt x="600" y="325"/>
                  </a:cubicBezTo>
                  <a:cubicBezTo>
                    <a:pt x="603" y="323"/>
                    <a:pt x="601" y="322"/>
                    <a:pt x="604" y="323"/>
                  </a:cubicBezTo>
                  <a:cubicBezTo>
                    <a:pt x="607" y="324"/>
                    <a:pt x="610" y="326"/>
                    <a:pt x="612" y="326"/>
                  </a:cubicBezTo>
                  <a:cubicBezTo>
                    <a:pt x="613" y="326"/>
                    <a:pt x="612" y="328"/>
                    <a:pt x="611" y="330"/>
                  </a:cubicBezTo>
                  <a:cubicBezTo>
                    <a:pt x="609" y="332"/>
                    <a:pt x="608" y="335"/>
                    <a:pt x="611" y="334"/>
                  </a:cubicBezTo>
                  <a:cubicBezTo>
                    <a:pt x="615" y="333"/>
                    <a:pt x="621" y="332"/>
                    <a:pt x="624" y="332"/>
                  </a:cubicBezTo>
                  <a:cubicBezTo>
                    <a:pt x="627" y="332"/>
                    <a:pt x="639" y="325"/>
                    <a:pt x="643" y="322"/>
                  </a:cubicBezTo>
                  <a:cubicBezTo>
                    <a:pt x="647" y="320"/>
                    <a:pt x="656" y="317"/>
                    <a:pt x="654" y="320"/>
                  </a:cubicBezTo>
                  <a:cubicBezTo>
                    <a:pt x="651" y="322"/>
                    <a:pt x="651" y="327"/>
                    <a:pt x="654" y="328"/>
                  </a:cubicBezTo>
                  <a:cubicBezTo>
                    <a:pt x="658" y="330"/>
                    <a:pt x="668" y="335"/>
                    <a:pt x="673" y="344"/>
                  </a:cubicBezTo>
                  <a:cubicBezTo>
                    <a:pt x="678" y="352"/>
                    <a:pt x="695" y="384"/>
                    <a:pt x="698" y="382"/>
                  </a:cubicBezTo>
                  <a:cubicBezTo>
                    <a:pt x="701" y="380"/>
                    <a:pt x="704" y="373"/>
                    <a:pt x="707" y="374"/>
                  </a:cubicBezTo>
                  <a:cubicBezTo>
                    <a:pt x="709" y="375"/>
                    <a:pt x="712" y="380"/>
                    <a:pt x="717" y="382"/>
                  </a:cubicBezTo>
                  <a:cubicBezTo>
                    <a:pt x="722" y="385"/>
                    <a:pt x="729" y="381"/>
                    <a:pt x="733" y="380"/>
                  </a:cubicBezTo>
                  <a:cubicBezTo>
                    <a:pt x="736" y="379"/>
                    <a:pt x="741" y="376"/>
                    <a:pt x="745" y="381"/>
                  </a:cubicBezTo>
                  <a:cubicBezTo>
                    <a:pt x="749" y="385"/>
                    <a:pt x="750" y="392"/>
                    <a:pt x="753" y="392"/>
                  </a:cubicBezTo>
                  <a:cubicBezTo>
                    <a:pt x="756" y="393"/>
                    <a:pt x="757" y="394"/>
                    <a:pt x="759" y="396"/>
                  </a:cubicBezTo>
                  <a:cubicBezTo>
                    <a:pt x="760" y="399"/>
                    <a:pt x="761" y="402"/>
                    <a:pt x="767" y="403"/>
                  </a:cubicBezTo>
                  <a:cubicBezTo>
                    <a:pt x="773" y="403"/>
                    <a:pt x="778" y="400"/>
                    <a:pt x="779" y="402"/>
                  </a:cubicBezTo>
                  <a:cubicBezTo>
                    <a:pt x="780" y="403"/>
                    <a:pt x="781" y="409"/>
                    <a:pt x="786" y="409"/>
                  </a:cubicBezTo>
                  <a:cubicBezTo>
                    <a:pt x="791" y="409"/>
                    <a:pt x="796" y="407"/>
                    <a:pt x="799" y="405"/>
                  </a:cubicBezTo>
                  <a:cubicBezTo>
                    <a:pt x="802" y="403"/>
                    <a:pt x="813" y="401"/>
                    <a:pt x="816" y="398"/>
                  </a:cubicBezTo>
                  <a:cubicBezTo>
                    <a:pt x="819" y="394"/>
                    <a:pt x="828" y="391"/>
                    <a:pt x="832" y="388"/>
                  </a:cubicBezTo>
                  <a:cubicBezTo>
                    <a:pt x="837" y="386"/>
                    <a:pt x="847" y="380"/>
                    <a:pt x="851" y="381"/>
                  </a:cubicBezTo>
                  <a:cubicBezTo>
                    <a:pt x="854" y="382"/>
                    <a:pt x="863" y="383"/>
                    <a:pt x="867" y="385"/>
                  </a:cubicBezTo>
                  <a:cubicBezTo>
                    <a:pt x="872" y="386"/>
                    <a:pt x="871" y="391"/>
                    <a:pt x="873" y="392"/>
                  </a:cubicBezTo>
                  <a:cubicBezTo>
                    <a:pt x="876" y="393"/>
                    <a:pt x="879" y="395"/>
                    <a:pt x="883" y="395"/>
                  </a:cubicBezTo>
                  <a:cubicBezTo>
                    <a:pt x="887" y="395"/>
                    <a:pt x="888" y="392"/>
                    <a:pt x="893" y="396"/>
                  </a:cubicBezTo>
                  <a:cubicBezTo>
                    <a:pt x="898" y="399"/>
                    <a:pt x="904" y="402"/>
                    <a:pt x="907" y="399"/>
                  </a:cubicBezTo>
                  <a:cubicBezTo>
                    <a:pt x="910" y="396"/>
                    <a:pt x="917" y="392"/>
                    <a:pt x="916" y="389"/>
                  </a:cubicBezTo>
                  <a:cubicBezTo>
                    <a:pt x="915" y="386"/>
                    <a:pt x="910" y="378"/>
                    <a:pt x="911" y="375"/>
                  </a:cubicBezTo>
                  <a:cubicBezTo>
                    <a:pt x="911" y="372"/>
                    <a:pt x="924" y="360"/>
                    <a:pt x="927" y="360"/>
                  </a:cubicBezTo>
                  <a:cubicBezTo>
                    <a:pt x="929" y="359"/>
                    <a:pt x="934" y="362"/>
                    <a:pt x="937" y="364"/>
                  </a:cubicBezTo>
                  <a:cubicBezTo>
                    <a:pt x="941" y="366"/>
                    <a:pt x="945" y="364"/>
                    <a:pt x="950" y="366"/>
                  </a:cubicBezTo>
                  <a:cubicBezTo>
                    <a:pt x="954" y="367"/>
                    <a:pt x="959" y="369"/>
                    <a:pt x="963" y="371"/>
                  </a:cubicBezTo>
                  <a:cubicBezTo>
                    <a:pt x="967" y="373"/>
                    <a:pt x="968" y="373"/>
                    <a:pt x="969" y="376"/>
                  </a:cubicBezTo>
                  <a:cubicBezTo>
                    <a:pt x="969" y="380"/>
                    <a:pt x="970" y="387"/>
                    <a:pt x="976" y="388"/>
                  </a:cubicBezTo>
                  <a:cubicBezTo>
                    <a:pt x="981" y="390"/>
                    <a:pt x="987" y="393"/>
                    <a:pt x="991" y="393"/>
                  </a:cubicBezTo>
                  <a:cubicBezTo>
                    <a:pt x="995" y="392"/>
                    <a:pt x="1004" y="387"/>
                    <a:pt x="1011" y="388"/>
                  </a:cubicBezTo>
                  <a:cubicBezTo>
                    <a:pt x="1017" y="388"/>
                    <a:pt x="1024" y="391"/>
                    <a:pt x="1026" y="391"/>
                  </a:cubicBezTo>
                  <a:cubicBezTo>
                    <a:pt x="1028" y="391"/>
                    <a:pt x="1032" y="396"/>
                    <a:pt x="1036" y="396"/>
                  </a:cubicBezTo>
                  <a:cubicBezTo>
                    <a:pt x="1041" y="396"/>
                    <a:pt x="1043" y="398"/>
                    <a:pt x="1045" y="400"/>
                  </a:cubicBezTo>
                  <a:cubicBezTo>
                    <a:pt x="1047" y="402"/>
                    <a:pt x="1056" y="407"/>
                    <a:pt x="1060" y="407"/>
                  </a:cubicBezTo>
                  <a:cubicBezTo>
                    <a:pt x="1065" y="407"/>
                    <a:pt x="1073" y="410"/>
                    <a:pt x="1077" y="410"/>
                  </a:cubicBezTo>
                  <a:cubicBezTo>
                    <a:pt x="1081" y="410"/>
                    <a:pt x="1101" y="404"/>
                    <a:pt x="1107" y="402"/>
                  </a:cubicBezTo>
                  <a:cubicBezTo>
                    <a:pt x="1113" y="400"/>
                    <a:pt x="1120" y="394"/>
                    <a:pt x="1124" y="393"/>
                  </a:cubicBezTo>
                  <a:cubicBezTo>
                    <a:pt x="1128" y="391"/>
                    <a:pt x="1135" y="394"/>
                    <a:pt x="1140" y="396"/>
                  </a:cubicBezTo>
                  <a:cubicBezTo>
                    <a:pt x="1146" y="398"/>
                    <a:pt x="1149" y="392"/>
                    <a:pt x="1153" y="394"/>
                  </a:cubicBezTo>
                  <a:cubicBezTo>
                    <a:pt x="1157" y="397"/>
                    <a:pt x="1171" y="403"/>
                    <a:pt x="1172" y="403"/>
                  </a:cubicBezTo>
                  <a:cubicBezTo>
                    <a:pt x="1173" y="403"/>
                    <a:pt x="1184" y="397"/>
                    <a:pt x="1188" y="397"/>
                  </a:cubicBezTo>
                  <a:cubicBezTo>
                    <a:pt x="1191" y="396"/>
                    <a:pt x="1196" y="393"/>
                    <a:pt x="1193" y="390"/>
                  </a:cubicBezTo>
                  <a:cubicBezTo>
                    <a:pt x="1191" y="386"/>
                    <a:pt x="1198" y="377"/>
                    <a:pt x="1200" y="373"/>
                  </a:cubicBezTo>
                  <a:cubicBezTo>
                    <a:pt x="1202" y="370"/>
                    <a:pt x="1207" y="364"/>
                    <a:pt x="1209" y="362"/>
                  </a:cubicBezTo>
                  <a:cubicBezTo>
                    <a:pt x="1211" y="359"/>
                    <a:pt x="1211" y="352"/>
                    <a:pt x="1209" y="351"/>
                  </a:cubicBezTo>
                  <a:cubicBezTo>
                    <a:pt x="1206" y="350"/>
                    <a:pt x="1202" y="349"/>
                    <a:pt x="1203" y="347"/>
                  </a:cubicBezTo>
                  <a:cubicBezTo>
                    <a:pt x="1204" y="346"/>
                    <a:pt x="1212" y="338"/>
                    <a:pt x="1223" y="336"/>
                  </a:cubicBezTo>
                  <a:cubicBezTo>
                    <a:pt x="1234" y="335"/>
                    <a:pt x="1242" y="333"/>
                    <a:pt x="1248" y="334"/>
                  </a:cubicBezTo>
                  <a:cubicBezTo>
                    <a:pt x="1254" y="336"/>
                    <a:pt x="1260" y="339"/>
                    <a:pt x="1263" y="339"/>
                  </a:cubicBezTo>
                  <a:cubicBezTo>
                    <a:pt x="1267" y="339"/>
                    <a:pt x="1276" y="342"/>
                    <a:pt x="1280" y="348"/>
                  </a:cubicBezTo>
                  <a:cubicBezTo>
                    <a:pt x="1285" y="354"/>
                    <a:pt x="1295" y="378"/>
                    <a:pt x="1297" y="382"/>
                  </a:cubicBezTo>
                  <a:cubicBezTo>
                    <a:pt x="1300" y="386"/>
                    <a:pt x="1300" y="396"/>
                    <a:pt x="1301" y="399"/>
                  </a:cubicBezTo>
                  <a:cubicBezTo>
                    <a:pt x="1302" y="401"/>
                    <a:pt x="1308" y="403"/>
                    <a:pt x="1311" y="404"/>
                  </a:cubicBezTo>
                  <a:cubicBezTo>
                    <a:pt x="1315" y="404"/>
                    <a:pt x="1322" y="406"/>
                    <a:pt x="1325" y="408"/>
                  </a:cubicBezTo>
                  <a:cubicBezTo>
                    <a:pt x="1329" y="409"/>
                    <a:pt x="1334" y="413"/>
                    <a:pt x="1337" y="415"/>
                  </a:cubicBezTo>
                  <a:cubicBezTo>
                    <a:pt x="1340" y="417"/>
                    <a:pt x="1339" y="419"/>
                    <a:pt x="1341" y="423"/>
                  </a:cubicBezTo>
                  <a:cubicBezTo>
                    <a:pt x="1343" y="426"/>
                    <a:pt x="1342" y="433"/>
                    <a:pt x="1347" y="434"/>
                  </a:cubicBezTo>
                  <a:cubicBezTo>
                    <a:pt x="1352" y="435"/>
                    <a:pt x="1366" y="435"/>
                    <a:pt x="1368" y="434"/>
                  </a:cubicBezTo>
                  <a:cubicBezTo>
                    <a:pt x="1370" y="432"/>
                    <a:pt x="1370" y="430"/>
                    <a:pt x="1375" y="430"/>
                  </a:cubicBezTo>
                  <a:cubicBezTo>
                    <a:pt x="1379" y="429"/>
                    <a:pt x="1383" y="427"/>
                    <a:pt x="1387" y="426"/>
                  </a:cubicBezTo>
                  <a:cubicBezTo>
                    <a:pt x="1391" y="425"/>
                    <a:pt x="1395" y="426"/>
                    <a:pt x="1395" y="428"/>
                  </a:cubicBezTo>
                  <a:cubicBezTo>
                    <a:pt x="1395" y="430"/>
                    <a:pt x="1398" y="435"/>
                    <a:pt x="1397" y="437"/>
                  </a:cubicBezTo>
                  <a:cubicBezTo>
                    <a:pt x="1395" y="438"/>
                    <a:pt x="1392" y="441"/>
                    <a:pt x="1390" y="444"/>
                  </a:cubicBezTo>
                  <a:cubicBezTo>
                    <a:pt x="1388" y="446"/>
                    <a:pt x="1385" y="456"/>
                    <a:pt x="1384" y="460"/>
                  </a:cubicBezTo>
                  <a:cubicBezTo>
                    <a:pt x="1382" y="465"/>
                    <a:pt x="1376" y="470"/>
                    <a:pt x="1375" y="474"/>
                  </a:cubicBezTo>
                  <a:cubicBezTo>
                    <a:pt x="1374" y="477"/>
                    <a:pt x="1372" y="481"/>
                    <a:pt x="1369" y="479"/>
                  </a:cubicBezTo>
                  <a:cubicBezTo>
                    <a:pt x="1366" y="477"/>
                    <a:pt x="1360" y="474"/>
                    <a:pt x="1359" y="475"/>
                  </a:cubicBezTo>
                  <a:cubicBezTo>
                    <a:pt x="1357" y="476"/>
                    <a:pt x="1350" y="482"/>
                    <a:pt x="1348" y="482"/>
                  </a:cubicBezTo>
                  <a:cubicBezTo>
                    <a:pt x="1345" y="482"/>
                    <a:pt x="1346" y="484"/>
                    <a:pt x="1348" y="489"/>
                  </a:cubicBezTo>
                  <a:cubicBezTo>
                    <a:pt x="1350" y="494"/>
                    <a:pt x="1351" y="498"/>
                    <a:pt x="1350" y="502"/>
                  </a:cubicBezTo>
                  <a:cubicBezTo>
                    <a:pt x="1349" y="505"/>
                    <a:pt x="1351" y="510"/>
                    <a:pt x="1348" y="512"/>
                  </a:cubicBezTo>
                  <a:cubicBezTo>
                    <a:pt x="1345" y="513"/>
                    <a:pt x="1341" y="514"/>
                    <a:pt x="1341" y="51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4" name="Freeform 1362"/>
            <p:cNvSpPr>
              <a:spLocks/>
            </p:cNvSpPr>
            <p:nvPr/>
          </p:nvSpPr>
          <p:spPr bwMode="auto">
            <a:xfrm>
              <a:off x="3898900" y="2306638"/>
              <a:ext cx="161925" cy="95250"/>
            </a:xfrm>
            <a:custGeom>
              <a:avLst/>
              <a:gdLst>
                <a:gd name="T0" fmla="*/ 0 w 85"/>
                <a:gd name="T1" fmla="*/ 181451254 h 50"/>
                <a:gd name="T2" fmla="*/ 79838551 w 85"/>
                <a:gd name="T3" fmla="*/ 127015896 h 50"/>
                <a:gd name="T4" fmla="*/ 119757812 w 85"/>
                <a:gd name="T5" fmla="*/ 79838555 h 50"/>
                <a:gd name="T6" fmla="*/ 148790031 w 85"/>
                <a:gd name="T7" fmla="*/ 90725627 h 50"/>
                <a:gd name="T8" fmla="*/ 195967339 w 85"/>
                <a:gd name="T9" fmla="*/ 90725627 h 50"/>
                <a:gd name="T10" fmla="*/ 188709292 w 85"/>
                <a:gd name="T11" fmla="*/ 61693421 h 50"/>
                <a:gd name="T12" fmla="*/ 235886600 w 85"/>
                <a:gd name="T13" fmla="*/ 50806349 h 50"/>
                <a:gd name="T14" fmla="*/ 254031778 w 85"/>
                <a:gd name="T15" fmla="*/ 36290254 h 50"/>
                <a:gd name="T16" fmla="*/ 268547873 w 85"/>
                <a:gd name="T17" fmla="*/ 25403175 h 50"/>
                <a:gd name="T18" fmla="*/ 279434944 w 85"/>
                <a:gd name="T19" fmla="*/ 3629025 h 50"/>
                <a:gd name="T20" fmla="*/ 308467133 w 85"/>
                <a:gd name="T21" fmla="*/ 29032199 h 50"/>
                <a:gd name="T22" fmla="*/ 308467133 w 85"/>
                <a:gd name="T23" fmla="*/ 29032199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50"/>
                <a:gd name="T38" fmla="*/ 85 w 8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50">
                  <a:moveTo>
                    <a:pt x="0" y="50"/>
                  </a:moveTo>
                  <a:cubicBezTo>
                    <a:pt x="4" y="42"/>
                    <a:pt x="19" y="37"/>
                    <a:pt x="22" y="35"/>
                  </a:cubicBezTo>
                  <a:cubicBezTo>
                    <a:pt x="25" y="33"/>
                    <a:pt x="33" y="22"/>
                    <a:pt x="33" y="22"/>
                  </a:cubicBezTo>
                  <a:cubicBezTo>
                    <a:pt x="34" y="22"/>
                    <a:pt x="37" y="21"/>
                    <a:pt x="41" y="25"/>
                  </a:cubicBezTo>
                  <a:cubicBezTo>
                    <a:pt x="46" y="28"/>
                    <a:pt x="52" y="25"/>
                    <a:pt x="54" y="25"/>
                  </a:cubicBezTo>
                  <a:cubicBezTo>
                    <a:pt x="55" y="24"/>
                    <a:pt x="54" y="20"/>
                    <a:pt x="52" y="17"/>
                  </a:cubicBezTo>
                  <a:cubicBezTo>
                    <a:pt x="51" y="15"/>
                    <a:pt x="63" y="14"/>
                    <a:pt x="65" y="14"/>
                  </a:cubicBezTo>
                  <a:cubicBezTo>
                    <a:pt x="67" y="14"/>
                    <a:pt x="67" y="9"/>
                    <a:pt x="70" y="10"/>
                  </a:cubicBezTo>
                  <a:cubicBezTo>
                    <a:pt x="73" y="10"/>
                    <a:pt x="73" y="9"/>
                    <a:pt x="74" y="7"/>
                  </a:cubicBezTo>
                  <a:cubicBezTo>
                    <a:pt x="76" y="4"/>
                    <a:pt x="74" y="2"/>
                    <a:pt x="77" y="1"/>
                  </a:cubicBezTo>
                  <a:cubicBezTo>
                    <a:pt x="80" y="0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5" name="Freeform 1363"/>
            <p:cNvSpPr>
              <a:spLocks/>
            </p:cNvSpPr>
            <p:nvPr/>
          </p:nvSpPr>
          <p:spPr bwMode="auto">
            <a:xfrm>
              <a:off x="2665413" y="2089150"/>
              <a:ext cx="1130300" cy="833438"/>
            </a:xfrm>
            <a:custGeom>
              <a:avLst/>
              <a:gdLst>
                <a:gd name="T0" fmla="*/ 1946637847 w 592"/>
                <a:gd name="T1" fmla="*/ 120032233 h 437"/>
                <a:gd name="T2" fmla="*/ 2030482875 w 592"/>
                <a:gd name="T3" fmla="*/ 134582141 h 437"/>
                <a:gd name="T4" fmla="*/ 2147134751 w 592"/>
                <a:gd name="T5" fmla="*/ 203690724 h 437"/>
                <a:gd name="T6" fmla="*/ 1979447082 w 592"/>
                <a:gd name="T7" fmla="*/ 250975504 h 437"/>
                <a:gd name="T8" fmla="*/ 1837275640 w 592"/>
                <a:gd name="T9" fmla="*/ 312812009 h 437"/>
                <a:gd name="T10" fmla="*/ 1768014244 w 592"/>
                <a:gd name="T11" fmla="*/ 367370714 h 437"/>
                <a:gd name="T12" fmla="*/ 1480028434 w 592"/>
                <a:gd name="T13" fmla="*/ 476491939 h 437"/>
                <a:gd name="T14" fmla="*/ 1363376558 w 592"/>
                <a:gd name="T15" fmla="*/ 483765924 h 437"/>
                <a:gd name="T16" fmla="*/ 1199334201 w 592"/>
                <a:gd name="T17" fmla="*/ 429205312 h 437"/>
                <a:gd name="T18" fmla="*/ 1009772277 w 592"/>
                <a:gd name="T19" fmla="*/ 381920592 h 437"/>
                <a:gd name="T20" fmla="*/ 823858767 w 592"/>
                <a:gd name="T21" fmla="*/ 287349245 h 437"/>
                <a:gd name="T22" fmla="*/ 801985944 w 592"/>
                <a:gd name="T23" fmla="*/ 218240602 h 437"/>
                <a:gd name="T24" fmla="*/ 740014217 w 592"/>
                <a:gd name="T25" fmla="*/ 116395240 h 437"/>
                <a:gd name="T26" fmla="*/ 663461244 w 592"/>
                <a:gd name="T27" fmla="*/ 40010749 h 437"/>
                <a:gd name="T28" fmla="*/ 605134352 w 592"/>
                <a:gd name="T29" fmla="*/ 87295484 h 437"/>
                <a:gd name="T30" fmla="*/ 565035448 w 592"/>
                <a:gd name="T31" fmla="*/ 167316983 h 437"/>
                <a:gd name="T32" fmla="*/ 484837522 w 592"/>
                <a:gd name="T33" fmla="*/ 178229868 h 437"/>
                <a:gd name="T34" fmla="*/ 419219052 w 592"/>
                <a:gd name="T35" fmla="*/ 258251396 h 437"/>
                <a:gd name="T36" fmla="*/ 375475314 w 592"/>
                <a:gd name="T37" fmla="*/ 280075260 h 437"/>
                <a:gd name="T38" fmla="*/ 320795165 w 592"/>
                <a:gd name="T39" fmla="*/ 345546850 h 437"/>
                <a:gd name="T40" fmla="*/ 313503588 w 592"/>
                <a:gd name="T41" fmla="*/ 469216046 h 437"/>
                <a:gd name="T42" fmla="*/ 211432898 w 592"/>
                <a:gd name="T43" fmla="*/ 520139785 h 437"/>
                <a:gd name="T44" fmla="*/ 127588347 w 592"/>
                <a:gd name="T45" fmla="*/ 560150520 h 437"/>
                <a:gd name="T46" fmla="*/ 80197837 w 592"/>
                <a:gd name="T47" fmla="*/ 560150520 h 437"/>
                <a:gd name="T48" fmla="*/ 18226087 w 592"/>
                <a:gd name="T49" fmla="*/ 603798247 h 437"/>
                <a:gd name="T50" fmla="*/ 58326908 w 592"/>
                <a:gd name="T51" fmla="*/ 669269837 h 437"/>
                <a:gd name="T52" fmla="*/ 69263334 w 592"/>
                <a:gd name="T53" fmla="*/ 749291306 h 437"/>
                <a:gd name="T54" fmla="*/ 185915240 w 592"/>
                <a:gd name="T55" fmla="*/ 843862653 h 437"/>
                <a:gd name="T56" fmla="*/ 222369309 w 592"/>
                <a:gd name="T57" fmla="*/ 829312775 h 437"/>
                <a:gd name="T58" fmla="*/ 313503588 w 592"/>
                <a:gd name="T59" fmla="*/ 862049524 h 437"/>
                <a:gd name="T60" fmla="*/ 247886967 w 592"/>
                <a:gd name="T61" fmla="*/ 931158107 h 437"/>
                <a:gd name="T62" fmla="*/ 247886967 w 592"/>
                <a:gd name="T63" fmla="*/ 1000268836 h 437"/>
                <a:gd name="T64" fmla="*/ 247886967 w 592"/>
                <a:gd name="T65" fmla="*/ 1051190548 h 437"/>
                <a:gd name="T66" fmla="*/ 309858753 w 592"/>
                <a:gd name="T67" fmla="*/ 1091201283 h 437"/>
                <a:gd name="T68" fmla="*/ 390056560 w 592"/>
                <a:gd name="T69" fmla="*/ 1102114168 h 437"/>
                <a:gd name="T70" fmla="*/ 473901110 w 592"/>
                <a:gd name="T71" fmla="*/ 1171222752 h 437"/>
                <a:gd name="T72" fmla="*/ 543162625 w 592"/>
                <a:gd name="T73" fmla="*/ 1222146371 h 437"/>
                <a:gd name="T74" fmla="*/ 605134352 w 592"/>
                <a:gd name="T75" fmla="*/ 1229420357 h 437"/>
                <a:gd name="T76" fmla="*/ 703560148 w 592"/>
                <a:gd name="T77" fmla="*/ 1233057350 h 437"/>
                <a:gd name="T78" fmla="*/ 769176709 w 592"/>
                <a:gd name="T79" fmla="*/ 1222146371 h 437"/>
                <a:gd name="T80" fmla="*/ 856666093 w 592"/>
                <a:gd name="T81" fmla="*/ 1233057350 h 437"/>
                <a:gd name="T82" fmla="*/ 951447055 w 592"/>
                <a:gd name="T83" fmla="*/ 1160311773 h 437"/>
                <a:gd name="T84" fmla="*/ 1038936678 w 592"/>
                <a:gd name="T85" fmla="*/ 1178498644 h 437"/>
                <a:gd name="T86" fmla="*/ 1086327159 w 592"/>
                <a:gd name="T87" fmla="*/ 1207596493 h 437"/>
                <a:gd name="T88" fmla="*/ 1137362474 w 592"/>
                <a:gd name="T89" fmla="*/ 1269431091 h 437"/>
                <a:gd name="T90" fmla="*/ 1126426062 w 592"/>
                <a:gd name="T91" fmla="*/ 1345815567 h 437"/>
                <a:gd name="T92" fmla="*/ 1082680415 w 592"/>
                <a:gd name="T93" fmla="*/ 1411287158 h 437"/>
                <a:gd name="T94" fmla="*/ 1144652142 w 592"/>
                <a:gd name="T95" fmla="*/ 1433111021 h 437"/>
                <a:gd name="T96" fmla="*/ 1170169800 w 592"/>
                <a:gd name="T97" fmla="*/ 1484034641 h 437"/>
                <a:gd name="T98" fmla="*/ 1195687457 w 592"/>
                <a:gd name="T99" fmla="*/ 1553143224 h 437"/>
                <a:gd name="T100" fmla="*/ 1272240430 w 592"/>
                <a:gd name="T101" fmla="*/ 1578604081 h 437"/>
                <a:gd name="T102" fmla="*/ 1286823585 w 592"/>
                <a:gd name="T103" fmla="*/ 1513132490 h 437"/>
                <a:gd name="T104" fmla="*/ 1348793403 w 592"/>
                <a:gd name="T105" fmla="*/ 1505858505 h 437"/>
                <a:gd name="T106" fmla="*/ 1396183884 w 592"/>
                <a:gd name="T107" fmla="*/ 1502221512 h 437"/>
                <a:gd name="T108" fmla="*/ 1465447188 w 592"/>
                <a:gd name="T109" fmla="*/ 1480397648 h 437"/>
                <a:gd name="T110" fmla="*/ 1534708583 w 592"/>
                <a:gd name="T111" fmla="*/ 1542232246 h 4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2"/>
                <a:gd name="T169" fmla="*/ 0 h 437"/>
                <a:gd name="T170" fmla="*/ 592 w 592"/>
                <a:gd name="T171" fmla="*/ 437 h 4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2" h="437">
                  <a:moveTo>
                    <a:pt x="548" y="0"/>
                  </a:moveTo>
                  <a:cubicBezTo>
                    <a:pt x="548" y="0"/>
                    <a:pt x="537" y="24"/>
                    <a:pt x="536" y="26"/>
                  </a:cubicBezTo>
                  <a:cubicBezTo>
                    <a:pt x="536" y="29"/>
                    <a:pt x="533" y="31"/>
                    <a:pt x="534" y="33"/>
                  </a:cubicBezTo>
                  <a:cubicBezTo>
                    <a:pt x="534" y="35"/>
                    <a:pt x="537" y="38"/>
                    <a:pt x="538" y="37"/>
                  </a:cubicBezTo>
                  <a:cubicBezTo>
                    <a:pt x="540" y="36"/>
                    <a:pt x="540" y="33"/>
                    <a:pt x="546" y="35"/>
                  </a:cubicBezTo>
                  <a:cubicBezTo>
                    <a:pt x="553" y="36"/>
                    <a:pt x="555" y="39"/>
                    <a:pt x="557" y="37"/>
                  </a:cubicBezTo>
                  <a:cubicBezTo>
                    <a:pt x="559" y="36"/>
                    <a:pt x="562" y="33"/>
                    <a:pt x="565" y="33"/>
                  </a:cubicBezTo>
                  <a:cubicBezTo>
                    <a:pt x="569" y="33"/>
                    <a:pt x="574" y="33"/>
                    <a:pt x="579" y="39"/>
                  </a:cubicBezTo>
                  <a:cubicBezTo>
                    <a:pt x="585" y="45"/>
                    <a:pt x="592" y="56"/>
                    <a:pt x="589" y="56"/>
                  </a:cubicBezTo>
                  <a:cubicBezTo>
                    <a:pt x="587" y="56"/>
                    <a:pt x="582" y="54"/>
                    <a:pt x="576" y="54"/>
                  </a:cubicBezTo>
                  <a:cubicBezTo>
                    <a:pt x="571" y="54"/>
                    <a:pt x="550" y="59"/>
                    <a:pt x="547" y="60"/>
                  </a:cubicBezTo>
                  <a:cubicBezTo>
                    <a:pt x="545" y="62"/>
                    <a:pt x="545" y="67"/>
                    <a:pt x="543" y="69"/>
                  </a:cubicBezTo>
                  <a:cubicBezTo>
                    <a:pt x="540" y="71"/>
                    <a:pt x="535" y="76"/>
                    <a:pt x="531" y="76"/>
                  </a:cubicBezTo>
                  <a:cubicBezTo>
                    <a:pt x="528" y="76"/>
                    <a:pt x="522" y="75"/>
                    <a:pt x="519" y="77"/>
                  </a:cubicBezTo>
                  <a:cubicBezTo>
                    <a:pt x="517" y="79"/>
                    <a:pt x="510" y="87"/>
                    <a:pt x="504" y="86"/>
                  </a:cubicBezTo>
                  <a:cubicBezTo>
                    <a:pt x="498" y="85"/>
                    <a:pt x="492" y="80"/>
                    <a:pt x="487" y="81"/>
                  </a:cubicBezTo>
                  <a:cubicBezTo>
                    <a:pt x="482" y="82"/>
                    <a:pt x="479" y="89"/>
                    <a:pt x="479" y="92"/>
                  </a:cubicBezTo>
                  <a:cubicBezTo>
                    <a:pt x="480" y="95"/>
                    <a:pt x="485" y="99"/>
                    <a:pt x="485" y="101"/>
                  </a:cubicBezTo>
                  <a:cubicBezTo>
                    <a:pt x="485" y="103"/>
                    <a:pt x="479" y="105"/>
                    <a:pt x="474" y="108"/>
                  </a:cubicBezTo>
                  <a:cubicBezTo>
                    <a:pt x="470" y="110"/>
                    <a:pt x="466" y="123"/>
                    <a:pt x="454" y="124"/>
                  </a:cubicBezTo>
                  <a:cubicBezTo>
                    <a:pt x="441" y="125"/>
                    <a:pt x="419" y="123"/>
                    <a:pt x="406" y="131"/>
                  </a:cubicBezTo>
                  <a:cubicBezTo>
                    <a:pt x="393" y="138"/>
                    <a:pt x="394" y="137"/>
                    <a:pt x="392" y="137"/>
                  </a:cubicBezTo>
                  <a:cubicBezTo>
                    <a:pt x="390" y="136"/>
                    <a:pt x="387" y="133"/>
                    <a:pt x="385" y="133"/>
                  </a:cubicBezTo>
                  <a:cubicBezTo>
                    <a:pt x="382" y="133"/>
                    <a:pt x="380" y="135"/>
                    <a:pt x="374" y="133"/>
                  </a:cubicBezTo>
                  <a:cubicBezTo>
                    <a:pt x="368" y="130"/>
                    <a:pt x="362" y="130"/>
                    <a:pt x="359" y="128"/>
                  </a:cubicBezTo>
                  <a:cubicBezTo>
                    <a:pt x="355" y="126"/>
                    <a:pt x="351" y="121"/>
                    <a:pt x="348" y="120"/>
                  </a:cubicBezTo>
                  <a:cubicBezTo>
                    <a:pt x="345" y="120"/>
                    <a:pt x="331" y="118"/>
                    <a:pt x="329" y="118"/>
                  </a:cubicBezTo>
                  <a:cubicBezTo>
                    <a:pt x="327" y="118"/>
                    <a:pt x="313" y="120"/>
                    <a:pt x="306" y="120"/>
                  </a:cubicBezTo>
                  <a:cubicBezTo>
                    <a:pt x="299" y="119"/>
                    <a:pt x="286" y="120"/>
                    <a:pt x="285" y="117"/>
                  </a:cubicBezTo>
                  <a:cubicBezTo>
                    <a:pt x="283" y="115"/>
                    <a:pt x="280" y="112"/>
                    <a:pt x="277" y="105"/>
                  </a:cubicBezTo>
                  <a:cubicBezTo>
                    <a:pt x="273" y="98"/>
                    <a:pt x="265" y="94"/>
                    <a:pt x="263" y="93"/>
                  </a:cubicBezTo>
                  <a:cubicBezTo>
                    <a:pt x="262" y="91"/>
                    <a:pt x="254" y="83"/>
                    <a:pt x="249" y="82"/>
                  </a:cubicBezTo>
                  <a:cubicBezTo>
                    <a:pt x="243" y="81"/>
                    <a:pt x="232" y="82"/>
                    <a:pt x="226" y="79"/>
                  </a:cubicBezTo>
                  <a:cubicBezTo>
                    <a:pt x="221" y="77"/>
                    <a:pt x="216" y="76"/>
                    <a:pt x="218" y="72"/>
                  </a:cubicBezTo>
                  <a:cubicBezTo>
                    <a:pt x="220" y="69"/>
                    <a:pt x="222" y="66"/>
                    <a:pt x="221" y="64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0" y="59"/>
                    <a:pt x="223" y="57"/>
                    <a:pt x="221" y="54"/>
                  </a:cubicBezTo>
                  <a:cubicBezTo>
                    <a:pt x="219" y="52"/>
                    <a:pt x="217" y="46"/>
                    <a:pt x="214" y="42"/>
                  </a:cubicBezTo>
                  <a:cubicBezTo>
                    <a:pt x="212" y="37"/>
                    <a:pt x="209" y="34"/>
                    <a:pt x="203" y="32"/>
                  </a:cubicBezTo>
                  <a:cubicBezTo>
                    <a:pt x="198" y="30"/>
                    <a:pt x="187" y="26"/>
                    <a:pt x="184" y="20"/>
                  </a:cubicBezTo>
                  <a:cubicBezTo>
                    <a:pt x="182" y="14"/>
                    <a:pt x="182" y="11"/>
                    <a:pt x="182" y="11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1" y="12"/>
                    <a:pt x="180" y="12"/>
                    <a:pt x="179" y="12"/>
                  </a:cubicBezTo>
                  <a:cubicBezTo>
                    <a:pt x="177" y="13"/>
                    <a:pt x="175" y="14"/>
                    <a:pt x="171" y="16"/>
                  </a:cubicBezTo>
                  <a:cubicBezTo>
                    <a:pt x="170" y="16"/>
                    <a:pt x="169" y="23"/>
                    <a:pt x="166" y="24"/>
                  </a:cubicBezTo>
                  <a:cubicBezTo>
                    <a:pt x="163" y="26"/>
                    <a:pt x="158" y="24"/>
                    <a:pt x="156" y="29"/>
                  </a:cubicBezTo>
                  <a:cubicBezTo>
                    <a:pt x="154" y="33"/>
                    <a:pt x="154" y="38"/>
                    <a:pt x="156" y="40"/>
                  </a:cubicBezTo>
                  <a:cubicBezTo>
                    <a:pt x="159" y="42"/>
                    <a:pt x="158" y="44"/>
                    <a:pt x="155" y="46"/>
                  </a:cubicBezTo>
                  <a:cubicBezTo>
                    <a:pt x="153" y="48"/>
                    <a:pt x="147" y="51"/>
                    <a:pt x="146" y="51"/>
                  </a:cubicBezTo>
                  <a:cubicBezTo>
                    <a:pt x="145" y="51"/>
                    <a:pt x="144" y="49"/>
                    <a:pt x="142" y="49"/>
                  </a:cubicBezTo>
                  <a:cubicBezTo>
                    <a:pt x="139" y="49"/>
                    <a:pt x="137" y="51"/>
                    <a:pt x="133" y="49"/>
                  </a:cubicBezTo>
                  <a:cubicBezTo>
                    <a:pt x="130" y="48"/>
                    <a:pt x="126" y="43"/>
                    <a:pt x="125" y="44"/>
                  </a:cubicBezTo>
                  <a:cubicBezTo>
                    <a:pt x="123" y="46"/>
                    <a:pt x="122" y="54"/>
                    <a:pt x="120" y="57"/>
                  </a:cubicBezTo>
                  <a:cubicBezTo>
                    <a:pt x="118" y="60"/>
                    <a:pt x="114" y="69"/>
                    <a:pt x="115" y="71"/>
                  </a:cubicBezTo>
                  <a:cubicBezTo>
                    <a:pt x="115" y="73"/>
                    <a:pt x="119" y="76"/>
                    <a:pt x="119" y="77"/>
                  </a:cubicBezTo>
                  <a:cubicBezTo>
                    <a:pt x="119" y="78"/>
                    <a:pt x="113" y="81"/>
                    <a:pt x="110" y="79"/>
                  </a:cubicBezTo>
                  <a:cubicBezTo>
                    <a:pt x="107" y="78"/>
                    <a:pt x="105" y="77"/>
                    <a:pt x="103" y="77"/>
                  </a:cubicBezTo>
                  <a:cubicBezTo>
                    <a:pt x="101" y="77"/>
                    <a:pt x="84" y="81"/>
                    <a:pt x="83" y="82"/>
                  </a:cubicBezTo>
                  <a:cubicBezTo>
                    <a:pt x="82" y="82"/>
                    <a:pt x="84" y="82"/>
                    <a:pt x="86" y="84"/>
                  </a:cubicBezTo>
                  <a:cubicBezTo>
                    <a:pt x="87" y="85"/>
                    <a:pt x="88" y="92"/>
                    <a:pt x="88" y="95"/>
                  </a:cubicBezTo>
                  <a:cubicBezTo>
                    <a:pt x="89" y="99"/>
                    <a:pt x="97" y="109"/>
                    <a:pt x="96" y="110"/>
                  </a:cubicBezTo>
                  <a:cubicBezTo>
                    <a:pt x="94" y="112"/>
                    <a:pt x="87" y="116"/>
                    <a:pt x="86" y="121"/>
                  </a:cubicBezTo>
                  <a:cubicBezTo>
                    <a:pt x="85" y="125"/>
                    <a:pt x="87" y="128"/>
                    <a:pt x="86" y="129"/>
                  </a:cubicBezTo>
                  <a:cubicBezTo>
                    <a:pt x="84" y="130"/>
                    <a:pt x="77" y="132"/>
                    <a:pt x="74" y="134"/>
                  </a:cubicBezTo>
                  <a:cubicBezTo>
                    <a:pt x="72" y="135"/>
                    <a:pt x="65" y="139"/>
                    <a:pt x="64" y="141"/>
                  </a:cubicBezTo>
                  <a:cubicBezTo>
                    <a:pt x="62" y="142"/>
                    <a:pt x="60" y="143"/>
                    <a:pt x="58" y="143"/>
                  </a:cubicBezTo>
                  <a:cubicBezTo>
                    <a:pt x="57" y="143"/>
                    <a:pt x="47" y="143"/>
                    <a:pt x="44" y="147"/>
                  </a:cubicBezTo>
                  <a:cubicBezTo>
                    <a:pt x="40" y="150"/>
                    <a:pt x="40" y="154"/>
                    <a:pt x="38" y="154"/>
                  </a:cubicBezTo>
                  <a:cubicBezTo>
                    <a:pt x="37" y="154"/>
                    <a:pt x="37" y="152"/>
                    <a:pt x="35" y="154"/>
                  </a:cubicBezTo>
                  <a:cubicBezTo>
                    <a:pt x="33" y="155"/>
                    <a:pt x="31" y="156"/>
                    <a:pt x="30" y="156"/>
                  </a:cubicBezTo>
                  <a:cubicBezTo>
                    <a:pt x="29" y="155"/>
                    <a:pt x="30" y="152"/>
                    <a:pt x="27" y="153"/>
                  </a:cubicBezTo>
                  <a:cubicBezTo>
                    <a:pt x="25" y="154"/>
                    <a:pt x="24" y="154"/>
                    <a:pt x="22" y="154"/>
                  </a:cubicBezTo>
                  <a:cubicBezTo>
                    <a:pt x="19" y="154"/>
                    <a:pt x="19" y="153"/>
                    <a:pt x="17" y="154"/>
                  </a:cubicBezTo>
                  <a:cubicBezTo>
                    <a:pt x="15" y="155"/>
                    <a:pt x="10" y="159"/>
                    <a:pt x="8" y="160"/>
                  </a:cubicBezTo>
                  <a:cubicBezTo>
                    <a:pt x="6" y="161"/>
                    <a:pt x="7" y="164"/>
                    <a:pt x="5" y="166"/>
                  </a:cubicBezTo>
                  <a:cubicBezTo>
                    <a:pt x="4" y="169"/>
                    <a:pt x="0" y="174"/>
                    <a:pt x="1" y="177"/>
                  </a:cubicBezTo>
                  <a:cubicBezTo>
                    <a:pt x="2" y="179"/>
                    <a:pt x="8" y="183"/>
                    <a:pt x="11" y="183"/>
                  </a:cubicBezTo>
                  <a:cubicBezTo>
                    <a:pt x="14" y="183"/>
                    <a:pt x="16" y="181"/>
                    <a:pt x="16" y="184"/>
                  </a:cubicBezTo>
                  <a:cubicBezTo>
                    <a:pt x="16" y="188"/>
                    <a:pt x="17" y="192"/>
                    <a:pt x="19" y="194"/>
                  </a:cubicBezTo>
                  <a:cubicBezTo>
                    <a:pt x="20" y="197"/>
                    <a:pt x="22" y="199"/>
                    <a:pt x="21" y="201"/>
                  </a:cubicBezTo>
                  <a:cubicBezTo>
                    <a:pt x="20" y="202"/>
                    <a:pt x="17" y="205"/>
                    <a:pt x="19" y="206"/>
                  </a:cubicBezTo>
                  <a:cubicBezTo>
                    <a:pt x="21" y="207"/>
                    <a:pt x="31" y="211"/>
                    <a:pt x="31" y="215"/>
                  </a:cubicBezTo>
                  <a:cubicBezTo>
                    <a:pt x="32" y="218"/>
                    <a:pt x="33" y="223"/>
                    <a:pt x="37" y="225"/>
                  </a:cubicBezTo>
                  <a:cubicBezTo>
                    <a:pt x="39" y="226"/>
                    <a:pt x="46" y="229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2" y="231"/>
                    <a:pt x="54" y="230"/>
                    <a:pt x="55" y="230"/>
                  </a:cubicBezTo>
                  <a:cubicBezTo>
                    <a:pt x="61" y="230"/>
                    <a:pt x="57" y="230"/>
                    <a:pt x="61" y="228"/>
                  </a:cubicBezTo>
                  <a:cubicBezTo>
                    <a:pt x="65" y="225"/>
                    <a:pt x="67" y="223"/>
                    <a:pt x="73" y="224"/>
                  </a:cubicBezTo>
                  <a:cubicBezTo>
                    <a:pt x="80" y="225"/>
                    <a:pt x="80" y="227"/>
                    <a:pt x="83" y="230"/>
                  </a:cubicBezTo>
                  <a:cubicBezTo>
                    <a:pt x="86" y="233"/>
                    <a:pt x="86" y="233"/>
                    <a:pt x="86" y="237"/>
                  </a:cubicBezTo>
                  <a:cubicBezTo>
                    <a:pt x="87" y="241"/>
                    <a:pt x="81" y="242"/>
                    <a:pt x="79" y="244"/>
                  </a:cubicBezTo>
                  <a:cubicBezTo>
                    <a:pt x="77" y="246"/>
                    <a:pt x="78" y="248"/>
                    <a:pt x="76" y="251"/>
                  </a:cubicBezTo>
                  <a:cubicBezTo>
                    <a:pt x="75" y="254"/>
                    <a:pt x="69" y="253"/>
                    <a:pt x="68" y="256"/>
                  </a:cubicBezTo>
                  <a:cubicBezTo>
                    <a:pt x="68" y="260"/>
                    <a:pt x="72" y="261"/>
                    <a:pt x="76" y="264"/>
                  </a:cubicBezTo>
                  <a:cubicBezTo>
                    <a:pt x="80" y="268"/>
                    <a:pt x="77" y="269"/>
                    <a:pt x="77" y="272"/>
                  </a:cubicBezTo>
                  <a:cubicBezTo>
                    <a:pt x="77" y="274"/>
                    <a:pt x="71" y="276"/>
                    <a:pt x="68" y="275"/>
                  </a:cubicBezTo>
                  <a:cubicBezTo>
                    <a:pt x="65" y="273"/>
                    <a:pt x="62" y="273"/>
                    <a:pt x="61" y="275"/>
                  </a:cubicBezTo>
                  <a:cubicBezTo>
                    <a:pt x="61" y="276"/>
                    <a:pt x="63" y="277"/>
                    <a:pt x="66" y="280"/>
                  </a:cubicBezTo>
                  <a:cubicBezTo>
                    <a:pt x="69" y="284"/>
                    <a:pt x="67" y="286"/>
                    <a:pt x="68" y="289"/>
                  </a:cubicBezTo>
                  <a:cubicBezTo>
                    <a:pt x="68" y="291"/>
                    <a:pt x="69" y="289"/>
                    <a:pt x="74" y="291"/>
                  </a:cubicBezTo>
                  <a:cubicBezTo>
                    <a:pt x="79" y="294"/>
                    <a:pt x="76" y="295"/>
                    <a:pt x="79" y="296"/>
                  </a:cubicBezTo>
                  <a:cubicBezTo>
                    <a:pt x="83" y="297"/>
                    <a:pt x="81" y="296"/>
                    <a:pt x="85" y="300"/>
                  </a:cubicBezTo>
                  <a:cubicBezTo>
                    <a:pt x="89" y="303"/>
                    <a:pt x="95" y="307"/>
                    <a:pt x="97" y="308"/>
                  </a:cubicBezTo>
                  <a:cubicBezTo>
                    <a:pt x="100" y="310"/>
                    <a:pt x="101" y="309"/>
                    <a:pt x="101" y="306"/>
                  </a:cubicBezTo>
                  <a:cubicBezTo>
                    <a:pt x="101" y="303"/>
                    <a:pt x="104" y="303"/>
                    <a:pt x="107" y="303"/>
                  </a:cubicBezTo>
                  <a:cubicBezTo>
                    <a:pt x="111" y="303"/>
                    <a:pt x="112" y="308"/>
                    <a:pt x="115" y="311"/>
                  </a:cubicBezTo>
                  <a:cubicBezTo>
                    <a:pt x="117" y="313"/>
                    <a:pt x="120" y="315"/>
                    <a:pt x="124" y="319"/>
                  </a:cubicBezTo>
                  <a:cubicBezTo>
                    <a:pt x="127" y="322"/>
                    <a:pt x="127" y="322"/>
                    <a:pt x="130" y="322"/>
                  </a:cubicBezTo>
                  <a:cubicBezTo>
                    <a:pt x="134" y="322"/>
                    <a:pt x="134" y="323"/>
                    <a:pt x="136" y="326"/>
                  </a:cubicBezTo>
                  <a:cubicBezTo>
                    <a:pt x="139" y="330"/>
                    <a:pt x="145" y="331"/>
                    <a:pt x="145" y="331"/>
                  </a:cubicBezTo>
                  <a:cubicBezTo>
                    <a:pt x="145" y="331"/>
                    <a:pt x="147" y="333"/>
                    <a:pt x="149" y="336"/>
                  </a:cubicBezTo>
                  <a:cubicBezTo>
                    <a:pt x="150" y="339"/>
                    <a:pt x="154" y="334"/>
                    <a:pt x="155" y="334"/>
                  </a:cubicBezTo>
                  <a:cubicBezTo>
                    <a:pt x="156" y="334"/>
                    <a:pt x="159" y="337"/>
                    <a:pt x="161" y="338"/>
                  </a:cubicBezTo>
                  <a:cubicBezTo>
                    <a:pt x="163" y="340"/>
                    <a:pt x="164" y="338"/>
                    <a:pt x="166" y="338"/>
                  </a:cubicBezTo>
                  <a:cubicBezTo>
                    <a:pt x="168" y="337"/>
                    <a:pt x="168" y="337"/>
                    <a:pt x="170" y="340"/>
                  </a:cubicBezTo>
                  <a:cubicBezTo>
                    <a:pt x="172" y="342"/>
                    <a:pt x="181" y="341"/>
                    <a:pt x="184" y="341"/>
                  </a:cubicBezTo>
                  <a:cubicBezTo>
                    <a:pt x="186" y="341"/>
                    <a:pt x="189" y="340"/>
                    <a:pt x="193" y="339"/>
                  </a:cubicBezTo>
                  <a:cubicBezTo>
                    <a:pt x="196" y="338"/>
                    <a:pt x="193" y="347"/>
                    <a:pt x="194" y="345"/>
                  </a:cubicBezTo>
                  <a:cubicBezTo>
                    <a:pt x="196" y="343"/>
                    <a:pt x="204" y="336"/>
                    <a:pt x="205" y="335"/>
                  </a:cubicBezTo>
                  <a:cubicBezTo>
                    <a:pt x="207" y="334"/>
                    <a:pt x="208" y="334"/>
                    <a:pt x="211" y="336"/>
                  </a:cubicBezTo>
                  <a:cubicBezTo>
                    <a:pt x="214" y="337"/>
                    <a:pt x="215" y="340"/>
                    <a:pt x="218" y="340"/>
                  </a:cubicBezTo>
                  <a:cubicBezTo>
                    <a:pt x="220" y="341"/>
                    <a:pt x="225" y="338"/>
                    <a:pt x="228" y="339"/>
                  </a:cubicBezTo>
                  <a:cubicBezTo>
                    <a:pt x="231" y="340"/>
                    <a:pt x="233" y="339"/>
                    <a:pt x="235" y="339"/>
                  </a:cubicBezTo>
                  <a:cubicBezTo>
                    <a:pt x="238" y="339"/>
                    <a:pt x="241" y="335"/>
                    <a:pt x="243" y="333"/>
                  </a:cubicBezTo>
                  <a:cubicBezTo>
                    <a:pt x="245" y="331"/>
                    <a:pt x="246" y="328"/>
                    <a:pt x="250" y="328"/>
                  </a:cubicBezTo>
                  <a:cubicBezTo>
                    <a:pt x="254" y="328"/>
                    <a:pt x="259" y="320"/>
                    <a:pt x="261" y="319"/>
                  </a:cubicBezTo>
                  <a:cubicBezTo>
                    <a:pt x="262" y="319"/>
                    <a:pt x="266" y="321"/>
                    <a:pt x="270" y="323"/>
                  </a:cubicBezTo>
                  <a:cubicBezTo>
                    <a:pt x="273" y="325"/>
                    <a:pt x="277" y="319"/>
                    <a:pt x="278" y="319"/>
                  </a:cubicBezTo>
                  <a:cubicBezTo>
                    <a:pt x="280" y="319"/>
                    <a:pt x="281" y="321"/>
                    <a:pt x="285" y="324"/>
                  </a:cubicBezTo>
                  <a:cubicBezTo>
                    <a:pt x="288" y="327"/>
                    <a:pt x="284" y="331"/>
                    <a:pt x="282" y="333"/>
                  </a:cubicBezTo>
                  <a:cubicBezTo>
                    <a:pt x="281" y="334"/>
                    <a:pt x="290" y="335"/>
                    <a:pt x="292" y="335"/>
                  </a:cubicBezTo>
                  <a:cubicBezTo>
                    <a:pt x="295" y="336"/>
                    <a:pt x="296" y="334"/>
                    <a:pt x="298" y="332"/>
                  </a:cubicBezTo>
                  <a:cubicBezTo>
                    <a:pt x="301" y="331"/>
                    <a:pt x="304" y="341"/>
                    <a:pt x="305" y="344"/>
                  </a:cubicBezTo>
                  <a:cubicBezTo>
                    <a:pt x="307" y="348"/>
                    <a:pt x="307" y="345"/>
                    <a:pt x="310" y="345"/>
                  </a:cubicBezTo>
                  <a:cubicBezTo>
                    <a:pt x="313" y="345"/>
                    <a:pt x="312" y="346"/>
                    <a:pt x="312" y="349"/>
                  </a:cubicBezTo>
                  <a:cubicBezTo>
                    <a:pt x="312" y="351"/>
                    <a:pt x="310" y="351"/>
                    <a:pt x="310" y="353"/>
                  </a:cubicBezTo>
                  <a:cubicBezTo>
                    <a:pt x="309" y="356"/>
                    <a:pt x="312" y="356"/>
                    <a:pt x="311" y="360"/>
                  </a:cubicBezTo>
                  <a:cubicBezTo>
                    <a:pt x="310" y="364"/>
                    <a:pt x="311" y="367"/>
                    <a:pt x="309" y="370"/>
                  </a:cubicBezTo>
                  <a:cubicBezTo>
                    <a:pt x="307" y="373"/>
                    <a:pt x="306" y="373"/>
                    <a:pt x="303" y="377"/>
                  </a:cubicBezTo>
                  <a:cubicBezTo>
                    <a:pt x="300" y="380"/>
                    <a:pt x="299" y="381"/>
                    <a:pt x="297" y="383"/>
                  </a:cubicBezTo>
                  <a:cubicBezTo>
                    <a:pt x="295" y="386"/>
                    <a:pt x="297" y="387"/>
                    <a:pt x="297" y="388"/>
                  </a:cubicBezTo>
                  <a:cubicBezTo>
                    <a:pt x="297" y="390"/>
                    <a:pt x="297" y="392"/>
                    <a:pt x="295" y="395"/>
                  </a:cubicBezTo>
                  <a:cubicBezTo>
                    <a:pt x="293" y="398"/>
                    <a:pt x="299" y="395"/>
                    <a:pt x="302" y="395"/>
                  </a:cubicBezTo>
                  <a:cubicBezTo>
                    <a:pt x="305" y="395"/>
                    <a:pt x="310" y="393"/>
                    <a:pt x="314" y="394"/>
                  </a:cubicBezTo>
                  <a:cubicBezTo>
                    <a:pt x="318" y="394"/>
                    <a:pt x="314" y="396"/>
                    <a:pt x="312" y="398"/>
                  </a:cubicBezTo>
                  <a:cubicBezTo>
                    <a:pt x="309" y="400"/>
                    <a:pt x="312" y="404"/>
                    <a:pt x="313" y="406"/>
                  </a:cubicBezTo>
                  <a:cubicBezTo>
                    <a:pt x="315" y="408"/>
                    <a:pt x="317" y="408"/>
                    <a:pt x="321" y="408"/>
                  </a:cubicBezTo>
                  <a:cubicBezTo>
                    <a:pt x="325" y="408"/>
                    <a:pt x="319" y="419"/>
                    <a:pt x="319" y="420"/>
                  </a:cubicBezTo>
                  <a:cubicBezTo>
                    <a:pt x="320" y="422"/>
                    <a:pt x="321" y="422"/>
                    <a:pt x="327" y="423"/>
                  </a:cubicBezTo>
                  <a:cubicBezTo>
                    <a:pt x="333" y="424"/>
                    <a:pt x="327" y="423"/>
                    <a:pt x="328" y="427"/>
                  </a:cubicBezTo>
                  <a:cubicBezTo>
                    <a:pt x="330" y="432"/>
                    <a:pt x="332" y="430"/>
                    <a:pt x="335" y="430"/>
                  </a:cubicBezTo>
                  <a:cubicBezTo>
                    <a:pt x="338" y="430"/>
                    <a:pt x="338" y="428"/>
                    <a:pt x="341" y="428"/>
                  </a:cubicBezTo>
                  <a:cubicBezTo>
                    <a:pt x="345" y="428"/>
                    <a:pt x="342" y="431"/>
                    <a:pt x="349" y="434"/>
                  </a:cubicBezTo>
                  <a:cubicBezTo>
                    <a:pt x="357" y="437"/>
                    <a:pt x="352" y="432"/>
                    <a:pt x="352" y="427"/>
                  </a:cubicBezTo>
                  <a:cubicBezTo>
                    <a:pt x="352" y="422"/>
                    <a:pt x="350" y="422"/>
                    <a:pt x="349" y="419"/>
                  </a:cubicBezTo>
                  <a:cubicBezTo>
                    <a:pt x="348" y="415"/>
                    <a:pt x="351" y="416"/>
                    <a:pt x="353" y="416"/>
                  </a:cubicBezTo>
                  <a:cubicBezTo>
                    <a:pt x="356" y="416"/>
                    <a:pt x="357" y="415"/>
                    <a:pt x="360" y="413"/>
                  </a:cubicBezTo>
                  <a:cubicBezTo>
                    <a:pt x="363" y="412"/>
                    <a:pt x="362" y="414"/>
                    <a:pt x="364" y="415"/>
                  </a:cubicBezTo>
                  <a:cubicBezTo>
                    <a:pt x="367" y="416"/>
                    <a:pt x="370" y="412"/>
                    <a:pt x="370" y="414"/>
                  </a:cubicBezTo>
                  <a:cubicBezTo>
                    <a:pt x="370" y="416"/>
                    <a:pt x="373" y="414"/>
                    <a:pt x="375" y="412"/>
                  </a:cubicBezTo>
                  <a:cubicBezTo>
                    <a:pt x="377" y="411"/>
                    <a:pt x="377" y="414"/>
                    <a:pt x="379" y="416"/>
                  </a:cubicBezTo>
                  <a:cubicBezTo>
                    <a:pt x="380" y="419"/>
                    <a:pt x="382" y="416"/>
                    <a:pt x="383" y="413"/>
                  </a:cubicBezTo>
                  <a:cubicBezTo>
                    <a:pt x="385" y="411"/>
                    <a:pt x="385" y="412"/>
                    <a:pt x="388" y="412"/>
                  </a:cubicBezTo>
                  <a:cubicBezTo>
                    <a:pt x="391" y="412"/>
                    <a:pt x="391" y="406"/>
                    <a:pt x="394" y="404"/>
                  </a:cubicBezTo>
                  <a:cubicBezTo>
                    <a:pt x="398" y="402"/>
                    <a:pt x="399" y="404"/>
                    <a:pt x="402" y="407"/>
                  </a:cubicBezTo>
                  <a:cubicBezTo>
                    <a:pt x="405" y="409"/>
                    <a:pt x="413" y="410"/>
                    <a:pt x="416" y="411"/>
                  </a:cubicBezTo>
                  <a:cubicBezTo>
                    <a:pt x="419" y="412"/>
                    <a:pt x="416" y="414"/>
                    <a:pt x="414" y="416"/>
                  </a:cubicBezTo>
                  <a:cubicBezTo>
                    <a:pt x="412" y="418"/>
                    <a:pt x="415" y="419"/>
                    <a:pt x="421" y="424"/>
                  </a:cubicBezTo>
                  <a:cubicBezTo>
                    <a:pt x="424" y="427"/>
                    <a:pt x="428" y="428"/>
                    <a:pt x="431" y="429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6" name="Freeform 1364"/>
            <p:cNvSpPr>
              <a:spLocks/>
            </p:cNvSpPr>
            <p:nvPr/>
          </p:nvSpPr>
          <p:spPr bwMode="auto">
            <a:xfrm>
              <a:off x="3959225" y="2439988"/>
              <a:ext cx="46038" cy="22225"/>
            </a:xfrm>
            <a:custGeom>
              <a:avLst/>
              <a:gdLst>
                <a:gd name="T0" fmla="*/ 88312395 w 24"/>
                <a:gd name="T1" fmla="*/ 0 h 12"/>
                <a:gd name="T2" fmla="*/ 25758260 w 24"/>
                <a:gd name="T3" fmla="*/ 13720233 h 12"/>
                <a:gd name="T4" fmla="*/ 0 w 24"/>
                <a:gd name="T5" fmla="*/ 41162553 h 12"/>
                <a:gd name="T6" fmla="*/ 0 60000 65536"/>
                <a:gd name="T7" fmla="*/ 0 60000 65536"/>
                <a:gd name="T8" fmla="*/ 0 60000 65536"/>
                <a:gd name="T9" fmla="*/ 0 w 24"/>
                <a:gd name="T10" fmla="*/ 0 h 12"/>
                <a:gd name="T11" fmla="*/ 24 w 2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2">
                  <a:moveTo>
                    <a:pt x="24" y="0"/>
                  </a:moveTo>
                  <a:cubicBezTo>
                    <a:pt x="17" y="7"/>
                    <a:pt x="9" y="4"/>
                    <a:pt x="7" y="4"/>
                  </a:cubicBezTo>
                  <a:cubicBezTo>
                    <a:pt x="6" y="5"/>
                    <a:pt x="2" y="9"/>
                    <a:pt x="0" y="12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7" name="Freeform 1365"/>
            <p:cNvSpPr>
              <a:spLocks/>
            </p:cNvSpPr>
            <p:nvPr/>
          </p:nvSpPr>
          <p:spPr bwMode="auto">
            <a:xfrm>
              <a:off x="3346450" y="3090863"/>
              <a:ext cx="139700" cy="104775"/>
            </a:xfrm>
            <a:custGeom>
              <a:avLst/>
              <a:gdLst>
                <a:gd name="T0" fmla="*/ 106204518 w 73"/>
                <a:gd name="T1" fmla="*/ 199596379 h 55"/>
                <a:gd name="T2" fmla="*/ 135503262 w 73"/>
                <a:gd name="T3" fmla="*/ 181451259 h 55"/>
                <a:gd name="T4" fmla="*/ 164800062 w 73"/>
                <a:gd name="T5" fmla="*/ 177822235 h 55"/>
                <a:gd name="T6" fmla="*/ 186775054 w 73"/>
                <a:gd name="T7" fmla="*/ 177822235 h 55"/>
                <a:gd name="T8" fmla="*/ 179449419 w 73"/>
                <a:gd name="T9" fmla="*/ 148790043 h 55"/>
                <a:gd name="T10" fmla="*/ 197761594 w 73"/>
                <a:gd name="T11" fmla="*/ 145161019 h 55"/>
                <a:gd name="T12" fmla="*/ 208748133 w 73"/>
                <a:gd name="T13" fmla="*/ 123386846 h 55"/>
                <a:gd name="T14" fmla="*/ 238044933 w 73"/>
                <a:gd name="T15" fmla="*/ 116128798 h 55"/>
                <a:gd name="T16" fmla="*/ 263680889 w 73"/>
                <a:gd name="T17" fmla="*/ 76209534 h 55"/>
                <a:gd name="T18" fmla="*/ 256357167 w 73"/>
                <a:gd name="T19" fmla="*/ 36290255 h 55"/>
                <a:gd name="T20" fmla="*/ 256357167 w 73"/>
                <a:gd name="T21" fmla="*/ 3629025 h 55"/>
                <a:gd name="T22" fmla="*/ 223397490 w 73"/>
                <a:gd name="T23" fmla="*/ 10887076 h 55"/>
                <a:gd name="T24" fmla="*/ 205085315 w 73"/>
                <a:gd name="T25" fmla="*/ 3629025 h 55"/>
                <a:gd name="T26" fmla="*/ 186775054 w 73"/>
                <a:gd name="T27" fmla="*/ 21774151 h 55"/>
                <a:gd name="T28" fmla="*/ 168462880 w 73"/>
                <a:gd name="T29" fmla="*/ 21774151 h 55"/>
                <a:gd name="T30" fmla="*/ 135503262 w 73"/>
                <a:gd name="T31" fmla="*/ 10887076 h 55"/>
                <a:gd name="T32" fmla="*/ 80568622 w 73"/>
                <a:gd name="T33" fmla="*/ 7258050 h 55"/>
                <a:gd name="T34" fmla="*/ 40285268 w 73"/>
                <a:gd name="T35" fmla="*/ 14516100 h 55"/>
                <a:gd name="T36" fmla="*/ 7323723 w 73"/>
                <a:gd name="T37" fmla="*/ 47177327 h 55"/>
                <a:gd name="T38" fmla="*/ 10986543 w 73"/>
                <a:gd name="T39" fmla="*/ 87096606 h 55"/>
                <a:gd name="T40" fmla="*/ 29298721 w 73"/>
                <a:gd name="T41" fmla="*/ 123386846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55"/>
                <a:gd name="T65" fmla="*/ 73 w 73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55">
                  <a:moveTo>
                    <a:pt x="29" y="55"/>
                  </a:moveTo>
                  <a:cubicBezTo>
                    <a:pt x="32" y="52"/>
                    <a:pt x="37" y="51"/>
                    <a:pt x="37" y="50"/>
                  </a:cubicBezTo>
                  <a:cubicBezTo>
                    <a:pt x="37" y="49"/>
                    <a:pt x="42" y="49"/>
                    <a:pt x="45" y="49"/>
                  </a:cubicBezTo>
                  <a:cubicBezTo>
                    <a:pt x="49" y="49"/>
                    <a:pt x="47" y="49"/>
                    <a:pt x="51" y="49"/>
                  </a:cubicBezTo>
                  <a:cubicBezTo>
                    <a:pt x="54" y="50"/>
                    <a:pt x="50" y="44"/>
                    <a:pt x="49" y="41"/>
                  </a:cubicBezTo>
                  <a:cubicBezTo>
                    <a:pt x="48" y="38"/>
                    <a:pt x="50" y="39"/>
                    <a:pt x="54" y="40"/>
                  </a:cubicBezTo>
                  <a:cubicBezTo>
                    <a:pt x="58" y="40"/>
                    <a:pt x="56" y="36"/>
                    <a:pt x="57" y="34"/>
                  </a:cubicBezTo>
                  <a:cubicBezTo>
                    <a:pt x="59" y="32"/>
                    <a:pt x="62" y="33"/>
                    <a:pt x="65" y="32"/>
                  </a:cubicBezTo>
                  <a:cubicBezTo>
                    <a:pt x="68" y="30"/>
                    <a:pt x="71" y="24"/>
                    <a:pt x="72" y="21"/>
                  </a:cubicBezTo>
                  <a:cubicBezTo>
                    <a:pt x="73" y="19"/>
                    <a:pt x="72" y="12"/>
                    <a:pt x="70" y="10"/>
                  </a:cubicBezTo>
                  <a:cubicBezTo>
                    <a:pt x="69" y="8"/>
                    <a:pt x="68" y="3"/>
                    <a:pt x="70" y="1"/>
                  </a:cubicBezTo>
                  <a:cubicBezTo>
                    <a:pt x="70" y="1"/>
                    <a:pt x="64" y="3"/>
                    <a:pt x="61" y="3"/>
                  </a:cubicBezTo>
                  <a:cubicBezTo>
                    <a:pt x="59" y="3"/>
                    <a:pt x="58" y="0"/>
                    <a:pt x="56" y="1"/>
                  </a:cubicBezTo>
                  <a:cubicBezTo>
                    <a:pt x="54" y="2"/>
                    <a:pt x="51" y="3"/>
                    <a:pt x="51" y="6"/>
                  </a:cubicBezTo>
                  <a:cubicBezTo>
                    <a:pt x="51" y="8"/>
                    <a:pt x="48" y="7"/>
                    <a:pt x="46" y="6"/>
                  </a:cubicBezTo>
                  <a:cubicBezTo>
                    <a:pt x="45" y="5"/>
                    <a:pt x="40" y="4"/>
                    <a:pt x="37" y="3"/>
                  </a:cubicBezTo>
                  <a:cubicBezTo>
                    <a:pt x="34" y="3"/>
                    <a:pt x="25" y="2"/>
                    <a:pt x="22" y="2"/>
                  </a:cubicBezTo>
                  <a:cubicBezTo>
                    <a:pt x="19" y="2"/>
                    <a:pt x="14" y="2"/>
                    <a:pt x="11" y="4"/>
                  </a:cubicBezTo>
                  <a:cubicBezTo>
                    <a:pt x="9" y="6"/>
                    <a:pt x="3" y="12"/>
                    <a:pt x="2" y="13"/>
                  </a:cubicBezTo>
                  <a:cubicBezTo>
                    <a:pt x="0" y="15"/>
                    <a:pt x="2" y="22"/>
                    <a:pt x="3" y="24"/>
                  </a:cubicBezTo>
                  <a:cubicBezTo>
                    <a:pt x="5" y="25"/>
                    <a:pt x="8" y="29"/>
                    <a:pt x="8" y="3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8" name="Freeform 1366"/>
            <p:cNvSpPr>
              <a:spLocks/>
            </p:cNvSpPr>
            <p:nvPr/>
          </p:nvSpPr>
          <p:spPr bwMode="auto">
            <a:xfrm>
              <a:off x="3295650" y="2933700"/>
              <a:ext cx="139700" cy="165100"/>
            </a:xfrm>
            <a:custGeom>
              <a:avLst/>
              <a:gdLst>
                <a:gd name="T0" fmla="*/ 0 w 73"/>
                <a:gd name="T1" fmla="*/ 0 h 86"/>
                <a:gd name="T2" fmla="*/ 3662819 w 73"/>
                <a:gd name="T3" fmla="*/ 7371906 h 86"/>
                <a:gd name="T4" fmla="*/ 14649361 w 73"/>
                <a:gd name="T5" fmla="*/ 25797833 h 86"/>
                <a:gd name="T6" fmla="*/ 10986543 w 73"/>
                <a:gd name="T7" fmla="*/ 47911634 h 86"/>
                <a:gd name="T8" fmla="*/ 32959633 w 73"/>
                <a:gd name="T9" fmla="*/ 55283538 h 86"/>
                <a:gd name="T10" fmla="*/ 51271807 w 73"/>
                <a:gd name="T11" fmla="*/ 51597586 h 86"/>
                <a:gd name="T12" fmla="*/ 51271807 w 73"/>
                <a:gd name="T13" fmla="*/ 92137316 h 86"/>
                <a:gd name="T14" fmla="*/ 43946172 w 73"/>
                <a:gd name="T15" fmla="*/ 114251109 h 86"/>
                <a:gd name="T16" fmla="*/ 47608990 w 73"/>
                <a:gd name="T17" fmla="*/ 128993028 h 86"/>
                <a:gd name="T18" fmla="*/ 43946172 w 73"/>
                <a:gd name="T19" fmla="*/ 154790854 h 86"/>
                <a:gd name="T20" fmla="*/ 95217979 w 73"/>
                <a:gd name="T21" fmla="*/ 125307046 h 86"/>
                <a:gd name="T22" fmla="*/ 124516693 w 73"/>
                <a:gd name="T23" fmla="*/ 128993028 h 86"/>
                <a:gd name="T24" fmla="*/ 164800062 w 73"/>
                <a:gd name="T25" fmla="*/ 114251109 h 86"/>
                <a:gd name="T26" fmla="*/ 201422498 w 73"/>
                <a:gd name="T27" fmla="*/ 136363013 h 86"/>
                <a:gd name="T28" fmla="*/ 223397490 w 73"/>
                <a:gd name="T29" fmla="*/ 169532743 h 86"/>
                <a:gd name="T30" fmla="*/ 219734672 w 73"/>
                <a:gd name="T31" fmla="*/ 195332488 h 86"/>
                <a:gd name="T32" fmla="*/ 234384029 w 73"/>
                <a:gd name="T33" fmla="*/ 221130314 h 86"/>
                <a:gd name="T34" fmla="*/ 263680889 w 73"/>
                <a:gd name="T35" fmla="*/ 257986056 h 86"/>
                <a:gd name="T36" fmla="*/ 260019985 w 73"/>
                <a:gd name="T37" fmla="*/ 269041993 h 86"/>
                <a:gd name="T38" fmla="*/ 260019985 w 73"/>
                <a:gd name="T39" fmla="*/ 294839819 h 86"/>
                <a:gd name="T40" fmla="*/ 245370568 w 73"/>
                <a:gd name="T41" fmla="*/ 316953612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86"/>
                <a:gd name="T65" fmla="*/ 73 w 73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86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4" y="4"/>
                    <a:pt x="4" y="7"/>
                  </a:cubicBezTo>
                  <a:cubicBezTo>
                    <a:pt x="4" y="10"/>
                    <a:pt x="2" y="11"/>
                    <a:pt x="3" y="13"/>
                  </a:cubicBezTo>
                  <a:cubicBezTo>
                    <a:pt x="5" y="15"/>
                    <a:pt x="7" y="16"/>
                    <a:pt x="9" y="15"/>
                  </a:cubicBezTo>
                  <a:cubicBezTo>
                    <a:pt x="11" y="13"/>
                    <a:pt x="13" y="12"/>
                    <a:pt x="14" y="14"/>
                  </a:cubicBezTo>
                  <a:cubicBezTo>
                    <a:pt x="14" y="16"/>
                    <a:pt x="14" y="23"/>
                    <a:pt x="14" y="25"/>
                  </a:cubicBezTo>
                  <a:cubicBezTo>
                    <a:pt x="13" y="27"/>
                    <a:pt x="10" y="31"/>
                    <a:pt x="12" y="31"/>
                  </a:cubicBezTo>
                  <a:cubicBezTo>
                    <a:pt x="13" y="32"/>
                    <a:pt x="15" y="33"/>
                    <a:pt x="13" y="35"/>
                  </a:cubicBezTo>
                  <a:cubicBezTo>
                    <a:pt x="11" y="37"/>
                    <a:pt x="8" y="43"/>
                    <a:pt x="12" y="42"/>
                  </a:cubicBezTo>
                  <a:cubicBezTo>
                    <a:pt x="15" y="41"/>
                    <a:pt x="25" y="33"/>
                    <a:pt x="26" y="34"/>
                  </a:cubicBezTo>
                  <a:cubicBezTo>
                    <a:pt x="28" y="34"/>
                    <a:pt x="31" y="36"/>
                    <a:pt x="34" y="35"/>
                  </a:cubicBezTo>
                  <a:cubicBezTo>
                    <a:pt x="38" y="35"/>
                    <a:pt x="39" y="31"/>
                    <a:pt x="45" y="31"/>
                  </a:cubicBezTo>
                  <a:cubicBezTo>
                    <a:pt x="50" y="31"/>
                    <a:pt x="52" y="35"/>
                    <a:pt x="55" y="37"/>
                  </a:cubicBezTo>
                  <a:cubicBezTo>
                    <a:pt x="59" y="40"/>
                    <a:pt x="61" y="44"/>
                    <a:pt x="61" y="46"/>
                  </a:cubicBezTo>
                  <a:cubicBezTo>
                    <a:pt x="61" y="48"/>
                    <a:pt x="60" y="49"/>
                    <a:pt x="60" y="53"/>
                  </a:cubicBezTo>
                  <a:cubicBezTo>
                    <a:pt x="60" y="56"/>
                    <a:pt x="62" y="58"/>
                    <a:pt x="64" y="60"/>
                  </a:cubicBezTo>
                  <a:cubicBezTo>
                    <a:pt x="67" y="62"/>
                    <a:pt x="73" y="68"/>
                    <a:pt x="72" y="70"/>
                  </a:cubicBezTo>
                  <a:cubicBezTo>
                    <a:pt x="72" y="71"/>
                    <a:pt x="71" y="70"/>
                    <a:pt x="71" y="73"/>
                  </a:cubicBezTo>
                  <a:cubicBezTo>
                    <a:pt x="71" y="76"/>
                    <a:pt x="72" y="78"/>
                    <a:pt x="71" y="80"/>
                  </a:cubicBezTo>
                  <a:cubicBezTo>
                    <a:pt x="69" y="81"/>
                    <a:pt x="67" y="86"/>
                    <a:pt x="67" y="8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9" name="Freeform 1367"/>
            <p:cNvSpPr>
              <a:spLocks/>
            </p:cNvSpPr>
            <p:nvPr/>
          </p:nvSpPr>
          <p:spPr bwMode="auto">
            <a:xfrm>
              <a:off x="3344863" y="2882900"/>
              <a:ext cx="139700" cy="209550"/>
            </a:xfrm>
            <a:custGeom>
              <a:avLst/>
              <a:gdLst>
                <a:gd name="T0" fmla="*/ 260019985 w 73"/>
                <a:gd name="T1" fmla="*/ 399192758 h 110"/>
                <a:gd name="T2" fmla="*/ 267343706 w 73"/>
                <a:gd name="T3" fmla="*/ 362902518 h 110"/>
                <a:gd name="T4" fmla="*/ 252694350 w 73"/>
                <a:gd name="T5" fmla="*/ 337499350 h 110"/>
                <a:gd name="T6" fmla="*/ 241707751 w 73"/>
                <a:gd name="T7" fmla="*/ 315725206 h 110"/>
                <a:gd name="T8" fmla="*/ 219734672 w 73"/>
                <a:gd name="T9" fmla="*/ 286693015 h 110"/>
                <a:gd name="T10" fmla="*/ 197761594 w 73"/>
                <a:gd name="T11" fmla="*/ 264918871 h 110"/>
                <a:gd name="T12" fmla="*/ 168462880 w 73"/>
                <a:gd name="T13" fmla="*/ 228628571 h 110"/>
                <a:gd name="T14" fmla="*/ 139166080 w 73"/>
                <a:gd name="T15" fmla="*/ 192338331 h 110"/>
                <a:gd name="T16" fmla="*/ 98880797 w 73"/>
                <a:gd name="T17" fmla="*/ 166935163 h 110"/>
                <a:gd name="T18" fmla="*/ 95217979 w 73"/>
                <a:gd name="T19" fmla="*/ 148790043 h 110"/>
                <a:gd name="T20" fmla="*/ 106204518 w 73"/>
                <a:gd name="T21" fmla="*/ 145161019 h 110"/>
                <a:gd name="T22" fmla="*/ 128177627 w 73"/>
                <a:gd name="T23" fmla="*/ 130644923 h 110"/>
                <a:gd name="T24" fmla="*/ 120853875 w 73"/>
                <a:gd name="T25" fmla="*/ 112499774 h 110"/>
                <a:gd name="T26" fmla="*/ 98880797 w 73"/>
                <a:gd name="T27" fmla="*/ 76209534 h 110"/>
                <a:gd name="T28" fmla="*/ 58595529 w 73"/>
                <a:gd name="T29" fmla="*/ 83467582 h 110"/>
                <a:gd name="T30" fmla="*/ 40285268 w 73"/>
                <a:gd name="T31" fmla="*/ 54435375 h 110"/>
                <a:gd name="T32" fmla="*/ 21973086 w 73"/>
                <a:gd name="T33" fmla="*/ 25403175 h 110"/>
                <a:gd name="T34" fmla="*/ 0 w 73"/>
                <a:gd name="T35" fmla="*/ 0 h 110"/>
                <a:gd name="T36" fmla="*/ 0 w 73"/>
                <a:gd name="T37" fmla="*/ 0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110"/>
                <a:gd name="T59" fmla="*/ 73 w 73"/>
                <a:gd name="T60" fmla="*/ 110 h 1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110">
                  <a:moveTo>
                    <a:pt x="71" y="110"/>
                  </a:moveTo>
                  <a:cubicBezTo>
                    <a:pt x="73" y="109"/>
                    <a:pt x="73" y="104"/>
                    <a:pt x="73" y="100"/>
                  </a:cubicBezTo>
                  <a:cubicBezTo>
                    <a:pt x="73" y="96"/>
                    <a:pt x="69" y="97"/>
                    <a:pt x="69" y="93"/>
                  </a:cubicBezTo>
                  <a:cubicBezTo>
                    <a:pt x="68" y="89"/>
                    <a:pt x="68" y="88"/>
                    <a:pt x="66" y="87"/>
                  </a:cubicBezTo>
                  <a:cubicBezTo>
                    <a:pt x="63" y="86"/>
                    <a:pt x="61" y="83"/>
                    <a:pt x="60" y="79"/>
                  </a:cubicBezTo>
                  <a:cubicBezTo>
                    <a:pt x="59" y="74"/>
                    <a:pt x="56" y="74"/>
                    <a:pt x="54" y="73"/>
                  </a:cubicBezTo>
                  <a:cubicBezTo>
                    <a:pt x="51" y="71"/>
                    <a:pt x="49" y="67"/>
                    <a:pt x="46" y="63"/>
                  </a:cubicBezTo>
                  <a:cubicBezTo>
                    <a:pt x="44" y="59"/>
                    <a:pt x="42" y="56"/>
                    <a:pt x="38" y="53"/>
                  </a:cubicBezTo>
                  <a:cubicBezTo>
                    <a:pt x="34" y="49"/>
                    <a:pt x="31" y="47"/>
                    <a:pt x="27" y="46"/>
                  </a:cubicBezTo>
                  <a:cubicBezTo>
                    <a:pt x="24" y="46"/>
                    <a:pt x="26" y="44"/>
                    <a:pt x="26" y="41"/>
                  </a:cubicBezTo>
                  <a:cubicBezTo>
                    <a:pt x="26" y="37"/>
                    <a:pt x="28" y="39"/>
                    <a:pt x="29" y="40"/>
                  </a:cubicBezTo>
                  <a:cubicBezTo>
                    <a:pt x="31" y="42"/>
                    <a:pt x="34" y="38"/>
                    <a:pt x="35" y="36"/>
                  </a:cubicBezTo>
                  <a:cubicBezTo>
                    <a:pt x="36" y="34"/>
                    <a:pt x="35" y="32"/>
                    <a:pt x="33" y="31"/>
                  </a:cubicBezTo>
                  <a:cubicBezTo>
                    <a:pt x="31" y="29"/>
                    <a:pt x="30" y="23"/>
                    <a:pt x="27" y="21"/>
                  </a:cubicBezTo>
                  <a:cubicBezTo>
                    <a:pt x="24" y="19"/>
                    <a:pt x="22" y="24"/>
                    <a:pt x="16" y="23"/>
                  </a:cubicBezTo>
                  <a:cubicBezTo>
                    <a:pt x="10" y="23"/>
                    <a:pt x="11" y="19"/>
                    <a:pt x="11" y="15"/>
                  </a:cubicBezTo>
                  <a:cubicBezTo>
                    <a:pt x="11" y="12"/>
                    <a:pt x="11" y="11"/>
                    <a:pt x="6" y="7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0" name="Freeform 1368"/>
            <p:cNvSpPr>
              <a:spLocks/>
            </p:cNvSpPr>
            <p:nvPr/>
          </p:nvSpPr>
          <p:spPr bwMode="auto">
            <a:xfrm>
              <a:off x="2333625" y="2438400"/>
              <a:ext cx="373063" cy="258763"/>
            </a:xfrm>
            <a:custGeom>
              <a:avLst/>
              <a:gdLst>
                <a:gd name="T0" fmla="*/ 186665421 w 195"/>
                <a:gd name="T1" fmla="*/ 488719489 h 136"/>
                <a:gd name="T2" fmla="*/ 248888484 w 195"/>
                <a:gd name="T3" fmla="*/ 477859059 h 136"/>
                <a:gd name="T4" fmla="*/ 289148725 w 195"/>
                <a:gd name="T5" fmla="*/ 452519323 h 136"/>
                <a:gd name="T6" fmla="*/ 300130166 w 195"/>
                <a:gd name="T7" fmla="*/ 409077601 h 136"/>
                <a:gd name="T8" fmla="*/ 325750977 w 195"/>
                <a:gd name="T9" fmla="*/ 394596393 h 136"/>
                <a:gd name="T10" fmla="*/ 351371788 w 195"/>
                <a:gd name="T11" fmla="*/ 390975615 h 136"/>
                <a:gd name="T12" fmla="*/ 373332756 w 195"/>
                <a:gd name="T13" fmla="*/ 376496310 h 136"/>
                <a:gd name="T14" fmla="*/ 402613409 w 195"/>
                <a:gd name="T15" fmla="*/ 369254754 h 136"/>
                <a:gd name="T16" fmla="*/ 424574378 w 195"/>
                <a:gd name="T17" fmla="*/ 372875532 h 136"/>
                <a:gd name="T18" fmla="*/ 442873591 w 195"/>
                <a:gd name="T19" fmla="*/ 314952602 h 136"/>
                <a:gd name="T20" fmla="*/ 486795527 w 195"/>
                <a:gd name="T21" fmla="*/ 282371311 h 136"/>
                <a:gd name="T22" fmla="*/ 464834559 w 195"/>
                <a:gd name="T23" fmla="*/ 257031575 h 136"/>
                <a:gd name="T24" fmla="*/ 508756615 w 195"/>
                <a:gd name="T25" fmla="*/ 253410797 h 136"/>
                <a:gd name="T26" fmla="*/ 516076300 w 195"/>
                <a:gd name="T27" fmla="*/ 217208668 h 136"/>
                <a:gd name="T28" fmla="*/ 549018710 w 195"/>
                <a:gd name="T29" fmla="*/ 181006599 h 136"/>
                <a:gd name="T30" fmla="*/ 527057741 w 195"/>
                <a:gd name="T31" fmla="*/ 141185655 h 136"/>
                <a:gd name="T32" fmla="*/ 570977765 w 195"/>
                <a:gd name="T33" fmla="*/ 112225112 h 136"/>
                <a:gd name="T34" fmla="*/ 618559544 w 195"/>
                <a:gd name="T35" fmla="*/ 90504251 h 136"/>
                <a:gd name="T36" fmla="*/ 655161796 w 195"/>
                <a:gd name="T37" fmla="*/ 94123126 h 136"/>
                <a:gd name="T38" fmla="*/ 706403418 w 195"/>
                <a:gd name="T39" fmla="*/ 83262696 h 136"/>
                <a:gd name="T40" fmla="*/ 713723103 w 195"/>
                <a:gd name="T41" fmla="*/ 65162612 h 136"/>
                <a:gd name="T42" fmla="*/ 680782607 w 195"/>
                <a:gd name="T43" fmla="*/ 65162612 h 136"/>
                <a:gd name="T44" fmla="*/ 655161796 w 195"/>
                <a:gd name="T45" fmla="*/ 72402265 h 136"/>
                <a:gd name="T46" fmla="*/ 633200827 w 195"/>
                <a:gd name="T47" fmla="*/ 61541820 h 136"/>
                <a:gd name="T48" fmla="*/ 570977765 w 195"/>
                <a:gd name="T49" fmla="*/ 97743904 h 136"/>
                <a:gd name="T50" fmla="*/ 541697111 w 195"/>
                <a:gd name="T51" fmla="*/ 94123126 h 136"/>
                <a:gd name="T52" fmla="*/ 545356954 w 195"/>
                <a:gd name="T53" fmla="*/ 43441737 h 136"/>
                <a:gd name="T54" fmla="*/ 512416458 w 195"/>
                <a:gd name="T55" fmla="*/ 3620779 h 136"/>
                <a:gd name="T56" fmla="*/ 479475842 w 195"/>
                <a:gd name="T57" fmla="*/ 47062514 h 136"/>
                <a:gd name="T58" fmla="*/ 450195189 w 195"/>
                <a:gd name="T59" fmla="*/ 54302167 h 136"/>
                <a:gd name="T60" fmla="*/ 435553905 w 195"/>
                <a:gd name="T61" fmla="*/ 86883473 h 136"/>
                <a:gd name="T62" fmla="*/ 413592937 w 195"/>
                <a:gd name="T63" fmla="*/ 72402265 h 136"/>
                <a:gd name="T64" fmla="*/ 373332756 w 195"/>
                <a:gd name="T65" fmla="*/ 90504251 h 136"/>
                <a:gd name="T66" fmla="*/ 333070662 w 195"/>
                <a:gd name="T67" fmla="*/ 76023043 h 136"/>
                <a:gd name="T68" fmla="*/ 307449851 w 195"/>
                <a:gd name="T69" fmla="*/ 65162612 h 136"/>
                <a:gd name="T70" fmla="*/ 278169197 w 195"/>
                <a:gd name="T71" fmla="*/ 61541820 h 136"/>
                <a:gd name="T72" fmla="*/ 259868071 w 195"/>
                <a:gd name="T73" fmla="*/ 54302167 h 136"/>
                <a:gd name="T74" fmla="*/ 248888484 w 195"/>
                <a:gd name="T75" fmla="*/ 76023043 h 136"/>
                <a:gd name="T76" fmla="*/ 219607831 w 195"/>
                <a:gd name="T77" fmla="*/ 76023043 h 136"/>
                <a:gd name="T78" fmla="*/ 204966547 w 195"/>
                <a:gd name="T79" fmla="*/ 112225112 h 136"/>
                <a:gd name="T80" fmla="*/ 179345736 w 195"/>
                <a:gd name="T81" fmla="*/ 133946003 h 136"/>
                <a:gd name="T82" fmla="*/ 146405240 w 195"/>
                <a:gd name="T83" fmla="*/ 144806433 h 136"/>
                <a:gd name="T84" fmla="*/ 120784399 w 195"/>
                <a:gd name="T85" fmla="*/ 173766947 h 136"/>
                <a:gd name="T86" fmla="*/ 69542778 w 195"/>
                <a:gd name="T87" fmla="*/ 166527294 h 136"/>
                <a:gd name="T88" fmla="*/ 40262109 w 195"/>
                <a:gd name="T89" fmla="*/ 152046086 h 136"/>
                <a:gd name="T90" fmla="*/ 40262109 w 195"/>
                <a:gd name="T91" fmla="*/ 159285738 h 136"/>
                <a:gd name="T92" fmla="*/ 10979531 w 195"/>
                <a:gd name="T93" fmla="*/ 235308752 h 136"/>
                <a:gd name="T94" fmla="*/ 18301133 w 195"/>
                <a:gd name="T95" fmla="*/ 271510880 h 136"/>
                <a:gd name="T96" fmla="*/ 10979531 w 195"/>
                <a:gd name="T97" fmla="*/ 296852519 h 136"/>
                <a:gd name="T98" fmla="*/ 10979531 w 195"/>
                <a:gd name="T99" fmla="*/ 329433810 h 136"/>
                <a:gd name="T100" fmla="*/ 14641287 w 195"/>
                <a:gd name="T101" fmla="*/ 372875532 h 136"/>
                <a:gd name="T102" fmla="*/ 51241637 w 195"/>
                <a:gd name="T103" fmla="*/ 380115185 h 136"/>
                <a:gd name="T104" fmla="*/ 65882935 w 195"/>
                <a:gd name="T105" fmla="*/ 416317254 h 136"/>
                <a:gd name="T106" fmla="*/ 25620818 w 195"/>
                <a:gd name="T107" fmla="*/ 466998628 h 136"/>
                <a:gd name="T108" fmla="*/ 95163589 w 195"/>
                <a:gd name="T109" fmla="*/ 488719489 h 136"/>
                <a:gd name="T110" fmla="*/ 186665421 w 195"/>
                <a:gd name="T111" fmla="*/ 488719489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36"/>
                <a:gd name="T170" fmla="*/ 195 w 19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36">
                  <a:moveTo>
                    <a:pt x="51" y="135"/>
                  </a:moveTo>
                  <a:cubicBezTo>
                    <a:pt x="56" y="134"/>
                    <a:pt x="64" y="134"/>
                    <a:pt x="68" y="132"/>
                  </a:cubicBezTo>
                  <a:cubicBezTo>
                    <a:pt x="73" y="129"/>
                    <a:pt x="78" y="131"/>
                    <a:pt x="79" y="125"/>
                  </a:cubicBezTo>
                  <a:cubicBezTo>
                    <a:pt x="81" y="120"/>
                    <a:pt x="80" y="116"/>
                    <a:pt x="82" y="113"/>
                  </a:cubicBezTo>
                  <a:cubicBezTo>
                    <a:pt x="83" y="110"/>
                    <a:pt x="86" y="109"/>
                    <a:pt x="89" y="109"/>
                  </a:cubicBezTo>
                  <a:cubicBezTo>
                    <a:pt x="91" y="109"/>
                    <a:pt x="94" y="109"/>
                    <a:pt x="96" y="108"/>
                  </a:cubicBezTo>
                  <a:cubicBezTo>
                    <a:pt x="99" y="106"/>
                    <a:pt x="99" y="106"/>
                    <a:pt x="102" y="104"/>
                  </a:cubicBezTo>
                  <a:cubicBezTo>
                    <a:pt x="105" y="102"/>
                    <a:pt x="108" y="101"/>
                    <a:pt x="110" y="102"/>
                  </a:cubicBezTo>
                  <a:cubicBezTo>
                    <a:pt x="111" y="103"/>
                    <a:pt x="114" y="103"/>
                    <a:pt x="116" y="103"/>
                  </a:cubicBezTo>
                  <a:cubicBezTo>
                    <a:pt x="117" y="102"/>
                    <a:pt x="119" y="90"/>
                    <a:pt x="121" y="87"/>
                  </a:cubicBezTo>
                  <a:cubicBezTo>
                    <a:pt x="124" y="83"/>
                    <a:pt x="134" y="82"/>
                    <a:pt x="133" y="78"/>
                  </a:cubicBezTo>
                  <a:cubicBezTo>
                    <a:pt x="131" y="75"/>
                    <a:pt x="124" y="72"/>
                    <a:pt x="127" y="71"/>
                  </a:cubicBezTo>
                  <a:cubicBezTo>
                    <a:pt x="130" y="69"/>
                    <a:pt x="135" y="72"/>
                    <a:pt x="139" y="70"/>
                  </a:cubicBezTo>
                  <a:cubicBezTo>
                    <a:pt x="143" y="68"/>
                    <a:pt x="140" y="63"/>
                    <a:pt x="141" y="60"/>
                  </a:cubicBezTo>
                  <a:cubicBezTo>
                    <a:pt x="142" y="57"/>
                    <a:pt x="150" y="55"/>
                    <a:pt x="150" y="50"/>
                  </a:cubicBezTo>
                  <a:cubicBezTo>
                    <a:pt x="151" y="44"/>
                    <a:pt x="144" y="41"/>
                    <a:pt x="144" y="39"/>
                  </a:cubicBezTo>
                  <a:cubicBezTo>
                    <a:pt x="144" y="37"/>
                    <a:pt x="152" y="33"/>
                    <a:pt x="156" y="31"/>
                  </a:cubicBezTo>
                  <a:cubicBezTo>
                    <a:pt x="159" y="29"/>
                    <a:pt x="164" y="26"/>
                    <a:pt x="169" y="25"/>
                  </a:cubicBezTo>
                  <a:cubicBezTo>
                    <a:pt x="175" y="24"/>
                    <a:pt x="178" y="26"/>
                    <a:pt x="179" y="26"/>
                  </a:cubicBezTo>
                  <a:cubicBezTo>
                    <a:pt x="180" y="26"/>
                    <a:pt x="189" y="25"/>
                    <a:pt x="193" y="23"/>
                  </a:cubicBezTo>
                  <a:cubicBezTo>
                    <a:pt x="191" y="22"/>
                    <a:pt x="194" y="19"/>
                    <a:pt x="195" y="18"/>
                  </a:cubicBezTo>
                  <a:cubicBezTo>
                    <a:pt x="193" y="17"/>
                    <a:pt x="188" y="17"/>
                    <a:pt x="186" y="18"/>
                  </a:cubicBezTo>
                  <a:cubicBezTo>
                    <a:pt x="184" y="19"/>
                    <a:pt x="181" y="21"/>
                    <a:pt x="179" y="20"/>
                  </a:cubicBezTo>
                  <a:cubicBezTo>
                    <a:pt x="177" y="19"/>
                    <a:pt x="176" y="16"/>
                    <a:pt x="173" y="17"/>
                  </a:cubicBezTo>
                  <a:cubicBezTo>
                    <a:pt x="169" y="17"/>
                    <a:pt x="159" y="25"/>
                    <a:pt x="156" y="27"/>
                  </a:cubicBezTo>
                  <a:cubicBezTo>
                    <a:pt x="153" y="29"/>
                    <a:pt x="148" y="31"/>
                    <a:pt x="148" y="26"/>
                  </a:cubicBezTo>
                  <a:cubicBezTo>
                    <a:pt x="147" y="22"/>
                    <a:pt x="152" y="17"/>
                    <a:pt x="149" y="12"/>
                  </a:cubicBezTo>
                  <a:cubicBezTo>
                    <a:pt x="146" y="8"/>
                    <a:pt x="141" y="0"/>
                    <a:pt x="140" y="1"/>
                  </a:cubicBezTo>
                  <a:cubicBezTo>
                    <a:pt x="139" y="2"/>
                    <a:pt x="133" y="11"/>
                    <a:pt x="131" y="13"/>
                  </a:cubicBezTo>
                  <a:cubicBezTo>
                    <a:pt x="129" y="15"/>
                    <a:pt x="125" y="15"/>
                    <a:pt x="123" y="15"/>
                  </a:cubicBezTo>
                  <a:cubicBezTo>
                    <a:pt x="120" y="15"/>
                    <a:pt x="120" y="25"/>
                    <a:pt x="119" y="24"/>
                  </a:cubicBezTo>
                  <a:cubicBezTo>
                    <a:pt x="118" y="23"/>
                    <a:pt x="115" y="19"/>
                    <a:pt x="113" y="20"/>
                  </a:cubicBezTo>
                  <a:cubicBezTo>
                    <a:pt x="111" y="21"/>
                    <a:pt x="105" y="27"/>
                    <a:pt x="102" y="25"/>
                  </a:cubicBezTo>
                  <a:cubicBezTo>
                    <a:pt x="100" y="23"/>
                    <a:pt x="94" y="22"/>
                    <a:pt x="91" y="21"/>
                  </a:cubicBezTo>
                  <a:cubicBezTo>
                    <a:pt x="88" y="21"/>
                    <a:pt x="87" y="18"/>
                    <a:pt x="84" y="18"/>
                  </a:cubicBezTo>
                  <a:cubicBezTo>
                    <a:pt x="80" y="19"/>
                    <a:pt x="78" y="18"/>
                    <a:pt x="76" y="17"/>
                  </a:cubicBezTo>
                  <a:cubicBezTo>
                    <a:pt x="75" y="15"/>
                    <a:pt x="72" y="14"/>
                    <a:pt x="71" y="15"/>
                  </a:cubicBezTo>
                  <a:cubicBezTo>
                    <a:pt x="70" y="16"/>
                    <a:pt x="70" y="21"/>
                    <a:pt x="68" y="21"/>
                  </a:cubicBezTo>
                  <a:cubicBezTo>
                    <a:pt x="65" y="21"/>
                    <a:pt x="62" y="20"/>
                    <a:pt x="60" y="21"/>
                  </a:cubicBezTo>
                  <a:cubicBezTo>
                    <a:pt x="59" y="23"/>
                    <a:pt x="58" y="30"/>
                    <a:pt x="56" y="31"/>
                  </a:cubicBezTo>
                  <a:cubicBezTo>
                    <a:pt x="55" y="33"/>
                    <a:pt x="52" y="36"/>
                    <a:pt x="49" y="37"/>
                  </a:cubicBezTo>
                  <a:cubicBezTo>
                    <a:pt x="46" y="38"/>
                    <a:pt x="42" y="38"/>
                    <a:pt x="40" y="40"/>
                  </a:cubicBezTo>
                  <a:cubicBezTo>
                    <a:pt x="38" y="41"/>
                    <a:pt x="36" y="48"/>
                    <a:pt x="33" y="48"/>
                  </a:cubicBezTo>
                  <a:cubicBezTo>
                    <a:pt x="30" y="48"/>
                    <a:pt x="22" y="48"/>
                    <a:pt x="19" y="46"/>
                  </a:cubicBezTo>
                  <a:cubicBezTo>
                    <a:pt x="16" y="44"/>
                    <a:pt x="11" y="43"/>
                    <a:pt x="11" y="42"/>
                  </a:cubicBezTo>
                  <a:cubicBezTo>
                    <a:pt x="11" y="42"/>
                    <a:pt x="11" y="43"/>
                    <a:pt x="11" y="44"/>
                  </a:cubicBezTo>
                  <a:cubicBezTo>
                    <a:pt x="11" y="50"/>
                    <a:pt x="6" y="61"/>
                    <a:pt x="3" y="65"/>
                  </a:cubicBezTo>
                  <a:cubicBezTo>
                    <a:pt x="0" y="70"/>
                    <a:pt x="1" y="71"/>
                    <a:pt x="5" y="75"/>
                  </a:cubicBezTo>
                  <a:cubicBezTo>
                    <a:pt x="10" y="79"/>
                    <a:pt x="3" y="80"/>
                    <a:pt x="3" y="82"/>
                  </a:cubicBezTo>
                  <a:cubicBezTo>
                    <a:pt x="3" y="84"/>
                    <a:pt x="3" y="91"/>
                    <a:pt x="3" y="91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8" y="105"/>
                    <a:pt x="14" y="105"/>
                  </a:cubicBezTo>
                  <a:cubicBezTo>
                    <a:pt x="20" y="105"/>
                    <a:pt x="18" y="115"/>
                    <a:pt x="18" y="115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21" y="135"/>
                    <a:pt x="26" y="135"/>
                  </a:cubicBezTo>
                  <a:cubicBezTo>
                    <a:pt x="31" y="135"/>
                    <a:pt x="46" y="136"/>
                    <a:pt x="51" y="135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1" name="Freeform 1369"/>
            <p:cNvSpPr>
              <a:spLocks/>
            </p:cNvSpPr>
            <p:nvPr/>
          </p:nvSpPr>
          <p:spPr bwMode="auto">
            <a:xfrm>
              <a:off x="2347913" y="2684463"/>
              <a:ext cx="60325" cy="127000"/>
            </a:xfrm>
            <a:custGeom>
              <a:avLst/>
              <a:gdLst>
                <a:gd name="T0" fmla="*/ 0 w 32"/>
                <a:gd name="T1" fmla="*/ 0 h 67"/>
                <a:gd name="T2" fmla="*/ 31983560 w 32"/>
                <a:gd name="T3" fmla="*/ 50301470 h 67"/>
                <a:gd name="T4" fmla="*/ 81738480 w 32"/>
                <a:gd name="T5" fmla="*/ 97010926 h 67"/>
                <a:gd name="T6" fmla="*/ 95952552 w 32"/>
                <a:gd name="T7" fmla="*/ 136534475 h 67"/>
                <a:gd name="T8" fmla="*/ 99506070 w 32"/>
                <a:gd name="T9" fmla="*/ 161684254 h 67"/>
                <a:gd name="T10" fmla="*/ 42645999 w 32"/>
                <a:gd name="T11" fmla="*/ 194021851 h 67"/>
                <a:gd name="T12" fmla="*/ 28430035 w 32"/>
                <a:gd name="T13" fmla="*/ 240731293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67"/>
                <a:gd name="T23" fmla="*/ 32 w 3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67">
                  <a:moveTo>
                    <a:pt x="0" y="0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3" y="23"/>
                    <a:pt x="23" y="27"/>
                  </a:cubicBezTo>
                  <a:cubicBezTo>
                    <a:pt x="23" y="31"/>
                    <a:pt x="23" y="36"/>
                    <a:pt x="27" y="38"/>
                  </a:cubicBezTo>
                  <a:cubicBezTo>
                    <a:pt x="31" y="41"/>
                    <a:pt x="32" y="45"/>
                    <a:pt x="28" y="45"/>
                  </a:cubicBezTo>
                  <a:cubicBezTo>
                    <a:pt x="25" y="45"/>
                    <a:pt x="15" y="51"/>
                    <a:pt x="12" y="54"/>
                  </a:cubicBezTo>
                  <a:cubicBezTo>
                    <a:pt x="9" y="57"/>
                    <a:pt x="9" y="62"/>
                    <a:pt x="8" y="67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2" name="Freeform 1370"/>
            <p:cNvSpPr>
              <a:spLocks/>
            </p:cNvSpPr>
            <p:nvPr/>
          </p:nvSpPr>
          <p:spPr bwMode="auto">
            <a:xfrm>
              <a:off x="2530475" y="2532063"/>
              <a:ext cx="233363" cy="317500"/>
            </a:xfrm>
            <a:custGeom>
              <a:avLst/>
              <a:gdLst>
                <a:gd name="T0" fmla="*/ 0 w 122"/>
                <a:gd name="T1" fmla="*/ 603630257 h 167"/>
                <a:gd name="T2" fmla="*/ 36588264 w 122"/>
                <a:gd name="T3" fmla="*/ 578329128 h 167"/>
                <a:gd name="T4" fmla="*/ 69517320 w 122"/>
                <a:gd name="T5" fmla="*/ 578329128 h 167"/>
                <a:gd name="T6" fmla="*/ 98789067 w 122"/>
                <a:gd name="T7" fmla="*/ 571098876 h 167"/>
                <a:gd name="T8" fmla="*/ 120742398 w 122"/>
                <a:gd name="T9" fmla="*/ 567484701 h 167"/>
                <a:gd name="T10" fmla="*/ 128058930 w 122"/>
                <a:gd name="T11" fmla="*/ 545797748 h 167"/>
                <a:gd name="T12" fmla="*/ 106107482 w 122"/>
                <a:gd name="T13" fmla="*/ 506038017 h 167"/>
                <a:gd name="T14" fmla="*/ 91470652 w 122"/>
                <a:gd name="T15" fmla="*/ 473506518 h 167"/>
                <a:gd name="T16" fmla="*/ 80494942 w 122"/>
                <a:gd name="T17" fmla="*/ 455433740 h 167"/>
                <a:gd name="T18" fmla="*/ 65860025 w 122"/>
                <a:gd name="T19" fmla="*/ 433746787 h 167"/>
                <a:gd name="T20" fmla="*/ 102448274 w 122"/>
                <a:gd name="T21" fmla="*/ 393987056 h 167"/>
                <a:gd name="T22" fmla="*/ 128058930 w 122"/>
                <a:gd name="T23" fmla="*/ 404829582 h 167"/>
                <a:gd name="T24" fmla="*/ 153671470 w 122"/>
                <a:gd name="T25" fmla="*/ 397601231 h 167"/>
                <a:gd name="T26" fmla="*/ 175624801 w 122"/>
                <a:gd name="T27" fmla="*/ 390370979 h 167"/>
                <a:gd name="T28" fmla="*/ 193918926 w 122"/>
                <a:gd name="T29" fmla="*/ 354225423 h 167"/>
                <a:gd name="T30" fmla="*/ 226847967 w 122"/>
                <a:gd name="T31" fmla="*/ 328924295 h 167"/>
                <a:gd name="T32" fmla="*/ 248801299 w 122"/>
                <a:gd name="T33" fmla="*/ 296392915 h 167"/>
                <a:gd name="T34" fmla="*/ 278073105 w 122"/>
                <a:gd name="T35" fmla="*/ 278320137 h 167"/>
                <a:gd name="T36" fmla="*/ 285389607 w 122"/>
                <a:gd name="T37" fmla="*/ 253019008 h 167"/>
                <a:gd name="T38" fmla="*/ 314661354 w 122"/>
                <a:gd name="T39" fmla="*/ 231331996 h 167"/>
                <a:gd name="T40" fmla="*/ 311002147 w 122"/>
                <a:gd name="T41" fmla="*/ 187956188 h 167"/>
                <a:gd name="T42" fmla="*/ 340271981 w 122"/>
                <a:gd name="T43" fmla="*/ 166269235 h 167"/>
                <a:gd name="T44" fmla="*/ 303683732 w 122"/>
                <a:gd name="T45" fmla="*/ 137353931 h 167"/>
                <a:gd name="T46" fmla="*/ 285389607 w 122"/>
                <a:gd name="T47" fmla="*/ 101208346 h 167"/>
                <a:gd name="T48" fmla="*/ 278073105 w 122"/>
                <a:gd name="T49" fmla="*/ 46989998 h 167"/>
                <a:gd name="T50" fmla="*/ 311002147 w 122"/>
                <a:gd name="T51" fmla="*/ 32531395 h 167"/>
                <a:gd name="T52" fmla="*/ 358568018 w 122"/>
                <a:gd name="T53" fmla="*/ 43373921 h 167"/>
                <a:gd name="T54" fmla="*/ 387837852 w 122"/>
                <a:gd name="T55" fmla="*/ 32531395 h 167"/>
                <a:gd name="T56" fmla="*/ 424426100 w 122"/>
                <a:gd name="T57" fmla="*/ 28917212 h 167"/>
                <a:gd name="T58" fmla="*/ 446379432 w 122"/>
                <a:gd name="T59" fmla="*/ 0 h 167"/>
                <a:gd name="T60" fmla="*/ 446379432 w 122"/>
                <a:gd name="T61" fmla="*/ 0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2"/>
                <a:gd name="T94" fmla="*/ 0 h 167"/>
                <a:gd name="T95" fmla="*/ 122 w 122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2" h="167">
                  <a:moveTo>
                    <a:pt x="0" y="167"/>
                  </a:moveTo>
                  <a:cubicBezTo>
                    <a:pt x="3" y="164"/>
                    <a:pt x="7" y="161"/>
                    <a:pt x="10" y="160"/>
                  </a:cubicBezTo>
                  <a:cubicBezTo>
                    <a:pt x="14" y="157"/>
                    <a:pt x="17" y="160"/>
                    <a:pt x="19" y="160"/>
                  </a:cubicBezTo>
                  <a:cubicBezTo>
                    <a:pt x="21" y="161"/>
                    <a:pt x="24" y="159"/>
                    <a:pt x="27" y="158"/>
                  </a:cubicBezTo>
                  <a:cubicBezTo>
                    <a:pt x="29" y="157"/>
                    <a:pt x="29" y="156"/>
                    <a:pt x="33" y="157"/>
                  </a:cubicBezTo>
                  <a:cubicBezTo>
                    <a:pt x="38" y="159"/>
                    <a:pt x="35" y="154"/>
                    <a:pt x="35" y="151"/>
                  </a:cubicBezTo>
                  <a:cubicBezTo>
                    <a:pt x="35" y="147"/>
                    <a:pt x="33" y="141"/>
                    <a:pt x="29" y="140"/>
                  </a:cubicBezTo>
                  <a:cubicBezTo>
                    <a:pt x="25" y="138"/>
                    <a:pt x="25" y="134"/>
                    <a:pt x="25" y="131"/>
                  </a:cubicBezTo>
                  <a:cubicBezTo>
                    <a:pt x="26" y="128"/>
                    <a:pt x="24" y="128"/>
                    <a:pt x="22" y="126"/>
                  </a:cubicBezTo>
                  <a:cubicBezTo>
                    <a:pt x="19" y="124"/>
                    <a:pt x="15" y="122"/>
                    <a:pt x="18" y="120"/>
                  </a:cubicBezTo>
                  <a:cubicBezTo>
                    <a:pt x="20" y="118"/>
                    <a:pt x="27" y="111"/>
                    <a:pt x="28" y="109"/>
                  </a:cubicBezTo>
                  <a:cubicBezTo>
                    <a:pt x="30" y="107"/>
                    <a:pt x="33" y="110"/>
                    <a:pt x="35" y="112"/>
                  </a:cubicBezTo>
                  <a:cubicBezTo>
                    <a:pt x="37" y="114"/>
                    <a:pt x="38" y="110"/>
                    <a:pt x="42" y="110"/>
                  </a:cubicBezTo>
                  <a:cubicBezTo>
                    <a:pt x="45" y="110"/>
                    <a:pt x="45" y="110"/>
                    <a:pt x="48" y="108"/>
                  </a:cubicBezTo>
                  <a:cubicBezTo>
                    <a:pt x="51" y="106"/>
                    <a:pt x="52" y="101"/>
                    <a:pt x="53" y="98"/>
                  </a:cubicBezTo>
                  <a:cubicBezTo>
                    <a:pt x="54" y="94"/>
                    <a:pt x="58" y="93"/>
                    <a:pt x="62" y="91"/>
                  </a:cubicBezTo>
                  <a:cubicBezTo>
                    <a:pt x="66" y="90"/>
                    <a:pt x="68" y="83"/>
                    <a:pt x="68" y="82"/>
                  </a:cubicBezTo>
                  <a:cubicBezTo>
                    <a:pt x="69" y="80"/>
                    <a:pt x="72" y="78"/>
                    <a:pt x="76" y="77"/>
                  </a:cubicBezTo>
                  <a:cubicBezTo>
                    <a:pt x="79" y="77"/>
                    <a:pt x="77" y="73"/>
                    <a:pt x="78" y="70"/>
                  </a:cubicBezTo>
                  <a:cubicBezTo>
                    <a:pt x="78" y="66"/>
                    <a:pt x="85" y="65"/>
                    <a:pt x="86" y="64"/>
                  </a:cubicBezTo>
                  <a:cubicBezTo>
                    <a:pt x="88" y="63"/>
                    <a:pt x="85" y="55"/>
                    <a:pt x="85" y="52"/>
                  </a:cubicBezTo>
                  <a:cubicBezTo>
                    <a:pt x="85" y="48"/>
                    <a:pt x="90" y="47"/>
                    <a:pt x="93" y="46"/>
                  </a:cubicBezTo>
                  <a:cubicBezTo>
                    <a:pt x="95" y="45"/>
                    <a:pt x="86" y="40"/>
                    <a:pt x="83" y="38"/>
                  </a:cubicBezTo>
                  <a:cubicBezTo>
                    <a:pt x="79" y="36"/>
                    <a:pt x="78" y="31"/>
                    <a:pt x="78" y="28"/>
                  </a:cubicBezTo>
                  <a:cubicBezTo>
                    <a:pt x="77" y="26"/>
                    <a:pt x="77" y="18"/>
                    <a:pt x="76" y="13"/>
                  </a:cubicBezTo>
                  <a:cubicBezTo>
                    <a:pt x="75" y="9"/>
                    <a:pt x="81" y="9"/>
                    <a:pt x="85" y="9"/>
                  </a:cubicBezTo>
                  <a:cubicBezTo>
                    <a:pt x="88" y="9"/>
                    <a:pt x="92" y="12"/>
                    <a:pt x="98" y="12"/>
                  </a:cubicBezTo>
                  <a:cubicBezTo>
                    <a:pt x="104" y="13"/>
                    <a:pt x="104" y="11"/>
                    <a:pt x="106" y="9"/>
                  </a:cubicBezTo>
                  <a:cubicBezTo>
                    <a:pt x="108" y="8"/>
                    <a:pt x="112" y="9"/>
                    <a:pt x="116" y="8"/>
                  </a:cubicBezTo>
                  <a:cubicBezTo>
                    <a:pt x="119" y="7"/>
                    <a:pt x="120" y="3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3" name="Freeform 1371"/>
            <p:cNvSpPr>
              <a:spLocks noEditPoints="1"/>
            </p:cNvSpPr>
            <p:nvPr/>
          </p:nvSpPr>
          <p:spPr bwMode="auto">
            <a:xfrm>
              <a:off x="2133600" y="2224088"/>
              <a:ext cx="696913" cy="157162"/>
            </a:xfrm>
            <a:custGeom>
              <a:avLst/>
              <a:gdLst>
                <a:gd name="T0" fmla="*/ 0 w 365"/>
                <a:gd name="T1" fmla="*/ 224076573 h 82"/>
                <a:gd name="T2" fmla="*/ 69267431 w 365"/>
                <a:gd name="T3" fmla="*/ 191016984 h 82"/>
                <a:gd name="T4" fmla="*/ 145824760 w 365"/>
                <a:gd name="T5" fmla="*/ 253463999 h 82"/>
                <a:gd name="T6" fmla="*/ 171343223 w 365"/>
                <a:gd name="T7" fmla="*/ 253463999 h 82"/>
                <a:gd name="T8" fmla="*/ 171343223 w 365"/>
                <a:gd name="T9" fmla="*/ 36733744 h 82"/>
                <a:gd name="T10" fmla="*/ 291649520 w 365"/>
                <a:gd name="T11" fmla="*/ 0 h 82"/>
                <a:gd name="T12" fmla="*/ 298941328 w 365"/>
                <a:gd name="T13" fmla="*/ 3674140 h 82"/>
                <a:gd name="T14" fmla="*/ 393727192 w 365"/>
                <a:gd name="T15" fmla="*/ 58774748 h 82"/>
                <a:gd name="T16" fmla="*/ 415600707 w 365"/>
                <a:gd name="T17" fmla="*/ 73467488 h 82"/>
                <a:gd name="T18" fmla="*/ 473931350 w 365"/>
                <a:gd name="T19" fmla="*/ 121221719 h 82"/>
                <a:gd name="T20" fmla="*/ 543196961 w 365"/>
                <a:gd name="T21" fmla="*/ 117549496 h 82"/>
                <a:gd name="T22" fmla="*/ 594235798 w 365"/>
                <a:gd name="T23" fmla="*/ 113875356 h 82"/>
                <a:gd name="T24" fmla="*/ 616109312 w 365"/>
                <a:gd name="T25" fmla="*/ 117549496 h 82"/>
                <a:gd name="T26" fmla="*/ 663503198 w 365"/>
                <a:gd name="T27" fmla="*/ 165301840 h 82"/>
                <a:gd name="T28" fmla="*/ 663503198 w 365"/>
                <a:gd name="T29" fmla="*/ 191016984 h 82"/>
                <a:gd name="T30" fmla="*/ 670795006 w 365"/>
                <a:gd name="T31" fmla="*/ 224076573 h 82"/>
                <a:gd name="T32" fmla="*/ 692668520 w 365"/>
                <a:gd name="T33" fmla="*/ 253463999 h 82"/>
                <a:gd name="T34" fmla="*/ 743707357 w 365"/>
                <a:gd name="T35" fmla="*/ 260810362 h 82"/>
                <a:gd name="T36" fmla="*/ 765580871 w 365"/>
                <a:gd name="T37" fmla="*/ 293871868 h 82"/>
                <a:gd name="T38" fmla="*/ 783807526 w 365"/>
                <a:gd name="T39" fmla="*/ 286525505 h 82"/>
                <a:gd name="T40" fmla="*/ 816619707 w 365"/>
                <a:gd name="T41" fmla="*/ 238771214 h 82"/>
                <a:gd name="T42" fmla="*/ 867656633 w 365"/>
                <a:gd name="T43" fmla="*/ 216730210 h 82"/>
                <a:gd name="T44" fmla="*/ 907758713 w 365"/>
                <a:gd name="T45" fmla="*/ 198363346 h 82"/>
                <a:gd name="T46" fmla="*/ 915050520 w 365"/>
                <a:gd name="T47" fmla="*/ 176322342 h 82"/>
                <a:gd name="T48" fmla="*/ 951507650 w 365"/>
                <a:gd name="T49" fmla="*/ 172650119 h 82"/>
                <a:gd name="T50" fmla="*/ 1009836623 w 365"/>
                <a:gd name="T51" fmla="*/ 191016984 h 82"/>
                <a:gd name="T52" fmla="*/ 1024420239 w 365"/>
                <a:gd name="T53" fmla="*/ 157955478 h 82"/>
                <a:gd name="T54" fmla="*/ 1057230510 w 365"/>
                <a:gd name="T55" fmla="*/ 146934976 h 82"/>
                <a:gd name="T56" fmla="*/ 1122851053 w 365"/>
                <a:gd name="T57" fmla="*/ 165301840 h 82"/>
                <a:gd name="T58" fmla="*/ 1221281866 w 365"/>
                <a:gd name="T59" fmla="*/ 165301840 h 82"/>
                <a:gd name="T60" fmla="*/ 1301486024 w 365"/>
                <a:gd name="T61" fmla="*/ 187342844 h 82"/>
                <a:gd name="T62" fmla="*/ 1330651346 w 365"/>
                <a:gd name="T63" fmla="*/ 194689206 h 82"/>
                <a:gd name="T64" fmla="*/ 1330651346 w 365"/>
                <a:gd name="T65" fmla="*/ 194689206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82"/>
                <a:gd name="T101" fmla="*/ 365 w 365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82">
                  <a:moveTo>
                    <a:pt x="0" y="61"/>
                  </a:moveTo>
                  <a:cubicBezTo>
                    <a:pt x="4" y="58"/>
                    <a:pt x="12" y="52"/>
                    <a:pt x="19" y="52"/>
                  </a:cubicBezTo>
                  <a:cubicBezTo>
                    <a:pt x="30" y="52"/>
                    <a:pt x="36" y="66"/>
                    <a:pt x="40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1" y="1"/>
                    <a:pt x="82" y="1"/>
                  </a:cubicBezTo>
                  <a:moveTo>
                    <a:pt x="108" y="16"/>
                  </a:moveTo>
                  <a:cubicBezTo>
                    <a:pt x="111" y="18"/>
                    <a:pt x="113" y="19"/>
                    <a:pt x="114" y="20"/>
                  </a:cubicBezTo>
                  <a:cubicBezTo>
                    <a:pt x="116" y="22"/>
                    <a:pt x="125" y="32"/>
                    <a:pt x="130" y="33"/>
                  </a:cubicBezTo>
                  <a:cubicBezTo>
                    <a:pt x="135" y="33"/>
                    <a:pt x="142" y="30"/>
                    <a:pt x="149" y="32"/>
                  </a:cubicBezTo>
                  <a:cubicBezTo>
                    <a:pt x="156" y="35"/>
                    <a:pt x="161" y="33"/>
                    <a:pt x="163" y="31"/>
                  </a:cubicBezTo>
                  <a:cubicBezTo>
                    <a:pt x="165" y="29"/>
                    <a:pt x="167" y="30"/>
                    <a:pt x="169" y="32"/>
                  </a:cubicBezTo>
                  <a:cubicBezTo>
                    <a:pt x="171" y="33"/>
                    <a:pt x="180" y="43"/>
                    <a:pt x="182" y="45"/>
                  </a:cubicBezTo>
                  <a:cubicBezTo>
                    <a:pt x="184" y="48"/>
                    <a:pt x="182" y="50"/>
                    <a:pt x="182" y="52"/>
                  </a:cubicBezTo>
                  <a:cubicBezTo>
                    <a:pt x="181" y="53"/>
                    <a:pt x="181" y="57"/>
                    <a:pt x="184" y="61"/>
                  </a:cubicBezTo>
                  <a:cubicBezTo>
                    <a:pt x="187" y="65"/>
                    <a:pt x="189" y="66"/>
                    <a:pt x="190" y="69"/>
                  </a:cubicBezTo>
                  <a:cubicBezTo>
                    <a:pt x="190" y="72"/>
                    <a:pt x="201" y="70"/>
                    <a:pt x="204" y="71"/>
                  </a:cubicBezTo>
                  <a:cubicBezTo>
                    <a:pt x="208" y="72"/>
                    <a:pt x="209" y="78"/>
                    <a:pt x="210" y="80"/>
                  </a:cubicBezTo>
                  <a:cubicBezTo>
                    <a:pt x="212" y="82"/>
                    <a:pt x="214" y="81"/>
                    <a:pt x="215" y="78"/>
                  </a:cubicBezTo>
                  <a:cubicBezTo>
                    <a:pt x="216" y="76"/>
                    <a:pt x="222" y="68"/>
                    <a:pt x="224" y="65"/>
                  </a:cubicBezTo>
                  <a:cubicBezTo>
                    <a:pt x="227" y="63"/>
                    <a:pt x="236" y="60"/>
                    <a:pt x="238" y="59"/>
                  </a:cubicBezTo>
                  <a:cubicBezTo>
                    <a:pt x="241" y="57"/>
                    <a:pt x="247" y="54"/>
                    <a:pt x="249" y="54"/>
                  </a:cubicBezTo>
                  <a:cubicBezTo>
                    <a:pt x="249" y="54"/>
                    <a:pt x="249" y="50"/>
                    <a:pt x="251" y="48"/>
                  </a:cubicBezTo>
                  <a:cubicBezTo>
                    <a:pt x="253" y="46"/>
                    <a:pt x="257" y="47"/>
                    <a:pt x="261" y="47"/>
                  </a:cubicBezTo>
                  <a:cubicBezTo>
                    <a:pt x="264" y="47"/>
                    <a:pt x="276" y="53"/>
                    <a:pt x="277" y="52"/>
                  </a:cubicBezTo>
                  <a:cubicBezTo>
                    <a:pt x="279" y="50"/>
                    <a:pt x="279" y="45"/>
                    <a:pt x="281" y="43"/>
                  </a:cubicBezTo>
                  <a:cubicBezTo>
                    <a:pt x="284" y="41"/>
                    <a:pt x="287" y="38"/>
                    <a:pt x="290" y="40"/>
                  </a:cubicBezTo>
                  <a:cubicBezTo>
                    <a:pt x="293" y="42"/>
                    <a:pt x="304" y="45"/>
                    <a:pt x="308" y="45"/>
                  </a:cubicBezTo>
                  <a:cubicBezTo>
                    <a:pt x="311" y="44"/>
                    <a:pt x="329" y="45"/>
                    <a:pt x="335" y="45"/>
                  </a:cubicBezTo>
                  <a:cubicBezTo>
                    <a:pt x="340" y="45"/>
                    <a:pt x="355" y="50"/>
                    <a:pt x="357" y="51"/>
                  </a:cubicBezTo>
                  <a:cubicBezTo>
                    <a:pt x="359" y="52"/>
                    <a:pt x="359" y="53"/>
                    <a:pt x="365" y="53"/>
                  </a:cubicBezTo>
                  <a:cubicBezTo>
                    <a:pt x="365" y="53"/>
                    <a:pt x="365" y="53"/>
                    <a:pt x="365" y="53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4" name="Freeform 1372"/>
            <p:cNvSpPr>
              <a:spLocks/>
            </p:cNvSpPr>
            <p:nvPr/>
          </p:nvSpPr>
          <p:spPr bwMode="auto">
            <a:xfrm>
              <a:off x="2589213" y="2327275"/>
              <a:ext cx="65087" cy="68263"/>
            </a:xfrm>
            <a:custGeom>
              <a:avLst/>
              <a:gdLst>
                <a:gd name="T0" fmla="*/ 36645894 w 34"/>
                <a:gd name="T1" fmla="*/ 0 h 36"/>
                <a:gd name="T2" fmla="*/ 10993959 w 34"/>
                <a:gd name="T3" fmla="*/ 21573002 h 36"/>
                <a:gd name="T4" fmla="*/ 0 w 34"/>
                <a:gd name="T5" fmla="*/ 46743084 h 36"/>
                <a:gd name="T6" fmla="*/ 36645894 w 34"/>
                <a:gd name="T7" fmla="*/ 68316094 h 36"/>
                <a:gd name="T8" fmla="*/ 58633804 w 34"/>
                <a:gd name="T9" fmla="*/ 50338267 h 36"/>
                <a:gd name="T10" fmla="*/ 80621729 w 34"/>
                <a:gd name="T11" fmla="*/ 64720911 h 36"/>
                <a:gd name="T12" fmla="*/ 117267608 w 34"/>
                <a:gd name="T13" fmla="*/ 86293906 h 36"/>
                <a:gd name="T14" fmla="*/ 91615684 w 34"/>
                <a:gd name="T15" fmla="*/ 104271718 h 36"/>
                <a:gd name="T16" fmla="*/ 62299732 w 34"/>
                <a:gd name="T17" fmla="*/ 122249530 h 36"/>
                <a:gd name="T18" fmla="*/ 36645894 w 34"/>
                <a:gd name="T19" fmla="*/ 111462084 h 36"/>
                <a:gd name="T20" fmla="*/ 29317859 w 34"/>
                <a:gd name="T21" fmla="*/ 12943992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6"/>
                <a:gd name="T35" fmla="*/ 34 w 3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6">
                  <a:moveTo>
                    <a:pt x="10" y="0"/>
                  </a:moveTo>
                  <a:cubicBezTo>
                    <a:pt x="11" y="0"/>
                    <a:pt x="5" y="5"/>
                    <a:pt x="3" y="6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5"/>
                    <a:pt x="4" y="16"/>
                    <a:pt x="10" y="19"/>
                  </a:cubicBezTo>
                  <a:cubicBezTo>
                    <a:pt x="15" y="21"/>
                    <a:pt x="14" y="15"/>
                    <a:pt x="16" y="14"/>
                  </a:cubicBezTo>
                  <a:cubicBezTo>
                    <a:pt x="18" y="13"/>
                    <a:pt x="19" y="15"/>
                    <a:pt x="22" y="18"/>
                  </a:cubicBezTo>
                  <a:cubicBezTo>
                    <a:pt x="25" y="20"/>
                    <a:pt x="30" y="22"/>
                    <a:pt x="32" y="24"/>
                  </a:cubicBezTo>
                  <a:cubicBezTo>
                    <a:pt x="34" y="27"/>
                    <a:pt x="27" y="28"/>
                    <a:pt x="25" y="29"/>
                  </a:cubicBezTo>
                  <a:cubicBezTo>
                    <a:pt x="23" y="29"/>
                    <a:pt x="22" y="32"/>
                    <a:pt x="17" y="34"/>
                  </a:cubicBezTo>
                  <a:cubicBezTo>
                    <a:pt x="13" y="36"/>
                    <a:pt x="12" y="32"/>
                    <a:pt x="10" y="31"/>
                  </a:cubicBezTo>
                  <a:cubicBezTo>
                    <a:pt x="9" y="30"/>
                    <a:pt x="8" y="35"/>
                    <a:pt x="8" y="3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5" name="Freeform 1373"/>
            <p:cNvSpPr>
              <a:spLocks/>
            </p:cNvSpPr>
            <p:nvPr/>
          </p:nvSpPr>
          <p:spPr bwMode="auto">
            <a:xfrm>
              <a:off x="2511425" y="2366963"/>
              <a:ext cx="160338" cy="117475"/>
            </a:xfrm>
            <a:custGeom>
              <a:avLst/>
              <a:gdLst>
                <a:gd name="T0" fmla="*/ 306050892 w 84"/>
                <a:gd name="T1" fmla="*/ 85302265 h 61"/>
                <a:gd name="T2" fmla="*/ 306050892 w 84"/>
                <a:gd name="T3" fmla="*/ 85302265 h 61"/>
                <a:gd name="T4" fmla="*/ 280547615 w 84"/>
                <a:gd name="T5" fmla="*/ 92718595 h 61"/>
                <a:gd name="T6" fmla="*/ 255042430 w 84"/>
                <a:gd name="T7" fmla="*/ 96427723 h 61"/>
                <a:gd name="T8" fmla="*/ 236824926 w 84"/>
                <a:gd name="T9" fmla="*/ 96427723 h 61"/>
                <a:gd name="T10" fmla="*/ 214963611 w 84"/>
                <a:gd name="T11" fmla="*/ 85302265 h 61"/>
                <a:gd name="T12" fmla="*/ 196746167 w 84"/>
                <a:gd name="T13" fmla="*/ 77884010 h 61"/>
                <a:gd name="T14" fmla="*/ 167599020 w 84"/>
                <a:gd name="T15" fmla="*/ 85302265 h 61"/>
                <a:gd name="T16" fmla="*/ 120234398 w 84"/>
                <a:gd name="T17" fmla="*/ 81593138 h 61"/>
                <a:gd name="T18" fmla="*/ 91087251 w 84"/>
                <a:gd name="T19" fmla="*/ 70467680 h 61"/>
                <a:gd name="T20" fmla="*/ 120234398 w 84"/>
                <a:gd name="T21" fmla="*/ 44505697 h 61"/>
                <a:gd name="T22" fmla="*/ 153025446 w 84"/>
                <a:gd name="T23" fmla="*/ 66758552 h 61"/>
                <a:gd name="T24" fmla="*/ 178528723 w 84"/>
                <a:gd name="T25" fmla="*/ 55631154 h 61"/>
                <a:gd name="T26" fmla="*/ 174886761 w 84"/>
                <a:gd name="T27" fmla="*/ 44505697 h 61"/>
                <a:gd name="T28" fmla="*/ 153025446 w 84"/>
                <a:gd name="T29" fmla="*/ 55631154 h 61"/>
                <a:gd name="T30" fmla="*/ 156669317 w 84"/>
                <a:gd name="T31" fmla="*/ 22252848 h 61"/>
                <a:gd name="T32" fmla="*/ 153025446 w 84"/>
                <a:gd name="T33" fmla="*/ 3709129 h 61"/>
                <a:gd name="T34" fmla="*/ 120234398 w 84"/>
                <a:gd name="T35" fmla="*/ 18543721 h 61"/>
                <a:gd name="T36" fmla="*/ 94729213 w 84"/>
                <a:gd name="T37" fmla="*/ 11125461 h 61"/>
                <a:gd name="T38" fmla="*/ 91087251 w 84"/>
                <a:gd name="T39" fmla="*/ 40796569 h 61"/>
                <a:gd name="T40" fmla="*/ 69225936 w 84"/>
                <a:gd name="T41" fmla="*/ 40796569 h 61"/>
                <a:gd name="T42" fmla="*/ 69225936 w 84"/>
                <a:gd name="T43" fmla="*/ 55631154 h 61"/>
                <a:gd name="T44" fmla="*/ 58296218 w 84"/>
                <a:gd name="T45" fmla="*/ 77884010 h 61"/>
                <a:gd name="T46" fmla="*/ 21861322 w 84"/>
                <a:gd name="T47" fmla="*/ 77884010 h 61"/>
                <a:gd name="T48" fmla="*/ 3643872 w 84"/>
                <a:gd name="T49" fmla="*/ 92718595 h 61"/>
                <a:gd name="T50" fmla="*/ 32791033 w 84"/>
                <a:gd name="T51" fmla="*/ 114971436 h 61"/>
                <a:gd name="T52" fmla="*/ 36434903 w 84"/>
                <a:gd name="T53" fmla="*/ 137224307 h 61"/>
                <a:gd name="T54" fmla="*/ 47364606 w 84"/>
                <a:gd name="T55" fmla="*/ 163186275 h 61"/>
                <a:gd name="T56" fmla="*/ 21861322 w 84"/>
                <a:gd name="T57" fmla="*/ 196564573 h 61"/>
                <a:gd name="T58" fmla="*/ 25503284 w 84"/>
                <a:gd name="T59" fmla="*/ 22623567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"/>
                <a:gd name="T91" fmla="*/ 0 h 61"/>
                <a:gd name="T92" fmla="*/ 84 w 8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" h="61">
                  <a:moveTo>
                    <a:pt x="84" y="23"/>
                  </a:move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0" y="24"/>
                    <a:pt x="77" y="25"/>
                  </a:cubicBezTo>
                  <a:cubicBezTo>
                    <a:pt x="74" y="26"/>
                    <a:pt x="72" y="26"/>
                    <a:pt x="70" y="26"/>
                  </a:cubicBezTo>
                  <a:cubicBezTo>
                    <a:pt x="68" y="25"/>
                    <a:pt x="66" y="26"/>
                    <a:pt x="65" y="26"/>
                  </a:cubicBezTo>
                  <a:cubicBezTo>
                    <a:pt x="63" y="26"/>
                    <a:pt x="60" y="24"/>
                    <a:pt x="59" y="23"/>
                  </a:cubicBezTo>
                  <a:cubicBezTo>
                    <a:pt x="57" y="22"/>
                    <a:pt x="56" y="21"/>
                    <a:pt x="54" y="21"/>
                  </a:cubicBezTo>
                  <a:cubicBezTo>
                    <a:pt x="51" y="21"/>
                    <a:pt x="51" y="25"/>
                    <a:pt x="46" y="23"/>
                  </a:cubicBezTo>
                  <a:cubicBezTo>
                    <a:pt x="42" y="22"/>
                    <a:pt x="39" y="23"/>
                    <a:pt x="33" y="22"/>
                  </a:cubicBezTo>
                  <a:cubicBezTo>
                    <a:pt x="28" y="21"/>
                    <a:pt x="23" y="21"/>
                    <a:pt x="25" y="19"/>
                  </a:cubicBezTo>
                  <a:cubicBezTo>
                    <a:pt x="26" y="16"/>
                    <a:pt x="30" y="12"/>
                    <a:pt x="33" y="12"/>
                  </a:cubicBezTo>
                  <a:cubicBezTo>
                    <a:pt x="36" y="13"/>
                    <a:pt x="40" y="18"/>
                    <a:pt x="42" y="18"/>
                  </a:cubicBezTo>
                  <a:cubicBezTo>
                    <a:pt x="44" y="18"/>
                    <a:pt x="49" y="17"/>
                    <a:pt x="49" y="15"/>
                  </a:cubicBezTo>
                  <a:cubicBezTo>
                    <a:pt x="49" y="15"/>
                    <a:pt x="49" y="13"/>
                    <a:pt x="48" y="12"/>
                  </a:cubicBezTo>
                  <a:cubicBezTo>
                    <a:pt x="47" y="10"/>
                    <a:pt x="43" y="15"/>
                    <a:pt x="42" y="15"/>
                  </a:cubicBezTo>
                  <a:cubicBezTo>
                    <a:pt x="42" y="14"/>
                    <a:pt x="41" y="7"/>
                    <a:pt x="43" y="6"/>
                  </a:cubicBezTo>
                  <a:cubicBezTo>
                    <a:pt x="44" y="4"/>
                    <a:pt x="43" y="3"/>
                    <a:pt x="42" y="1"/>
                  </a:cubicBezTo>
                  <a:cubicBezTo>
                    <a:pt x="41" y="0"/>
                    <a:pt x="36" y="3"/>
                    <a:pt x="33" y="5"/>
                  </a:cubicBezTo>
                  <a:cubicBezTo>
                    <a:pt x="31" y="7"/>
                    <a:pt x="29" y="5"/>
                    <a:pt x="26" y="3"/>
                  </a:cubicBezTo>
                  <a:cubicBezTo>
                    <a:pt x="23" y="2"/>
                    <a:pt x="25" y="10"/>
                    <a:pt x="25" y="11"/>
                  </a:cubicBezTo>
                  <a:cubicBezTo>
                    <a:pt x="24" y="12"/>
                    <a:pt x="21" y="11"/>
                    <a:pt x="19" y="11"/>
                  </a:cubicBezTo>
                  <a:cubicBezTo>
                    <a:pt x="16" y="11"/>
                    <a:pt x="18" y="13"/>
                    <a:pt x="19" y="15"/>
                  </a:cubicBezTo>
                  <a:cubicBezTo>
                    <a:pt x="20" y="17"/>
                    <a:pt x="17" y="20"/>
                    <a:pt x="16" y="21"/>
                  </a:cubicBezTo>
                  <a:cubicBezTo>
                    <a:pt x="15" y="21"/>
                    <a:pt x="10" y="22"/>
                    <a:pt x="6" y="21"/>
                  </a:cubicBezTo>
                  <a:cubicBezTo>
                    <a:pt x="3" y="21"/>
                    <a:pt x="2" y="22"/>
                    <a:pt x="1" y="25"/>
                  </a:cubicBezTo>
                  <a:cubicBezTo>
                    <a:pt x="0" y="28"/>
                    <a:pt x="6" y="29"/>
                    <a:pt x="9" y="31"/>
                  </a:cubicBezTo>
                  <a:cubicBezTo>
                    <a:pt x="12" y="32"/>
                    <a:pt x="10" y="36"/>
                    <a:pt x="10" y="37"/>
                  </a:cubicBezTo>
                  <a:cubicBezTo>
                    <a:pt x="10" y="39"/>
                    <a:pt x="10" y="39"/>
                    <a:pt x="13" y="44"/>
                  </a:cubicBezTo>
                  <a:cubicBezTo>
                    <a:pt x="15" y="48"/>
                    <a:pt x="7" y="50"/>
                    <a:pt x="6" y="53"/>
                  </a:cubicBezTo>
                  <a:cubicBezTo>
                    <a:pt x="5" y="56"/>
                    <a:pt x="7" y="61"/>
                    <a:pt x="7" y="61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 1374"/>
            <p:cNvSpPr>
              <a:spLocks/>
            </p:cNvSpPr>
            <p:nvPr/>
          </p:nvSpPr>
          <p:spPr bwMode="auto">
            <a:xfrm>
              <a:off x="3643559" y="3334714"/>
              <a:ext cx="33413" cy="26030"/>
            </a:xfrm>
            <a:custGeom>
              <a:avLst/>
              <a:gdLst>
                <a:gd name="T0" fmla="*/ 0 w 16"/>
                <a:gd name="T1" fmla="*/ 9071 h 14"/>
                <a:gd name="T2" fmla="*/ 15082 w 16"/>
                <a:gd name="T3" fmla="*/ 23586 h 14"/>
                <a:gd name="T4" fmla="*/ 18852 w 16"/>
                <a:gd name="T5" fmla="*/ 9071 h 14"/>
                <a:gd name="T6" fmla="*/ 28278 w 16"/>
                <a:gd name="T7" fmla="*/ 10886 h 14"/>
                <a:gd name="T8" fmla="*/ 24507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0" y="5"/>
                  </a:moveTo>
                  <a:cubicBezTo>
                    <a:pt x="2" y="8"/>
                    <a:pt x="7" y="14"/>
                    <a:pt x="8" y="13"/>
                  </a:cubicBezTo>
                  <a:cubicBezTo>
                    <a:pt x="9" y="12"/>
                    <a:pt x="9" y="5"/>
                    <a:pt x="10" y="5"/>
                  </a:cubicBezTo>
                  <a:cubicBezTo>
                    <a:pt x="10" y="6"/>
                    <a:pt x="16" y="7"/>
                    <a:pt x="15" y="6"/>
                  </a:cubicBezTo>
                  <a:cubicBezTo>
                    <a:pt x="15" y="6"/>
                    <a:pt x="14" y="2"/>
                    <a:pt x="13" y="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5237" name="Freeform 1375"/>
            <p:cNvSpPr>
              <a:spLocks/>
            </p:cNvSpPr>
            <p:nvPr/>
          </p:nvSpPr>
          <p:spPr bwMode="auto">
            <a:xfrm>
              <a:off x="3530600" y="3349625"/>
              <a:ext cx="206375" cy="92075"/>
            </a:xfrm>
            <a:custGeom>
              <a:avLst/>
              <a:gdLst>
                <a:gd name="T0" fmla="*/ 394357792 w 108"/>
                <a:gd name="T1" fmla="*/ 7358327 h 48"/>
                <a:gd name="T2" fmla="*/ 306722966 w 108"/>
                <a:gd name="T3" fmla="*/ 0 h 48"/>
                <a:gd name="T4" fmla="*/ 284814737 w 108"/>
                <a:gd name="T5" fmla="*/ 29437143 h 48"/>
                <a:gd name="T6" fmla="*/ 273859667 w 108"/>
                <a:gd name="T7" fmla="*/ 62553448 h 48"/>
                <a:gd name="T8" fmla="*/ 248299689 w 108"/>
                <a:gd name="T9" fmla="*/ 114067491 h 48"/>
                <a:gd name="T10" fmla="*/ 200829630 w 108"/>
                <a:gd name="T11" fmla="*/ 143504657 h 48"/>
                <a:gd name="T12" fmla="*/ 149709793 w 108"/>
                <a:gd name="T13" fmla="*/ 132465251 h 48"/>
                <a:gd name="T14" fmla="*/ 116846464 w 108"/>
                <a:gd name="T15" fmla="*/ 154544062 h 48"/>
                <a:gd name="T16" fmla="*/ 80331476 w 108"/>
                <a:gd name="T17" fmla="*/ 161902387 h 48"/>
                <a:gd name="T18" fmla="*/ 54771542 w 108"/>
                <a:gd name="T19" fmla="*/ 169262630 h 48"/>
                <a:gd name="T20" fmla="*/ 14606763 w 108"/>
                <a:gd name="T21" fmla="*/ 139825494 h 48"/>
                <a:gd name="T22" fmla="*/ 0 w 108"/>
                <a:gd name="T23" fmla="*/ 110388329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48"/>
                <a:gd name="T38" fmla="*/ 108 w 108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48">
                  <a:moveTo>
                    <a:pt x="108" y="2"/>
                  </a:moveTo>
                  <a:cubicBezTo>
                    <a:pt x="101" y="1"/>
                    <a:pt x="87" y="0"/>
                    <a:pt x="84" y="0"/>
                  </a:cubicBezTo>
                  <a:cubicBezTo>
                    <a:pt x="81" y="0"/>
                    <a:pt x="80" y="2"/>
                    <a:pt x="78" y="8"/>
                  </a:cubicBezTo>
                  <a:cubicBezTo>
                    <a:pt x="77" y="13"/>
                    <a:pt x="77" y="16"/>
                    <a:pt x="75" y="17"/>
                  </a:cubicBezTo>
                  <a:cubicBezTo>
                    <a:pt x="73" y="18"/>
                    <a:pt x="69" y="27"/>
                    <a:pt x="68" y="31"/>
                  </a:cubicBezTo>
                  <a:cubicBezTo>
                    <a:pt x="67" y="34"/>
                    <a:pt x="59" y="38"/>
                    <a:pt x="55" y="39"/>
                  </a:cubicBezTo>
                  <a:cubicBezTo>
                    <a:pt x="51" y="40"/>
                    <a:pt x="45" y="36"/>
                    <a:pt x="41" y="36"/>
                  </a:cubicBezTo>
                  <a:cubicBezTo>
                    <a:pt x="37" y="36"/>
                    <a:pt x="33" y="41"/>
                    <a:pt x="32" y="42"/>
                  </a:cubicBezTo>
                  <a:cubicBezTo>
                    <a:pt x="30" y="44"/>
                    <a:pt x="27" y="44"/>
                    <a:pt x="22" y="44"/>
                  </a:cubicBezTo>
                  <a:cubicBezTo>
                    <a:pt x="17" y="44"/>
                    <a:pt x="17" y="44"/>
                    <a:pt x="15" y="46"/>
                  </a:cubicBezTo>
                  <a:cubicBezTo>
                    <a:pt x="13" y="48"/>
                    <a:pt x="7" y="41"/>
                    <a:pt x="4" y="38"/>
                  </a:cubicBezTo>
                  <a:cubicBezTo>
                    <a:pt x="2" y="37"/>
                    <a:pt x="1" y="34"/>
                    <a:pt x="0" y="3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8" name="Freeform 1376"/>
            <p:cNvSpPr>
              <a:spLocks/>
            </p:cNvSpPr>
            <p:nvPr/>
          </p:nvSpPr>
          <p:spPr bwMode="auto">
            <a:xfrm>
              <a:off x="4314825" y="3525838"/>
              <a:ext cx="4763" cy="161925"/>
            </a:xfrm>
            <a:custGeom>
              <a:avLst/>
              <a:gdLst>
                <a:gd name="T0" fmla="*/ 7562057 w 3"/>
                <a:gd name="T1" fmla="*/ 0 h 85"/>
                <a:gd name="T2" fmla="*/ 7562057 w 3"/>
                <a:gd name="T3" fmla="*/ 174193197 h 85"/>
                <a:gd name="T4" fmla="*/ 0 w 3"/>
                <a:gd name="T5" fmla="*/ 199596363 h 85"/>
                <a:gd name="T6" fmla="*/ 7562057 w 3"/>
                <a:gd name="T7" fmla="*/ 221370505 h 85"/>
                <a:gd name="T8" fmla="*/ 7562057 w 3"/>
                <a:gd name="T9" fmla="*/ 308467133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5"/>
                <a:gd name="T17" fmla="*/ 3 w 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5">
                  <a:moveTo>
                    <a:pt x="3" y="0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3" y="59"/>
                    <a:pt x="3" y="61"/>
                  </a:cubicBezTo>
                  <a:cubicBezTo>
                    <a:pt x="3" y="63"/>
                    <a:pt x="3" y="77"/>
                    <a:pt x="3" y="85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9" name="Freeform 1377"/>
            <p:cNvSpPr>
              <a:spLocks/>
            </p:cNvSpPr>
            <p:nvPr/>
          </p:nvSpPr>
          <p:spPr bwMode="auto">
            <a:xfrm>
              <a:off x="1611313" y="4117975"/>
              <a:ext cx="1587" cy="25400"/>
            </a:xfrm>
            <a:custGeom>
              <a:avLst/>
              <a:gdLst>
                <a:gd name="T0" fmla="*/ 2518569 w 1"/>
                <a:gd name="T1" fmla="*/ 4962769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1" y="12"/>
                    <a:pt x="0" y="5"/>
                    <a:pt x="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0" name="Freeform 1378"/>
            <p:cNvSpPr>
              <a:spLocks noEditPoints="1"/>
            </p:cNvSpPr>
            <p:nvPr/>
          </p:nvSpPr>
          <p:spPr bwMode="auto">
            <a:xfrm>
              <a:off x="1236663" y="4014788"/>
              <a:ext cx="395287" cy="223837"/>
            </a:xfrm>
            <a:custGeom>
              <a:avLst/>
              <a:gdLst>
                <a:gd name="T0" fmla="*/ 754839689 w 207"/>
                <a:gd name="T1" fmla="*/ 245225865 h 117"/>
                <a:gd name="T2" fmla="*/ 718373997 w 207"/>
                <a:gd name="T3" fmla="*/ 245225865 h 117"/>
                <a:gd name="T4" fmla="*/ 700141151 w 207"/>
                <a:gd name="T5" fmla="*/ 267186816 h 117"/>
                <a:gd name="T6" fmla="*/ 670968215 w 207"/>
                <a:gd name="T7" fmla="*/ 256207327 h 117"/>
                <a:gd name="T8" fmla="*/ 656382702 w 207"/>
                <a:gd name="T9" fmla="*/ 219605144 h 117"/>
                <a:gd name="T10" fmla="*/ 681908305 w 207"/>
                <a:gd name="T11" fmla="*/ 186664764 h 117"/>
                <a:gd name="T12" fmla="*/ 714726664 w 207"/>
                <a:gd name="T13" fmla="*/ 197644253 h 117"/>
                <a:gd name="T14" fmla="*/ 714726664 w 207"/>
                <a:gd name="T15" fmla="*/ 183004934 h 117"/>
                <a:gd name="T16" fmla="*/ 714726664 w 207"/>
                <a:gd name="T17" fmla="*/ 117122231 h 117"/>
                <a:gd name="T18" fmla="*/ 692848394 w 207"/>
                <a:gd name="T19" fmla="*/ 62220945 h 117"/>
                <a:gd name="T20" fmla="*/ 685555638 w 207"/>
                <a:gd name="T21" fmla="*/ 10979493 h 117"/>
                <a:gd name="T22" fmla="*/ 685555638 w 207"/>
                <a:gd name="T23" fmla="*/ 10979493 h 117"/>
                <a:gd name="T24" fmla="*/ 630857099 w 207"/>
                <a:gd name="T25" fmla="*/ 14641235 h 117"/>
                <a:gd name="T26" fmla="*/ 601684163 w 207"/>
                <a:gd name="T27" fmla="*/ 7319661 h 117"/>
                <a:gd name="T28" fmla="*/ 576158561 w 207"/>
                <a:gd name="T29" fmla="*/ 10979493 h 117"/>
                <a:gd name="T30" fmla="*/ 546985625 w 207"/>
                <a:gd name="T31" fmla="*/ 29280558 h 117"/>
                <a:gd name="T32" fmla="*/ 521460022 w 207"/>
                <a:gd name="T33" fmla="*/ 54901286 h 117"/>
                <a:gd name="T34" fmla="*/ 484994210 w 207"/>
                <a:gd name="T35" fmla="*/ 80522022 h 117"/>
                <a:gd name="T36" fmla="*/ 455821274 w 207"/>
                <a:gd name="T37" fmla="*/ 128103663 h 117"/>
                <a:gd name="T38" fmla="*/ 430295672 w 207"/>
                <a:gd name="T39" fmla="*/ 135423323 h 117"/>
                <a:gd name="T40" fmla="*/ 401122736 w 207"/>
                <a:gd name="T41" fmla="*/ 183004934 h 117"/>
                <a:gd name="T42" fmla="*/ 346424197 w 207"/>
                <a:gd name="T43" fmla="*/ 175685275 h 117"/>
                <a:gd name="T44" fmla="*/ 306311172 w 207"/>
                <a:gd name="T45" fmla="*/ 161044043 h 117"/>
                <a:gd name="T46" fmla="*/ 273492812 w 207"/>
                <a:gd name="T47" fmla="*/ 197644253 h 117"/>
                <a:gd name="T48" fmla="*/ 222441547 w 207"/>
                <a:gd name="T49" fmla="*/ 237906205 h 117"/>
                <a:gd name="T50" fmla="*/ 189621278 w 207"/>
                <a:gd name="T51" fmla="*/ 226924803 h 117"/>
                <a:gd name="T52" fmla="*/ 196914035 w 207"/>
                <a:gd name="T53" fmla="*/ 193984423 h 117"/>
                <a:gd name="T54" fmla="*/ 160448342 w 207"/>
                <a:gd name="T55" fmla="*/ 139083152 h 117"/>
                <a:gd name="T56" fmla="*/ 160448342 w 207"/>
                <a:gd name="T57" fmla="*/ 322088087 h 117"/>
                <a:gd name="T58" fmla="*/ 131277316 w 207"/>
                <a:gd name="T59" fmla="*/ 344048978 h 117"/>
                <a:gd name="T60" fmla="*/ 58345887 w 207"/>
                <a:gd name="T61" fmla="*/ 340389148 h 117"/>
                <a:gd name="T62" fmla="*/ 32818374 w 207"/>
                <a:gd name="T63" fmla="*/ 314768427 h 117"/>
                <a:gd name="T64" fmla="*/ 0 w 207"/>
                <a:gd name="T65" fmla="*/ 333067576 h 117"/>
                <a:gd name="T66" fmla="*/ 590744074 w 207"/>
                <a:gd name="T67" fmla="*/ 376989358 h 117"/>
                <a:gd name="T68" fmla="*/ 576158561 w 207"/>
                <a:gd name="T69" fmla="*/ 402610078 h 117"/>
                <a:gd name="T70" fmla="*/ 546985625 w 207"/>
                <a:gd name="T71" fmla="*/ 409929738 h 117"/>
                <a:gd name="T72" fmla="*/ 521460022 w 207"/>
                <a:gd name="T73" fmla="*/ 428230799 h 117"/>
                <a:gd name="T74" fmla="*/ 488639634 w 207"/>
                <a:gd name="T75" fmla="*/ 391630589 h 117"/>
                <a:gd name="T76" fmla="*/ 514167265 w 207"/>
                <a:gd name="T77" fmla="*/ 351368637 h 117"/>
                <a:gd name="T78" fmla="*/ 557925714 w 207"/>
                <a:gd name="T79" fmla="*/ 336729318 h 117"/>
                <a:gd name="T80" fmla="*/ 587096741 w 207"/>
                <a:gd name="T81" fmla="*/ 355028467 h 117"/>
                <a:gd name="T82" fmla="*/ 590744074 w 207"/>
                <a:gd name="T83" fmla="*/ 376989358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7"/>
                <a:gd name="T127" fmla="*/ 0 h 117"/>
                <a:gd name="T128" fmla="*/ 207 w 207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7" h="117">
                  <a:moveTo>
                    <a:pt x="207" y="67"/>
                  </a:moveTo>
                  <a:cubicBezTo>
                    <a:pt x="197" y="67"/>
                    <a:pt x="197" y="67"/>
                    <a:pt x="197" y="67"/>
                  </a:cubicBezTo>
                  <a:cubicBezTo>
                    <a:pt x="197" y="67"/>
                    <a:pt x="197" y="73"/>
                    <a:pt x="192" y="73"/>
                  </a:cubicBezTo>
                  <a:cubicBezTo>
                    <a:pt x="187" y="73"/>
                    <a:pt x="186" y="71"/>
                    <a:pt x="184" y="70"/>
                  </a:cubicBezTo>
                  <a:cubicBezTo>
                    <a:pt x="182" y="69"/>
                    <a:pt x="181" y="64"/>
                    <a:pt x="180" y="60"/>
                  </a:cubicBezTo>
                  <a:cubicBezTo>
                    <a:pt x="180" y="56"/>
                    <a:pt x="184" y="52"/>
                    <a:pt x="187" y="51"/>
                  </a:cubicBezTo>
                  <a:cubicBezTo>
                    <a:pt x="191" y="50"/>
                    <a:pt x="196" y="54"/>
                    <a:pt x="196" y="54"/>
                  </a:cubicBezTo>
                  <a:cubicBezTo>
                    <a:pt x="196" y="53"/>
                    <a:pt x="196" y="51"/>
                    <a:pt x="196" y="50"/>
                  </a:cubicBezTo>
                  <a:cubicBezTo>
                    <a:pt x="196" y="46"/>
                    <a:pt x="196" y="37"/>
                    <a:pt x="196" y="32"/>
                  </a:cubicBezTo>
                  <a:cubicBezTo>
                    <a:pt x="196" y="28"/>
                    <a:pt x="190" y="21"/>
                    <a:pt x="190" y="17"/>
                  </a:cubicBezTo>
                  <a:cubicBezTo>
                    <a:pt x="190" y="14"/>
                    <a:pt x="189" y="7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76" y="6"/>
                    <a:pt x="173" y="4"/>
                  </a:cubicBezTo>
                  <a:cubicBezTo>
                    <a:pt x="171" y="2"/>
                    <a:pt x="169" y="2"/>
                    <a:pt x="165" y="2"/>
                  </a:cubicBezTo>
                  <a:cubicBezTo>
                    <a:pt x="162" y="2"/>
                    <a:pt x="160" y="0"/>
                    <a:pt x="158" y="3"/>
                  </a:cubicBezTo>
                  <a:cubicBezTo>
                    <a:pt x="156" y="6"/>
                    <a:pt x="153" y="8"/>
                    <a:pt x="150" y="8"/>
                  </a:cubicBezTo>
                  <a:cubicBezTo>
                    <a:pt x="148" y="8"/>
                    <a:pt x="145" y="11"/>
                    <a:pt x="143" y="15"/>
                  </a:cubicBezTo>
                  <a:cubicBezTo>
                    <a:pt x="141" y="18"/>
                    <a:pt x="134" y="21"/>
                    <a:pt x="133" y="22"/>
                  </a:cubicBezTo>
                  <a:cubicBezTo>
                    <a:pt x="132" y="24"/>
                    <a:pt x="129" y="34"/>
                    <a:pt x="125" y="35"/>
                  </a:cubicBezTo>
                  <a:cubicBezTo>
                    <a:pt x="121" y="36"/>
                    <a:pt x="119" y="34"/>
                    <a:pt x="118" y="37"/>
                  </a:cubicBezTo>
                  <a:cubicBezTo>
                    <a:pt x="116" y="39"/>
                    <a:pt x="115" y="49"/>
                    <a:pt x="110" y="50"/>
                  </a:cubicBezTo>
                  <a:cubicBezTo>
                    <a:pt x="105" y="50"/>
                    <a:pt x="98" y="51"/>
                    <a:pt x="95" y="48"/>
                  </a:cubicBezTo>
                  <a:cubicBezTo>
                    <a:pt x="91" y="45"/>
                    <a:pt x="87" y="44"/>
                    <a:pt x="84" y="44"/>
                  </a:cubicBezTo>
                  <a:cubicBezTo>
                    <a:pt x="80" y="43"/>
                    <a:pt x="78" y="53"/>
                    <a:pt x="75" y="54"/>
                  </a:cubicBezTo>
                  <a:cubicBezTo>
                    <a:pt x="72" y="55"/>
                    <a:pt x="65" y="65"/>
                    <a:pt x="61" y="65"/>
                  </a:cubicBezTo>
                  <a:cubicBezTo>
                    <a:pt x="57" y="65"/>
                    <a:pt x="51" y="64"/>
                    <a:pt x="52" y="62"/>
                  </a:cubicBezTo>
                  <a:cubicBezTo>
                    <a:pt x="53" y="61"/>
                    <a:pt x="55" y="57"/>
                    <a:pt x="54" y="53"/>
                  </a:cubicBezTo>
                  <a:cubicBezTo>
                    <a:pt x="54" y="49"/>
                    <a:pt x="49" y="40"/>
                    <a:pt x="44" y="3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8"/>
                    <a:pt x="38" y="92"/>
                    <a:pt x="36" y="94"/>
                  </a:cubicBezTo>
                  <a:cubicBezTo>
                    <a:pt x="34" y="95"/>
                    <a:pt x="18" y="94"/>
                    <a:pt x="16" y="93"/>
                  </a:cubicBezTo>
                  <a:cubicBezTo>
                    <a:pt x="14" y="92"/>
                    <a:pt x="12" y="88"/>
                    <a:pt x="9" y="86"/>
                  </a:cubicBezTo>
                  <a:cubicBezTo>
                    <a:pt x="7" y="85"/>
                    <a:pt x="3" y="88"/>
                    <a:pt x="0" y="91"/>
                  </a:cubicBezTo>
                  <a:moveTo>
                    <a:pt x="162" y="103"/>
                  </a:moveTo>
                  <a:cubicBezTo>
                    <a:pt x="160" y="103"/>
                    <a:pt x="159" y="108"/>
                    <a:pt x="158" y="110"/>
                  </a:cubicBezTo>
                  <a:cubicBezTo>
                    <a:pt x="158" y="113"/>
                    <a:pt x="153" y="112"/>
                    <a:pt x="150" y="112"/>
                  </a:cubicBezTo>
                  <a:cubicBezTo>
                    <a:pt x="146" y="113"/>
                    <a:pt x="147" y="117"/>
                    <a:pt x="143" y="117"/>
                  </a:cubicBezTo>
                  <a:cubicBezTo>
                    <a:pt x="138" y="116"/>
                    <a:pt x="134" y="109"/>
                    <a:pt x="134" y="107"/>
                  </a:cubicBezTo>
                  <a:cubicBezTo>
                    <a:pt x="134" y="105"/>
                    <a:pt x="138" y="99"/>
                    <a:pt x="141" y="96"/>
                  </a:cubicBezTo>
                  <a:cubicBezTo>
                    <a:pt x="143" y="93"/>
                    <a:pt x="149" y="92"/>
                    <a:pt x="153" y="92"/>
                  </a:cubicBezTo>
                  <a:cubicBezTo>
                    <a:pt x="156" y="92"/>
                    <a:pt x="158" y="95"/>
                    <a:pt x="161" y="97"/>
                  </a:cubicBezTo>
                  <a:cubicBezTo>
                    <a:pt x="163" y="100"/>
                    <a:pt x="164" y="102"/>
                    <a:pt x="162" y="103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1" name="Freeform 1379"/>
            <p:cNvSpPr>
              <a:spLocks/>
            </p:cNvSpPr>
            <p:nvPr/>
          </p:nvSpPr>
          <p:spPr bwMode="auto">
            <a:xfrm>
              <a:off x="1655763" y="2586038"/>
              <a:ext cx="52387" cy="122237"/>
            </a:xfrm>
            <a:custGeom>
              <a:avLst/>
              <a:gdLst>
                <a:gd name="T0" fmla="*/ 0 w 27"/>
                <a:gd name="T1" fmla="*/ 105790373 h 64"/>
                <a:gd name="T2" fmla="*/ 56469305 w 27"/>
                <a:gd name="T3" fmla="*/ 233466889 h 64"/>
                <a:gd name="T4" fmla="*/ 67763566 w 27"/>
                <a:gd name="T5" fmla="*/ 167804641 h 64"/>
                <a:gd name="T6" fmla="*/ 94114219 w 27"/>
                <a:gd name="T7" fmla="*/ 105790373 h 64"/>
                <a:gd name="T8" fmla="*/ 67763566 w 27"/>
                <a:gd name="T9" fmla="*/ 72958294 h 64"/>
                <a:gd name="T10" fmla="*/ 101644363 w 27"/>
                <a:gd name="T11" fmla="*/ 36480102 h 64"/>
                <a:gd name="T12" fmla="*/ 101644363 w 27"/>
                <a:gd name="T13" fmla="*/ 3648010 h 64"/>
                <a:gd name="T14" fmla="*/ 75291770 w 27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64"/>
                <a:gd name="T26" fmla="*/ 27 w 27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64">
                  <a:moveTo>
                    <a:pt x="0" y="29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16" y="57"/>
                    <a:pt x="18" y="48"/>
                    <a:pt x="18" y="46"/>
                  </a:cubicBezTo>
                  <a:cubicBezTo>
                    <a:pt x="19" y="43"/>
                    <a:pt x="23" y="35"/>
                    <a:pt x="25" y="29"/>
                  </a:cubicBezTo>
                  <a:cubicBezTo>
                    <a:pt x="25" y="29"/>
                    <a:pt x="18" y="27"/>
                    <a:pt x="18" y="20"/>
                  </a:cubicBezTo>
                  <a:cubicBezTo>
                    <a:pt x="18" y="12"/>
                    <a:pt x="20" y="8"/>
                    <a:pt x="27" y="10"/>
                  </a:cubicBezTo>
                  <a:cubicBezTo>
                    <a:pt x="27" y="5"/>
                    <a:pt x="27" y="1"/>
                    <a:pt x="27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2" name="Freeform 1380"/>
            <p:cNvSpPr>
              <a:spLocks/>
            </p:cNvSpPr>
            <p:nvPr/>
          </p:nvSpPr>
          <p:spPr bwMode="auto">
            <a:xfrm>
              <a:off x="1236663" y="1392238"/>
              <a:ext cx="3175" cy="1587"/>
            </a:xfrm>
            <a:custGeom>
              <a:avLst/>
              <a:gdLst>
                <a:gd name="T0" fmla="*/ 5040312 w 2"/>
                <a:gd name="T1" fmla="*/ 0 h 1"/>
                <a:gd name="T2" fmla="*/ 504031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3" name="Line 1381"/>
            <p:cNvSpPr>
              <a:spLocks noChangeShapeType="1"/>
            </p:cNvSpPr>
            <p:nvPr/>
          </p:nvSpPr>
          <p:spPr bwMode="auto">
            <a:xfrm>
              <a:off x="3913188" y="3681413"/>
              <a:ext cx="9525" cy="142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4" name="Line 1382"/>
            <p:cNvSpPr>
              <a:spLocks noChangeShapeType="1"/>
            </p:cNvSpPr>
            <p:nvPr/>
          </p:nvSpPr>
          <p:spPr bwMode="auto">
            <a:xfrm flipH="1">
              <a:off x="4354513" y="2101850"/>
              <a:ext cx="49212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5" name="Freeform 1383"/>
            <p:cNvSpPr>
              <a:spLocks/>
            </p:cNvSpPr>
            <p:nvPr/>
          </p:nvSpPr>
          <p:spPr bwMode="auto">
            <a:xfrm>
              <a:off x="1311275" y="2278063"/>
              <a:ext cx="19050" cy="38100"/>
            </a:xfrm>
            <a:custGeom>
              <a:avLst/>
              <a:gdLst>
                <a:gd name="T0" fmla="*/ 0 w 10"/>
                <a:gd name="T1" fmla="*/ 0 h 20"/>
                <a:gd name="T2" fmla="*/ 18145126 w 10"/>
                <a:gd name="T3" fmla="*/ 18145126 h 20"/>
                <a:gd name="T4" fmla="*/ 32661227 w 10"/>
                <a:gd name="T5" fmla="*/ 72580502 h 20"/>
                <a:gd name="T6" fmla="*/ 0 60000 65536"/>
                <a:gd name="T7" fmla="*/ 0 60000 65536"/>
                <a:gd name="T8" fmla="*/ 0 60000 65536"/>
                <a:gd name="T9" fmla="*/ 0 w 10"/>
                <a:gd name="T10" fmla="*/ 0 h 20"/>
                <a:gd name="T11" fmla="*/ 10 w 10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0">
                  <a:moveTo>
                    <a:pt x="0" y="0"/>
                  </a:moveTo>
                  <a:cubicBezTo>
                    <a:pt x="2" y="1"/>
                    <a:pt x="3" y="3"/>
                    <a:pt x="5" y="5"/>
                  </a:cubicBezTo>
                  <a:cubicBezTo>
                    <a:pt x="8" y="10"/>
                    <a:pt x="10" y="15"/>
                    <a:pt x="9" y="2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6" name="Freeform 1384"/>
            <p:cNvSpPr>
              <a:spLocks/>
            </p:cNvSpPr>
            <p:nvPr/>
          </p:nvSpPr>
          <p:spPr bwMode="auto">
            <a:xfrm>
              <a:off x="1838325" y="3349625"/>
              <a:ext cx="20638" cy="141288"/>
            </a:xfrm>
            <a:custGeom>
              <a:avLst/>
              <a:gdLst>
                <a:gd name="T0" fmla="*/ 38720642 w 11"/>
                <a:gd name="T1" fmla="*/ 0 h 74"/>
                <a:gd name="T2" fmla="*/ 10561027 w 11"/>
                <a:gd name="T3" fmla="*/ 40099060 h 74"/>
                <a:gd name="T4" fmla="*/ 0 w 11"/>
                <a:gd name="T5" fmla="*/ 51035511 h 74"/>
                <a:gd name="T6" fmla="*/ 3519717 w 11"/>
                <a:gd name="T7" fmla="*/ 229661700 h 74"/>
                <a:gd name="T8" fmla="*/ 24639895 w 11"/>
                <a:gd name="T9" fmla="*/ 269760805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4"/>
                <a:gd name="T17" fmla="*/ 11 w 1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4">
                  <a:moveTo>
                    <a:pt x="11" y="0"/>
                  </a:moveTo>
                  <a:cubicBezTo>
                    <a:pt x="7" y="5"/>
                    <a:pt x="3" y="10"/>
                    <a:pt x="3" y="11"/>
                  </a:cubicBezTo>
                  <a:cubicBezTo>
                    <a:pt x="2" y="12"/>
                    <a:pt x="0" y="14"/>
                    <a:pt x="0" y="1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74"/>
                    <a:pt x="7" y="74"/>
                    <a:pt x="7" y="74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7" name="Rectangle 1387"/>
            <p:cNvSpPr>
              <a:spLocks noChangeArrowheads="1"/>
            </p:cNvSpPr>
            <p:nvPr/>
          </p:nvSpPr>
          <p:spPr bwMode="auto">
            <a:xfrm>
              <a:off x="87313" y="361950"/>
              <a:ext cx="8969375" cy="537130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1816" name="正方形/長方形 1815"/>
            <p:cNvSpPr/>
            <p:nvPr/>
          </p:nvSpPr>
          <p:spPr>
            <a:xfrm>
              <a:off x="302121" y="4808079"/>
              <a:ext cx="434385" cy="2499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249" name="テキスト ボックス 1816"/>
            <p:cNvSpPr txBox="1">
              <a:spLocks noChangeArrowheads="1"/>
            </p:cNvSpPr>
            <p:nvPr/>
          </p:nvSpPr>
          <p:spPr bwMode="auto">
            <a:xfrm>
              <a:off x="683567" y="4965445"/>
              <a:ext cx="5990366" cy="85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100" b="1">
                  <a:latin typeface="Calibri" pitchFamily="34" charset="0"/>
                </a:rPr>
                <a:t>Donor Countries</a:t>
              </a:r>
              <a:endParaRPr lang="ja-JP" altLang="en-US" sz="1100" b="1">
                <a:latin typeface="Calibri" pitchFamily="34" charset="0"/>
              </a:endParaRPr>
            </a:p>
          </p:txBody>
        </p:sp>
        <p:sp>
          <p:nvSpPr>
            <p:cNvPr id="15250" name="テキスト ボックス 1817"/>
            <p:cNvSpPr txBox="1">
              <a:spLocks noChangeArrowheads="1"/>
            </p:cNvSpPr>
            <p:nvPr/>
          </p:nvSpPr>
          <p:spPr bwMode="auto">
            <a:xfrm>
              <a:off x="683567" y="4461790"/>
              <a:ext cx="4690681" cy="85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100" b="1">
                  <a:latin typeface="Calibri" pitchFamily="34" charset="0"/>
                </a:rPr>
                <a:t>Recipient Countries</a:t>
              </a:r>
              <a:endParaRPr lang="ja-JP" altLang="en-US" sz="1100" b="1">
                <a:latin typeface="Calibri" pitchFamily="34" charset="0"/>
              </a:endParaRPr>
            </a:p>
          </p:txBody>
        </p:sp>
        <p:sp>
          <p:nvSpPr>
            <p:cNvPr id="15251" name="Freeform 837"/>
            <p:cNvSpPr>
              <a:spLocks/>
            </p:cNvSpPr>
            <p:nvPr/>
          </p:nvSpPr>
          <p:spPr bwMode="auto">
            <a:xfrm>
              <a:off x="843445" y="2855317"/>
              <a:ext cx="385234" cy="312420"/>
            </a:xfrm>
            <a:custGeom>
              <a:avLst/>
              <a:gdLst>
                <a:gd name="T0" fmla="*/ 350906 w 202"/>
                <a:gd name="T1" fmla="*/ 20955 h 164"/>
                <a:gd name="T2" fmla="*/ 329928 w 202"/>
                <a:gd name="T3" fmla="*/ 9525 h 164"/>
                <a:gd name="T4" fmla="*/ 295600 w 202"/>
                <a:gd name="T5" fmla="*/ 0 h 164"/>
                <a:gd name="T6" fmla="*/ 293693 w 202"/>
                <a:gd name="T7" fmla="*/ 0 h 164"/>
                <a:gd name="T8" fmla="*/ 162103 w 202"/>
                <a:gd name="T9" fmla="*/ 81915 h 164"/>
                <a:gd name="T10" fmla="*/ 129683 w 202"/>
                <a:gd name="T11" fmla="*/ 106680 h 164"/>
                <a:gd name="T12" fmla="*/ 102983 w 202"/>
                <a:gd name="T13" fmla="*/ 112395 h 164"/>
                <a:gd name="T14" fmla="*/ 102983 w 202"/>
                <a:gd name="T15" fmla="*/ 112395 h 164"/>
                <a:gd name="T16" fmla="*/ 102983 w 202"/>
                <a:gd name="T17" fmla="*/ 171450 h 164"/>
                <a:gd name="T18" fmla="*/ 83912 w 202"/>
                <a:gd name="T19" fmla="*/ 209550 h 164"/>
                <a:gd name="T20" fmla="*/ 26699 w 202"/>
                <a:gd name="T21" fmla="*/ 215265 h 164"/>
                <a:gd name="T22" fmla="*/ 1907 w 202"/>
                <a:gd name="T23" fmla="*/ 220980 h 164"/>
                <a:gd name="T24" fmla="*/ 1907 w 202"/>
                <a:gd name="T25" fmla="*/ 220980 h 164"/>
                <a:gd name="T26" fmla="*/ 5721 w 202"/>
                <a:gd name="T27" fmla="*/ 241935 h 164"/>
                <a:gd name="T28" fmla="*/ 17164 w 202"/>
                <a:gd name="T29" fmla="*/ 260985 h 164"/>
                <a:gd name="T30" fmla="*/ 26699 w 202"/>
                <a:gd name="T31" fmla="*/ 276225 h 164"/>
                <a:gd name="T32" fmla="*/ 41956 w 202"/>
                <a:gd name="T33" fmla="*/ 281940 h 164"/>
                <a:gd name="T34" fmla="*/ 47677 w 202"/>
                <a:gd name="T35" fmla="*/ 285750 h 164"/>
                <a:gd name="T36" fmla="*/ 57213 w 202"/>
                <a:gd name="T37" fmla="*/ 295275 h 164"/>
                <a:gd name="T38" fmla="*/ 64841 w 202"/>
                <a:gd name="T39" fmla="*/ 285750 h 164"/>
                <a:gd name="T40" fmla="*/ 87727 w 202"/>
                <a:gd name="T41" fmla="*/ 312420 h 164"/>
                <a:gd name="T42" fmla="*/ 89634 w 202"/>
                <a:gd name="T43" fmla="*/ 295275 h 164"/>
                <a:gd name="T44" fmla="*/ 95355 w 202"/>
                <a:gd name="T45" fmla="*/ 280035 h 164"/>
                <a:gd name="T46" fmla="*/ 101076 w 202"/>
                <a:gd name="T47" fmla="*/ 259080 h 164"/>
                <a:gd name="T48" fmla="*/ 131590 w 202"/>
                <a:gd name="T49" fmla="*/ 247650 h 164"/>
                <a:gd name="T50" fmla="*/ 148754 w 202"/>
                <a:gd name="T51" fmla="*/ 253365 h 164"/>
                <a:gd name="T52" fmla="*/ 167825 w 202"/>
                <a:gd name="T53" fmla="*/ 268605 h 164"/>
                <a:gd name="T54" fmla="*/ 192617 w 202"/>
                <a:gd name="T55" fmla="*/ 264795 h 164"/>
                <a:gd name="T56" fmla="*/ 217409 w 202"/>
                <a:gd name="T57" fmla="*/ 274320 h 164"/>
                <a:gd name="T58" fmla="*/ 244109 w 202"/>
                <a:gd name="T59" fmla="*/ 268605 h 164"/>
                <a:gd name="T60" fmla="*/ 282251 w 202"/>
                <a:gd name="T61" fmla="*/ 262890 h 164"/>
                <a:gd name="T62" fmla="*/ 307043 w 202"/>
                <a:gd name="T63" fmla="*/ 266700 h 164"/>
                <a:gd name="T64" fmla="*/ 333742 w 202"/>
                <a:gd name="T65" fmla="*/ 249555 h 164"/>
                <a:gd name="T66" fmla="*/ 329928 w 202"/>
                <a:gd name="T67" fmla="*/ 240030 h 164"/>
                <a:gd name="T68" fmla="*/ 345185 w 202"/>
                <a:gd name="T69" fmla="*/ 203835 h 164"/>
                <a:gd name="T70" fmla="*/ 377606 w 202"/>
                <a:gd name="T71" fmla="*/ 173355 h 164"/>
                <a:gd name="T72" fmla="*/ 377606 w 202"/>
                <a:gd name="T73" fmla="*/ 127635 h 164"/>
                <a:gd name="T74" fmla="*/ 385234 w 202"/>
                <a:gd name="T75" fmla="*/ 81915 h 164"/>
                <a:gd name="T76" fmla="*/ 368070 w 202"/>
                <a:gd name="T77" fmla="*/ 45720 h 164"/>
                <a:gd name="T78" fmla="*/ 366163 w 202"/>
                <a:gd name="T79" fmla="*/ 9525 h 164"/>
                <a:gd name="T80" fmla="*/ 368070 w 202"/>
                <a:gd name="T81" fmla="*/ 45720 h 164"/>
                <a:gd name="T82" fmla="*/ 385234 w 202"/>
                <a:gd name="T83" fmla="*/ 81915 h 164"/>
                <a:gd name="T84" fmla="*/ 377606 w 202"/>
                <a:gd name="T85" fmla="*/ 127635 h 164"/>
                <a:gd name="T86" fmla="*/ 377606 w 202"/>
                <a:gd name="T87" fmla="*/ 173355 h 164"/>
                <a:gd name="T88" fmla="*/ 345185 w 202"/>
                <a:gd name="T89" fmla="*/ 203835 h 164"/>
                <a:gd name="T90" fmla="*/ 329928 w 202"/>
                <a:gd name="T91" fmla="*/ 240030 h 164"/>
                <a:gd name="T92" fmla="*/ 333742 w 202"/>
                <a:gd name="T93" fmla="*/ 249555 h 164"/>
                <a:gd name="T94" fmla="*/ 339464 w 202"/>
                <a:gd name="T95" fmla="*/ 268605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2" h="164">
                  <a:moveTo>
                    <a:pt x="184" y="11"/>
                  </a:moveTo>
                  <a:cubicBezTo>
                    <a:pt x="181" y="13"/>
                    <a:pt x="176" y="7"/>
                    <a:pt x="173" y="5"/>
                  </a:cubicBezTo>
                  <a:cubicBezTo>
                    <a:pt x="171" y="3"/>
                    <a:pt x="155" y="0"/>
                    <a:pt x="155" y="0"/>
                  </a:cubicBezTo>
                  <a:lnTo>
                    <a:pt x="154" y="0"/>
                  </a:lnTo>
                  <a:cubicBezTo>
                    <a:pt x="151" y="2"/>
                    <a:pt x="91" y="39"/>
                    <a:pt x="85" y="43"/>
                  </a:cubicBezTo>
                  <a:cubicBezTo>
                    <a:pt x="79" y="47"/>
                    <a:pt x="73" y="55"/>
                    <a:pt x="68" y="56"/>
                  </a:cubicBezTo>
                  <a:cubicBezTo>
                    <a:pt x="65" y="57"/>
                    <a:pt x="60" y="57"/>
                    <a:pt x="54" y="59"/>
                  </a:cubicBezTo>
                  <a:lnTo>
                    <a:pt x="54" y="90"/>
                  </a:lnTo>
                  <a:cubicBezTo>
                    <a:pt x="54" y="100"/>
                    <a:pt x="48" y="108"/>
                    <a:pt x="44" y="110"/>
                  </a:cubicBezTo>
                  <a:cubicBezTo>
                    <a:pt x="40" y="113"/>
                    <a:pt x="16" y="111"/>
                    <a:pt x="14" y="113"/>
                  </a:cubicBezTo>
                  <a:cubicBezTo>
                    <a:pt x="13" y="114"/>
                    <a:pt x="4" y="116"/>
                    <a:pt x="1" y="116"/>
                  </a:cubicBezTo>
                  <a:cubicBezTo>
                    <a:pt x="0" y="120"/>
                    <a:pt x="0" y="125"/>
                    <a:pt x="3" y="127"/>
                  </a:cubicBezTo>
                  <a:cubicBezTo>
                    <a:pt x="6" y="131"/>
                    <a:pt x="9" y="133"/>
                    <a:pt x="9" y="137"/>
                  </a:cubicBezTo>
                  <a:cubicBezTo>
                    <a:pt x="10" y="142"/>
                    <a:pt x="10" y="141"/>
                    <a:pt x="14" y="145"/>
                  </a:cubicBezTo>
                  <a:cubicBezTo>
                    <a:pt x="19" y="148"/>
                    <a:pt x="21" y="149"/>
                    <a:pt x="22" y="148"/>
                  </a:cubicBezTo>
                  <a:cubicBezTo>
                    <a:pt x="24" y="147"/>
                    <a:pt x="24" y="146"/>
                    <a:pt x="25" y="150"/>
                  </a:cubicBezTo>
                  <a:lnTo>
                    <a:pt x="30" y="155"/>
                  </a:lnTo>
                  <a:cubicBezTo>
                    <a:pt x="31" y="153"/>
                    <a:pt x="32" y="151"/>
                    <a:pt x="34" y="150"/>
                  </a:cubicBezTo>
                  <a:cubicBezTo>
                    <a:pt x="35" y="148"/>
                    <a:pt x="41" y="157"/>
                    <a:pt x="46" y="164"/>
                  </a:cubicBezTo>
                  <a:cubicBezTo>
                    <a:pt x="46" y="159"/>
                    <a:pt x="46" y="156"/>
                    <a:pt x="47" y="155"/>
                  </a:cubicBezTo>
                  <a:cubicBezTo>
                    <a:pt x="48" y="152"/>
                    <a:pt x="47" y="149"/>
                    <a:pt x="50" y="147"/>
                  </a:cubicBezTo>
                  <a:cubicBezTo>
                    <a:pt x="52" y="145"/>
                    <a:pt x="51" y="138"/>
                    <a:pt x="53" y="136"/>
                  </a:cubicBezTo>
                  <a:cubicBezTo>
                    <a:pt x="55" y="134"/>
                    <a:pt x="66" y="130"/>
                    <a:pt x="69" y="130"/>
                  </a:cubicBezTo>
                  <a:cubicBezTo>
                    <a:pt x="71" y="130"/>
                    <a:pt x="74" y="133"/>
                    <a:pt x="78" y="133"/>
                  </a:cubicBezTo>
                  <a:cubicBezTo>
                    <a:pt x="81" y="133"/>
                    <a:pt x="84" y="139"/>
                    <a:pt x="88" y="141"/>
                  </a:cubicBezTo>
                  <a:cubicBezTo>
                    <a:pt x="91" y="143"/>
                    <a:pt x="99" y="140"/>
                    <a:pt x="101" y="139"/>
                  </a:cubicBezTo>
                  <a:cubicBezTo>
                    <a:pt x="103" y="138"/>
                    <a:pt x="109" y="144"/>
                    <a:pt x="114" y="144"/>
                  </a:cubicBezTo>
                  <a:cubicBezTo>
                    <a:pt x="118" y="144"/>
                    <a:pt x="125" y="143"/>
                    <a:pt x="128" y="141"/>
                  </a:cubicBezTo>
                  <a:cubicBezTo>
                    <a:pt x="132" y="139"/>
                    <a:pt x="144" y="138"/>
                    <a:pt x="148" y="138"/>
                  </a:cubicBezTo>
                  <a:cubicBezTo>
                    <a:pt x="152" y="138"/>
                    <a:pt x="156" y="141"/>
                    <a:pt x="161" y="140"/>
                  </a:cubicBezTo>
                  <a:cubicBezTo>
                    <a:pt x="164" y="139"/>
                    <a:pt x="171" y="133"/>
                    <a:pt x="175" y="131"/>
                  </a:cubicBezTo>
                  <a:cubicBezTo>
                    <a:pt x="174" y="129"/>
                    <a:pt x="173" y="128"/>
                    <a:pt x="173" y="126"/>
                  </a:cubicBezTo>
                  <a:cubicBezTo>
                    <a:pt x="173" y="121"/>
                    <a:pt x="177" y="112"/>
                    <a:pt x="181" y="107"/>
                  </a:cubicBezTo>
                  <a:cubicBezTo>
                    <a:pt x="186" y="103"/>
                    <a:pt x="198" y="91"/>
                    <a:pt x="198" y="91"/>
                  </a:cubicBezTo>
                  <a:lnTo>
                    <a:pt x="198" y="67"/>
                  </a:lnTo>
                  <a:cubicBezTo>
                    <a:pt x="198" y="60"/>
                    <a:pt x="202" y="46"/>
                    <a:pt x="202" y="43"/>
                  </a:cubicBezTo>
                  <a:cubicBezTo>
                    <a:pt x="202" y="40"/>
                    <a:pt x="193" y="24"/>
                    <a:pt x="193" y="24"/>
                  </a:cubicBezTo>
                  <a:cubicBezTo>
                    <a:pt x="193" y="18"/>
                    <a:pt x="192" y="11"/>
                    <a:pt x="192" y="5"/>
                  </a:cubicBezTo>
                  <a:cubicBezTo>
                    <a:pt x="192" y="11"/>
                    <a:pt x="193" y="18"/>
                    <a:pt x="193" y="24"/>
                  </a:cubicBezTo>
                  <a:cubicBezTo>
                    <a:pt x="193" y="24"/>
                    <a:pt x="202" y="40"/>
                    <a:pt x="202" y="43"/>
                  </a:cubicBezTo>
                  <a:cubicBezTo>
                    <a:pt x="202" y="46"/>
                    <a:pt x="198" y="60"/>
                    <a:pt x="198" y="67"/>
                  </a:cubicBezTo>
                  <a:lnTo>
                    <a:pt x="198" y="91"/>
                  </a:lnTo>
                  <a:cubicBezTo>
                    <a:pt x="198" y="91"/>
                    <a:pt x="186" y="103"/>
                    <a:pt x="181" y="107"/>
                  </a:cubicBezTo>
                  <a:cubicBezTo>
                    <a:pt x="177" y="112"/>
                    <a:pt x="173" y="121"/>
                    <a:pt x="173" y="126"/>
                  </a:cubicBezTo>
                  <a:cubicBezTo>
                    <a:pt x="173" y="128"/>
                    <a:pt x="174" y="129"/>
                    <a:pt x="175" y="131"/>
                  </a:cubicBezTo>
                  <a:cubicBezTo>
                    <a:pt x="176" y="134"/>
                    <a:pt x="178" y="137"/>
                    <a:pt x="178" y="141"/>
                  </a:cubicBezTo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20" name="直線コネクタ 1819"/>
            <p:cNvCxnSpPr/>
            <p:nvPr/>
          </p:nvCxnSpPr>
          <p:spPr>
            <a:xfrm rot="5400000">
              <a:off x="1124474" y="2941644"/>
              <a:ext cx="14057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二等辺三角形 6"/>
          <p:cNvSpPr/>
          <p:nvPr/>
        </p:nvSpPr>
        <p:spPr>
          <a:xfrm rot="10800000">
            <a:off x="2781300" y="1609725"/>
            <a:ext cx="863600" cy="28733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21" name="正方形/長方形 1820"/>
          <p:cNvSpPr/>
          <p:nvPr/>
        </p:nvSpPr>
        <p:spPr>
          <a:xfrm>
            <a:off x="179388" y="6338888"/>
            <a:ext cx="144462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4352" name="グラフ 1824"/>
          <p:cNvGraphicFramePr>
            <a:graphicFrameLocks/>
          </p:cNvGraphicFramePr>
          <p:nvPr/>
        </p:nvGraphicFramePr>
        <p:xfrm>
          <a:off x="2298700" y="4665663"/>
          <a:ext cx="5486400" cy="2128837"/>
        </p:xfrm>
        <a:graphic>
          <a:graphicData uri="http://schemas.openxmlformats.org/presentationml/2006/ole">
            <p:oleObj spid="_x0000_s14352" r:id="rId4" imgW="5486876" imgH="2133785" progId="Excel.Chart.8">
              <p:embed/>
            </p:oleObj>
          </a:graphicData>
        </a:graphic>
      </p:graphicFrame>
      <p:sp>
        <p:nvSpPr>
          <p:cNvPr id="14353" name="テキスト ボックス 1826"/>
          <p:cNvSpPr txBox="1">
            <a:spLocks noChangeArrowheads="1"/>
          </p:cNvSpPr>
          <p:nvPr/>
        </p:nvSpPr>
        <p:spPr bwMode="auto">
          <a:xfrm>
            <a:off x="4567238" y="6343650"/>
            <a:ext cx="801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>
                <a:latin typeface="Calibri" pitchFamily="34" charset="0"/>
              </a:rPr>
              <a:t>Million US$</a:t>
            </a:r>
            <a:endParaRPr lang="ja-JP" altLang="en-US" sz="10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6858000" cy="3952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Good practice of Japan’s Fast-Start Finance</a:t>
            </a:r>
            <a:endParaRPr lang="ja-JP" altLang="en-US" sz="2200" b="1" dirty="0">
              <a:solidFill>
                <a:schemeClr val="bg1"/>
              </a:solidFill>
            </a:endParaRPr>
          </a:p>
        </p:txBody>
      </p:sp>
      <p:sp>
        <p:nvSpPr>
          <p:cNvPr id="909" name="メモ 908"/>
          <p:cNvSpPr/>
          <p:nvPr/>
        </p:nvSpPr>
        <p:spPr>
          <a:xfrm>
            <a:off x="38100" y="3390900"/>
            <a:ext cx="3390900" cy="23749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Construction of Electric Power Transmission Facilities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    Introducing efficient electric transmission facilities, along with promoting renewable energy, in order to improve the energy-access and stabilize energy supply. The projects in Kenya, Tanzania and Zambia are being implemented to encourage mitigation.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10" name="メモ 909"/>
          <p:cNvSpPr/>
          <p:nvPr/>
        </p:nvSpPr>
        <p:spPr>
          <a:xfrm>
            <a:off x="20638" y="755650"/>
            <a:ext cx="3408362" cy="2219325"/>
          </a:xfrm>
          <a:prstGeom prst="foldedCorner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b="1" dirty="0"/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b="1" dirty="0"/>
          </a:p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/>
          </a:p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Disaster Prevention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    Strengthening capabilities to cope with natural disasters caused by climate change, by providing necessary equipment and capacity building. </a:t>
            </a:r>
            <a:endParaRPr lang="en-US" altLang="ja-JP" sz="1200" b="1" dirty="0"/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Program for the improvement of capabilities to cope with natural disasters in Africa (17 countries), LDCs (16 countries) and SIDS (1 country)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The research on climate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simulation in South Africa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The plan of promoting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/>
              <a:t>meteological</a:t>
            </a:r>
            <a:r>
              <a:rPr lang="en-US" altLang="ja-JP" sz="1200" dirty="0"/>
              <a:t> observation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and measures for natural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disasters  in Samoa</a:t>
            </a:r>
          </a:p>
        </p:txBody>
      </p:sp>
      <p:sp>
        <p:nvSpPr>
          <p:cNvPr id="911" name="メモ 910"/>
          <p:cNvSpPr/>
          <p:nvPr/>
        </p:nvSpPr>
        <p:spPr>
          <a:xfrm>
            <a:off x="3500438" y="3390900"/>
            <a:ext cx="3314700" cy="23749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Introduction of Renewable Energy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    Promoting renewable energy, including solar and wind power with advanced technology, to contribute to reducing GHG emissions.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Solar Energy Projects in Africa (8 countries), LDCs (8 countries) and SIDS (3 countries)</a:t>
            </a:r>
            <a:r>
              <a:rPr lang="ja-JP" altLang="en-US" sz="1200" dirty="0"/>
              <a:t>　　</a:t>
            </a:r>
            <a:endParaRPr lang="en-US" altLang="ja-JP" sz="1200" dirty="0"/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Wind power plant Project in</a:t>
            </a:r>
            <a:r>
              <a:rPr lang="ja-JP" altLang="en-US" sz="1200" dirty="0"/>
              <a:t> </a:t>
            </a:r>
            <a:r>
              <a:rPr lang="en-US" altLang="ja-JP" sz="1200" dirty="0"/>
              <a:t>Egypt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Geothermal power plant Project in Kenya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13" name="メモ 912"/>
          <p:cNvSpPr/>
          <p:nvPr/>
        </p:nvSpPr>
        <p:spPr>
          <a:xfrm>
            <a:off x="3500438" y="7740650"/>
            <a:ext cx="3305175" cy="135255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ＭＳ ゴシック" pitchFamily="49" charset="-128"/>
              <a:ea typeface="ＭＳ 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Capacity Building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    Enhancing the capacity of policy planning and operation in the area of adaptation and mitigation.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Workshops and seminars to be organized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200" dirty="0"/>
              <a:t>Dispatching experts in developing countries and providing training programs in Japan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 l="9628" t="3590" r="6918" b="13806"/>
          <a:stretch>
            <a:fillRect/>
          </a:stretch>
        </p:blipFill>
        <p:spPr bwMode="auto">
          <a:xfrm>
            <a:off x="3789363" y="4959350"/>
            <a:ext cx="1079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コンテンツ プレースホルダ 4" descr="pv cell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63" y="4956175"/>
            <a:ext cx="1138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5076825"/>
            <a:ext cx="14414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写真">
            <a:hlinkClick r:id="rId6" tooltip="写真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3238" y="4956175"/>
            <a:ext cx="11080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9" name="角丸四角形 918"/>
          <p:cNvSpPr/>
          <p:nvPr/>
        </p:nvSpPr>
        <p:spPr>
          <a:xfrm>
            <a:off x="0" y="438150"/>
            <a:ext cx="6858000" cy="28892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Adaptation</a:t>
            </a:r>
            <a:r>
              <a:rPr lang="ja-JP" altLang="en-US" sz="2000" b="1" dirty="0">
                <a:solidFill>
                  <a:schemeClr val="bg1"/>
                </a:solidFill>
              </a:rPr>
              <a:t>： </a:t>
            </a:r>
            <a:r>
              <a:rPr lang="en-US" altLang="ja-JP" sz="2000" b="1" dirty="0">
                <a:solidFill>
                  <a:schemeClr val="bg1"/>
                </a:solidFill>
              </a:rPr>
              <a:t>USD 1,05 billion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920" name="メモ 919"/>
          <p:cNvSpPr/>
          <p:nvPr/>
        </p:nvSpPr>
        <p:spPr>
          <a:xfrm>
            <a:off x="3500438" y="755650"/>
            <a:ext cx="3308350" cy="2232025"/>
          </a:xfrm>
          <a:prstGeom prst="foldedCorner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latin typeface="ＭＳ ゴシック" pitchFamily="49" charset="-128"/>
              <a:ea typeface="ＭＳ ゴシック" pitchFamily="49" charset="-128"/>
            </a:endParaRP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/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/>
              <a:t>Water Supply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/>
              <a:t>    </a:t>
            </a:r>
            <a:r>
              <a:rPr lang="en-US" altLang="ja-JP" sz="1200" dirty="0"/>
              <a:t>Improving the access to safe water and ensuring sufficient water supply, to cope with drought and desertification caused by climate change.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Water Supply Project</a:t>
            </a:r>
            <a:r>
              <a:rPr lang="ja-JP" altLang="en-US" sz="1200" dirty="0"/>
              <a:t> </a:t>
            </a:r>
            <a:r>
              <a:rPr lang="en-US" altLang="ja-JP" sz="1200" dirty="0"/>
              <a:t>in Ethiopia, Kenya, Sudan,   Pakistan </a:t>
            </a:r>
            <a:r>
              <a:rPr lang="en-US" altLang="ja-JP" sz="1200"/>
              <a:t>and Zambia</a:t>
            </a:r>
            <a:endParaRPr lang="en-US" altLang="ja-JP" sz="1200" dirty="0"/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The project for groundwater desalinization  in Tunisia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200" dirty="0"/>
              <a:t>Research and technical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cooperation on Water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Supply in a number of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/>
              <a:t>countries</a:t>
            </a:r>
            <a:endParaRPr lang="en-US" altLang="ja-JP" sz="1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5372" name="Picture 4" descr="③-1セネガル・モザンビーク・ニジェール・エチオピア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2181225"/>
            <a:ext cx="1133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" name="角丸四角形 921"/>
          <p:cNvSpPr/>
          <p:nvPr/>
        </p:nvSpPr>
        <p:spPr>
          <a:xfrm>
            <a:off x="15875" y="3044825"/>
            <a:ext cx="6842125" cy="2873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Mitigation</a:t>
            </a:r>
            <a:r>
              <a:rPr lang="ja-JP" altLang="en-US" sz="2000" b="1" dirty="0">
                <a:solidFill>
                  <a:schemeClr val="bg1"/>
                </a:solidFill>
              </a:rPr>
              <a:t>： </a:t>
            </a:r>
            <a:r>
              <a:rPr lang="en-US" altLang="ja-JP" sz="2000" b="1" dirty="0">
                <a:solidFill>
                  <a:schemeClr val="bg1"/>
                </a:solidFill>
              </a:rPr>
              <a:t>USD 6,34 billion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923" name="角丸四角形 922"/>
          <p:cNvSpPr/>
          <p:nvPr/>
        </p:nvSpPr>
        <p:spPr>
          <a:xfrm>
            <a:off x="17463" y="5822950"/>
            <a:ext cx="3411537" cy="36036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REDD+</a:t>
            </a:r>
            <a:r>
              <a:rPr lang="ja-JP" altLang="en-US" sz="2000" b="1" dirty="0">
                <a:solidFill>
                  <a:schemeClr val="bg1"/>
                </a:solidFill>
              </a:rPr>
              <a:t>： </a:t>
            </a:r>
            <a:r>
              <a:rPr lang="en-US" altLang="ja-JP" sz="2000" b="1" dirty="0">
                <a:solidFill>
                  <a:schemeClr val="bg1"/>
                </a:solidFill>
              </a:rPr>
              <a:t>USD 0,57 billion</a:t>
            </a:r>
          </a:p>
        </p:txBody>
      </p:sp>
      <p:sp>
        <p:nvSpPr>
          <p:cNvPr id="924" name="メモ 923"/>
          <p:cNvSpPr/>
          <p:nvPr/>
        </p:nvSpPr>
        <p:spPr>
          <a:xfrm>
            <a:off x="44450" y="6227763"/>
            <a:ext cx="3384550" cy="285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latin typeface="ＭＳ ゴシック" pitchFamily="49" charset="-128"/>
              <a:ea typeface="ＭＳ 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ea typeface="ＭＳ 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ea typeface="ＭＳ ゴシック" pitchFamily="49" charset="-128"/>
              </a:rPr>
              <a:t>Forest Conservation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   In order to contribute to encouraging REDD+ efforts and reducing GHG emissions</a:t>
            </a:r>
            <a:r>
              <a:rPr lang="en-US" altLang="ja-JP" sz="1200" dirty="0"/>
              <a:t> in Africa (9 countries), LDCs (9 countries) and SIDS (3 countries)</a:t>
            </a:r>
            <a:r>
              <a:rPr lang="en-US" sz="1200" dirty="0"/>
              <a:t>, Japan provided technical support to analyze satellite images and financial support for monitoring systems and related equipment in the following actions;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making forest distribution map, preventing excessive logging, taking countermeasures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against forest fire and ensuring alternative 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energy to firewood.</a:t>
            </a:r>
            <a:endParaRPr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b="1" dirty="0"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b="1" dirty="0"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b="1" dirty="0"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25" name="角丸四角形 924"/>
          <p:cNvSpPr/>
          <p:nvPr/>
        </p:nvSpPr>
        <p:spPr>
          <a:xfrm>
            <a:off x="3500438" y="5837238"/>
            <a:ext cx="3341687" cy="60642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Mitigation/Adaptation: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USD 1,19 billion</a:t>
            </a:r>
          </a:p>
        </p:txBody>
      </p:sp>
      <p:sp>
        <p:nvSpPr>
          <p:cNvPr id="926" name="メモ 925"/>
          <p:cNvSpPr/>
          <p:nvPr/>
        </p:nvSpPr>
        <p:spPr>
          <a:xfrm>
            <a:off x="3500438" y="6473825"/>
            <a:ext cx="3313112" cy="122396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latin typeface="ＭＳ ゴシック" pitchFamily="49" charset="-128"/>
              <a:ea typeface="ＭＳ 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ea typeface="ＭＳ ゴシック" pitchFamily="49" charset="-128"/>
              </a:rPr>
              <a:t>Contribution to GEF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   </a:t>
            </a:r>
            <a:r>
              <a:rPr lang="en-US" sz="1200" dirty="0"/>
              <a:t>Japan has made a contribution to the 5</a:t>
            </a:r>
            <a:r>
              <a:rPr lang="en-US" sz="1200" baseline="30000" dirty="0"/>
              <a:t>th</a:t>
            </a:r>
            <a:r>
              <a:rPr lang="en-US" sz="1200" dirty="0"/>
              <a:t> replenishment of the Global Environment Facility (GEF), which is a multilateral financial mechanism to support developing countries’ efforts to preserve and improve global environment. </a:t>
            </a:r>
          </a:p>
        </p:txBody>
      </p:sp>
      <p:pic>
        <p:nvPicPr>
          <p:cNvPr id="1537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41488" y="8243888"/>
            <a:ext cx="11525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3"/>
          <p:cNvPicPr>
            <a:picLocks noChangeAspect="1" noChangeArrowheads="1"/>
          </p:cNvPicPr>
          <p:nvPr/>
        </p:nvPicPr>
        <p:blipFill>
          <a:blip r:embed="rId10"/>
          <a:srcRect l="1442" t="3185" r="3201" b="2229"/>
          <a:stretch>
            <a:fillRect/>
          </a:stretch>
        </p:blipFill>
        <p:spPr bwMode="auto">
          <a:xfrm>
            <a:off x="355600" y="8316913"/>
            <a:ext cx="10906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imgb" descr="http://www.ucar.edu/news/releases/2005/images/lisutuagdeadfarmfiel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16113" y="2122488"/>
            <a:ext cx="10906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ネオ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591</Words>
  <Application>Microsoft Office PowerPoint</Application>
  <PresentationFormat>On-screen Show (4:3)</PresentationFormat>
  <Paragraphs>95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ＭＳ Ｐゴシック</vt:lpstr>
      <vt:lpstr>Arial</vt:lpstr>
      <vt:lpstr>Wingdings</vt:lpstr>
      <vt:lpstr>ＭＳ ゴシック</vt:lpstr>
      <vt:lpstr>Office テーマ</vt:lpstr>
      <vt:lpstr>Microsoft Excel Chart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Stephen</cp:lastModifiedBy>
  <cp:revision>52</cp:revision>
  <dcterms:modified xsi:type="dcterms:W3CDTF">2011-12-01T06:34:41Z</dcterms:modified>
</cp:coreProperties>
</file>