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0" r:id="rId5"/>
    <p:sldMasterId id="2147483662" r:id="rId6"/>
    <p:sldMasterId id="2147483704" r:id="rId7"/>
    <p:sldMasterId id="2147483716" r:id="rId8"/>
    <p:sldMasterId id="2147483728" r:id="rId9"/>
  </p:sldMasterIdLst>
  <p:notesMasterIdLst>
    <p:notesMasterId r:id="rId16"/>
  </p:notesMasterIdLst>
  <p:handoutMasterIdLst>
    <p:handoutMasterId r:id="rId17"/>
  </p:handoutMasterIdLst>
  <p:sldIdLst>
    <p:sldId id="341" r:id="rId10"/>
    <p:sldId id="344" r:id="rId11"/>
    <p:sldId id="345" r:id="rId12"/>
    <p:sldId id="330" r:id="rId13"/>
    <p:sldId id="346" r:id="rId14"/>
    <p:sldId id="329" r:id="rId15"/>
  </p:sldIdLst>
  <p:sldSz cx="9144000" cy="5143500" type="screen16x9"/>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59" userDrawn="1">
          <p15:clr>
            <a:srgbClr val="A4A3A4"/>
          </p15:clr>
        </p15:guide>
        <p15:guide id="2" orient="horz" pos="2981" userDrawn="1">
          <p15:clr>
            <a:srgbClr val="A4A3A4"/>
          </p15:clr>
        </p15:guide>
        <p15:guide id="3" pos="5647" userDrawn="1">
          <p15:clr>
            <a:srgbClr val="A4A3A4"/>
          </p15:clr>
        </p15:guide>
        <p15:guide id="4" pos="22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Lindblom Strandberg" initials="H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E1F"/>
    <a:srgbClr val="0090AE"/>
    <a:srgbClr val="A8B200"/>
    <a:srgbClr val="D8D500"/>
    <a:srgbClr val="FABB00"/>
    <a:srgbClr val="DF8400"/>
    <a:srgbClr val="50BDCB"/>
    <a:srgbClr val="AA4984"/>
    <a:srgbClr val="D395BE"/>
    <a:srgbClr val="DD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66" autoAdjust="0"/>
    <p:restoredTop sz="67077" autoAdjust="0"/>
  </p:normalViewPr>
  <p:slideViewPr>
    <p:cSldViewPr snapToObjects="1">
      <p:cViewPr>
        <p:scale>
          <a:sx n="66" d="100"/>
          <a:sy n="66" d="100"/>
        </p:scale>
        <p:origin x="1320" y="324"/>
      </p:cViewPr>
      <p:guideLst>
        <p:guide orient="horz" pos="259"/>
        <p:guide orient="horz" pos="2981"/>
        <p:guide pos="5647"/>
        <p:guide pos="2245"/>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69" d="100"/>
          <a:sy n="169" d="100"/>
        </p:scale>
        <p:origin x="532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0D48B739-AFBB-4FE8-A9F4-7DCE886ADDE0}" type="datetime1">
              <a:rPr lang="en-GB"/>
              <a:pPr/>
              <a:t>12/12/2018</a:t>
            </a:fld>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8BB271E-4295-41DF-83E0-8A6B80400091}" type="slidenum">
              <a:rPr lang="en-GB"/>
              <a:pPr/>
              <a:t>‹#›</a:t>
            </a:fld>
            <a:endParaRPr lang="en-GB"/>
          </a:p>
        </p:txBody>
      </p:sp>
    </p:spTree>
    <p:extLst>
      <p:ext uri="{BB962C8B-B14F-4D97-AF65-F5344CB8AC3E}">
        <p14:creationId xmlns:p14="http://schemas.microsoft.com/office/powerpoint/2010/main" val="370748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1DD2B317-4448-4752-BCAE-FDF127A53325}" type="datetime1">
              <a:rPr lang="en-GB"/>
              <a:pPr/>
              <a:t>12/12/2018</a:t>
            </a:fld>
            <a:endParaRPr lang="en-GB"/>
          </a:p>
        </p:txBody>
      </p:sp>
      <p:sp>
        <p:nvSpPr>
          <p:cNvPr id="23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Klicka här för att ändra format på bakgrundstexten</a:t>
            </a:r>
          </a:p>
          <a:p>
            <a:pPr lvl="1"/>
            <a:r>
              <a:rPr lang="en-GB"/>
              <a:t>Nivå två</a:t>
            </a:r>
          </a:p>
          <a:p>
            <a:pPr lvl="2"/>
            <a:r>
              <a:rPr lang="en-GB"/>
              <a:t>Nivå tre</a:t>
            </a:r>
          </a:p>
          <a:p>
            <a:pPr lvl="3"/>
            <a:r>
              <a:rPr lang="en-GB"/>
              <a:t>Nivå fyra</a:t>
            </a:r>
          </a:p>
          <a:p>
            <a:pPr lvl="4"/>
            <a:r>
              <a:rPr lang="en-GB"/>
              <a:t>Nivå fem</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2BF1FE6-CF84-4D99-9878-1898979F68D9}" type="slidenum">
              <a:rPr lang="en-GB"/>
              <a:pPr/>
              <a:t>‹#›</a:t>
            </a:fld>
            <a:endParaRPr lang="en-GB"/>
          </a:p>
        </p:txBody>
      </p:sp>
    </p:spTree>
    <p:extLst>
      <p:ext uri="{BB962C8B-B14F-4D97-AF65-F5344CB8AC3E}">
        <p14:creationId xmlns:p14="http://schemas.microsoft.com/office/powerpoint/2010/main" val="29659404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ＭＳ Ｐゴシック" pitchFamily="34" charset="-128"/>
                <a:cs typeface="+mn-cs"/>
              </a:rPr>
              <a:t>Being here at COP 24 to discuss energy solutions in African countries, I’d like to start with a few general observations.</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Paris Agreement and the Agenda 2030 with its Sustainable Development Goals – or SDGs – are two sides of the same coin. Together these two landmark documents represent a global framework to fight poverty and bring better and decent life to all, while staying within the planetary boundaries.</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key challenge is how to bring about economic growth and development in a way that can be sustained over generations.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climate economy is emerging as the new development story. The opportunities are certainly there and if seized upon they can put us on a good path.”</a:t>
            </a:r>
            <a:endParaRPr lang="sv-SE" sz="1200" kern="1200" dirty="0">
              <a:solidFill>
                <a:schemeClr val="tx1"/>
              </a:solidFill>
              <a:effectLst/>
              <a:latin typeface="Calibri" pitchFamily="34" charset="0"/>
              <a:ea typeface="ＭＳ Ｐゴシック" pitchFamily="34" charset="-128"/>
              <a:cs typeface="+mn-cs"/>
            </a:endParaRPr>
          </a:p>
          <a:p>
            <a:endParaRPr lang="sv-SE" dirty="0"/>
          </a:p>
        </p:txBody>
      </p:sp>
      <p:sp>
        <p:nvSpPr>
          <p:cNvPr id="4" name="Slide Number Placeholder 3"/>
          <p:cNvSpPr>
            <a:spLocks noGrp="1"/>
          </p:cNvSpPr>
          <p:nvPr>
            <p:ph type="sldNum" sz="quarter" idx="10"/>
          </p:nvPr>
        </p:nvSpPr>
        <p:spPr/>
        <p:txBody>
          <a:bodyPr/>
          <a:lstStyle/>
          <a:p>
            <a:fld id="{E2BF1FE6-CF84-4D99-9878-1898979F68D9}" type="slidenum">
              <a:rPr lang="en-GB" smtClean="0"/>
              <a:pPr/>
              <a:t>1</a:t>
            </a:fld>
            <a:endParaRPr lang="en-GB"/>
          </a:p>
        </p:txBody>
      </p:sp>
    </p:spTree>
    <p:extLst>
      <p:ext uri="{BB962C8B-B14F-4D97-AF65-F5344CB8AC3E}">
        <p14:creationId xmlns:p14="http://schemas.microsoft.com/office/powerpoint/2010/main" val="244796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Calibri" pitchFamily="34" charset="0"/>
                <a:ea typeface="ＭＳ Ｐゴシック" pitchFamily="34" charset="-128"/>
                <a:cs typeface="+mn-cs"/>
              </a:rPr>
              <a:t>The supply of energy lies at the heart of developing our societies. Access to energy is perhaps the single most important factor for a decent life.</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While over 80% of global energy is based on fossil fuels, the trend towards renewable energy is clear. Last year, close to 2/3 of all new capacity in the world came from renewable sources.</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Renewable energy also offers new smart solutions to bring electricity to rural areas and to low income households.</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As a political leader from an African country said at a previous COP meeting: ‘Why invest in floppy discs when 4G is available’</a:t>
            </a:r>
            <a:endParaRPr lang="sv-SE" sz="1200" kern="1200" dirty="0">
              <a:solidFill>
                <a:schemeClr val="tx1"/>
              </a:solidFill>
              <a:effectLst/>
              <a:latin typeface="Calibri" pitchFamily="34" charset="0"/>
              <a:ea typeface="ＭＳ Ｐゴシック" pitchFamily="34" charset="-128"/>
              <a:cs typeface="+mn-cs"/>
            </a:endParaRPr>
          </a:p>
          <a:p>
            <a:endParaRPr lang="en-GB"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Today, 600 million people in sub-Saharan Africa lack access to modern energy services. This accounts for 70% of the total population.</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This presents a huge challenge.  But the prospect to deliver is certainly there thanks to new smart and clean technology. </a:t>
            </a:r>
            <a:endParaRPr lang="sv-SE" sz="1200" kern="1200" dirty="0">
              <a:solidFill>
                <a:schemeClr val="tx1"/>
              </a:solidFill>
              <a:effectLst/>
              <a:latin typeface="Calibri" pitchFamily="34" charset="0"/>
              <a:ea typeface="ＭＳ Ｐゴシック" pitchFamily="34" charset="-128"/>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E2BF1FE6-CF84-4D99-9878-1898979F68D9}" type="slidenum">
              <a:rPr lang="en-GB" smtClean="0"/>
              <a:pPr/>
              <a:t>2</a:t>
            </a:fld>
            <a:endParaRPr lang="en-GB"/>
          </a:p>
        </p:txBody>
      </p:sp>
    </p:spTree>
    <p:extLst>
      <p:ext uri="{BB962C8B-B14F-4D97-AF65-F5344CB8AC3E}">
        <p14:creationId xmlns:p14="http://schemas.microsoft.com/office/powerpoint/2010/main" val="32726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Calibri" pitchFamily="34" charset="0"/>
                <a:ea typeface="ＭＳ Ｐゴシック" pitchFamily="34" charset="-128"/>
                <a:cs typeface="+mn-cs"/>
              </a:rPr>
              <a:t>Sweden, as a long-standing development partner with Africa, has been engaged in energy sector development for more than 50 years.</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Our focus has primarily been on grant-funded investments in rural electrification, in capacity building, and in support of energy sector reform.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In the last four years however, Sweden’s support to energy sector development has been complemented by initiatives that stimulate investments renewable energy and energy efficiency, drawing on resources from the private sector.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An important driver for this change is the recognition that public financing will not be enough to achieve the SDGs – we need come up with ways in which we can stimulate more investments from the private sector.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SDG targets for access to clean energy will not be met unless public financing is complemented by private financing.</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traditional Business-As-Usual is giving way for new solutions to realise SDG7 without compromising on energy being accessible, affordable and climate friendly. </a:t>
            </a: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Public money, either from a national budget or from a development partner, can play a major role in catalysing and mobilising private resources to provide clean and affordable energy.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As a development partner to African countries, Sweden’s support to the energy sector and to electricity access has increasingly focused on risk sharing and so-called blended finance. With blended finance, development funds are used to mobilize private funds in developing nations.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As a development partner, we can contribute with a grant element to financing  coupled with support to capacity building.</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regulatory environment is crucial for enabling this. It is encouraging to see that in many sub Saharan countries, progress is made to facilitate for the private sector to be part in solving the energy access gap.</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Sweden is helping a number of partner countries with the necessary reforms to create a stable and predictable environment for private investors.</a:t>
            </a:r>
          </a:p>
          <a:p>
            <a:endParaRPr lang="sv-SE" sz="1200" kern="1200" dirty="0">
              <a:solidFill>
                <a:schemeClr val="tx1"/>
              </a:solidFill>
              <a:effectLst/>
              <a:latin typeface="Calibri" pitchFamily="34" charset="0"/>
              <a:ea typeface="ＭＳ Ｐゴシック" pitchFamily="34" charset="-128"/>
              <a:cs typeface="+mn-cs"/>
            </a:endParaRPr>
          </a:p>
        </p:txBody>
      </p:sp>
      <p:sp>
        <p:nvSpPr>
          <p:cNvPr id="4" name="Platshållare för bildnummer 3"/>
          <p:cNvSpPr>
            <a:spLocks noGrp="1"/>
          </p:cNvSpPr>
          <p:nvPr>
            <p:ph type="sldNum" sz="quarter" idx="10"/>
          </p:nvPr>
        </p:nvSpPr>
        <p:spPr/>
        <p:txBody>
          <a:bodyPr/>
          <a:lstStyle/>
          <a:p>
            <a:fld id="{E2BF1FE6-CF84-4D99-9878-1898979F68D9}" type="slidenum">
              <a:rPr lang="en-GB" smtClean="0"/>
              <a:pPr/>
              <a:t>3</a:t>
            </a:fld>
            <a:endParaRPr lang="en-GB"/>
          </a:p>
        </p:txBody>
      </p:sp>
    </p:spTree>
    <p:extLst>
      <p:ext uri="{BB962C8B-B14F-4D97-AF65-F5344CB8AC3E}">
        <p14:creationId xmlns:p14="http://schemas.microsoft.com/office/powerpoint/2010/main" val="135357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Calibri" pitchFamily="34" charset="0"/>
                <a:ea typeface="ＭＳ Ｐゴシック" pitchFamily="34" charset="-128"/>
                <a:cs typeface="+mn-cs"/>
              </a:rPr>
              <a:t>Sweden’s development agency </a:t>
            </a:r>
            <a:r>
              <a:rPr lang="en-GB" sz="1200" kern="1200" dirty="0" err="1">
                <a:solidFill>
                  <a:schemeClr val="tx1"/>
                </a:solidFill>
                <a:effectLst/>
                <a:latin typeface="Calibri" pitchFamily="34" charset="0"/>
                <a:ea typeface="ＭＳ Ｐゴシック" pitchFamily="34" charset="-128"/>
                <a:cs typeface="+mn-cs"/>
              </a:rPr>
              <a:t>Sida</a:t>
            </a:r>
            <a:r>
              <a:rPr lang="en-GB" sz="1200" kern="1200" dirty="0">
                <a:solidFill>
                  <a:schemeClr val="tx1"/>
                </a:solidFill>
                <a:effectLst/>
                <a:latin typeface="Calibri" pitchFamily="34" charset="0"/>
                <a:ea typeface="ＭＳ Ｐゴシック" pitchFamily="34" charset="-128"/>
                <a:cs typeface="+mn-cs"/>
              </a:rPr>
              <a:t> has been part of several initiatives aimed at meeting the needs of different actors. Let me give a few examples.</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Seed capital is often an essential component to help start-ups to take off and grow.  Here Sweden supports the African Enterprise Challenge Fund and its REACT initiative, which provides seed financing for start-ups through innovation competitions.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Companies like M-</a:t>
            </a:r>
            <a:r>
              <a:rPr lang="en-GB" sz="1200" kern="1200" dirty="0" err="1">
                <a:solidFill>
                  <a:schemeClr val="tx1"/>
                </a:solidFill>
                <a:effectLst/>
                <a:latin typeface="Calibri" pitchFamily="34" charset="0"/>
                <a:ea typeface="ＭＳ Ｐゴシック" pitchFamily="34" charset="-128"/>
                <a:cs typeface="+mn-cs"/>
              </a:rPr>
              <a:t>kopa</a:t>
            </a:r>
            <a:r>
              <a:rPr lang="en-GB" sz="1200" kern="1200" dirty="0">
                <a:solidFill>
                  <a:schemeClr val="tx1"/>
                </a:solidFill>
                <a:effectLst/>
                <a:latin typeface="Calibri" pitchFamily="34" charset="0"/>
                <a:ea typeface="ＭＳ Ｐゴシック" pitchFamily="34" charset="-128"/>
                <a:cs typeface="+mn-cs"/>
              </a:rPr>
              <a:t>, </a:t>
            </a:r>
            <a:r>
              <a:rPr lang="en-GB" sz="1200" kern="1200" dirty="0" err="1">
                <a:solidFill>
                  <a:schemeClr val="tx1"/>
                </a:solidFill>
                <a:effectLst/>
                <a:latin typeface="Calibri" pitchFamily="34" charset="0"/>
                <a:ea typeface="ＭＳ Ｐゴシック" pitchFamily="34" charset="-128"/>
                <a:cs typeface="+mn-cs"/>
              </a:rPr>
              <a:t>Mobisol</a:t>
            </a:r>
            <a:r>
              <a:rPr lang="en-GB" sz="1200" kern="1200" dirty="0">
                <a:solidFill>
                  <a:schemeClr val="tx1"/>
                </a:solidFill>
                <a:effectLst/>
                <a:latin typeface="Calibri" pitchFamily="34" charset="0"/>
                <a:ea typeface="ＭＳ Ｐゴシック" pitchFamily="34" charset="-128"/>
                <a:cs typeface="+mn-cs"/>
              </a:rPr>
              <a:t>, BBOX and a few others all started their journeys with seed funding from REACT. These companies currently operate in countries such as Rwanda, Togo, the DRC, Kenya, Tanzania and Uganda.</a:t>
            </a:r>
            <a:endParaRPr lang="sv-SE" sz="1200" kern="1200" dirty="0">
              <a:solidFill>
                <a:schemeClr val="tx1"/>
              </a:solidFill>
              <a:effectLst/>
              <a:latin typeface="Calibri" pitchFamily="34" charset="0"/>
              <a:ea typeface="ＭＳ Ｐゴシック" pitchFamily="34" charset="-128"/>
              <a:cs typeface="+mn-cs"/>
            </a:endParaRPr>
          </a:p>
          <a:p>
            <a:endParaRPr lang="en-GB"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Today they have connected more than 600,000 homes with solar energy services. They are now using commercial loans to expand their business and services to clients that previously lacked access to electricity.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Through public procurement, governments can provide incentives to companies to scale their business. Governments can purchase a large enough volume of services or products for the companies to invest in bringing their technology to the mass market.</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Later we will hear more details about The Beyond the Grid Fund for Zambia, as an example of a public procurement. But I am excited to hear that in about 15 months almost 65,000 homes or 350,000 people have been connected to off-grid and mini-grid systems in Zambia. And most of that investment was made by the private sector.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Crowdfunding is another, still small, but potentially key way to source funding for companies in the field of renewable energy services. </a:t>
            </a:r>
            <a:r>
              <a:rPr lang="en-GB" sz="1200" kern="1200" dirty="0" err="1">
                <a:solidFill>
                  <a:schemeClr val="tx1"/>
                </a:solidFill>
                <a:effectLst/>
                <a:latin typeface="Calibri" pitchFamily="34" charset="0"/>
                <a:ea typeface="ＭＳ Ｐゴシック" pitchFamily="34" charset="-128"/>
                <a:cs typeface="+mn-cs"/>
              </a:rPr>
              <a:t>Crowdfunders</a:t>
            </a:r>
            <a:r>
              <a:rPr lang="en-GB" sz="1200" kern="1200" dirty="0">
                <a:solidFill>
                  <a:schemeClr val="tx1"/>
                </a:solidFill>
                <a:effectLst/>
                <a:latin typeface="Calibri" pitchFamily="34" charset="0"/>
                <a:ea typeface="ＭＳ Ｐゴシック" pitchFamily="34" charset="-128"/>
                <a:cs typeface="+mn-cs"/>
              </a:rPr>
              <a:t> step in where commercial banks are unwilling to lend because of a company’s lack of collateral or history.</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In March this year, Sweden signed a guarantee agreement with the Crowdfunding Platform Trine. This is the first time that a development agency provides a guarantee to a crowdfunding platform. Under this agreement Sweden shares the risk of lending to Pay-as-you go (PAYGO)   companies that provide energy services to customers who live beyond the national power grid.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These solar companies need capital, which few actors other than Crowdfunding platforms are willing to offer. In the first seven months, the guarantee provided by Sweden has been used to lend 7 million EUR to PAYGO companies in sub-Saharan Africa.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 guarantee has also affected the willingness of investors to lend money. Average lending on Trine’s platform has gone up from 200,000 EUR to 750,000 EUR per month.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Another example is Sweden’s support to several programs called "transaction advice". These provide support for developers to present their projects to matching investors, which is one of the biggest obstacles to more investment, including in renewable energy. The biggest program of this kind is the Private Financing Advisory Network, PFAN.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These various initiatives complement each other. We can see companies that have previously received support from challenge funds in their early start-up phase and have since submitted tenders with the Beyond the Grid Fund for Zambia.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We also have companies that benefited from the advice of the Private Financing </a:t>
            </a:r>
            <a:r>
              <a:rPr lang="en-GB" sz="1200" kern="1200" dirty="0" err="1">
                <a:solidFill>
                  <a:schemeClr val="tx1"/>
                </a:solidFill>
                <a:effectLst/>
                <a:latin typeface="Calibri" pitchFamily="34" charset="0"/>
                <a:ea typeface="ＭＳ Ｐゴシック" pitchFamily="34" charset="-128"/>
                <a:cs typeface="+mn-cs"/>
              </a:rPr>
              <a:t>Advosory</a:t>
            </a:r>
            <a:r>
              <a:rPr lang="en-GB" sz="1200" kern="1200" dirty="0">
                <a:solidFill>
                  <a:schemeClr val="tx1"/>
                </a:solidFill>
                <a:effectLst/>
                <a:latin typeface="Calibri" pitchFamily="34" charset="0"/>
                <a:ea typeface="ＭＳ Ｐゴシック" pitchFamily="34" charset="-128"/>
                <a:cs typeface="+mn-cs"/>
              </a:rPr>
              <a:t> Network, and have since taken up loans from the Trine Debt Platform to expand their businesses and reach more people.</a:t>
            </a:r>
          </a:p>
          <a:p>
            <a:r>
              <a:rPr lang="en-GB" sz="1200" kern="1200" dirty="0">
                <a:solidFill>
                  <a:schemeClr val="tx1"/>
                </a:solidFill>
                <a:effectLst/>
                <a:latin typeface="Calibri" pitchFamily="34" charset="0"/>
                <a:ea typeface="ＭＳ Ｐゴシック" pitchFamily="34" charset="-128"/>
                <a:cs typeface="+mn-cs"/>
              </a:rPr>
              <a:t> </a:t>
            </a:r>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New and different approaches are necessary to achieve energy for all, in other words SGD7, and to enter a low carbon path.  We need to forge new partnerships. New funding mechanisms are needed.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Sweden has taken steps to play a new role in contributing to energy sector development in sub-Saharan Africa. </a:t>
            </a:r>
          </a:p>
          <a:p>
            <a:endParaRPr lang="sv-SE" sz="1200" kern="1200" dirty="0">
              <a:solidFill>
                <a:schemeClr val="tx1"/>
              </a:solidFill>
              <a:effectLst/>
              <a:latin typeface="Calibri" pitchFamily="34" charset="0"/>
              <a:ea typeface="ＭＳ Ｐゴシック" pitchFamily="34" charset="-128"/>
              <a:cs typeface="+mn-cs"/>
            </a:endParaRPr>
          </a:p>
          <a:p>
            <a:r>
              <a:rPr lang="en-GB" sz="1200" kern="1200" dirty="0">
                <a:solidFill>
                  <a:schemeClr val="tx1"/>
                </a:solidFill>
                <a:effectLst/>
                <a:latin typeface="Calibri" pitchFamily="34" charset="0"/>
                <a:ea typeface="ＭＳ Ｐゴシック" pitchFamily="34" charset="-128"/>
                <a:cs typeface="+mn-cs"/>
              </a:rPr>
              <a:t>We believe that some of the insights we have made in adapting our approach can serve as inspiration to others to scale innovative pro-poor business models. All of these can substantially help provide energy for everyone without increasing greenhouse gas emissions. </a:t>
            </a:r>
            <a:endParaRPr lang="sv-SE" sz="1200" kern="1200" dirty="0">
              <a:solidFill>
                <a:schemeClr val="tx1"/>
              </a:solidFill>
              <a:effectLst/>
              <a:latin typeface="Calibri" pitchFamily="34" charset="0"/>
              <a:ea typeface="ＭＳ Ｐゴシック" pitchFamily="34" charset="-128"/>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E2BF1FE6-CF84-4D99-9878-1898979F68D9}" type="slidenum">
              <a:rPr lang="en-GB" smtClean="0"/>
              <a:pPr/>
              <a:t>5</a:t>
            </a:fld>
            <a:endParaRPr lang="en-GB"/>
          </a:p>
        </p:txBody>
      </p:sp>
    </p:spTree>
    <p:extLst>
      <p:ext uri="{BB962C8B-B14F-4D97-AF65-F5344CB8AC3E}">
        <p14:creationId xmlns:p14="http://schemas.microsoft.com/office/powerpoint/2010/main" val="66384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5" name="Rektangel 14"/>
          <p:cNvSpPr/>
          <p:nvPr/>
        </p:nvSpPr>
        <p:spPr>
          <a:xfrm>
            <a:off x="0" y="158416"/>
            <a:ext cx="1905000" cy="8572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8" name="Rektangel 17"/>
          <p:cNvSpPr>
            <a:spLocks noChangeArrowheads="1"/>
          </p:cNvSpPr>
          <p:nvPr/>
        </p:nvSpPr>
        <p:spPr bwMode="auto">
          <a:xfrm>
            <a:off x="1905000" y="216000"/>
            <a:ext cx="7239000" cy="792000"/>
          </a:xfrm>
          <a:prstGeom prst="rect">
            <a:avLst/>
          </a:prstGeom>
          <a:solidFill>
            <a:srgbClr val="B3AB6F">
              <a:alpha val="89804"/>
            </a:srgbClr>
          </a:solidFill>
          <a:ln w="9525">
            <a:noFill/>
            <a:miter lim="800000"/>
            <a:headEnd/>
            <a:tailEnd/>
          </a:ln>
        </p:spPr>
        <p:txBody>
          <a:bodyPr anchor="ctr"/>
          <a:lstStyle/>
          <a:p>
            <a:pPr algn="ctr"/>
            <a:endParaRPr lang="en-GB">
              <a:solidFill>
                <a:srgbClr val="FFFFFF"/>
              </a:solidFill>
            </a:endParaRPr>
          </a:p>
        </p:txBody>
      </p:sp>
      <p:pic>
        <p:nvPicPr>
          <p:cNvPr id="185353" name="Bildobjekt 15" descr="SIDABLAC.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185346"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a:t>Click to edit Master subtitle style</a:t>
            </a:r>
            <a:endParaRPr lang="en-GB" dirty="0"/>
          </a:p>
        </p:txBody>
      </p:sp>
      <p:sp>
        <p:nvSpPr>
          <p:cNvPr id="185347"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a:t>Click to edit Master title style</a:t>
            </a:r>
            <a:endParaRPr lang="en-GB" dirty="0"/>
          </a:p>
        </p:txBody>
      </p:sp>
      <p:sp>
        <p:nvSpPr>
          <p:cNvPr id="11" name="Rektangel 10"/>
          <p:cNvSpPr/>
          <p:nvPr/>
        </p:nvSpPr>
        <p:spPr>
          <a:xfrm>
            <a:off x="0" y="0"/>
            <a:ext cx="9144000" cy="216000"/>
          </a:xfrm>
          <a:prstGeom prst="rect">
            <a:avLst/>
          </a:prstGeom>
          <a:solidFill>
            <a:srgbClr val="C7C2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sv-SE">
                <a:solidFill>
                  <a:srgbClr val="FFFFFF"/>
                </a:solidFill>
                <a:latin typeface="Arial" charset="0"/>
                <a:ea typeface="ＭＳ Ｐゴシック" pitchFamily="34" charset="-128"/>
              </a:rPr>
              <a:t> </a:t>
            </a:r>
          </a:p>
        </p:txBody>
      </p:sp>
      <p:sp>
        <p:nvSpPr>
          <p:cNvPr id="5" name="Picture Placeholder 4"/>
          <p:cNvSpPr>
            <a:spLocks noGrp="1"/>
          </p:cNvSpPr>
          <p:nvPr>
            <p:ph type="pic" sz="quarter" idx="10"/>
          </p:nvPr>
        </p:nvSpPr>
        <p:spPr>
          <a:xfrm>
            <a:off x="1905000" y="1008000"/>
            <a:ext cx="7239000" cy="4125924"/>
          </a:xfrm>
        </p:spPr>
        <p:txBody>
          <a:bodyPr/>
          <a:lstStyle/>
          <a:p>
            <a:r>
              <a:rPr lang="en-US"/>
              <a:t>Click icon to add picture</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630238" y="411957"/>
            <a:ext cx="6019800" cy="38885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2738"/>
            <a:ext cx="7239000" cy="792000"/>
          </a:xfrm>
          <a:prstGeom prst="rect">
            <a:avLst/>
          </a:prstGeom>
          <a:solidFill>
            <a:srgbClr val="AA4984">
              <a:alpha val="90195"/>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D395BE">
              <a:alpha val="78999"/>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12"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3"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4"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28600"/>
            <a:ext cx="7239000" cy="1143000"/>
          </a:xfrm>
          <a:prstGeom prst="rect">
            <a:avLst/>
          </a:prstGeom>
          <a:solidFill>
            <a:srgbClr val="AA4984">
              <a:alpha val="90195"/>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89442" name="Platshållare för text 2"/>
          <p:cNvSpPr>
            <a:spLocks noGrp="1"/>
          </p:cNvSpPr>
          <p:nvPr>
            <p:ph type="subTitle" idx="1"/>
          </p:nvPr>
        </p:nvSpPr>
        <p:spPr>
          <a:xfrm>
            <a:off x="2298701" y="835819"/>
            <a:ext cx="6613525" cy="442913"/>
          </a:xfrm>
          <a:prstGeom prst="rect">
            <a:avLst/>
          </a:prstGeom>
        </p:spPr>
        <p:txBody>
          <a:bodyPr/>
          <a:lstStyle>
            <a:lvl1pPr>
              <a:buFont typeface="Arial" charset="0"/>
              <a:buNone/>
              <a:defRPr sz="1400">
                <a:solidFill>
                  <a:schemeClr val="bg1"/>
                </a:solidFill>
              </a:defRPr>
            </a:lvl1pPr>
          </a:lstStyle>
          <a:p>
            <a:r>
              <a:rPr lang="en-GB"/>
              <a:t>Klicka här för att ändra format på underrubrik i bakgrunden</a:t>
            </a:r>
          </a:p>
        </p:txBody>
      </p:sp>
      <p:sp>
        <p:nvSpPr>
          <p:cNvPr id="189443" name="Platshållare för rubrik 1"/>
          <p:cNvSpPr>
            <a:spLocks noGrp="1"/>
          </p:cNvSpPr>
          <p:nvPr>
            <p:ph type="ctrTitle"/>
          </p:nvPr>
        </p:nvSpPr>
        <p:spPr>
          <a:xfrm>
            <a:off x="2298700" y="291704"/>
            <a:ext cx="6616700" cy="544115"/>
          </a:xfrm>
          <a:prstGeom prst="rect">
            <a:avLst/>
          </a:prstGeom>
        </p:spPr>
        <p:txBody>
          <a:bodyPr/>
          <a:lstStyle>
            <a:lvl1pPr>
              <a:defRPr sz="2800">
                <a:solidFill>
                  <a:schemeClr val="bg1"/>
                </a:solidFill>
              </a:defRPr>
            </a:lvl1pPr>
          </a:lstStyle>
          <a:p>
            <a:r>
              <a:rPr lang="en-GB"/>
              <a:t>Klicka här för att ändra format</a:t>
            </a:r>
          </a:p>
        </p:txBody>
      </p:sp>
      <p:sp>
        <p:nvSpPr>
          <p:cNvPr id="11" name="Rektangel 10"/>
          <p:cNvSpPr>
            <a:spLocks noChangeArrowheads="1"/>
          </p:cNvSpPr>
          <p:nvPr/>
        </p:nvSpPr>
        <p:spPr bwMode="auto">
          <a:xfrm>
            <a:off x="0" y="0"/>
            <a:ext cx="9144000" cy="228600"/>
          </a:xfrm>
          <a:prstGeom prst="rect">
            <a:avLst/>
          </a:prstGeom>
          <a:solidFill>
            <a:srgbClr val="D395BE">
              <a:alpha val="78999"/>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9" name="Picture Placeholder 4"/>
          <p:cNvSpPr>
            <a:spLocks noGrp="1"/>
          </p:cNvSpPr>
          <p:nvPr>
            <p:ph type="pic" sz="quarter" idx="10"/>
          </p:nvPr>
        </p:nvSpPr>
        <p:spPr>
          <a:xfrm>
            <a:off x="240628" y="1017576"/>
            <a:ext cx="8903372" cy="4125924"/>
          </a:xfrm>
        </p:spPr>
        <p:txBody>
          <a:bodyPr/>
          <a:lstStyle/>
          <a:p>
            <a:endParaRPr lang="sv-SE" dirty="0"/>
          </a:p>
        </p:txBody>
      </p:sp>
    </p:spTree>
    <p:extLst>
      <p:ext uri="{BB962C8B-B14F-4D97-AF65-F5344CB8AC3E}">
        <p14:creationId xmlns:p14="http://schemas.microsoft.com/office/powerpoint/2010/main" val="130744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Rubrikbild BIG PICTURE">
    <p:spTree>
      <p:nvGrpSpPr>
        <p:cNvPr id="1" name=""/>
        <p:cNvGrpSpPr/>
        <p:nvPr/>
      </p:nvGrpSpPr>
      <p:grpSpPr>
        <a:xfrm>
          <a:off x="0" y="0"/>
          <a:ext cx="0" cy="0"/>
          <a:chOff x="0" y="0"/>
          <a:chExt cx="0" cy="0"/>
        </a:xfrm>
      </p:grpSpPr>
      <p:sp>
        <p:nvSpPr>
          <p:cNvPr id="15" name="Rektangel 14"/>
          <p:cNvSpPr/>
          <p:nvPr/>
        </p:nvSpPr>
        <p:spPr>
          <a:xfrm>
            <a:off x="0" y="158416"/>
            <a:ext cx="1905000" cy="8572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8" name="Rektangel 17"/>
          <p:cNvSpPr>
            <a:spLocks noChangeArrowheads="1"/>
          </p:cNvSpPr>
          <p:nvPr/>
        </p:nvSpPr>
        <p:spPr bwMode="auto">
          <a:xfrm>
            <a:off x="1905000" y="158416"/>
            <a:ext cx="7239000" cy="857250"/>
          </a:xfrm>
          <a:prstGeom prst="rect">
            <a:avLst/>
          </a:prstGeom>
          <a:solidFill>
            <a:srgbClr val="B3AB6F">
              <a:alpha val="89804"/>
            </a:srgbClr>
          </a:solidFill>
          <a:ln w="9525">
            <a:noFill/>
            <a:miter lim="800000"/>
            <a:headEnd/>
            <a:tailEnd/>
          </a:ln>
        </p:spPr>
        <p:txBody>
          <a:bodyPr anchor="ctr"/>
          <a:lstStyle/>
          <a:p>
            <a:pPr algn="ctr"/>
            <a:endParaRPr lang="en-GB">
              <a:solidFill>
                <a:srgbClr val="FFFFFF"/>
              </a:solidFill>
            </a:endParaRPr>
          </a:p>
        </p:txBody>
      </p:sp>
      <p:pic>
        <p:nvPicPr>
          <p:cNvPr id="185353" name="Bildobjekt 15" descr="SIDABLAC.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185346"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a:t>Click to edit Master subtitle style</a:t>
            </a:r>
            <a:endParaRPr lang="en-GB" dirty="0"/>
          </a:p>
        </p:txBody>
      </p:sp>
      <p:sp>
        <p:nvSpPr>
          <p:cNvPr id="185347"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a:t>Click to edit Master title style</a:t>
            </a:r>
            <a:endParaRPr lang="en-GB"/>
          </a:p>
        </p:txBody>
      </p:sp>
      <p:sp>
        <p:nvSpPr>
          <p:cNvPr id="11" name="Rektangel 10"/>
          <p:cNvSpPr/>
          <p:nvPr/>
        </p:nvSpPr>
        <p:spPr>
          <a:xfrm>
            <a:off x="0" y="0"/>
            <a:ext cx="9144000" cy="216000"/>
          </a:xfrm>
          <a:prstGeom prst="rect">
            <a:avLst/>
          </a:prstGeom>
          <a:solidFill>
            <a:srgbClr val="C7C2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sv-SE">
                <a:solidFill>
                  <a:srgbClr val="FFFFFF"/>
                </a:solidFill>
                <a:latin typeface="Arial" charset="0"/>
                <a:ea typeface="ＭＳ Ｐゴシック" pitchFamily="34" charset="-128"/>
              </a:rPr>
              <a:t> </a:t>
            </a:r>
          </a:p>
        </p:txBody>
      </p:sp>
      <p:sp>
        <p:nvSpPr>
          <p:cNvPr id="5" name="Picture Placeholder 4"/>
          <p:cNvSpPr>
            <a:spLocks noGrp="1"/>
          </p:cNvSpPr>
          <p:nvPr>
            <p:ph type="pic" sz="quarter" idx="10"/>
          </p:nvPr>
        </p:nvSpPr>
        <p:spPr>
          <a:xfrm>
            <a:off x="240628" y="1017576"/>
            <a:ext cx="8903372" cy="4125924"/>
          </a:xfrm>
        </p:spPr>
        <p:txBody>
          <a:bodyPr/>
          <a:lstStyle/>
          <a:p>
            <a:r>
              <a:rPr lang="en-US"/>
              <a:t>Click icon to add picture</a:t>
            </a:r>
            <a:endParaRPr lang="sv-SE" dirty="0"/>
          </a:p>
        </p:txBody>
      </p:sp>
    </p:spTree>
    <p:extLst>
      <p:ext uri="{BB962C8B-B14F-4D97-AF65-F5344CB8AC3E}">
        <p14:creationId xmlns:p14="http://schemas.microsoft.com/office/powerpoint/2010/main" val="1982122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2738"/>
            <a:ext cx="7239000" cy="792000"/>
          </a:xfrm>
          <a:prstGeom prst="rect">
            <a:avLst/>
          </a:prstGeom>
          <a:solidFill>
            <a:srgbClr val="5E676C">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949A9E">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3pPr marL="637200">
              <a:defRPr/>
            </a:lvl3pPr>
            <a:lvl4pPr marL="817200">
              <a:defRPr/>
            </a:lvl4pPr>
            <a:lvl5pPr marL="11088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1348"/>
            <a:ext cx="7239000" cy="792000"/>
          </a:xfrm>
          <a:prstGeom prst="rect">
            <a:avLst/>
          </a:prstGeom>
          <a:solidFill>
            <a:srgbClr val="0090AE">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50BDCB">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2738"/>
            <a:ext cx="7239000" cy="792000"/>
          </a:xfrm>
          <a:prstGeom prst="rect">
            <a:avLst/>
          </a:prstGeom>
          <a:solidFill>
            <a:srgbClr val="DF8400">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FABB00">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hasCustomPrompt="1"/>
          </p:nvPr>
        </p:nvSpPr>
        <p:spPr>
          <a:xfrm>
            <a:off x="630238" y="1221600"/>
            <a:ext cx="3780000" cy="3078938"/>
          </a:xfr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 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hasCustomPrompt="1"/>
          </p:nvPr>
        </p:nvSpPr>
        <p:spPr>
          <a:xfrm>
            <a:off x="4821238" y="1221600"/>
            <a:ext cx="3780000" cy="3078938"/>
          </a:xfr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 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1348"/>
            <a:ext cx="7239000" cy="792000"/>
          </a:xfrm>
          <a:prstGeom prst="rect">
            <a:avLst/>
          </a:prstGeom>
          <a:solidFill>
            <a:srgbClr val="A8B200">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D8D500">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30238" y="1128713"/>
            <a:ext cx="8229600" cy="31718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p:spPr>
        <p:txBody>
          <a:bodyPr/>
          <a:lstStyle>
            <a:lvl1pPr>
              <a:defRPr/>
            </a:lvl1pPr>
          </a:lstStyle>
          <a:p>
            <a:r>
              <a:rPr lang="en-US"/>
              <a:t>Click to edit Master title style</a:t>
            </a:r>
            <a:endParaRPr lang="sv-SE" dirty="0"/>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30238" y="1221581"/>
            <a:ext cx="3797300" cy="3078956"/>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21238" y="1221581"/>
            <a:ext cx="3776662" cy="3078957"/>
          </a:xfrm>
          <a:prstGeom prst="rect">
            <a:avLst/>
          </a:prstGeo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8"/>
            <a:ext cx="8229600" cy="85725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a:prstGeom prst="rect">
            <a:avLst/>
          </a:prstGeo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a:prstGeom prst="rect">
            <a:avLst/>
          </a:prstGeo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11956"/>
            <a:ext cx="7967662" cy="663179"/>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30238" y="1128713"/>
            <a:ext cx="8229600" cy="31718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02438" y="411957"/>
            <a:ext cx="2057400" cy="3888581"/>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30238" y="411957"/>
            <a:ext cx="6019800" cy="3888581"/>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18" name="Rektangel 17"/>
          <p:cNvSpPr>
            <a:spLocks noChangeArrowheads="1"/>
          </p:cNvSpPr>
          <p:nvPr/>
        </p:nvSpPr>
        <p:spPr bwMode="auto">
          <a:xfrm>
            <a:off x="1905000" y="211348"/>
            <a:ext cx="7239000" cy="792000"/>
          </a:xfrm>
          <a:prstGeom prst="rect">
            <a:avLst/>
          </a:prstGeom>
          <a:solidFill>
            <a:srgbClr val="A8B200">
              <a:alpha val="89804"/>
            </a:srgbClr>
          </a:solidFill>
          <a:ln w="9525">
            <a:noFill/>
            <a:miter lim="800000"/>
            <a:headEnd/>
            <a:tailEnd/>
          </a:ln>
        </p:spPr>
        <p:txBody>
          <a:bodyPr anchor="ctr"/>
          <a:lstStyle/>
          <a:p>
            <a:pPr algn="ctr"/>
            <a:endParaRPr lang="en-GB">
              <a:solidFill>
                <a:srgbClr val="FFFFFF"/>
              </a:solidFill>
            </a:endParaRPr>
          </a:p>
        </p:txBody>
      </p:sp>
      <p:sp>
        <p:nvSpPr>
          <p:cNvPr id="15" name="Rektangel 14"/>
          <p:cNvSpPr/>
          <p:nvPr/>
        </p:nvSpPr>
        <p:spPr>
          <a:xfrm>
            <a:off x="0" y="228600"/>
            <a:ext cx="1854200" cy="11430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latin typeface="Arial" charset="0"/>
              <a:ea typeface="ＭＳ Ｐゴシック" pitchFamily="34" charset="-128"/>
            </a:endParaRPr>
          </a:p>
        </p:txBody>
      </p:sp>
      <p:sp>
        <p:nvSpPr>
          <p:cNvPr id="11" name="Rektangel 10"/>
          <p:cNvSpPr>
            <a:spLocks noChangeArrowheads="1"/>
          </p:cNvSpPr>
          <p:nvPr/>
        </p:nvSpPr>
        <p:spPr bwMode="auto">
          <a:xfrm>
            <a:off x="0" y="0"/>
            <a:ext cx="9144000" cy="216000"/>
          </a:xfrm>
          <a:prstGeom prst="rect">
            <a:avLst/>
          </a:prstGeom>
          <a:solidFill>
            <a:srgbClr val="D8D500">
              <a:alpha val="78824"/>
            </a:srgbClr>
          </a:solidFill>
          <a:ln w="9525">
            <a:noFill/>
            <a:miter lim="800000"/>
            <a:headEnd/>
            <a:tailEnd/>
          </a:ln>
        </p:spPr>
        <p:txBody>
          <a:bodyPr anchor="ctr"/>
          <a:lstStyle/>
          <a:p>
            <a:pPr algn="ctr"/>
            <a:r>
              <a:rPr lang="sv-SE">
                <a:solidFill>
                  <a:srgbClr val="FFFFFF"/>
                </a:solidFill>
              </a:rPr>
              <a:t> </a:t>
            </a:r>
          </a:p>
        </p:txBody>
      </p:sp>
      <p:pic>
        <p:nvPicPr>
          <p:cNvPr id="8" name="Bildobjekt 15" descr="SIDABLAC.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0628" y="380341"/>
            <a:ext cx="1498677" cy="536953"/>
          </a:xfrm>
          <a:prstGeom prst="rect">
            <a:avLst/>
          </a:prstGeom>
          <a:noFill/>
          <a:ln w="9525">
            <a:noFill/>
            <a:miter lim="800000"/>
            <a:headEnd/>
            <a:tailEnd/>
          </a:ln>
        </p:spPr>
      </p:pic>
      <p:sp>
        <p:nvSpPr>
          <p:cNvPr id="9" name="Platshållare för text 2"/>
          <p:cNvSpPr>
            <a:spLocks noGrp="1"/>
          </p:cNvSpPr>
          <p:nvPr>
            <p:ph type="subTitle" idx="1"/>
          </p:nvPr>
        </p:nvSpPr>
        <p:spPr>
          <a:xfrm>
            <a:off x="2301875" y="722764"/>
            <a:ext cx="6613525" cy="264661"/>
          </a:xfrm>
        </p:spPr>
        <p:txBody>
          <a:bodyPr/>
          <a:lstStyle>
            <a:lvl1pPr>
              <a:buFont typeface="Arial" charset="0"/>
              <a:buNone/>
              <a:defRPr sz="1400">
                <a:solidFill>
                  <a:schemeClr val="bg1"/>
                </a:solidFill>
              </a:defRPr>
            </a:lvl1pPr>
          </a:lstStyle>
          <a:p>
            <a:r>
              <a:rPr lang="en-US" dirty="0"/>
              <a:t>Click to edit Master subtitle style</a:t>
            </a:r>
            <a:endParaRPr lang="en-GB" dirty="0"/>
          </a:p>
        </p:txBody>
      </p:sp>
      <p:sp>
        <p:nvSpPr>
          <p:cNvPr id="10" name="Platshållare för rubrik 1"/>
          <p:cNvSpPr>
            <a:spLocks noGrp="1"/>
          </p:cNvSpPr>
          <p:nvPr>
            <p:ph type="ctrTitle"/>
          </p:nvPr>
        </p:nvSpPr>
        <p:spPr>
          <a:xfrm>
            <a:off x="2298700" y="178649"/>
            <a:ext cx="6616700" cy="544115"/>
          </a:xfrm>
        </p:spPr>
        <p:txBody>
          <a:bodyPr/>
          <a:lstStyle>
            <a:lvl1pPr>
              <a:defRPr sz="2800">
                <a:solidFill>
                  <a:schemeClr val="bg1"/>
                </a:solidFill>
              </a:defRPr>
            </a:lvl1pPr>
          </a:lstStyle>
          <a:p>
            <a:r>
              <a:rPr lang="en-US" dirty="0"/>
              <a:t>Click to edit Master title style</a:t>
            </a:r>
            <a:endParaRPr lang="en-GB" dirty="0"/>
          </a:p>
        </p:txBody>
      </p:sp>
      <p:sp>
        <p:nvSpPr>
          <p:cNvPr id="12" name="Picture Placeholder 4"/>
          <p:cNvSpPr>
            <a:spLocks noGrp="1"/>
          </p:cNvSpPr>
          <p:nvPr>
            <p:ph type="pic" sz="quarter" idx="10"/>
          </p:nvPr>
        </p:nvSpPr>
        <p:spPr>
          <a:xfrm>
            <a:off x="1905000" y="1008000"/>
            <a:ext cx="7239000" cy="4125924"/>
          </a:xfrm>
        </p:spPr>
        <p:txBody>
          <a:bodyPr/>
          <a:lstStyle/>
          <a:p>
            <a:endParaRPr lang="sv-SE"/>
          </a:p>
        </p:txBody>
      </p:sp>
    </p:spTree>
    <p:extLst>
      <p:ext uri="{BB962C8B-B14F-4D97-AF65-F5344CB8AC3E}">
        <p14:creationId xmlns:p14="http://schemas.microsoft.com/office/powerpoint/2010/main" val="364690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B3AB6F"/>
          </a:solidFill>
          <a:ln w="9525">
            <a:noFill/>
            <a:miter lim="800000"/>
            <a:headEnd/>
            <a:tailEnd/>
          </a:ln>
        </p:spPr>
        <p:txBody>
          <a:bodyPr anchor="ctr"/>
          <a:lstStyle/>
          <a:p>
            <a:pPr algn="ctr"/>
            <a:r>
              <a:rPr lang="sv-SE">
                <a:solidFill>
                  <a:srgbClr val="FFFFFF"/>
                </a:solidFill>
              </a:rPr>
              <a:t> </a:t>
            </a:r>
          </a:p>
        </p:txBody>
      </p:sp>
      <p:sp>
        <p:nvSpPr>
          <p:cNvPr id="184322"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184323"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pic>
        <p:nvPicPr>
          <p:cNvPr id="184327" name="Bildobjekt 16" descr="SIDAWHIT.EPS"/>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814534" y="4643638"/>
            <a:ext cx="1198942" cy="436902"/>
          </a:xfrm>
          <a:prstGeom prst="rect">
            <a:avLst/>
          </a:prstGeom>
          <a:noFill/>
          <a:ln w="9525">
            <a:noFill/>
            <a:miter lim="800000"/>
            <a:headEnd/>
            <a:tailEnd/>
          </a:ln>
        </p:spPr>
      </p:pic>
      <p:sp>
        <p:nvSpPr>
          <p:cNvPr id="12" name="Rektangel 11"/>
          <p:cNvSpPr>
            <a:spLocks noChangeArrowheads="1"/>
          </p:cNvSpPr>
          <p:nvPr/>
        </p:nvSpPr>
        <p:spPr bwMode="auto">
          <a:xfrm>
            <a:off x="0" y="4412457"/>
            <a:ext cx="9144000" cy="159544"/>
          </a:xfrm>
          <a:prstGeom prst="rect">
            <a:avLst/>
          </a:prstGeom>
          <a:solidFill>
            <a:srgbClr val="C7C29A"/>
          </a:solidFill>
          <a:ln w="9525">
            <a:noFill/>
            <a:miter lim="800000"/>
            <a:headEnd/>
            <a:tailEnd/>
          </a:ln>
        </p:spPr>
        <p:txBody>
          <a:bodyPr anchor="ctr"/>
          <a:lstStyle/>
          <a:p>
            <a:pPr algn="ctr"/>
            <a:r>
              <a:rPr lang="sv-SE">
                <a:solidFill>
                  <a:srgbClr val="FFFFFF"/>
                </a:solidFill>
              </a:rPr>
              <a:t> </a:t>
            </a:r>
          </a:p>
        </p:txBody>
      </p:sp>
    </p:spTree>
  </p:cSld>
  <p:clrMap bg1="lt1" tx1="dk1" bg2="lt2" tx2="dk2" accent1="accent1" accent2="accent2" accent3="accent3" accent4="accent4" accent5="accent5" accent6="accent6" hlink="hlink" folHlink="folHlink"/>
  <p:sldLayoutIdLst>
    <p:sldLayoutId id="2147483657" r:id="rId1"/>
    <p:sldLayoutId id="2147483740"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fontAlgn="base" hangingPunct="1">
        <a:spcBef>
          <a:spcPct val="0"/>
        </a:spcBef>
        <a:spcAft>
          <a:spcPct val="0"/>
        </a:spcAft>
        <a:defRPr sz="36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2pPr>
      <a:lvl3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3pPr>
      <a:lvl4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4pPr>
      <a:lvl5pPr algn="l" defTabSz="457200" rtl="0" eaLnBrk="1" fontAlgn="base" hangingPunct="1">
        <a:spcBef>
          <a:spcPct val="0"/>
        </a:spcBef>
        <a:spcAft>
          <a:spcPct val="0"/>
        </a:spcAft>
        <a:defRPr sz="3600">
          <a:solidFill>
            <a:schemeClr val="tx1"/>
          </a:solidFill>
          <a:latin typeface="Arial" charset="0"/>
          <a:ea typeface="ＭＳ Ｐゴシック" pitchFamily="34" charset="-128"/>
        </a:defRPr>
      </a:lvl5pPr>
      <a:lvl6pPr marL="4572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6pPr>
      <a:lvl7pPr marL="9144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7pPr>
      <a:lvl8pPr marL="13716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8pPr>
      <a:lvl9pPr marL="1828800" algn="l" defTabSz="457200" rtl="0" eaLnBrk="1" fontAlgn="base" hangingPunct="1">
        <a:spcBef>
          <a:spcPct val="0"/>
        </a:spcBef>
        <a:spcAft>
          <a:spcPct val="0"/>
        </a:spcAft>
        <a:defRPr sz="3600">
          <a:solidFill>
            <a:schemeClr val="tx1"/>
          </a:solidFill>
          <a:latin typeface="Arial" charset="0"/>
          <a:ea typeface="ＭＳ Ｐゴシック" pitchFamily="34" charset="-128"/>
        </a:defRPr>
      </a:lvl9pPr>
    </p:titleStyle>
    <p:bodyStyle>
      <a:lvl1pPr marL="0" indent="0" algn="l" defTabSz="457200" rtl="0" eaLnBrk="1" fontAlgn="base" hangingPunct="1">
        <a:spcBef>
          <a:spcPct val="25000"/>
        </a:spcBef>
        <a:spcAft>
          <a:spcPct val="0"/>
        </a:spcAft>
        <a:buFont typeface="Arial" charset="0"/>
        <a:buChar char="•"/>
        <a:defRPr sz="2400">
          <a:solidFill>
            <a:schemeClr val="tx1"/>
          </a:solidFill>
          <a:latin typeface="+mn-lt"/>
          <a:ea typeface="+mn-ea"/>
          <a:cs typeface="+mn-cs"/>
        </a:defRPr>
      </a:lvl1pPr>
      <a:lvl2pPr marL="171450" indent="-168275" algn="l" defTabSz="457200" rtl="0" eaLnBrk="1" fontAlgn="base" hangingPunct="1">
        <a:spcBef>
          <a:spcPct val="25000"/>
        </a:spcBef>
        <a:spcAft>
          <a:spcPct val="0"/>
        </a:spcAft>
        <a:buFont typeface="Arial" charset="0"/>
        <a:buChar char="–"/>
        <a:defRPr sz="1600">
          <a:solidFill>
            <a:schemeClr val="tx1"/>
          </a:solidFill>
          <a:latin typeface="+mn-lt"/>
          <a:ea typeface="+mn-ea"/>
        </a:defRPr>
      </a:lvl2pPr>
      <a:lvl3pPr marL="2797175" indent="-103188" algn="l" defTabSz="457200" rtl="0" eaLnBrk="1" fontAlgn="base" hangingPunct="1">
        <a:spcBef>
          <a:spcPct val="25000"/>
        </a:spcBef>
        <a:spcAft>
          <a:spcPct val="0"/>
        </a:spcAft>
        <a:buFont typeface="Arial" charset="0"/>
        <a:buChar char="•"/>
        <a:defRPr sz="1600">
          <a:solidFill>
            <a:schemeClr val="tx1"/>
          </a:solidFill>
          <a:latin typeface="+mn-lt"/>
          <a:ea typeface="+mn-ea"/>
        </a:defRPr>
      </a:lvl3pPr>
      <a:lvl4pPr marL="2976563" indent="60325" algn="l" defTabSz="457200" rtl="0" eaLnBrk="1" fontAlgn="base" hangingPunct="1">
        <a:spcBef>
          <a:spcPct val="25000"/>
        </a:spcBef>
        <a:spcAft>
          <a:spcPct val="0"/>
        </a:spcAft>
        <a:buFont typeface="Arial" charset="0"/>
        <a:buChar char="–"/>
        <a:defRPr sz="1600">
          <a:solidFill>
            <a:schemeClr val="tx1"/>
          </a:solidFill>
          <a:latin typeface="+mn-lt"/>
          <a:ea typeface="+mn-ea"/>
        </a:defRPr>
      </a:lvl4pPr>
      <a:lvl5pPr marL="32670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5pPr>
      <a:lvl6pPr marL="37242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6pPr>
      <a:lvl7pPr marL="41814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7pPr>
      <a:lvl8pPr marL="46386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8pPr>
      <a:lvl9pPr marL="5095875" indent="-50800" algn="l" defTabSz="457200" rtl="0" eaLnBrk="1" fontAlgn="base" hangingPunct="1">
        <a:spcBef>
          <a:spcPct val="25000"/>
        </a:spcBef>
        <a:spcAft>
          <a:spcPct val="0"/>
        </a:spcAft>
        <a:buFont typeface="Arial" charset="0"/>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AA4984"/>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D395BE"/>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661" r:id="rId1"/>
    <p:sldLayoutId id="2147483741"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chemeClr val="tx1"/>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chemeClr val="tx1"/>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5E676C"/>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949A9E"/>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66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0090AE"/>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50BDCB"/>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DF8400"/>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FABB00"/>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ktangel 13"/>
          <p:cNvSpPr>
            <a:spLocks noChangeArrowheads="1"/>
          </p:cNvSpPr>
          <p:nvPr/>
        </p:nvSpPr>
        <p:spPr bwMode="auto">
          <a:xfrm>
            <a:off x="0" y="4572000"/>
            <a:ext cx="9144000" cy="577454"/>
          </a:xfrm>
          <a:prstGeom prst="rect">
            <a:avLst/>
          </a:prstGeom>
          <a:solidFill>
            <a:srgbClr val="A8B200"/>
          </a:solidFill>
          <a:ln w="9525">
            <a:noFill/>
            <a:miter lim="800000"/>
            <a:headEnd/>
            <a:tailEnd/>
          </a:ln>
        </p:spPr>
        <p:txBody>
          <a:bodyPr anchor="ctr"/>
          <a:lstStyle/>
          <a:p>
            <a:pPr algn="ctr"/>
            <a:r>
              <a:rPr lang="sv-SE">
                <a:solidFill>
                  <a:srgbClr val="FFFFFF"/>
                </a:solidFill>
              </a:rPr>
              <a:t> </a:t>
            </a:r>
          </a:p>
        </p:txBody>
      </p:sp>
      <p:sp>
        <p:nvSpPr>
          <p:cNvPr id="12" name="Rektangel 11"/>
          <p:cNvSpPr>
            <a:spLocks noChangeArrowheads="1"/>
          </p:cNvSpPr>
          <p:nvPr/>
        </p:nvSpPr>
        <p:spPr bwMode="auto">
          <a:xfrm>
            <a:off x="0" y="4412457"/>
            <a:ext cx="9144000" cy="159544"/>
          </a:xfrm>
          <a:prstGeom prst="rect">
            <a:avLst/>
          </a:prstGeom>
          <a:solidFill>
            <a:srgbClr val="D8D500"/>
          </a:solidFill>
          <a:ln w="9525">
            <a:noFill/>
            <a:miter lim="800000"/>
            <a:headEnd/>
            <a:tailEnd/>
          </a:ln>
        </p:spPr>
        <p:txBody>
          <a:bodyPr anchor="ctr"/>
          <a:lstStyle/>
          <a:p>
            <a:pPr algn="ctr"/>
            <a:r>
              <a:rPr lang="sv-SE">
                <a:solidFill>
                  <a:srgbClr val="FFFFFF"/>
                </a:solidFill>
              </a:rPr>
              <a:t> </a:t>
            </a:r>
          </a:p>
        </p:txBody>
      </p:sp>
      <p:pic>
        <p:nvPicPr>
          <p:cNvPr id="7" name="Bildobjekt 16" descr="SIDAWHIT.EPS"/>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814534" y="4643638"/>
            <a:ext cx="1198942" cy="436902"/>
          </a:xfrm>
          <a:prstGeom prst="rect">
            <a:avLst/>
          </a:prstGeom>
          <a:noFill/>
          <a:ln w="9525">
            <a:noFill/>
            <a:miter lim="800000"/>
            <a:headEnd/>
            <a:tailEnd/>
          </a:ln>
        </p:spPr>
      </p:pic>
      <p:sp>
        <p:nvSpPr>
          <p:cNvPr id="8" name="Platshållare för rubrik 1"/>
          <p:cNvSpPr>
            <a:spLocks noGrp="1"/>
          </p:cNvSpPr>
          <p:nvPr>
            <p:ph type="title"/>
          </p:nvPr>
        </p:nvSpPr>
        <p:spPr bwMode="auto">
          <a:xfrm>
            <a:off x="630238" y="324395"/>
            <a:ext cx="8229600" cy="66317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9" name="Platshållare för text 2"/>
          <p:cNvSpPr>
            <a:spLocks noGrp="1"/>
          </p:cNvSpPr>
          <p:nvPr>
            <p:ph type="body" idx="1"/>
          </p:nvPr>
        </p:nvSpPr>
        <p:spPr bwMode="auto">
          <a:xfrm>
            <a:off x="630238" y="1128713"/>
            <a:ext cx="8229600" cy="3171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dirty="0"/>
              <a:t> Klicka här för att ändra format på bakgrundstexten</a:t>
            </a:r>
          </a:p>
          <a:p>
            <a:pPr lvl="1"/>
            <a:r>
              <a:rPr lang="sv-SE" dirty="0"/>
              <a:t> Nivå två</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4" r:id="rId12"/>
  </p:sldLayoutIdLst>
  <p:txStyles>
    <p:title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p:titleStyle>
    <p:body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6.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emf"/><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9.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8DACC987-B35E-2440-8086-6639C50178AB}"/>
              </a:ext>
            </a:extLst>
          </p:cNvPr>
          <p:cNvPicPr>
            <a:picLocks noChangeAspect="1"/>
          </p:cNvPicPr>
          <p:nvPr/>
        </p:nvPicPr>
        <p:blipFill>
          <a:blip r:embed="rId3"/>
          <a:stretch>
            <a:fillRect/>
          </a:stretch>
        </p:blipFill>
        <p:spPr>
          <a:xfrm>
            <a:off x="-42855" y="-838938"/>
            <a:ext cx="9295659" cy="5256770"/>
          </a:xfrm>
          <a:prstGeom prst="rect">
            <a:avLst/>
          </a:prstGeom>
        </p:spPr>
      </p:pic>
      <p:sp>
        <p:nvSpPr>
          <p:cNvPr id="8" name="Subtitle 4">
            <a:extLst>
              <a:ext uri="{FF2B5EF4-FFF2-40B4-BE49-F238E27FC236}">
                <a16:creationId xmlns:a16="http://schemas.microsoft.com/office/drawing/2014/main" id="{A609566E-F1CA-7640-B057-E6AE3D6826F1}"/>
              </a:ext>
            </a:extLst>
          </p:cNvPr>
          <p:cNvSpPr txBox="1">
            <a:spLocks/>
          </p:cNvSpPr>
          <p:nvPr/>
        </p:nvSpPr>
        <p:spPr bwMode="auto">
          <a:xfrm>
            <a:off x="538814" y="1515001"/>
            <a:ext cx="6613525" cy="264661"/>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10000"/>
          </a:bodyPr>
          <a:lstStyle>
            <a:lvl1pPr marL="0" indent="0" algn="l" defTabSz="457200" rtl="0" eaLnBrk="0" fontAlgn="base" hangingPunct="0">
              <a:spcBef>
                <a:spcPct val="25000"/>
              </a:spcBef>
              <a:spcAft>
                <a:spcPct val="0"/>
              </a:spcAft>
              <a:buFont typeface="Arial" charset="0"/>
              <a:buNone/>
              <a:defRPr sz="2000">
                <a:solidFill>
                  <a:srgbClr val="000000"/>
                </a:solidFill>
                <a:latin typeface="+mn-lt"/>
                <a:ea typeface="+mn-ea"/>
                <a:cs typeface="+mn-cs"/>
              </a:defRPr>
            </a:lvl1pPr>
            <a:lvl2pPr marL="457200" indent="0" algn="l" defTabSz="457200" rtl="0" eaLnBrk="0" fontAlgn="base" hangingPunct="0">
              <a:spcBef>
                <a:spcPct val="25000"/>
              </a:spcBef>
              <a:spcAft>
                <a:spcPct val="0"/>
              </a:spcAft>
              <a:buFont typeface="Arial" charset="0"/>
              <a:buNone/>
              <a:defRPr sz="1800">
                <a:solidFill>
                  <a:srgbClr val="000000"/>
                </a:solidFill>
                <a:latin typeface="+mn-lt"/>
                <a:ea typeface="+mn-ea"/>
              </a:defRPr>
            </a:lvl2pPr>
            <a:lvl3pPr marL="914400" indent="0" algn="l" defTabSz="457200" rtl="0" eaLnBrk="0" fontAlgn="base" hangingPunct="0">
              <a:spcBef>
                <a:spcPct val="25000"/>
              </a:spcBef>
              <a:spcAft>
                <a:spcPct val="0"/>
              </a:spcAft>
              <a:buFont typeface="Arial" charset="0"/>
              <a:buNone/>
              <a:defRPr sz="1600">
                <a:solidFill>
                  <a:srgbClr val="000000"/>
                </a:solidFill>
                <a:latin typeface="+mn-lt"/>
                <a:ea typeface="+mn-ea"/>
              </a:defRPr>
            </a:lvl3pPr>
            <a:lvl4pPr marL="1371600" indent="0" algn="l" defTabSz="457200" rtl="0" eaLnBrk="0" fontAlgn="base" hangingPunct="0">
              <a:spcBef>
                <a:spcPct val="25000"/>
              </a:spcBef>
              <a:spcAft>
                <a:spcPct val="0"/>
              </a:spcAft>
              <a:buFont typeface="Arial" charset="0"/>
              <a:buNone/>
              <a:defRPr sz="1400">
                <a:solidFill>
                  <a:srgbClr val="000000"/>
                </a:solidFill>
                <a:latin typeface="+mn-lt"/>
                <a:ea typeface="+mn-ea"/>
              </a:defRPr>
            </a:lvl4pPr>
            <a:lvl5pPr marL="1828800" indent="0" algn="l" defTabSz="457200" rtl="0" eaLnBrk="0" fontAlgn="base" hangingPunct="0">
              <a:spcBef>
                <a:spcPct val="25000"/>
              </a:spcBef>
              <a:spcAft>
                <a:spcPct val="0"/>
              </a:spcAft>
              <a:buFont typeface="Arial" charset="0"/>
              <a:buNone/>
              <a:defRPr sz="1400">
                <a:solidFill>
                  <a:srgbClr val="000000"/>
                </a:solidFill>
                <a:latin typeface="+mn-lt"/>
                <a:ea typeface="+mn-ea"/>
              </a:defRPr>
            </a:lvl5pPr>
            <a:lvl6pPr marL="2286000" indent="0" algn="l" defTabSz="457200" rtl="0" eaLnBrk="0" fontAlgn="base" hangingPunct="0">
              <a:spcBef>
                <a:spcPct val="25000"/>
              </a:spcBef>
              <a:spcAft>
                <a:spcPct val="0"/>
              </a:spcAft>
              <a:buFont typeface="Arial" charset="0"/>
              <a:buNone/>
              <a:defRPr sz="1400">
                <a:solidFill>
                  <a:srgbClr val="000000"/>
                </a:solidFill>
                <a:latin typeface="+mn-lt"/>
                <a:ea typeface="+mn-ea"/>
              </a:defRPr>
            </a:lvl6pPr>
            <a:lvl7pPr marL="2743200" indent="0" algn="l" defTabSz="457200" rtl="0" eaLnBrk="0" fontAlgn="base" hangingPunct="0">
              <a:spcBef>
                <a:spcPct val="25000"/>
              </a:spcBef>
              <a:spcAft>
                <a:spcPct val="0"/>
              </a:spcAft>
              <a:buFont typeface="Arial" charset="0"/>
              <a:buNone/>
              <a:defRPr sz="1400">
                <a:solidFill>
                  <a:srgbClr val="000000"/>
                </a:solidFill>
                <a:latin typeface="+mn-lt"/>
                <a:ea typeface="+mn-ea"/>
              </a:defRPr>
            </a:lvl7pPr>
            <a:lvl8pPr marL="3200400" indent="0" algn="l" defTabSz="457200" rtl="0" eaLnBrk="0" fontAlgn="base" hangingPunct="0">
              <a:spcBef>
                <a:spcPct val="25000"/>
              </a:spcBef>
              <a:spcAft>
                <a:spcPct val="0"/>
              </a:spcAft>
              <a:buFont typeface="Arial" charset="0"/>
              <a:buNone/>
              <a:defRPr sz="1400">
                <a:solidFill>
                  <a:srgbClr val="000000"/>
                </a:solidFill>
                <a:latin typeface="+mn-lt"/>
                <a:ea typeface="+mn-ea"/>
              </a:defRPr>
            </a:lvl8pPr>
            <a:lvl9pPr marL="3657600" indent="0" algn="l" defTabSz="457200" rtl="0" eaLnBrk="0" fontAlgn="base" hangingPunct="0">
              <a:spcBef>
                <a:spcPct val="25000"/>
              </a:spcBef>
              <a:spcAft>
                <a:spcPct val="0"/>
              </a:spcAft>
              <a:buFont typeface="Arial" charset="0"/>
              <a:buNone/>
              <a:defRPr sz="1400">
                <a:solidFill>
                  <a:srgbClr val="000000"/>
                </a:solidFill>
                <a:latin typeface="+mn-lt"/>
                <a:ea typeface="+mn-ea"/>
              </a:defRPr>
            </a:lvl9pPr>
          </a:lstStyle>
          <a:p>
            <a:r>
              <a:rPr lang="sv-SE" b="1" kern="0" dirty="0">
                <a:solidFill>
                  <a:schemeClr val="bg1"/>
                </a:solidFill>
                <a:latin typeface="DINPro" panose="02000503030000020004" pitchFamily="2" charset="0"/>
              </a:rPr>
              <a:t>Lars Ronnås</a:t>
            </a:r>
          </a:p>
        </p:txBody>
      </p:sp>
      <p:sp>
        <p:nvSpPr>
          <p:cNvPr id="9" name="Title 3">
            <a:extLst>
              <a:ext uri="{FF2B5EF4-FFF2-40B4-BE49-F238E27FC236}">
                <a16:creationId xmlns:a16="http://schemas.microsoft.com/office/drawing/2014/main" id="{A5D7789A-554C-E640-A10F-779D5A074C9A}"/>
              </a:ext>
            </a:extLst>
          </p:cNvPr>
          <p:cNvSpPr txBox="1">
            <a:spLocks/>
          </p:cNvSpPr>
          <p:nvPr/>
        </p:nvSpPr>
        <p:spPr bwMode="auto">
          <a:xfrm>
            <a:off x="539552" y="511211"/>
            <a:ext cx="9433048" cy="5441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4000" b="1" cap="all">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3000" kern="0" dirty="0">
                <a:solidFill>
                  <a:schemeClr val="bg1"/>
                </a:solidFill>
                <a:latin typeface="DINPro" panose="02000503030000020004" pitchFamily="2" charset="0"/>
              </a:rPr>
              <a:t>NEEDED: A paradigm shift </a:t>
            </a:r>
            <a:endParaRPr lang="en-US" sz="3000" kern="0" dirty="0" smtClean="0">
              <a:solidFill>
                <a:schemeClr val="bg1"/>
              </a:solidFill>
              <a:latin typeface="DINPro" panose="02000503030000020004" pitchFamily="2" charset="0"/>
            </a:endParaRPr>
          </a:p>
          <a:p>
            <a:r>
              <a:rPr lang="en-US" sz="3000" kern="0" dirty="0" smtClean="0">
                <a:solidFill>
                  <a:schemeClr val="bg1"/>
                </a:solidFill>
                <a:latin typeface="DINPro" panose="02000503030000020004" pitchFamily="2" charset="0"/>
              </a:rPr>
              <a:t>for </a:t>
            </a:r>
            <a:r>
              <a:rPr lang="en-US" sz="3000" kern="0" dirty="0">
                <a:solidFill>
                  <a:schemeClr val="bg1"/>
                </a:solidFill>
                <a:latin typeface="DINPro" panose="02000503030000020004" pitchFamily="2" charset="0"/>
              </a:rPr>
              <a:t>achieving SDG7</a:t>
            </a:r>
            <a:endParaRPr lang="sv-SE" sz="3000" kern="0" dirty="0">
              <a:solidFill>
                <a:schemeClr val="bg1"/>
              </a:solidFill>
              <a:latin typeface="DINPro" panose="02000503030000020004" pitchFamily="2" charset="0"/>
            </a:endParaRPr>
          </a:p>
        </p:txBody>
      </p:sp>
      <p:pic>
        <p:nvPicPr>
          <p:cNvPr id="11" name="Bildobjekt 10">
            <a:extLst>
              <a:ext uri="{FF2B5EF4-FFF2-40B4-BE49-F238E27FC236}">
                <a16:creationId xmlns:a16="http://schemas.microsoft.com/office/drawing/2014/main" id="{362D0877-5886-014C-AA08-209D6CEB8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4702217"/>
            <a:ext cx="1077235" cy="317805"/>
          </a:xfrm>
          <a:prstGeom prst="rect">
            <a:avLst/>
          </a:prstGeom>
        </p:spPr>
      </p:pic>
      <p:sp>
        <p:nvSpPr>
          <p:cNvPr id="12" name="textruta 11">
            <a:extLst>
              <a:ext uri="{FF2B5EF4-FFF2-40B4-BE49-F238E27FC236}">
                <a16:creationId xmlns:a16="http://schemas.microsoft.com/office/drawing/2014/main" id="{A82B2A37-9E69-DC41-8528-D7CF2A0106EF}"/>
              </a:ext>
            </a:extLst>
          </p:cNvPr>
          <p:cNvSpPr txBox="1"/>
          <p:nvPr/>
        </p:nvSpPr>
        <p:spPr>
          <a:xfrm>
            <a:off x="4604975" y="1515001"/>
            <a:ext cx="3888431" cy="1015663"/>
          </a:xfrm>
          <a:prstGeom prst="rect">
            <a:avLst/>
          </a:prstGeom>
          <a:noFill/>
        </p:spPr>
        <p:txBody>
          <a:bodyPr wrap="square" rtlCol="0" anchor="t">
            <a:spAutoFit/>
          </a:bodyPr>
          <a:lstStyle/>
          <a:p>
            <a:pPr algn="r"/>
            <a:r>
              <a:rPr lang="sv-SE" sz="2000" b="1" dirty="0">
                <a:solidFill>
                  <a:schemeClr val="bg1"/>
                </a:solidFill>
                <a:latin typeface="DINPro" panose="02000503030000020004" pitchFamily="2" charset="0"/>
              </a:rPr>
              <a:t>Clean and </a:t>
            </a:r>
            <a:r>
              <a:rPr lang="sv-SE" sz="2000" b="1" dirty="0" err="1">
                <a:solidFill>
                  <a:schemeClr val="bg1"/>
                </a:solidFill>
                <a:latin typeface="DINPro" panose="02000503030000020004" pitchFamily="2" charset="0"/>
              </a:rPr>
              <a:t>affordable</a:t>
            </a:r>
            <a:r>
              <a:rPr lang="sv-SE" sz="2000" b="1" dirty="0">
                <a:solidFill>
                  <a:schemeClr val="bg1"/>
                </a:solidFill>
                <a:latin typeface="DINPro" panose="02000503030000020004" pitchFamily="2" charset="0"/>
              </a:rPr>
              <a:t> </a:t>
            </a:r>
            <a:r>
              <a:rPr lang="sv-SE" sz="2000" b="1" dirty="0" err="1">
                <a:solidFill>
                  <a:schemeClr val="bg1"/>
                </a:solidFill>
                <a:latin typeface="DINPro" panose="02000503030000020004" pitchFamily="2" charset="0"/>
              </a:rPr>
              <a:t>energy</a:t>
            </a:r>
            <a:r>
              <a:rPr lang="sv-SE" sz="2000" b="1" dirty="0">
                <a:solidFill>
                  <a:schemeClr val="bg1"/>
                </a:solidFill>
                <a:latin typeface="DINPro" panose="02000503030000020004" pitchFamily="2" charset="0"/>
              </a:rPr>
              <a:t> </a:t>
            </a:r>
            <a:r>
              <a:rPr lang="sv-SE" sz="2000" b="1" dirty="0" smtClean="0">
                <a:solidFill>
                  <a:schemeClr val="bg1"/>
                </a:solidFill>
                <a:latin typeface="DINPro" panose="02000503030000020004" pitchFamily="2" charset="0"/>
              </a:rPr>
              <a:t>for </a:t>
            </a:r>
            <a:r>
              <a:rPr lang="sv-SE" sz="2000" b="1" dirty="0">
                <a:solidFill>
                  <a:schemeClr val="bg1"/>
                </a:solidFill>
                <a:latin typeface="DINPro" panose="02000503030000020004" pitchFamily="2" charset="0"/>
              </a:rPr>
              <a:t>all –  </a:t>
            </a:r>
            <a:r>
              <a:rPr lang="sv-SE" sz="2000" b="1" dirty="0" err="1">
                <a:solidFill>
                  <a:schemeClr val="bg1"/>
                </a:solidFill>
                <a:latin typeface="DINPro" panose="02000503030000020004" pitchFamily="2" charset="0"/>
              </a:rPr>
              <a:t>How</a:t>
            </a:r>
            <a:r>
              <a:rPr lang="sv-SE" sz="2000" b="1" dirty="0">
                <a:solidFill>
                  <a:schemeClr val="bg1"/>
                </a:solidFill>
                <a:latin typeface="DINPro" panose="02000503030000020004" pitchFamily="2" charset="0"/>
              </a:rPr>
              <a:t> public </a:t>
            </a:r>
            <a:r>
              <a:rPr lang="sv-SE" sz="2000" b="1" dirty="0" err="1">
                <a:solidFill>
                  <a:schemeClr val="bg1"/>
                </a:solidFill>
                <a:latin typeface="DINPro" panose="02000503030000020004" pitchFamily="2" charset="0"/>
              </a:rPr>
              <a:t>funds</a:t>
            </a:r>
            <a:r>
              <a:rPr lang="sv-SE" sz="2000" b="1" dirty="0">
                <a:solidFill>
                  <a:schemeClr val="bg1"/>
                </a:solidFill>
                <a:latin typeface="DINPro" panose="02000503030000020004" pitchFamily="2" charset="0"/>
              </a:rPr>
              <a:t> </a:t>
            </a:r>
            <a:r>
              <a:rPr lang="sv-SE" sz="2000" b="1" dirty="0" err="1">
                <a:solidFill>
                  <a:schemeClr val="bg1"/>
                </a:solidFill>
                <a:latin typeface="DINPro" panose="02000503030000020004" pitchFamily="2" charset="0"/>
              </a:rPr>
              <a:t>can</a:t>
            </a:r>
            <a:r>
              <a:rPr lang="sv-SE" sz="2000" b="1" dirty="0">
                <a:solidFill>
                  <a:schemeClr val="bg1"/>
                </a:solidFill>
                <a:latin typeface="DINPro" panose="02000503030000020004" pitchFamily="2" charset="0"/>
              </a:rPr>
              <a:t> </a:t>
            </a:r>
            <a:r>
              <a:rPr lang="sv-SE" sz="2000" b="1" dirty="0" err="1">
                <a:solidFill>
                  <a:schemeClr val="bg1"/>
                </a:solidFill>
                <a:latin typeface="DINPro" panose="02000503030000020004" pitchFamily="2" charset="0"/>
              </a:rPr>
              <a:t>generate</a:t>
            </a:r>
            <a:r>
              <a:rPr lang="sv-SE" sz="2000" b="1" dirty="0">
                <a:solidFill>
                  <a:schemeClr val="bg1"/>
                </a:solidFill>
                <a:latin typeface="DINPro" panose="02000503030000020004" pitchFamily="2" charset="0"/>
              </a:rPr>
              <a:t> private </a:t>
            </a:r>
            <a:r>
              <a:rPr lang="sv-SE" sz="2000" b="1" dirty="0" err="1">
                <a:solidFill>
                  <a:schemeClr val="bg1"/>
                </a:solidFill>
                <a:latin typeface="DINPro" panose="02000503030000020004" pitchFamily="2" charset="0"/>
              </a:rPr>
              <a:t>flows</a:t>
            </a:r>
            <a:r>
              <a:rPr lang="sv-SE" sz="2000" b="1" dirty="0">
                <a:solidFill>
                  <a:schemeClr val="bg1"/>
                </a:solidFill>
                <a:latin typeface="DINPro" panose="02000503030000020004" pitchFamily="2" charset="0"/>
              </a:rPr>
              <a:t>.</a:t>
            </a:r>
          </a:p>
        </p:txBody>
      </p:sp>
    </p:spTree>
    <p:extLst>
      <p:ext uri="{BB962C8B-B14F-4D97-AF65-F5344CB8AC3E}">
        <p14:creationId xmlns:p14="http://schemas.microsoft.com/office/powerpoint/2010/main" val="14891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innehåll 11">
            <a:extLst>
              <a:ext uri="{FF2B5EF4-FFF2-40B4-BE49-F238E27FC236}">
                <a16:creationId xmlns:a16="http://schemas.microsoft.com/office/drawing/2014/main" id="{8A5909F6-C6A7-494D-A014-D723E203F2D2}"/>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l="-160"/>
          <a:stretch/>
        </p:blipFill>
        <p:spPr bwMode="auto">
          <a:xfrm>
            <a:off x="-17839" y="-20538"/>
            <a:ext cx="9157571" cy="4443958"/>
          </a:xfrm>
          <a:prstGeom prst="rect">
            <a:avLst/>
          </a:prstGeom>
          <a:noFill/>
          <a:ln w="9525">
            <a:noFill/>
            <a:miter lim="800000"/>
            <a:headEnd/>
            <a:tailEnd/>
          </a:ln>
        </p:spPr>
      </p:pic>
      <p:sp>
        <p:nvSpPr>
          <p:cNvPr id="22" name="Rektangel 21">
            <a:extLst>
              <a:ext uri="{FF2B5EF4-FFF2-40B4-BE49-F238E27FC236}">
                <a16:creationId xmlns:a16="http://schemas.microsoft.com/office/drawing/2014/main" id="{FC8A12F4-7E95-4B48-846B-29DC7048B1F8}"/>
              </a:ext>
            </a:extLst>
          </p:cNvPr>
          <p:cNvSpPr/>
          <p:nvPr/>
        </p:nvSpPr>
        <p:spPr>
          <a:xfrm>
            <a:off x="323528" y="1275606"/>
            <a:ext cx="8496943" cy="25922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83FB054-F096-5B4B-99CE-A85413E099F3}"/>
              </a:ext>
            </a:extLst>
          </p:cNvPr>
          <p:cNvSpPr>
            <a:spLocks noGrp="1"/>
          </p:cNvSpPr>
          <p:nvPr>
            <p:ph type="title"/>
          </p:nvPr>
        </p:nvSpPr>
        <p:spPr>
          <a:xfrm>
            <a:off x="457200" y="411956"/>
            <a:ext cx="9083352" cy="663179"/>
          </a:xfrm>
        </p:spPr>
        <p:txBody>
          <a:bodyPr anchor="t" anchorCtr="0"/>
          <a:lstStyle/>
          <a:p>
            <a:r>
              <a:rPr lang="sv-SE" sz="2800" dirty="0">
                <a:latin typeface="DINPro" panose="02000503030000020004" pitchFamily="2" charset="0"/>
              </a:rPr>
              <a:t>Clean </a:t>
            </a:r>
            <a:r>
              <a:rPr lang="sv-SE" sz="2800" dirty="0" err="1">
                <a:latin typeface="DINPro" panose="02000503030000020004" pitchFamily="2" charset="0"/>
              </a:rPr>
              <a:t>energy</a:t>
            </a:r>
            <a:r>
              <a:rPr lang="sv-SE" sz="2800" dirty="0">
                <a:latin typeface="DINPro" panose="02000503030000020004" pitchFamily="2" charset="0"/>
              </a:rPr>
              <a:t> </a:t>
            </a:r>
            <a:r>
              <a:rPr lang="sv-SE" sz="2800" dirty="0" err="1">
                <a:latin typeface="DINPro" panose="02000503030000020004" pitchFamily="2" charset="0"/>
              </a:rPr>
              <a:t>paves</a:t>
            </a:r>
            <a:r>
              <a:rPr lang="sv-SE" sz="2800" dirty="0">
                <a:latin typeface="DINPro" panose="02000503030000020004" pitchFamily="2" charset="0"/>
              </a:rPr>
              <a:t> </a:t>
            </a:r>
            <a:r>
              <a:rPr lang="sv-SE" sz="2800" dirty="0" err="1">
                <a:latin typeface="DINPro" panose="02000503030000020004" pitchFamily="2" charset="0"/>
              </a:rPr>
              <a:t>way</a:t>
            </a:r>
            <a:r>
              <a:rPr lang="sv-SE" sz="2800" dirty="0">
                <a:latin typeface="DINPro" panose="02000503030000020004" pitchFamily="2" charset="0"/>
              </a:rPr>
              <a:t> for </a:t>
            </a:r>
            <a:r>
              <a:rPr lang="sv-SE" sz="2800" dirty="0" err="1">
                <a:latin typeface="DINPro" panose="02000503030000020004" pitchFamily="2" charset="0"/>
              </a:rPr>
              <a:t>sustainable</a:t>
            </a:r>
            <a:r>
              <a:rPr lang="sv-SE" sz="2800" dirty="0">
                <a:latin typeface="DINPro" panose="02000503030000020004" pitchFamily="2" charset="0"/>
              </a:rPr>
              <a:t> </a:t>
            </a:r>
            <a:r>
              <a:rPr lang="sv-SE" sz="2800" dirty="0" err="1">
                <a:latin typeface="DINPro" panose="02000503030000020004" pitchFamily="2" charset="0"/>
              </a:rPr>
              <a:t>development</a:t>
            </a:r>
            <a:endParaRPr lang="sv-SE" sz="2800" dirty="0">
              <a:latin typeface="DINPro" panose="02000503030000020004" pitchFamily="2" charset="0"/>
            </a:endParaRPr>
          </a:p>
        </p:txBody>
      </p:sp>
      <p:pic>
        <p:nvPicPr>
          <p:cNvPr id="13" name="Bildobjekt 12">
            <a:extLst>
              <a:ext uri="{FF2B5EF4-FFF2-40B4-BE49-F238E27FC236}">
                <a16:creationId xmlns:a16="http://schemas.microsoft.com/office/drawing/2014/main" id="{EDBA526E-6DA7-F64C-A565-C30760F726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4702217"/>
            <a:ext cx="1077235" cy="31780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59" y="1367787"/>
            <a:ext cx="8481711" cy="2462125"/>
          </a:xfrm>
          <a:prstGeom prst="rect">
            <a:avLst/>
          </a:prstGeom>
        </p:spPr>
      </p:pic>
    </p:spTree>
    <p:extLst>
      <p:ext uri="{BB962C8B-B14F-4D97-AF65-F5344CB8AC3E}">
        <p14:creationId xmlns:p14="http://schemas.microsoft.com/office/powerpoint/2010/main" val="5823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B054-F096-5B4B-99CE-A85413E099F3}"/>
              </a:ext>
            </a:extLst>
          </p:cNvPr>
          <p:cNvSpPr>
            <a:spLocks noGrp="1"/>
          </p:cNvSpPr>
          <p:nvPr>
            <p:ph type="title"/>
          </p:nvPr>
        </p:nvSpPr>
        <p:spPr>
          <a:xfrm>
            <a:off x="457200" y="410400"/>
            <a:ext cx="7967662" cy="663179"/>
          </a:xfrm>
        </p:spPr>
        <p:txBody>
          <a:bodyPr anchor="t" anchorCtr="0"/>
          <a:lstStyle/>
          <a:p>
            <a:r>
              <a:rPr lang="en-US" sz="2800" dirty="0">
                <a:latin typeface="DINPro" panose="02000503030000020004" pitchFamily="2" charset="0"/>
              </a:rPr>
              <a:t>Sweden as a partner </a:t>
            </a:r>
            <a:endParaRPr lang="sv-SE" sz="2800" b="1" dirty="0">
              <a:latin typeface="DINPro" panose="02000503030000020004" pitchFamily="2" charset="0"/>
            </a:endParaRPr>
          </a:p>
        </p:txBody>
      </p:sp>
      <p:pic>
        <p:nvPicPr>
          <p:cNvPr id="13" name="Bildobjekt 12">
            <a:extLst>
              <a:ext uri="{FF2B5EF4-FFF2-40B4-BE49-F238E27FC236}">
                <a16:creationId xmlns:a16="http://schemas.microsoft.com/office/drawing/2014/main" id="{EDBA526E-6DA7-F64C-A565-C30760F72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4702217"/>
            <a:ext cx="1077235" cy="317805"/>
          </a:xfrm>
          <a:prstGeom prst="rect">
            <a:avLst/>
          </a:prstGeom>
        </p:spPr>
      </p:pic>
      <p:sp>
        <p:nvSpPr>
          <p:cNvPr id="15" name="Platshållare för text 3">
            <a:extLst>
              <a:ext uri="{FF2B5EF4-FFF2-40B4-BE49-F238E27FC236}">
                <a16:creationId xmlns:a16="http://schemas.microsoft.com/office/drawing/2014/main" id="{80F12365-6834-C349-A632-2F33143BDB08}"/>
              </a:ext>
            </a:extLst>
          </p:cNvPr>
          <p:cNvSpPr txBox="1">
            <a:spLocks/>
          </p:cNvSpPr>
          <p:nvPr/>
        </p:nvSpPr>
        <p:spPr>
          <a:xfrm>
            <a:off x="457201" y="1076326"/>
            <a:ext cx="4474839" cy="3518297"/>
          </a:xfrm>
          <a:prstGeom prst="rect">
            <a:avLst/>
          </a:prstGeom>
        </p:spPr>
        <p:txBody>
          <a:bodyPr/>
          <a:lst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a:lstStyle>
          <a:p>
            <a:pPr marL="285750" indent="-285750">
              <a:buFont typeface="Arial" panose="020B0604020202020204" pitchFamily="34" charset="0"/>
              <a:buChar char="•"/>
            </a:pPr>
            <a:r>
              <a:rPr lang="sv-SE" sz="1400" kern="0" dirty="0">
                <a:latin typeface="DINPro" panose="02000503030000020004" pitchFamily="2" charset="0"/>
              </a:rPr>
              <a:t>Sweden a </a:t>
            </a:r>
            <a:r>
              <a:rPr lang="sv-SE" sz="1400" b="1" kern="0" dirty="0">
                <a:latin typeface="DINPro" panose="02000503030000020004" pitchFamily="2" charset="0"/>
              </a:rPr>
              <a:t>long-</a:t>
            </a:r>
            <a:r>
              <a:rPr lang="sv-SE" sz="1400" b="1" kern="0" dirty="0" err="1">
                <a:latin typeface="DINPro" panose="02000503030000020004" pitchFamily="2" charset="0"/>
              </a:rPr>
              <a:t>standing</a:t>
            </a:r>
            <a:r>
              <a:rPr lang="sv-SE" sz="1400" b="1" kern="0" dirty="0">
                <a:latin typeface="DINPro" panose="02000503030000020004" pitchFamily="2" charset="0"/>
              </a:rPr>
              <a:t> </a:t>
            </a:r>
            <a:r>
              <a:rPr lang="sv-SE" sz="1400" b="1" kern="0" dirty="0" err="1">
                <a:latin typeface="DINPro" panose="02000503030000020004" pitchFamily="2" charset="0"/>
              </a:rPr>
              <a:t>development</a:t>
            </a:r>
            <a:r>
              <a:rPr lang="sv-SE" sz="1400" b="1" kern="0" dirty="0">
                <a:latin typeface="DINPro" panose="02000503030000020004" pitchFamily="2" charset="0"/>
              </a:rPr>
              <a:t> partner</a:t>
            </a:r>
          </a:p>
          <a:p>
            <a:pPr marL="285750" indent="-285750">
              <a:buFont typeface="Arial" panose="020B0604020202020204" pitchFamily="34" charset="0"/>
              <a:buChar char="•"/>
            </a:pPr>
            <a:r>
              <a:rPr lang="sv-SE" sz="1400" kern="0" dirty="0" err="1">
                <a:latin typeface="DINPro" panose="02000503030000020004" pitchFamily="2" charset="0"/>
              </a:rPr>
              <a:t>Transformed</a:t>
            </a:r>
            <a:r>
              <a:rPr lang="sv-SE" sz="1400" kern="0" dirty="0">
                <a:latin typeface="DINPro" panose="02000503030000020004" pitchFamily="2" charset="0"/>
              </a:rPr>
              <a:t> approach</a:t>
            </a:r>
          </a:p>
          <a:p>
            <a:pPr marL="285750" indent="-285750">
              <a:buFont typeface="Arial" panose="020B0604020202020204" pitchFamily="34" charset="0"/>
              <a:buChar char="•"/>
            </a:pPr>
            <a:r>
              <a:rPr lang="sv-SE" sz="1400" b="1" kern="0" dirty="0">
                <a:latin typeface="DINPro" panose="02000503030000020004" pitchFamily="2" charset="0"/>
              </a:rPr>
              <a:t>Private </a:t>
            </a:r>
            <a:r>
              <a:rPr lang="sv-SE" sz="1400" b="1" kern="0" dirty="0" err="1">
                <a:latin typeface="DINPro" panose="02000503030000020004" pitchFamily="2" charset="0"/>
              </a:rPr>
              <a:t>financing</a:t>
            </a:r>
            <a:r>
              <a:rPr lang="sv-SE" sz="1400" b="1" kern="0" dirty="0">
                <a:latin typeface="DINPro" panose="02000503030000020004" pitchFamily="2" charset="0"/>
              </a:rPr>
              <a:t> is </a:t>
            </a:r>
            <a:r>
              <a:rPr lang="sv-SE" sz="1400" b="1" kern="0" dirty="0" err="1">
                <a:latin typeface="DINPro" panose="02000503030000020004" pitchFamily="2" charset="0"/>
              </a:rPr>
              <a:t>needed</a:t>
            </a:r>
            <a:r>
              <a:rPr lang="sv-SE" sz="1400" b="1" kern="0" dirty="0">
                <a:latin typeface="DINPro" panose="02000503030000020004" pitchFamily="2" charset="0"/>
              </a:rPr>
              <a:t> </a:t>
            </a:r>
            <a:r>
              <a:rPr lang="sv-SE" sz="1400" kern="0" dirty="0">
                <a:latin typeface="DINPro" panose="02000503030000020004" pitchFamily="2" charset="0"/>
              </a:rPr>
              <a:t>to </a:t>
            </a:r>
            <a:r>
              <a:rPr lang="sv-SE" sz="1400" kern="0" dirty="0" err="1">
                <a:latin typeface="DINPro" panose="02000503030000020004" pitchFamily="2" charset="0"/>
              </a:rPr>
              <a:t>meet</a:t>
            </a:r>
            <a:r>
              <a:rPr lang="sv-SE" sz="1400" kern="0" dirty="0">
                <a:latin typeface="DINPro" panose="02000503030000020004" pitchFamily="2" charset="0"/>
              </a:rPr>
              <a:t> SDGs</a:t>
            </a:r>
          </a:p>
          <a:p>
            <a:pPr marL="285750" indent="-285750">
              <a:buFont typeface="Arial" panose="020B0604020202020204" pitchFamily="34" charset="0"/>
              <a:buChar char="•"/>
            </a:pPr>
            <a:r>
              <a:rPr lang="sv-SE" sz="1400" kern="0" dirty="0" err="1">
                <a:latin typeface="DINPro" panose="02000503030000020004" pitchFamily="2" charset="0"/>
              </a:rPr>
              <a:t>Stimulate</a:t>
            </a:r>
            <a:r>
              <a:rPr lang="sv-SE" sz="1400" kern="0" dirty="0">
                <a:latin typeface="DINPro" panose="02000503030000020004" pitchFamily="2" charset="0"/>
              </a:rPr>
              <a:t> </a:t>
            </a:r>
            <a:r>
              <a:rPr lang="sv-SE" sz="1400" kern="0" dirty="0" err="1">
                <a:latin typeface="DINPro" panose="02000503030000020004" pitchFamily="2" charset="0"/>
              </a:rPr>
              <a:t>investments</a:t>
            </a:r>
            <a:endParaRPr lang="sv-SE" sz="1400" kern="0" dirty="0">
              <a:latin typeface="DINPro" panose="02000503030000020004" pitchFamily="2" charset="0"/>
            </a:endParaRPr>
          </a:p>
          <a:p>
            <a:endParaRPr lang="sv-SE" sz="1400" kern="0" dirty="0"/>
          </a:p>
        </p:txBody>
      </p:sp>
      <p:pic>
        <p:nvPicPr>
          <p:cNvPr id="4" name="Picture 3"/>
          <p:cNvPicPr>
            <a:picLocks noChangeAspect="1"/>
          </p:cNvPicPr>
          <p:nvPr/>
        </p:nvPicPr>
        <p:blipFill>
          <a:blip r:embed="rId4"/>
          <a:stretch>
            <a:fillRect/>
          </a:stretch>
        </p:blipFill>
        <p:spPr>
          <a:xfrm>
            <a:off x="4067944" y="1889894"/>
            <a:ext cx="4879479" cy="2298129"/>
          </a:xfrm>
          <a:prstGeom prst="rect">
            <a:avLst/>
          </a:prstGeom>
        </p:spPr>
      </p:pic>
    </p:spTree>
    <p:extLst>
      <p:ext uri="{BB962C8B-B14F-4D97-AF65-F5344CB8AC3E}">
        <p14:creationId xmlns:p14="http://schemas.microsoft.com/office/powerpoint/2010/main" val="343019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5CD6074-A433-734A-9F86-0F44A117CD2B}"/>
              </a:ext>
            </a:extLst>
          </p:cNvPr>
          <p:cNvSpPr>
            <a:spLocks noGrp="1"/>
          </p:cNvSpPr>
          <p:nvPr>
            <p:ph idx="1"/>
          </p:nvPr>
        </p:nvSpPr>
        <p:spPr/>
        <p:txBody>
          <a:bodyPr/>
          <a:lstStyle/>
          <a:p>
            <a:endParaRPr lang="sv-SE" dirty="0"/>
          </a:p>
        </p:txBody>
      </p:sp>
      <p:pic>
        <p:nvPicPr>
          <p:cNvPr id="9" name="Bildobjekt 8">
            <a:extLst>
              <a:ext uri="{FF2B5EF4-FFF2-40B4-BE49-F238E27FC236}">
                <a16:creationId xmlns:a16="http://schemas.microsoft.com/office/drawing/2014/main" id="{24866628-6BB5-9D4D-85BE-4865022C91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4702217"/>
            <a:ext cx="1077235" cy="317805"/>
          </a:xfrm>
          <a:prstGeom prst="rect">
            <a:avLst/>
          </a:prstGeom>
        </p:spPr>
      </p:pic>
      <p:pic>
        <p:nvPicPr>
          <p:cNvPr id="15" name="Bildobjekt 14">
            <a:extLst>
              <a:ext uri="{FF2B5EF4-FFF2-40B4-BE49-F238E27FC236}">
                <a16:creationId xmlns:a16="http://schemas.microsoft.com/office/drawing/2014/main" id="{2D46AF43-345D-A447-8259-A549CE767AC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 y="0"/>
            <a:ext cx="9144000" cy="4420093"/>
          </a:xfrm>
          <a:prstGeom prst="rect">
            <a:avLst/>
          </a:prstGeom>
        </p:spPr>
      </p:pic>
    </p:spTree>
    <p:extLst>
      <p:ext uri="{BB962C8B-B14F-4D97-AF65-F5344CB8AC3E}">
        <p14:creationId xmlns:p14="http://schemas.microsoft.com/office/powerpoint/2010/main" val="121873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F14C05A-FD3A-FD44-BAAB-B8ADE03DDEE7}"/>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1" y="0"/>
            <a:ext cx="9144000" cy="4420093"/>
          </a:xfrm>
          <a:prstGeom prst="rect">
            <a:avLst/>
          </a:prstGeom>
        </p:spPr>
      </p:pic>
      <p:pic>
        <p:nvPicPr>
          <p:cNvPr id="7" name="Bildobjekt 6">
            <a:extLst>
              <a:ext uri="{FF2B5EF4-FFF2-40B4-BE49-F238E27FC236}">
                <a16:creationId xmlns:a16="http://schemas.microsoft.com/office/drawing/2014/main" id="{D789E5BF-80A0-1543-BA8B-B9399E747C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4702217"/>
            <a:ext cx="1077235" cy="317805"/>
          </a:xfrm>
          <a:prstGeom prst="rect">
            <a:avLst/>
          </a:prstGeom>
        </p:spPr>
      </p:pic>
      <p:sp>
        <p:nvSpPr>
          <p:cNvPr id="8" name="Rubrik 1">
            <a:extLst>
              <a:ext uri="{FF2B5EF4-FFF2-40B4-BE49-F238E27FC236}">
                <a16:creationId xmlns:a16="http://schemas.microsoft.com/office/drawing/2014/main" id="{3360B70A-7B66-C74C-B5FD-54388EBD2D69}"/>
              </a:ext>
            </a:extLst>
          </p:cNvPr>
          <p:cNvSpPr txBox="1">
            <a:spLocks/>
          </p:cNvSpPr>
          <p:nvPr/>
        </p:nvSpPr>
        <p:spPr bwMode="auto">
          <a:xfrm>
            <a:off x="457200" y="411956"/>
            <a:ext cx="7967662" cy="6631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600">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defRPr>
            </a:lvl5pPr>
            <a:lvl6pPr marL="4572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6pPr>
            <a:lvl7pPr marL="9144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7pPr>
            <a:lvl8pPr marL="13716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8pPr>
            <a:lvl9pPr marL="1828800" algn="l" defTabSz="457200" rtl="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sv-SE" sz="2800" b="1" kern="0" dirty="0" err="1">
                <a:latin typeface="DINPro" panose="02000503030000020004" pitchFamily="2" charset="0"/>
              </a:rPr>
              <a:t>Mobilising</a:t>
            </a:r>
            <a:r>
              <a:rPr lang="sv-SE" sz="2800" b="1" kern="0" dirty="0">
                <a:latin typeface="DINPro" panose="02000503030000020004" pitchFamily="2" charset="0"/>
              </a:rPr>
              <a:t> </a:t>
            </a:r>
            <a:r>
              <a:rPr lang="sv-SE" sz="2800" b="1" kern="0" dirty="0" err="1">
                <a:latin typeface="DINPro" panose="02000503030000020004" pitchFamily="2" charset="0"/>
              </a:rPr>
              <a:t>capital</a:t>
            </a:r>
            <a:r>
              <a:rPr lang="sv-SE" sz="2800" b="1" kern="0" dirty="0">
                <a:latin typeface="DINPro" panose="02000503030000020004" pitchFamily="2" charset="0"/>
              </a:rPr>
              <a:t> </a:t>
            </a:r>
            <a:r>
              <a:rPr lang="sv-SE" sz="2800" kern="0" dirty="0">
                <a:latin typeface="DINPro" panose="02000503030000020004" pitchFamily="2" charset="0"/>
              </a:rPr>
              <a:t>for </a:t>
            </a:r>
            <a:r>
              <a:rPr lang="sv-SE" sz="2800" kern="0">
                <a:latin typeface="DINPro" panose="02000503030000020004" pitchFamily="2" charset="0"/>
              </a:rPr>
              <a:t>private </a:t>
            </a:r>
            <a:r>
              <a:rPr lang="sv-SE" sz="2800" kern="0" smtClean="0">
                <a:latin typeface="DINPro" panose="02000503030000020004" pitchFamily="2" charset="0"/>
              </a:rPr>
              <a:t>investment</a:t>
            </a:r>
            <a:endParaRPr lang="sv-SE" sz="2800" kern="0" dirty="0">
              <a:latin typeface="DINPro" panose="02000503030000020004" pitchFamily="2" charset="0"/>
            </a:endParaRPr>
          </a:p>
        </p:txBody>
      </p:sp>
      <p:sp>
        <p:nvSpPr>
          <p:cNvPr id="11" name="Platshållare för text 3">
            <a:extLst>
              <a:ext uri="{FF2B5EF4-FFF2-40B4-BE49-F238E27FC236}">
                <a16:creationId xmlns:a16="http://schemas.microsoft.com/office/drawing/2014/main" id="{147E9872-DC05-2042-B655-39B6DDDE1DE9}"/>
              </a:ext>
            </a:extLst>
          </p:cNvPr>
          <p:cNvSpPr txBox="1">
            <a:spLocks/>
          </p:cNvSpPr>
          <p:nvPr/>
        </p:nvSpPr>
        <p:spPr>
          <a:xfrm>
            <a:off x="395536" y="915566"/>
            <a:ext cx="7355159" cy="847352"/>
          </a:xfrm>
          <a:prstGeom prst="rect">
            <a:avLst/>
          </a:prstGeom>
        </p:spPr>
        <p:txBody>
          <a:bodyPr/>
          <a:lstStyle>
            <a:lvl1pPr algn="l" defTabSz="457200" rtl="0" eaLnBrk="0" fontAlgn="base" hangingPunct="0">
              <a:spcBef>
                <a:spcPct val="25000"/>
              </a:spcBef>
              <a:spcAft>
                <a:spcPct val="0"/>
              </a:spcAft>
              <a:buFont typeface="Arial" charset="0"/>
              <a:buChar char="•"/>
              <a:defRPr sz="2400">
                <a:solidFill>
                  <a:srgbClr val="000000"/>
                </a:solidFill>
                <a:latin typeface="+mn-lt"/>
                <a:ea typeface="+mn-ea"/>
                <a:cs typeface="+mn-cs"/>
              </a:defRPr>
            </a:lvl1pPr>
            <a:lvl2pPr marL="171450" indent="-168275" algn="l" defTabSz="457200" rtl="0" eaLnBrk="0" fontAlgn="base" hangingPunct="0">
              <a:spcBef>
                <a:spcPct val="25000"/>
              </a:spcBef>
              <a:spcAft>
                <a:spcPct val="0"/>
              </a:spcAft>
              <a:buFont typeface="Arial" charset="0"/>
              <a:buChar char="–"/>
              <a:defRPr sz="1600">
                <a:solidFill>
                  <a:srgbClr val="000000"/>
                </a:solidFill>
                <a:latin typeface="+mn-lt"/>
                <a:ea typeface="+mn-ea"/>
              </a:defRPr>
            </a:lvl2pPr>
            <a:lvl3pPr marL="276225" indent="-103188" algn="l" defTabSz="457200" rtl="0" eaLnBrk="0" fontAlgn="base" hangingPunct="0">
              <a:spcBef>
                <a:spcPct val="25000"/>
              </a:spcBef>
              <a:spcAft>
                <a:spcPct val="0"/>
              </a:spcAft>
              <a:buFont typeface="Arial" charset="0"/>
              <a:buChar char="•"/>
              <a:defRPr sz="1600">
                <a:solidFill>
                  <a:srgbClr val="000000"/>
                </a:solidFill>
                <a:latin typeface="+mn-lt"/>
                <a:ea typeface="+mn-ea"/>
              </a:defRPr>
            </a:lvl3pPr>
            <a:lvl4pPr marL="509588" indent="60325" algn="l" defTabSz="457200" rtl="0" eaLnBrk="0" fontAlgn="base" hangingPunct="0">
              <a:spcBef>
                <a:spcPct val="25000"/>
              </a:spcBef>
              <a:spcAft>
                <a:spcPct val="0"/>
              </a:spcAft>
              <a:buFont typeface="Arial" charset="0"/>
              <a:buChar char="–"/>
              <a:defRPr sz="1600">
                <a:solidFill>
                  <a:srgbClr val="000000"/>
                </a:solidFill>
                <a:latin typeface="+mn-lt"/>
                <a:ea typeface="+mn-ea"/>
              </a:defRPr>
            </a:lvl4pPr>
            <a:lvl5pPr marL="8016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5pPr>
            <a:lvl6pPr marL="12588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6pPr>
            <a:lvl7pPr marL="17160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7pPr>
            <a:lvl8pPr marL="21732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8pPr>
            <a:lvl9pPr marL="2630488" indent="-50800" algn="l" defTabSz="457200" rtl="0" eaLnBrk="0" fontAlgn="base" hangingPunct="0">
              <a:spcBef>
                <a:spcPct val="25000"/>
              </a:spcBef>
              <a:spcAft>
                <a:spcPct val="0"/>
              </a:spcAft>
              <a:buFont typeface="Arial" charset="0"/>
              <a:buChar char="»"/>
              <a:defRPr sz="1600">
                <a:solidFill>
                  <a:srgbClr val="000000"/>
                </a:solidFill>
                <a:latin typeface="+mn-lt"/>
                <a:ea typeface="+mn-ea"/>
              </a:defRPr>
            </a:lvl9pPr>
          </a:lstStyle>
          <a:p>
            <a:pPr>
              <a:buNone/>
            </a:pPr>
            <a:r>
              <a:rPr lang="sv-SE" sz="1400" kern="0" dirty="0">
                <a:latin typeface="DINPro" panose="02000503030000020004" pitchFamily="2" charset="0"/>
              </a:rPr>
              <a:t>Different </a:t>
            </a:r>
            <a:r>
              <a:rPr lang="sv-SE" sz="1400" kern="0" dirty="0" err="1">
                <a:latin typeface="DINPro" panose="02000503030000020004" pitchFamily="2" charset="0"/>
              </a:rPr>
              <a:t>types</a:t>
            </a:r>
            <a:r>
              <a:rPr lang="sv-SE" sz="1400" kern="0" dirty="0">
                <a:latin typeface="DINPro" panose="02000503030000020004" pitchFamily="2" charset="0"/>
              </a:rPr>
              <a:t> </a:t>
            </a:r>
            <a:r>
              <a:rPr lang="sv-SE" sz="1400" kern="0" dirty="0" err="1">
                <a:latin typeface="DINPro" panose="02000503030000020004" pitchFamily="2" charset="0"/>
              </a:rPr>
              <a:t>of</a:t>
            </a:r>
            <a:r>
              <a:rPr lang="sv-SE" sz="1400" kern="0" dirty="0">
                <a:latin typeface="DINPro" panose="02000503030000020004" pitchFamily="2" charset="0"/>
              </a:rPr>
              <a:t> </a:t>
            </a:r>
            <a:r>
              <a:rPr lang="sv-SE" sz="1400" kern="0" dirty="0" err="1">
                <a:latin typeface="DINPro" panose="02000503030000020004" pitchFamily="2" charset="0"/>
              </a:rPr>
              <a:t>capital</a:t>
            </a:r>
            <a:r>
              <a:rPr lang="sv-SE" sz="1400" kern="0" dirty="0">
                <a:latin typeface="DINPro" panose="02000503030000020004" pitchFamily="2" charset="0"/>
              </a:rPr>
              <a:t> and </a:t>
            </a:r>
            <a:r>
              <a:rPr lang="sv-SE" sz="1400" kern="0" dirty="0" err="1">
                <a:latin typeface="DINPro" panose="02000503030000020004" pitchFamily="2" charset="0"/>
              </a:rPr>
              <a:t>funding</a:t>
            </a:r>
            <a:r>
              <a:rPr lang="sv-SE" sz="1400" kern="0" dirty="0">
                <a:latin typeface="DINPro" panose="02000503030000020004" pitchFamily="2" charset="0"/>
              </a:rPr>
              <a:t> at different </a:t>
            </a:r>
            <a:r>
              <a:rPr lang="sv-SE" sz="1400" kern="0" dirty="0" err="1">
                <a:latin typeface="DINPro" panose="02000503030000020004" pitchFamily="2" charset="0"/>
              </a:rPr>
              <a:t>stages</a:t>
            </a:r>
            <a:r>
              <a:rPr lang="sv-SE" sz="1400" kern="0" dirty="0">
                <a:latin typeface="DINPro" panose="02000503030000020004" pitchFamily="2" charset="0"/>
              </a:rPr>
              <a:t> </a:t>
            </a:r>
            <a:r>
              <a:rPr lang="sv-SE" sz="1400" kern="0" dirty="0" err="1">
                <a:latin typeface="DINPro" panose="02000503030000020004" pitchFamily="2" charset="0"/>
              </a:rPr>
              <a:t>of</a:t>
            </a:r>
            <a:r>
              <a:rPr lang="sv-SE" sz="1400" kern="0" dirty="0">
                <a:latin typeface="DINPro" panose="02000503030000020004" pitchFamily="2" charset="0"/>
              </a:rPr>
              <a:t> </a:t>
            </a:r>
            <a:r>
              <a:rPr lang="sv-SE" sz="1400" kern="0" dirty="0" err="1">
                <a:latin typeface="DINPro" panose="02000503030000020004" pitchFamily="2" charset="0"/>
              </a:rPr>
              <a:t>maturity</a:t>
            </a:r>
            <a:r>
              <a:rPr lang="sv-SE" sz="1400" kern="0" dirty="0">
                <a:latin typeface="DINPro" panose="02000503030000020004" pitchFamily="2" charset="0"/>
              </a:rPr>
              <a:t> </a:t>
            </a:r>
          </a:p>
          <a:p>
            <a:endParaRPr lang="sv-SE" sz="1400" kern="0" dirty="0"/>
          </a:p>
        </p:txBody>
      </p:sp>
      <p:sp>
        <p:nvSpPr>
          <p:cNvPr id="17" name="Rektangel 16">
            <a:extLst>
              <a:ext uri="{FF2B5EF4-FFF2-40B4-BE49-F238E27FC236}">
                <a16:creationId xmlns:a16="http://schemas.microsoft.com/office/drawing/2014/main" id="{A11891AD-AE63-814E-8AA8-B29CE262FD9E}"/>
              </a:ext>
            </a:extLst>
          </p:cNvPr>
          <p:cNvSpPr/>
          <p:nvPr/>
        </p:nvSpPr>
        <p:spPr>
          <a:xfrm>
            <a:off x="1703177" y="1418343"/>
            <a:ext cx="5737647" cy="26801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9384B9A-0E62-224C-9216-06AF368C9A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7704" y="1339242"/>
            <a:ext cx="6942482" cy="2807028"/>
          </a:xfrm>
          <a:prstGeom prst="rect">
            <a:avLst/>
          </a:prstGeom>
        </p:spPr>
      </p:pic>
    </p:spTree>
    <p:extLst>
      <p:ext uri="{BB962C8B-B14F-4D97-AF65-F5344CB8AC3E}">
        <p14:creationId xmlns:p14="http://schemas.microsoft.com/office/powerpoint/2010/main" val="322887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2">
            <a:extLst>
              <a:ext uri="{FF2B5EF4-FFF2-40B4-BE49-F238E27FC236}">
                <a16:creationId xmlns:a16="http://schemas.microsoft.com/office/drawing/2014/main" id="{371F8284-E902-5546-80F9-65B5DD340B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6512" y="0"/>
            <a:ext cx="9180512" cy="4413309"/>
          </a:xfrm>
          <a:prstGeom prst="rect">
            <a:avLst/>
          </a:prstGeom>
          <a:noFill/>
          <a:ln w="9525">
            <a:noFill/>
            <a:miter lim="800000"/>
            <a:headEnd/>
            <a:tailEnd/>
          </a:ln>
        </p:spPr>
      </p:pic>
      <p:sp>
        <p:nvSpPr>
          <p:cNvPr id="2" name="Rubrik 1">
            <a:extLst>
              <a:ext uri="{FF2B5EF4-FFF2-40B4-BE49-F238E27FC236}">
                <a16:creationId xmlns:a16="http://schemas.microsoft.com/office/drawing/2014/main" id="{0A2DF9DA-0287-1240-995D-0CFB2DA3BEE5}"/>
              </a:ext>
            </a:extLst>
          </p:cNvPr>
          <p:cNvSpPr>
            <a:spLocks noGrp="1"/>
          </p:cNvSpPr>
          <p:nvPr>
            <p:ph type="title"/>
          </p:nvPr>
        </p:nvSpPr>
        <p:spPr/>
        <p:txBody>
          <a:bodyPr/>
          <a:lstStyle/>
          <a:p>
            <a:r>
              <a:rPr lang="sv-SE" dirty="0" err="1">
                <a:solidFill>
                  <a:schemeClr val="bg1"/>
                </a:solidFill>
              </a:rPr>
              <a:t>Thanks</a:t>
            </a:r>
            <a:r>
              <a:rPr lang="sv-SE" dirty="0">
                <a:solidFill>
                  <a:schemeClr val="bg1"/>
                </a:solidFill>
              </a:rPr>
              <a:t>!</a:t>
            </a:r>
            <a:endParaRPr lang="LID4096" dirty="0">
              <a:solidFill>
                <a:schemeClr val="bg1"/>
              </a:solidFill>
            </a:endParaRPr>
          </a:p>
        </p:txBody>
      </p:sp>
      <p:pic>
        <p:nvPicPr>
          <p:cNvPr id="9" name="Bildobjekt 8">
            <a:extLst>
              <a:ext uri="{FF2B5EF4-FFF2-40B4-BE49-F238E27FC236}">
                <a16:creationId xmlns:a16="http://schemas.microsoft.com/office/drawing/2014/main" id="{D90487A7-854E-1646-BA93-BFCAD9C643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4702217"/>
            <a:ext cx="1077235" cy="317805"/>
          </a:xfrm>
          <a:prstGeom prst="rect">
            <a:avLst/>
          </a:prstGeom>
        </p:spPr>
      </p:pic>
    </p:spTree>
    <p:extLst>
      <p:ext uri="{BB962C8B-B14F-4D97-AF65-F5344CB8AC3E}">
        <p14:creationId xmlns:p14="http://schemas.microsoft.com/office/powerpoint/2010/main" val="27808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Sida olivgrön">
      <a:dk1>
        <a:srgbClr val="000000"/>
      </a:dk1>
      <a:lt1>
        <a:sysClr val="window" lastClr="FFFFFF"/>
      </a:lt1>
      <a:dk2>
        <a:srgbClr val="DCDCDC"/>
      </a:dk2>
      <a:lt2>
        <a:srgbClr val="B3B3B3"/>
      </a:lt2>
      <a:accent1>
        <a:srgbClr val="BFBB90"/>
      </a:accent1>
      <a:accent2>
        <a:srgbClr val="AAA468"/>
      </a:accent2>
      <a:accent3>
        <a:srgbClr val="F0EEDF"/>
      </a:accent3>
      <a:accent4>
        <a:srgbClr val="E4E1C7"/>
      </a:accent4>
      <a:accent5>
        <a:srgbClr val="879197"/>
      </a:accent5>
      <a:accent6>
        <a:srgbClr val="58646C"/>
      </a:accent6>
      <a:hlink>
        <a:srgbClr val="548DD4"/>
      </a:hlink>
      <a:folHlink>
        <a:srgbClr val="800080"/>
      </a:folHlink>
    </a:clrScheme>
    <a:fontScheme name="Sida Powerpoint mall_V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 Powerpoint mall_V6 1">
        <a:dk1>
          <a:srgbClr val="000000"/>
        </a:dk1>
        <a:lt1>
          <a:srgbClr val="FFFFFF"/>
        </a:lt1>
        <a:dk2>
          <a:srgbClr val="61666B"/>
        </a:dk2>
        <a:lt2>
          <a:srgbClr val="954A81"/>
        </a:lt2>
        <a:accent1>
          <a:srgbClr val="AAB123"/>
        </a:accent1>
        <a:accent2>
          <a:srgbClr val="CA831B"/>
        </a:accent2>
        <a:accent3>
          <a:srgbClr val="FFFFFF"/>
        </a:accent3>
        <a:accent4>
          <a:srgbClr val="000000"/>
        </a:accent4>
        <a:accent5>
          <a:srgbClr val="D2D5AC"/>
        </a:accent5>
        <a:accent6>
          <a:srgbClr val="B77617"/>
        </a:accent6>
        <a:hlink>
          <a:srgbClr val="008FAC"/>
        </a:hlink>
        <a:folHlink>
          <a:srgbClr val="AFAA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B58DE9D2-4F86-44CC-9E07-850E907BE365}"/>
    </a:ext>
  </a:extLst>
</a:theme>
</file>

<file path=ppt/theme/theme2.xml><?xml version="1.0" encoding="utf-8"?>
<a:theme xmlns:a="http://schemas.openxmlformats.org/drawingml/2006/main" name="Sida_3">
  <a:themeElements>
    <a:clrScheme name="Sida lila">
      <a:dk1>
        <a:srgbClr val="000000"/>
      </a:dk1>
      <a:lt1>
        <a:sysClr val="window" lastClr="FFFFFF"/>
      </a:lt1>
      <a:dk2>
        <a:srgbClr val="DCDCDC"/>
      </a:dk2>
      <a:lt2>
        <a:srgbClr val="B3B3B3"/>
      </a:lt2>
      <a:accent1>
        <a:srgbClr val="CD8EBF"/>
      </a:accent1>
      <a:accent2>
        <a:srgbClr val="A44C8A"/>
      </a:accent2>
      <a:accent3>
        <a:srgbClr val="ECDDED"/>
      </a:accent3>
      <a:accent4>
        <a:srgbClr val="DFC3DE"/>
      </a:accent4>
      <a:accent5>
        <a:srgbClr val="879197"/>
      </a:accent5>
      <a:accent6>
        <a:srgbClr val="58646C"/>
      </a:accent6>
      <a:hlink>
        <a:srgbClr val="548DD4"/>
      </a:hlink>
      <a:folHlink>
        <a:srgbClr val="800080"/>
      </a:folHlink>
    </a:clrScheme>
    <a:fontScheme name="Sida_Oran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Orange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008FAC"/>
        </a:hlink>
        <a:folHlink>
          <a:srgbClr val="CA83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05BA0599-55F6-4682-A1E6-6CAEBAB25F14}"/>
    </a:ext>
  </a:extLst>
</a:theme>
</file>

<file path=ppt/theme/theme3.xml><?xml version="1.0" encoding="utf-8"?>
<a:theme xmlns:a="http://schemas.openxmlformats.org/drawingml/2006/main" name="Sida_4">
  <a:themeElements>
    <a:clrScheme name="Sida Powerpoint mall_V6 1">
      <a:dk1>
        <a:srgbClr val="000000"/>
      </a:dk1>
      <a:lt1>
        <a:srgbClr val="FFFFFF"/>
      </a:lt1>
      <a:dk2>
        <a:srgbClr val="61666B"/>
      </a:dk2>
      <a:lt2>
        <a:srgbClr val="954A81"/>
      </a:lt2>
      <a:accent1>
        <a:srgbClr val="AAB123"/>
      </a:accent1>
      <a:accent2>
        <a:srgbClr val="CA831B"/>
      </a:accent2>
      <a:accent3>
        <a:srgbClr val="FFFFFF"/>
      </a:accent3>
      <a:accent4>
        <a:srgbClr val="000000"/>
      </a:accent4>
      <a:accent5>
        <a:srgbClr val="D2D5AC"/>
      </a:accent5>
      <a:accent6>
        <a:srgbClr val="B77617"/>
      </a:accent6>
      <a:hlink>
        <a:srgbClr val="008FAC"/>
      </a:hlink>
      <a:folHlink>
        <a:srgbClr val="AFAA72"/>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CD447D8B-1E53-4A12-A11A-129D9ACB9005}"/>
    </a:ext>
  </a:extLst>
</a:theme>
</file>

<file path=ppt/theme/theme4.xml><?xml version="1.0" encoding="utf-8"?>
<a:theme xmlns:a="http://schemas.openxmlformats.org/drawingml/2006/main" name="Sida_5">
  <a:themeElements>
    <a:clrScheme name="Sida blå">
      <a:dk1>
        <a:srgbClr val="000000"/>
      </a:dk1>
      <a:lt1>
        <a:sysClr val="window" lastClr="FFFFFF"/>
      </a:lt1>
      <a:dk2>
        <a:srgbClr val="DCDCDC"/>
      </a:dk2>
      <a:lt2>
        <a:srgbClr val="B3B3B3"/>
      </a:lt2>
      <a:accent1>
        <a:srgbClr val="3EC2CF"/>
      </a:accent1>
      <a:accent2>
        <a:srgbClr val="009DB5"/>
      </a:accent2>
      <a:accent3>
        <a:srgbClr val="D3EDF0"/>
      </a:accent3>
      <a:accent4>
        <a:srgbClr val="A9DDE4"/>
      </a:accent4>
      <a:accent5>
        <a:srgbClr val="879197"/>
      </a:accent5>
      <a:accent6>
        <a:srgbClr val="58646C"/>
      </a:accent6>
      <a:hlink>
        <a:srgbClr val="548DD4"/>
      </a:hlink>
      <a:folHlink>
        <a:srgbClr val="800080"/>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263303A4-8839-4210-AFBA-E9F877ABD851}"/>
    </a:ext>
  </a:extLst>
</a:theme>
</file>

<file path=ppt/theme/theme5.xml><?xml version="1.0" encoding="utf-8"?>
<a:theme xmlns:a="http://schemas.openxmlformats.org/drawingml/2006/main" name="Sida 6">
  <a:themeElements>
    <a:clrScheme name="Sida gul">
      <a:dk1>
        <a:srgbClr val="000000"/>
      </a:dk1>
      <a:lt1>
        <a:sysClr val="window" lastClr="FFFFFF"/>
      </a:lt1>
      <a:dk2>
        <a:srgbClr val="DCDCDC"/>
      </a:dk2>
      <a:lt2>
        <a:srgbClr val="B3B3B3"/>
      </a:lt2>
      <a:accent1>
        <a:srgbClr val="FDB913"/>
      </a:accent1>
      <a:accent2>
        <a:srgbClr val="E0821B"/>
      </a:accent2>
      <a:accent3>
        <a:srgbClr val="FFEBC4"/>
      </a:accent3>
      <a:accent4>
        <a:srgbClr val="FFD990"/>
      </a:accent4>
      <a:accent5>
        <a:srgbClr val="879197"/>
      </a:accent5>
      <a:accent6>
        <a:srgbClr val="58646C"/>
      </a:accent6>
      <a:hlink>
        <a:srgbClr val="548DD4"/>
      </a:hlink>
      <a:folHlink>
        <a:srgbClr val="800080"/>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B14BFB14-DAC6-410A-9784-48EDAA36302A}"/>
    </a:ext>
  </a:extLst>
</a:theme>
</file>

<file path=ppt/theme/theme6.xml><?xml version="1.0" encoding="utf-8"?>
<a:theme xmlns:a="http://schemas.openxmlformats.org/drawingml/2006/main" name="Sida 7">
  <a:themeElements>
    <a:clrScheme name="Sida Powerpoint mall_V6 1">
      <a:dk1>
        <a:srgbClr val="000000"/>
      </a:dk1>
      <a:lt1>
        <a:srgbClr val="FFFFFF"/>
      </a:lt1>
      <a:dk2>
        <a:srgbClr val="61666B"/>
      </a:dk2>
      <a:lt2>
        <a:srgbClr val="954A81"/>
      </a:lt2>
      <a:accent1>
        <a:srgbClr val="AAB123"/>
      </a:accent1>
      <a:accent2>
        <a:srgbClr val="CA831B"/>
      </a:accent2>
      <a:accent3>
        <a:srgbClr val="FFFFFF"/>
      </a:accent3>
      <a:accent4>
        <a:srgbClr val="000000"/>
      </a:accent4>
      <a:accent5>
        <a:srgbClr val="D2D5AC"/>
      </a:accent5>
      <a:accent6>
        <a:srgbClr val="B77617"/>
      </a:accent6>
      <a:hlink>
        <a:srgbClr val="008FAC"/>
      </a:hlink>
      <a:folHlink>
        <a:srgbClr val="AFAA72"/>
      </a:folHlink>
    </a:clrScheme>
    <a:fontScheme name="Sida_Blu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a_Blugreen 1">
        <a:dk1>
          <a:srgbClr val="000000"/>
        </a:dk1>
        <a:lt1>
          <a:srgbClr val="FFFFFF"/>
        </a:lt1>
        <a:dk2>
          <a:srgbClr val="61666B"/>
        </a:dk2>
        <a:lt2>
          <a:srgbClr val="AFAA72"/>
        </a:lt2>
        <a:accent1>
          <a:srgbClr val="AAB123"/>
        </a:accent1>
        <a:accent2>
          <a:srgbClr val="954A81"/>
        </a:accent2>
        <a:accent3>
          <a:srgbClr val="FFFFFF"/>
        </a:accent3>
        <a:accent4>
          <a:srgbClr val="000000"/>
        </a:accent4>
        <a:accent5>
          <a:srgbClr val="D2D5AC"/>
        </a:accent5>
        <a:accent6>
          <a:srgbClr val="874274"/>
        </a:accent6>
        <a:hlink>
          <a:srgbClr val="CA831B"/>
        </a:hlink>
        <a:folHlink>
          <a:srgbClr val="008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35509D-EE2E-4933-89CD-0E8CA8163115}" vid="{7E169B5E-C878-4332-9EA4-403C54EAF0E3}"/>
    </a:ext>
  </a:ext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06B5E9898CB24A92B354767E2BEE95" ma:contentTypeVersion="0" ma:contentTypeDescription="Create a new document." ma:contentTypeScope="" ma:versionID="d73e21d2e8d1597fdb9143e0cfbb8af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831B7-F285-460D-B564-C2F51ED17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41DC682-28C1-4DFC-9315-FA6941827E14}">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B2C25DE-62F1-4AE1-BA71-F250BA5394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1591</TotalTime>
  <Words>547</Words>
  <Application>Microsoft Office PowerPoint</Application>
  <PresentationFormat>On-screen Show (16:9)</PresentationFormat>
  <Paragraphs>85</Paragraphs>
  <Slides>6</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vt:i4>
      </vt:variant>
    </vt:vector>
  </HeadingPairs>
  <TitlesOfParts>
    <vt:vector size="16" baseType="lpstr">
      <vt:lpstr>ＭＳ Ｐゴシック</vt:lpstr>
      <vt:lpstr>Arial</vt:lpstr>
      <vt:lpstr>Calibri</vt:lpstr>
      <vt:lpstr>DINPro</vt:lpstr>
      <vt:lpstr>Blank</vt:lpstr>
      <vt:lpstr>Sida_3</vt:lpstr>
      <vt:lpstr>Sida_4</vt:lpstr>
      <vt:lpstr>Sida_5</vt:lpstr>
      <vt:lpstr>Sida 6</vt:lpstr>
      <vt:lpstr>Sida 7</vt:lpstr>
      <vt:lpstr>PowerPoint Presentation</vt:lpstr>
      <vt:lpstr>Clean energy paves way for sustainable development</vt:lpstr>
      <vt:lpstr>Sweden as a partner </vt:lpstr>
      <vt:lpstr>PowerPoint Presentation</vt:lpstr>
      <vt:lpstr>PowerPoint Presentation</vt:lpstr>
      <vt:lpstr>Thanks!</vt:lpstr>
    </vt:vector>
  </TitlesOfParts>
  <Company>Sida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Lathund ”att byta färgschema”</dc:title>
  <dc:creator>Adam Öjdahl</dc:creator>
  <cp:lastModifiedBy>Maria van Veldhuizen</cp:lastModifiedBy>
  <cp:revision>93</cp:revision>
  <dcterms:created xsi:type="dcterms:W3CDTF">2018-11-22T15:50:53Z</dcterms:created>
  <dcterms:modified xsi:type="dcterms:W3CDTF">2018-12-12T10:09:17Z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0x0101007706B5E9898CB24A92B354767E2BEE95</vt:lpwstr>
  </property>
</Properties>
</file>