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F3E77E-1937-C282-48EB-96FB25B7E61C}" v="1" dt="2024-11-18T10:28:25.167"/>
    <p1510:client id="{F5EA3747-237A-1185-5E60-73D31F8446BE}" v="22" dt="2024-11-18T17:16:25.4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5205" y="332651"/>
            <a:ext cx="9144000" cy="192225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endParaRPr lang="en-US"/>
          </a:p>
          <a:p>
            <a:br>
              <a:rPr lang="en-US" b="1">
                <a:solidFill>
                  <a:srgbClr val="37797B"/>
                </a:solidFill>
                <a:ea typeface="+mj-lt"/>
                <a:cs typeface="+mj-lt"/>
              </a:rPr>
            </a:br>
            <a:br>
              <a:rPr lang="en-US" b="1">
                <a:ea typeface="+mj-lt"/>
                <a:cs typeface="+mj-lt"/>
              </a:rPr>
            </a:br>
            <a:br>
              <a:rPr lang="en-US" b="1">
                <a:ea typeface="+mj-lt"/>
                <a:cs typeface="+mj-lt"/>
              </a:rPr>
            </a:br>
            <a:r>
              <a:rPr lang="en-US" sz="4800" b="1">
                <a:solidFill>
                  <a:schemeClr val="tx1">
                    <a:lumMod val="65000"/>
                    <a:lumOff val="35000"/>
                  </a:schemeClr>
                </a:solidFill>
                <a:ea typeface="+mj-lt"/>
                <a:cs typeface="+mj-lt"/>
              </a:rPr>
              <a:t>No climate justice without civic space and meaningful participation</a:t>
            </a:r>
            <a:endParaRPr lang="en-US" sz="48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/>
          </a:p>
        </p:txBody>
      </p:sp>
      <p:pic>
        <p:nvPicPr>
          <p:cNvPr id="6" name="Picture 5" descr="A yellow sign with black text&#10;&#10;Description automatically generated">
            <a:extLst>
              <a:ext uri="{FF2B5EF4-FFF2-40B4-BE49-F238E27FC236}">
                <a16:creationId xmlns:a16="http://schemas.microsoft.com/office/drawing/2014/main" id="{022D9EF1-8F72-6BBC-EEEE-F30F5FD192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651" y="5531683"/>
            <a:ext cx="1697583" cy="764780"/>
          </a:xfrm>
          <a:prstGeom prst="rect">
            <a:avLst/>
          </a:prstGeom>
        </p:spPr>
      </p:pic>
      <p:pic>
        <p:nvPicPr>
          <p:cNvPr id="7" name="Picture 6" descr="A blue square with white text&#10;&#10;Description automatically generated">
            <a:extLst>
              <a:ext uri="{FF2B5EF4-FFF2-40B4-BE49-F238E27FC236}">
                <a16:creationId xmlns:a16="http://schemas.microsoft.com/office/drawing/2014/main" id="{646530B5-061C-F49A-0A5F-B50A0FA35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8210" y="5141997"/>
            <a:ext cx="2251588" cy="1501059"/>
          </a:xfrm>
          <a:prstGeom prst="rect">
            <a:avLst/>
          </a:prstGeom>
        </p:spPr>
      </p:pic>
      <p:pic>
        <p:nvPicPr>
          <p:cNvPr id="8" name="Picture 7" descr="A close-up of a sign&#10;&#10;Description automatically generated">
            <a:extLst>
              <a:ext uri="{FF2B5EF4-FFF2-40B4-BE49-F238E27FC236}">
                <a16:creationId xmlns:a16="http://schemas.microsoft.com/office/drawing/2014/main" id="{CE91805A-9571-8D65-38FF-6E85B3CD42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5753" y="5530821"/>
            <a:ext cx="1444130" cy="720639"/>
          </a:xfrm>
          <a:prstGeom prst="rect">
            <a:avLst/>
          </a:prstGeom>
          <a:ln>
            <a:noFill/>
          </a:ln>
        </p:spPr>
      </p:pic>
      <p:pic>
        <p:nvPicPr>
          <p:cNvPr id="9" name="Picture 8" descr="European Disability Forum | UIA Yearbook Profile | Union of International  Associations">
            <a:extLst>
              <a:ext uri="{FF2B5EF4-FFF2-40B4-BE49-F238E27FC236}">
                <a16:creationId xmlns:a16="http://schemas.microsoft.com/office/drawing/2014/main" id="{2E66B20A-1D62-1966-774F-34D3613AA263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881" r="-175" b="9074"/>
          <a:stretch/>
        </p:blipFill>
        <p:spPr>
          <a:xfrm>
            <a:off x="10040029" y="5165099"/>
            <a:ext cx="1100108" cy="1208086"/>
          </a:xfrm>
          <a:prstGeom prst="rect">
            <a:avLst/>
          </a:prstGeom>
          <a:ln>
            <a:noFill/>
          </a:ln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D18CC151-D718-071A-515E-94A85FDF862C}"/>
              </a:ext>
            </a:extLst>
          </p:cNvPr>
          <p:cNvSpPr txBox="1">
            <a:spLocks/>
          </p:cNvSpPr>
          <p:nvPr/>
        </p:nvSpPr>
        <p:spPr>
          <a:xfrm>
            <a:off x="5568045" y="3009715"/>
            <a:ext cx="6315442" cy="15571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ea typeface="+mj-lt"/>
                <a:cs typeface="+mj-lt"/>
              </a:rPr>
              <a:t>Sign Amnesty International's petition</a:t>
            </a:r>
            <a:r>
              <a:rPr lang="en-US" sz="400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 </a:t>
            </a:r>
            <a:endParaRPr lang="en-US" sz="4000" b="1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</a:endParaRPr>
          </a:p>
        </p:txBody>
      </p:sp>
      <p:pic>
        <p:nvPicPr>
          <p:cNvPr id="10" name="Picture 9" descr="A qr code with a few circles and squares&#10;&#10;Description automatically generated">
            <a:extLst>
              <a:ext uri="{FF2B5EF4-FFF2-40B4-BE49-F238E27FC236}">
                <a16:creationId xmlns:a16="http://schemas.microsoft.com/office/drawing/2014/main" id="{C2BB36DD-4923-070A-BACB-F7E9A562F7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2461" y="1717159"/>
            <a:ext cx="2962939" cy="298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B5737-F128-1A92-8229-BD76E5ABC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1670" y="477184"/>
            <a:ext cx="8012953" cy="1355445"/>
          </a:xfrm>
        </p:spPr>
        <p:txBody>
          <a:bodyPr>
            <a:normAutofit/>
          </a:bodyPr>
          <a:lstStyle/>
          <a:p>
            <a:pPr algn="ctr"/>
            <a:r>
              <a:rPr lang="en-US" sz="4000" b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ea typeface="+mj-lt"/>
                <a:cs typeface="+mj-lt"/>
              </a:rPr>
              <a:t>Sign the petition: Release Journalists and Activists 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Content Placeholder 5" descr="A qr code with a few circles and squares&#10;&#10;Description automatically generated">
            <a:extLst>
              <a:ext uri="{FF2B5EF4-FFF2-40B4-BE49-F238E27FC236}">
                <a16:creationId xmlns:a16="http://schemas.microsoft.com/office/drawing/2014/main" id="{46DFE853-DCC9-D201-3BC2-67E5E57A6E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00" y="1943894"/>
            <a:ext cx="4114800" cy="4114800"/>
          </a:xfrm>
        </p:spPr>
      </p:pic>
    </p:spTree>
    <p:extLst>
      <p:ext uri="{BB962C8B-B14F-4D97-AF65-F5344CB8AC3E}">
        <p14:creationId xmlns:p14="http://schemas.microsoft.com/office/powerpoint/2010/main" val="2778766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   No climate justice without civic space and meaningful participation </vt:lpstr>
      <vt:lpstr>Sign the petition: Release Journalists and Activists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17</cp:revision>
  <dcterms:created xsi:type="dcterms:W3CDTF">2024-11-01T17:04:02Z</dcterms:created>
  <dcterms:modified xsi:type="dcterms:W3CDTF">2024-11-18T17:17:12Z</dcterms:modified>
</cp:coreProperties>
</file>