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AA6092-2D5F-4CCC-A78E-C212DF96AAA8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4E2BE0-FB1F-473C-BAEC-BE4E70F0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172200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SHOWCASING: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NATIONS OF  YOUTH NIGERIA (UNOY NIGERIA)</a:t>
            </a:r>
          </a:p>
          <a:p>
            <a:endParaRPr 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ALERT FOR DEFENCE OF YOUTH AND THE LESS PRIVILEGED(GADYLP)</a:t>
            </a:r>
          </a:p>
          <a:p>
            <a:endParaRPr lang="en-US" sz="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AMUWO ODOFIN LOCAL GOVERNMENT NIGERIA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Nations of  Youth Nigeria (UNOY Nigeria)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c/o United Nations Information Centre (UNIC)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Alfred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Rewane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Road (Former 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ingsway Road)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Ikoyi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P.O.Box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299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Festac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Town, Lagos, Nigeria.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Email: unoy_nigeria@yahoo.com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2743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26316"/>
          <a:stretch>
            <a:fillRect/>
          </a:stretch>
        </p:blipFill>
        <p:spPr bwMode="auto">
          <a:xfrm>
            <a:off x="3200400" y="76200"/>
            <a:ext cx="14573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76200"/>
            <a:ext cx="1158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 l="37525" r="50500"/>
          <a:stretch>
            <a:fillRect/>
          </a:stretch>
        </p:blipFill>
        <p:spPr bwMode="auto">
          <a:xfrm>
            <a:off x="4953000" y="76200"/>
            <a:ext cx="1828800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404</TotalTime>
  <Words>69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Adewole taiwo</dc:creator>
  <cp:lastModifiedBy>Adewole taiwo</cp:lastModifiedBy>
  <cp:revision>5</cp:revision>
  <dcterms:created xsi:type="dcterms:W3CDTF">2012-11-28T11:05:31Z</dcterms:created>
  <dcterms:modified xsi:type="dcterms:W3CDTF">2012-12-07T04:24:24Z</dcterms:modified>
</cp:coreProperties>
</file>