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6"/>
  </p:normalViewPr>
  <p:slideViewPr>
    <p:cSldViewPr snapToGrid="0" snapToObjects="1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6c194e496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6c194e49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3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3"/>
          <p:cNvSpPr/>
          <p:nvPr/>
        </p:nvSpPr>
        <p:spPr>
          <a:xfrm>
            <a:off x="1533900" y="2412350"/>
            <a:ext cx="93195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Investor Agenda: Investors, companies and Governments stepping up climate ambition in 2020 for a net-zero future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36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#</a:t>
            </a:r>
            <a:r>
              <a:rPr lang="en-GB" sz="2800" b="1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TheInvestorAgenda</a:t>
            </a:r>
            <a:endParaRPr sz="28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0" name="Google Shape;90;p13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3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</a:t>
            </a: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GB" sz="1800" b="1" i="1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joint global investor side-event </a:t>
            </a:r>
            <a:endParaRPr/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22"/>
          <p:cNvGrpSpPr/>
          <p:nvPr/>
        </p:nvGrpSpPr>
        <p:grpSpPr>
          <a:xfrm>
            <a:off x="1178339" y="3550911"/>
            <a:ext cx="10803136" cy="1763469"/>
            <a:chOff x="535344" y="2987248"/>
            <a:chExt cx="7450637" cy="1763469"/>
          </a:xfrm>
        </p:grpSpPr>
        <p:grpSp>
          <p:nvGrpSpPr>
            <p:cNvPr id="189" name="Google Shape;189;p22"/>
            <p:cNvGrpSpPr/>
            <p:nvPr/>
          </p:nvGrpSpPr>
          <p:grpSpPr>
            <a:xfrm>
              <a:off x="1084968" y="2987248"/>
              <a:ext cx="5132117" cy="958168"/>
              <a:chOff x="596211" y="2751016"/>
              <a:chExt cx="5132117" cy="958168"/>
            </a:xfrm>
          </p:grpSpPr>
          <p:sp>
            <p:nvSpPr>
              <p:cNvPr id="190" name="Google Shape;190;p22"/>
              <p:cNvSpPr txBox="1"/>
              <p:nvPr/>
            </p:nvSpPr>
            <p:spPr>
              <a:xfrm>
                <a:off x="596211" y="2755077"/>
                <a:ext cx="2211952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AIGCC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Rebecca Wright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rebecca.wright@igcc.org.au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22"/>
              <p:cNvSpPr txBox="1"/>
              <p:nvPr/>
            </p:nvSpPr>
            <p:spPr>
              <a:xfrm>
                <a:off x="2839986" y="2751016"/>
                <a:ext cx="1799852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CDP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Jennie Gleed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jennie.gleed@cdp.net</a:t>
                </a:r>
                <a:endParaRPr/>
              </a:p>
            </p:txBody>
          </p:sp>
          <p:sp>
            <p:nvSpPr>
              <p:cNvPr id="192" name="Google Shape;192;p22"/>
              <p:cNvSpPr txBox="1"/>
              <p:nvPr/>
            </p:nvSpPr>
            <p:spPr>
              <a:xfrm>
                <a:off x="4769528" y="2758630"/>
                <a:ext cx="958800" cy="7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Ceres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Chris Fox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fox</a:t>
                </a: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@ceres.org</a:t>
                </a:r>
                <a:endParaRPr/>
              </a:p>
            </p:txBody>
          </p:sp>
        </p:grpSp>
        <p:grpSp>
          <p:nvGrpSpPr>
            <p:cNvPr id="193" name="Google Shape;193;p22"/>
            <p:cNvGrpSpPr/>
            <p:nvPr/>
          </p:nvGrpSpPr>
          <p:grpSpPr>
            <a:xfrm>
              <a:off x="535344" y="3783381"/>
              <a:ext cx="7450637" cy="967336"/>
              <a:chOff x="605387" y="3820516"/>
              <a:chExt cx="7450637" cy="967336"/>
            </a:xfrm>
          </p:grpSpPr>
          <p:sp>
            <p:nvSpPr>
              <p:cNvPr id="194" name="Google Shape;194;p22"/>
              <p:cNvSpPr txBox="1"/>
              <p:nvPr/>
            </p:nvSpPr>
            <p:spPr>
              <a:xfrm>
                <a:off x="605387" y="3833745"/>
                <a:ext cx="1977336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IGCC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Emma Herd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emma.herd@igcc.org.au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22"/>
              <p:cNvSpPr txBox="1"/>
              <p:nvPr/>
            </p:nvSpPr>
            <p:spPr>
              <a:xfrm>
                <a:off x="2594973" y="3820516"/>
                <a:ext cx="1378391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IIGCC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Rachel Ward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rward@iigcc.org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22"/>
              <p:cNvSpPr txBox="1"/>
              <p:nvPr/>
            </p:nvSpPr>
            <p:spPr>
              <a:xfrm>
                <a:off x="4209922" y="3829684"/>
                <a:ext cx="1338466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PRI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Jack Balsdon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Jack.balsdon@unpri.org</a:t>
                </a:r>
                <a:endParaRPr/>
              </a:p>
            </p:txBody>
          </p:sp>
          <p:sp>
            <p:nvSpPr>
              <p:cNvPr id="197" name="Google Shape;197;p22"/>
              <p:cNvSpPr txBox="1"/>
              <p:nvPr/>
            </p:nvSpPr>
            <p:spPr>
              <a:xfrm>
                <a:off x="6061760" y="3844172"/>
                <a:ext cx="1994264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 b="1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UNEP-FI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Remco Fischer </a:t>
                </a:r>
                <a:endParaRPr/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400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remco.fischer@unep.org</a:t>
                </a:r>
                <a:endParaRPr/>
              </a:p>
            </p:txBody>
          </p:sp>
        </p:grpSp>
      </p:grpSp>
      <p:cxnSp>
        <p:nvCxnSpPr>
          <p:cNvPr id="198" name="Google Shape;198;p22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9" name="Google Shape;199;p22"/>
          <p:cNvSpPr txBox="1"/>
          <p:nvPr/>
        </p:nvSpPr>
        <p:spPr>
          <a:xfrm>
            <a:off x="933786" y="2473693"/>
            <a:ext cx="10324428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sz="30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2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1" name="Google Shape;201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14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0" name="Google Shape;100;p14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14"/>
          <p:cNvSpPr txBox="1"/>
          <p:nvPr/>
        </p:nvSpPr>
        <p:spPr>
          <a:xfrm>
            <a:off x="933785" y="2009325"/>
            <a:ext cx="10324500" cy="15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Welcome: 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Sue Reid, 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Vice President of Climate &amp; Energy, Ceres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@CleanPowerSue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4800" y="150834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15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" name="Google Shape;112;p15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3" name="Google Shape;113;p15"/>
          <p:cNvSpPr txBox="1"/>
          <p:nvPr/>
        </p:nvSpPr>
        <p:spPr>
          <a:xfrm>
            <a:off x="933785" y="1872175"/>
            <a:ext cx="10324500" cy="2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Keynote: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Tomas Anker Christensen,</a:t>
            </a:r>
            <a:b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Climate Ambassador, Government of Denmark</a:t>
            </a:r>
            <a:b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@DKAMBinEgypt</a:t>
            </a:r>
            <a:endParaRPr sz="3200" b="1">
              <a:solidFill>
                <a:srgbClr val="00206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Google Shape;122;p16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3" name="Google Shape;123;p16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4" name="Google Shape;124;p16"/>
          <p:cNvSpPr txBox="1"/>
          <p:nvPr/>
        </p:nvSpPr>
        <p:spPr>
          <a:xfrm>
            <a:off x="933785" y="1872175"/>
            <a:ext cx="10324500" cy="2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Keynote: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Cath Bremner,</a:t>
            </a:r>
            <a:b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Director for International Climate and Energy,</a:t>
            </a:r>
            <a:endParaRPr sz="3200" b="1">
              <a:solidFill>
                <a:srgbClr val="00206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UK Government COP26 Team</a:t>
            </a:r>
            <a:br>
              <a:rPr lang="en-GB" sz="3200" b="1">
                <a:solidFill>
                  <a:srgbClr val="00206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3200" b="1">
              <a:solidFill>
                <a:srgbClr val="00206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8151025" y="238702"/>
            <a:ext cx="406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" name="Google Shape;133;p17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4" name="Google Shape;134;p17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5" name="Google Shape;135;p17"/>
          <p:cNvSpPr txBox="1"/>
          <p:nvPr/>
        </p:nvSpPr>
        <p:spPr>
          <a:xfrm>
            <a:off x="837250" y="1675800"/>
            <a:ext cx="10666200" cy="36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Panel 1: Investor commitments to align with the Paris Agreement</a:t>
            </a:r>
            <a:endParaRPr sz="1600" i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6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Moderated by </a:t>
            </a:r>
            <a:r>
              <a:rPr lang="en-GB" sz="2300" i="1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Sagarika</a:t>
            </a:r>
            <a: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Chatterjee, PRI (@</a:t>
            </a:r>
            <a:r>
              <a:rPr lang="en-GB" sz="2300" i="1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PRI_News</a:t>
            </a:r>
            <a: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b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Font typeface="Arial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Peter 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Damgaard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Jensen, CEO at PKA Pension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PKApension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Font typeface="Arial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James Bevan, CIO at CCLA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jamesbevan_ccla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Font typeface="Arial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Emma Howard Boyd, Chair at the Environment Agency Pension Fund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EnvAgency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Font typeface="Arial"/>
              <a:buChar char="•"/>
            </a:pP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Divya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Mankikar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, Investment Manager at CalPERS (@CalPERS)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Google Shape;144;p18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5" name="Google Shape;145;p18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6" name="Google Shape;146;p18"/>
          <p:cNvSpPr txBox="1"/>
          <p:nvPr/>
        </p:nvSpPr>
        <p:spPr>
          <a:xfrm>
            <a:off x="449289" y="2626279"/>
            <a:ext cx="1150070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Google Shape;155;p19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6" name="Google Shape;156;p19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7" name="Google Shape;157;p19"/>
          <p:cNvSpPr txBox="1"/>
          <p:nvPr/>
        </p:nvSpPr>
        <p:spPr>
          <a:xfrm>
            <a:off x="852725" y="1684420"/>
            <a:ext cx="11256900" cy="1913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Panel 2: Investor action to accelerate the transition to net zero emissions</a:t>
            </a:r>
            <a:endParaRPr sz="19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Moderated by Paul Simpson, CEO at CDP (@</a:t>
            </a:r>
            <a:r>
              <a:rPr lang="en-GB" sz="2300" i="1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CDP_PaulS</a:t>
            </a:r>
            <a:r>
              <a:rPr lang="en-GB" sz="23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Helena Vines Fiestas, Deputy Global Head of Sustainability, BNP Paribas Asset Management (@BNPPAM_COM)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Michael Barbara, Director, Business Development at New Forests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NewForests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David Cumming, CIO at Aviva Investors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avivainvestors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300"/>
              <a:buChar char="•"/>
            </a:pP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Jack 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Ehnes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, CEO at 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CalSTRS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(@</a:t>
            </a:r>
            <a:r>
              <a:rPr lang="en-GB" sz="2300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CalSTRS</a:t>
            </a:r>
            <a:r>
              <a:rPr lang="en-GB" sz="23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Google Shape;166;p20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7" name="Google Shape;167;p20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8" name="Google Shape;168;p20"/>
          <p:cNvSpPr txBox="1"/>
          <p:nvPr/>
        </p:nvSpPr>
        <p:spPr>
          <a:xfrm>
            <a:off x="449289" y="2626279"/>
            <a:ext cx="1150070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0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7" name="Google Shape;177;p21"/>
          <p:cNvCxnSpPr/>
          <p:nvPr/>
        </p:nvCxnSpPr>
        <p:spPr>
          <a:xfrm>
            <a:off x="0" y="5619789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8" name="Google Shape;178;p21"/>
          <p:cNvCxnSpPr/>
          <p:nvPr/>
        </p:nvCxnSpPr>
        <p:spPr>
          <a:xfrm>
            <a:off x="-1" y="709987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9" name="Google Shape;179;p21"/>
          <p:cNvSpPr txBox="1"/>
          <p:nvPr/>
        </p:nvSpPr>
        <p:spPr>
          <a:xfrm>
            <a:off x="933785" y="2473575"/>
            <a:ext cx="10324428" cy="1538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Closing remarks:</a:t>
            </a:r>
            <a:br>
              <a:rPr lang="en-GB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GB" sz="3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Stephanie Pfeifer, </a:t>
            </a:r>
            <a:br>
              <a:rPr lang="en-GB" sz="3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CEO at IIGCC </a:t>
            </a:r>
            <a:br>
              <a:rPr lang="en-GB" sz="3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@IIGCCnews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1"/>
          <p:cNvSpPr txBox="1"/>
          <p:nvPr/>
        </p:nvSpPr>
        <p:spPr>
          <a:xfrm>
            <a:off x="8151025" y="238702"/>
            <a:ext cx="40629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1800" b="1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COP25 joint global investor side-event 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9591" y="5659680"/>
            <a:ext cx="1390399" cy="11197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678" y="5767109"/>
            <a:ext cx="9848850" cy="90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-1566"/>
            <a:ext cx="3362325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040B23526414F86D566C1534C2F6B" ma:contentTypeVersion="10" ma:contentTypeDescription="Create a new document." ma:contentTypeScope="" ma:versionID="38c8b3bff5d1970fbef096eaf5e42e3d">
  <xsd:schema xmlns:xsd="http://www.w3.org/2001/XMLSchema" xmlns:xs="http://www.w3.org/2001/XMLSchema" xmlns:p="http://schemas.microsoft.com/office/2006/metadata/properties" xmlns:ns2="bba0be18-b10b-4cc3-b717-83a87bfa736c" xmlns:ns3="3c11f6f6-ee3c-4e32-bab1-3707a07f61f3" targetNamespace="http://schemas.microsoft.com/office/2006/metadata/properties" ma:root="true" ma:fieldsID="c93e92a349e1bd48935a536a55db38ec" ns2:_="" ns3:_="">
    <xsd:import namespace="bba0be18-b10b-4cc3-b717-83a87bfa736c"/>
    <xsd:import namespace="3c11f6f6-ee3c-4e32-bab1-3707a07f61f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a0be18-b10b-4cc3-b717-83a87bfa73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1f6f6-ee3c-4e32-bab1-3707a07f61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1AAB1C-A6ED-4887-B1E2-96C7B8ADA36E}"/>
</file>

<file path=customXml/itemProps2.xml><?xml version="1.0" encoding="utf-8"?>
<ds:datastoreItem xmlns:ds="http://schemas.openxmlformats.org/officeDocument/2006/customXml" ds:itemID="{FBF630C9-515C-4F32-B325-342AA04FC3FC}"/>
</file>

<file path=customXml/itemProps3.xml><?xml version="1.0" encoding="utf-8"?>
<ds:datastoreItem xmlns:ds="http://schemas.openxmlformats.org/officeDocument/2006/customXml" ds:itemID="{61464EF3-7AC8-4FE4-BC1E-67F48598D3B5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191</Words>
  <Application>Microsoft Macintosh PowerPoint</Application>
  <PresentationFormat>Widescreen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4</cp:revision>
  <dcterms:modified xsi:type="dcterms:W3CDTF">2019-12-06T17:18:45Z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0x0101008A8040B23526414F86D566C1534C2F6B</vt:lpwstr>
  </property>
</Properties>
</file>