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F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14"/>
    <p:restoredTop sz="93590"/>
  </p:normalViewPr>
  <p:slideViewPr>
    <p:cSldViewPr snapToGrid="0" snapToObjects="1">
      <p:cViewPr>
        <p:scale>
          <a:sx n="80" d="100"/>
          <a:sy n="80" d="100"/>
        </p:scale>
        <p:origin x="1040" y="12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9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1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591397"/>
            <a:ext cx="1485662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591397"/>
            <a:ext cx="4330144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97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70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4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7" y="3441277"/>
            <a:ext cx="2907903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441277"/>
            <a:ext cx="2907904" cy="973709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2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21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722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99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8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19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56120-CAAF-5F41-A6E9-727014F1AAF4}" type="datetimeFigureOut">
              <a:rPr lang="en-US" smtClean="0"/>
              <a:t>11/4/16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7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7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EC40F-32AC-024F-A2C8-6B6AD7EB9F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3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lthy soil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72400" cy="102239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691" y="202189"/>
            <a:ext cx="7151636" cy="1010855"/>
          </a:xfrm>
          <a:solidFill>
            <a:schemeClr val="bg2">
              <a:lumMod val="25000"/>
            </a:schemeClr>
          </a:solidFill>
          <a:ln w="19050" cmpd="sng">
            <a:solidFill>
              <a:schemeClr val="bg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izQuaReg"/>
                <a:cs typeface="FrizQuaReg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izQuaReg"/>
                <a:cs typeface="FrizQuaReg"/>
              </a:rPr>
            </a:br>
            <a:r>
              <a:rPr lang="en-US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izQuaReg"/>
                <a:cs typeface="FrizQuaReg"/>
              </a:rPr>
              <a:t/>
            </a:r>
            <a:br>
              <a:rPr lang="en-US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izQuaReg"/>
                <a:cs typeface="FrizQuaReg"/>
              </a:rPr>
            </a:br>
            <a:r>
              <a:rPr lang="en-US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izQuaReg"/>
                <a:cs typeface="FrizQuaReg"/>
              </a:rPr>
              <a:t/>
            </a:r>
            <a:br>
              <a:rPr lang="en-US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rizQuaReg"/>
                <a:cs typeface="FrizQuaReg"/>
              </a:rPr>
            </a:br>
            <a:r>
              <a:rPr lang="en-US" dirty="0" smtClean="0">
                <a:solidFill>
                  <a:schemeClr val="bg1"/>
                </a:solidFill>
                <a:latin typeface="FrizQuaReg"/>
                <a:cs typeface="FrizQuaReg"/>
              </a:rPr>
              <a:t>Cornell University @ COP </a:t>
            </a:r>
            <a:r>
              <a:rPr lang="en-US" dirty="0" smtClean="0">
                <a:solidFill>
                  <a:schemeClr val="bg1"/>
                </a:solidFill>
                <a:latin typeface="FrizQuaReg"/>
                <a:cs typeface="FrizQuaReg"/>
              </a:rPr>
              <a:t>22</a:t>
            </a:r>
            <a:r>
              <a:rPr lang="en-US" dirty="0" smtClean="0">
                <a:solidFill>
                  <a:schemeClr val="bg1"/>
                </a:solidFill>
                <a:latin typeface="FrizQuaReg"/>
                <a:cs typeface="FrizQuaReg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izQuaReg"/>
                <a:cs typeface="FrizQuaReg"/>
              </a:rPr>
            </a:br>
            <a:r>
              <a:rPr lang="en-US" sz="3600" b="1" dirty="0" smtClean="0">
                <a:solidFill>
                  <a:schemeClr val="bg1"/>
                </a:solidFill>
                <a:latin typeface="FrizQuaReg"/>
                <a:cs typeface="FrizQuaReg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FrizQuaReg"/>
                <a:cs typeface="FrizQuaReg"/>
              </a:rPr>
            </a:br>
            <a:r>
              <a:rPr lang="en-US" sz="3600" b="1" dirty="0" smtClean="0">
                <a:solidFill>
                  <a:schemeClr val="bg1"/>
                </a:solidFill>
                <a:latin typeface="FrizQuaReg"/>
                <a:cs typeface="FrizQuaReg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FrizQuaReg"/>
                <a:cs typeface="FrizQuaReg"/>
              </a:rPr>
            </a:br>
            <a:r>
              <a:rPr lang="en-US" sz="3600" b="1" dirty="0" smtClean="0">
                <a:solidFill>
                  <a:schemeClr val="bg1"/>
                </a:solidFill>
                <a:latin typeface="FrizQuaReg"/>
                <a:cs typeface="FrizQuaReg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FrizQuaReg"/>
                <a:cs typeface="FrizQuaReg"/>
              </a:rPr>
            </a:br>
            <a:endParaRPr lang="en-US" sz="3600" b="1" dirty="0">
              <a:solidFill>
                <a:schemeClr val="bg1"/>
              </a:solidFill>
              <a:latin typeface="FrizQuaReg"/>
              <a:cs typeface="FrizQuaReg"/>
            </a:endParaRPr>
          </a:p>
        </p:txBody>
      </p:sp>
      <p:pic>
        <p:nvPicPr>
          <p:cNvPr id="8" name="Picture 7" descr="Screen Shot 2015-11-25 at 8.25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174" y="8446783"/>
            <a:ext cx="3131789" cy="111849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1690" y="9596735"/>
            <a:ext cx="4176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FrizQuaReg"/>
                <a:cs typeface="FrizQuaReg"/>
              </a:rPr>
              <a:t>scs.cals.cornell.edu</a:t>
            </a:r>
            <a:endParaRPr lang="en-US" sz="2400" dirty="0">
              <a:solidFill>
                <a:srgbClr val="FFFFFF"/>
              </a:solidFill>
              <a:latin typeface="FrizQuaReg"/>
              <a:cs typeface="FrizQuaReg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" y="1491005"/>
            <a:ext cx="4965700" cy="96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701" y="8549552"/>
            <a:ext cx="1294178" cy="12941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90" y="2562222"/>
            <a:ext cx="6622189" cy="573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07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</Words>
  <Application>Microsoft Macintosh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FrizQuaReg</vt:lpstr>
      <vt:lpstr>Arial</vt:lpstr>
      <vt:lpstr>Office Theme</vt:lpstr>
      <vt:lpstr>   Cornell University @ COP 22    </vt:lpstr>
    </vt:vector>
  </TitlesOfParts>
  <Company>Cornell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Cornell University @ COP 21 Climate Change Resources  </dc:title>
  <dc:creator>Cornell University</dc:creator>
  <cp:lastModifiedBy>Giorgi Tsintsadze</cp:lastModifiedBy>
  <cp:revision>18</cp:revision>
  <cp:lastPrinted>2016-11-04T19:45:55Z</cp:lastPrinted>
  <dcterms:created xsi:type="dcterms:W3CDTF">2015-11-26T00:16:42Z</dcterms:created>
  <dcterms:modified xsi:type="dcterms:W3CDTF">2016-11-04T19:48:01Z</dcterms:modified>
</cp:coreProperties>
</file>