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>
        <p:scale>
          <a:sx n="75" d="100"/>
          <a:sy n="75" d="100"/>
        </p:scale>
        <p:origin x="-1864" y="-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3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4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304800"/>
            <a:ext cx="83820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 smtClean="0"/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LANDS DETERMINES WHO WE ARE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LANDS REVEALS OUR IDENTITY</a:t>
            </a:r>
          </a:p>
          <a:p>
            <a:pPr algn="ctr"/>
            <a:endParaRPr lang="en-US" sz="2800" dirty="0">
              <a:solidFill>
                <a:srgbClr val="FFFFFF"/>
              </a:solidFill>
            </a:endParaRPr>
          </a:p>
          <a:p>
            <a:pPr algn="ctr"/>
            <a:endParaRPr lang="en-US" sz="2800" dirty="0" smtClean="0">
              <a:solidFill>
                <a:srgbClr val="FFFFFF"/>
              </a:solidFill>
            </a:endParaRPr>
          </a:p>
          <a:p>
            <a:pPr algn="ctr"/>
            <a:endParaRPr lang="en-US" sz="2800" dirty="0" smtClean="0"/>
          </a:p>
          <a:p>
            <a:pPr algn="ctr"/>
            <a:endParaRPr lang="en-US" sz="2800" dirty="0" smtClean="0"/>
          </a:p>
          <a:p>
            <a:pPr algn="ctr"/>
            <a:endParaRPr lang="en-US" sz="2800" dirty="0" smtClean="0"/>
          </a:p>
          <a:p>
            <a:pPr algn="ctr"/>
            <a:endParaRPr lang="en-US" sz="2800" dirty="0" smtClean="0">
              <a:solidFill>
                <a:srgbClr val="0000FF"/>
              </a:solidFill>
            </a:endParaRPr>
          </a:p>
          <a:p>
            <a:pPr algn="ctr"/>
            <a:endParaRPr lang="en-US" sz="2800" dirty="0" smtClean="0">
              <a:solidFill>
                <a:srgbClr val="0000FF"/>
              </a:solidFill>
            </a:endParaRP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LANDS GIVES THE ASSURANCE OF LIFE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LAND + PEOPLE = LIFE</a:t>
            </a:r>
            <a:endParaRPr lang="en-US" sz="2800" dirty="0" smtClean="0"/>
          </a:p>
          <a:p>
            <a:pPr algn="ctr"/>
            <a:r>
              <a:rPr lang="en-US" sz="2800" dirty="0" smtClean="0"/>
              <a:t>IF THE NEXUS IS BROKEN IS EQUALS TO DEATH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9040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8800"/>
            <a:ext cx="9220200" cy="5029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000" y="609600"/>
            <a:ext cx="8458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SEA LEVEL RISE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819400" y="1459468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“GIVE US THE RIGHT TO LIVE”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971800"/>
            <a:ext cx="9220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          Force migration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 Displacement - Relocation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Climate Change Refugees – TUVALUANS Never want to be called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633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49580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KING TIDE, ONLY FOR FEW DAYS, BUT ITS NEGATIVE IMPACTS STAYS FOR MONTHS – TUVALUANS STARTED FLEEING AWAY FROM HOME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851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6400"/>
            <a:ext cx="9144000" cy="518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85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TRADITIONAL FATELE – HOW CAN WE SING FATELE IN A FOREIGN LAND?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295400" y="1732746"/>
            <a:ext cx="708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GIVE US THE RIGHT TO DANCE IN OUR MOTHER LAND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97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1879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28600"/>
            <a:ext cx="85344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THE QUESTION OF SOVEREIGNTY AND SOVEREIGN RIGHT</a:t>
            </a:r>
          </a:p>
          <a:p>
            <a:pPr algn="ctr"/>
            <a:r>
              <a:rPr lang="en-US" sz="2000" dirty="0" smtClean="0"/>
              <a:t> 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HOW CAN WE EXIST AS TUVALUANS WITHIN ANOTHER NATION</a:t>
            </a:r>
          </a:p>
          <a:p>
            <a:pPr algn="ctr"/>
            <a:endParaRPr lang="en-US" sz="2000" dirty="0" smtClean="0"/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HOW CAN WE ENJOY OUR SOVEREIGN RIGHT AS WE WERE IN TUVALU</a:t>
            </a:r>
          </a:p>
          <a:p>
            <a:pPr algn="ctr"/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HOW CAN WE MAINTAIN OUR LANGUAGE WITHIN ANOTHER LANGUAGE?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HOW CAN OUR CULTURE SURVIVE IN DOMINANT CULTURE?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HOW CAN WE MAINTAIN OUR IDENTITY AS TUVALUANS?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325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33800"/>
            <a:ext cx="9144000" cy="3124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0"/>
            <a:ext cx="8686800" cy="5386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OUR RIGHTS TO REMAIN ON OUR LAND IS CLEARLY STATED IN THE UN-CHARTER AND THE UNDRIP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CC HAS CHALLENGED OUR RIGHTS </a:t>
            </a:r>
          </a:p>
          <a:p>
            <a:endParaRPr lang="en-US" sz="2000" dirty="0" smtClean="0"/>
          </a:p>
          <a:p>
            <a:pPr algn="ctr"/>
            <a:r>
              <a:rPr lang="en-US" sz="2400" dirty="0"/>
              <a:t>"It is our belief that Tuvalu, as a nation, has a right to exist </a:t>
            </a:r>
            <a:r>
              <a:rPr lang="en-US" sz="2400" dirty="0" smtClean="0"/>
              <a:t>forever"  Former PM</a:t>
            </a:r>
          </a:p>
          <a:p>
            <a:pPr algn="ctr"/>
            <a:r>
              <a:rPr lang="en-US" sz="2000" dirty="0" smtClean="0"/>
              <a:t> </a:t>
            </a:r>
          </a:p>
          <a:p>
            <a:pPr algn="ctr"/>
            <a:r>
              <a:rPr lang="en-US" sz="2000" dirty="0" smtClean="0"/>
              <a:t>WE NEED YOUR EFFORTS TO KEEP US AFLOAT !</a:t>
            </a:r>
          </a:p>
          <a:p>
            <a:pPr algn="ctr"/>
            <a:endParaRPr lang="en-US" sz="32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FAKAFETAI</a:t>
            </a:r>
            <a:r>
              <a:rPr lang="en-US" sz="3200" dirty="0" smtClean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63271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1783</TotalTime>
  <Words>203</Words>
  <Application>Microsoft Macintosh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Sky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Climate Change and Human Rights in Tuvalu</dc:title>
  <dc:creator>Maina Talia</dc:creator>
  <cp:lastModifiedBy>Heather Croshaw</cp:lastModifiedBy>
  <cp:revision>59</cp:revision>
  <dcterms:created xsi:type="dcterms:W3CDTF">2012-11-29T04:00:31Z</dcterms:created>
  <dcterms:modified xsi:type="dcterms:W3CDTF">2012-12-01T13:30:20Z</dcterms:modified>
</cp:coreProperties>
</file>