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920"/>
    <a:srgbClr val="FFFFFF"/>
    <a:srgbClr val="C3602B"/>
    <a:srgbClr val="4C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33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C4D1-FB97-2246-B6C0-AD552928B852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8C5E5-E902-F042-A64A-789FEBBDB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5F15-EE0A-D8FB-FA06-C54CB2335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24FBF-95E6-D618-1EC5-4F6A1DBBE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EB0C-5F7B-5983-15C3-48F73F5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03A1-4A71-701A-C81E-503E6085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B117-57D1-4FD1-D430-3FA11570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16E5-A0ED-C70B-C07E-5929253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3D65-F654-0099-740E-653710BA3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062FD-6B8B-3C7D-CE7E-A7CD0311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F5E4-F143-172C-4625-4A3F082D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322F-6407-BE64-2AC6-8B1C4A5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59387-F27A-E55B-F935-B0131CBF0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928F6-61F0-AD8F-1C19-958EE5BC3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D6AF-D664-26BA-56BE-5F576D1F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B92F-7D22-4D6C-3798-78F47B52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020F-A463-D33D-C533-EB7A31F3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FEA0-B0B8-CEBC-2202-8CD508B4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B000-4F95-C70E-99B8-91E7088E1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1EDD3-4E52-16FB-C9FE-6DC9D049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D3277-E700-F399-4146-2B9CDA42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BB37-9D53-B56F-999A-443CFFFD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6C5D-8B6B-C540-4FED-6C941F77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0181F-B954-002F-4DB6-C1409F7E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4BA0-6B60-6792-176D-35D4CA8B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12EE-D2BC-D9FF-D6D8-4F29CC83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2324-5F01-AC7E-0CA3-D6492D66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CE84-AAEF-9CA7-9D1B-5B8599A7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474E-03E6-C30A-46D6-495D11BD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97BD8-BBB2-4296-A079-3E14EA46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9E1C5-4800-958A-0B3F-8FD8AD9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CE5C5-3C2E-E077-AC25-3A7C7ED2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FF8F-FAB2-453A-A664-EBBB85DF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D7C0-30C0-A69C-AAB9-08DA146F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1510-19FF-308B-33AF-0A3EDBBCA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64D13-CAAB-3B53-9027-64F47D4DB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469BF-7913-5800-AEA9-BBCD71E6B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9335C-0625-E7A2-541D-B82A73E07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C5BFD-EDF0-750B-0C73-72F85B0F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F2E3D-403E-D740-78D6-833195C9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9E502-5D1D-6BE1-BC9C-86237FB7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165A-7C1D-B9A3-68C9-E8911DF0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735BA-F7A9-BE7B-20E3-D4D8C9AA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7CF3D-B807-EF42-82FC-D7E27630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3BED-D7ED-3AB0-4BF5-C6E61FFA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D8FCE-46DB-2822-162B-1377DE3C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D852-6212-18CC-35B6-ECD58884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9FF1-348B-7AED-27FC-C18A353E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36F7-B13B-9E26-6B6B-0ECC54A2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0051D-B552-7C62-716F-E65F9056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4AC0-8EC1-C5A4-74BE-BE4409282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E05F0-3D96-ADAF-8272-3BEC4ABC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53AAC-BE45-89D3-AC52-B28B8220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40BF-74F5-4A26-4FA0-CAA27A1B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A6E9-F46D-D722-9FD3-02ADE643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C67DD-3FA7-EF23-C05B-DFD088AE8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4D495-EE63-0AD7-AD5A-07ECAA9A8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02CB9-9D0D-FB2C-C5A6-239E9A5F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8995F-AB2B-32B9-2AEF-AA936AE1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3F02-5A92-C521-3192-37B46450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46934-7A03-89C5-3D6A-CAA3CFFC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5B20-1E4C-6628-6A0E-C34B05379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A988F-151D-7818-48B7-C1DED2CA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E8412-97D0-B342-9409-53A3A1BC380A}" type="datetimeFigureOut">
              <a:rPr lang="en-US" smtClean="0"/>
              <a:t>14/11/2024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A1D1-DD17-F7DB-5D0B-E90DA409A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2B1F-E6AB-43DC-473C-7B9F1859C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AFD3C-E055-204F-9D1D-E9F23A6095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00C1E-ADBF-3BDA-972F-9C19947243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6613" y="6672580"/>
            <a:ext cx="54610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6451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D1B85D-1D8C-047F-A8ED-4562E1375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0" r="19274" b="23261"/>
          <a:stretch/>
        </p:blipFill>
        <p:spPr bwMode="auto">
          <a:xfrm>
            <a:off x="-1" y="-2492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3E4B6D-C8CE-FDD6-5E30-C55DC0B08E2B}"/>
              </a:ext>
            </a:extLst>
          </p:cNvPr>
          <p:cNvSpPr/>
          <p:nvPr/>
        </p:nvSpPr>
        <p:spPr>
          <a:xfrm>
            <a:off x="8761867" y="2813610"/>
            <a:ext cx="3189410" cy="3839773"/>
          </a:xfrm>
          <a:prstGeom prst="roundRect">
            <a:avLst>
              <a:gd name="adj" fmla="val 3552"/>
            </a:avLst>
          </a:prstGeom>
          <a:solidFill>
            <a:srgbClr val="94492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BC330-7FD3-B63A-F0B9-2F4ED24E9C44}"/>
              </a:ext>
            </a:extLst>
          </p:cNvPr>
          <p:cNvSpPr/>
          <p:nvPr/>
        </p:nvSpPr>
        <p:spPr>
          <a:xfrm>
            <a:off x="130404" y="282682"/>
            <a:ext cx="2986392" cy="794950"/>
          </a:xfrm>
          <a:prstGeom prst="rect">
            <a:avLst/>
          </a:prstGeom>
          <a:solidFill>
            <a:srgbClr val="9449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8E81B50-2E7A-E315-D4BB-6638A75ADD9E}"/>
              </a:ext>
            </a:extLst>
          </p:cNvPr>
          <p:cNvSpPr txBox="1">
            <a:spLocks/>
          </p:cNvSpPr>
          <p:nvPr/>
        </p:nvSpPr>
        <p:spPr>
          <a:xfrm>
            <a:off x="8761867" y="3944894"/>
            <a:ext cx="3189410" cy="183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PH" sz="1600" b="1" cap="all" dirty="0">
                <a:solidFill>
                  <a:srgbClr val="FFC000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Panelists </a:t>
            </a:r>
          </a:p>
          <a:p>
            <a:pPr algn="ctr"/>
            <a:r>
              <a:rPr lang="en-PH" sz="2000" i="0" u="none" strike="noStrike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Gianpiero Nacci, </a:t>
            </a:r>
            <a:r>
              <a:rPr lang="en-PH" sz="2000" b="1" i="0" u="none" strike="noStrike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EBRD</a:t>
            </a:r>
          </a:p>
          <a:p>
            <a:pPr algn="ctr"/>
            <a:r>
              <a:rPr lang="en-PH" sz="2000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Yasser Ibrahim, </a:t>
            </a:r>
            <a:r>
              <a:rPr lang="en-PH" sz="2000" b="1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MIGA</a:t>
            </a:r>
          </a:p>
          <a:p>
            <a:pPr algn="ctr"/>
            <a:r>
              <a:rPr lang="en-PH" sz="2000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Hilen Meirovich, </a:t>
            </a:r>
            <a:r>
              <a:rPr lang="en-PH" sz="2000" b="1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IDB Invest</a:t>
            </a:r>
          </a:p>
          <a:p>
            <a:pPr algn="ctr"/>
            <a:r>
              <a:rPr lang="en-GB" sz="2000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Garett Phillips, 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AFDB</a:t>
            </a:r>
            <a:endParaRPr lang="en-PH" sz="1600" b="1" dirty="0">
              <a:solidFill>
                <a:schemeClr val="bg1"/>
              </a:solidFill>
              <a:latin typeface="+mj-lt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9AD4D2-E0C1-647C-17E7-4D10B8779D95}"/>
              </a:ext>
            </a:extLst>
          </p:cNvPr>
          <p:cNvSpPr txBox="1">
            <a:spLocks/>
          </p:cNvSpPr>
          <p:nvPr/>
        </p:nvSpPr>
        <p:spPr>
          <a:xfrm>
            <a:off x="8823586" y="2918533"/>
            <a:ext cx="3065972" cy="82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PH" sz="1600" b="1" cap="all" dirty="0">
                <a:solidFill>
                  <a:srgbClr val="FFC000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Presenter</a:t>
            </a:r>
          </a:p>
          <a:p>
            <a:pPr algn="ctr"/>
            <a:r>
              <a:rPr lang="en-PH" sz="2000" b="0" i="0" u="none" strike="noStrike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Youssef Nassef, </a:t>
            </a:r>
            <a:r>
              <a:rPr lang="en-PH" sz="2000" b="1" i="0" u="none" strike="noStrike" dirty="0">
                <a:solidFill>
                  <a:schemeClr val="bg1"/>
                </a:solidFill>
                <a:effectLst/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UNFCCC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2A5BFC-0F58-6915-1F1A-C536F91825A2}"/>
              </a:ext>
            </a:extLst>
          </p:cNvPr>
          <p:cNvSpPr txBox="1">
            <a:spLocks/>
          </p:cNvSpPr>
          <p:nvPr/>
        </p:nvSpPr>
        <p:spPr>
          <a:xfrm>
            <a:off x="121888" y="291189"/>
            <a:ext cx="2720994" cy="79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PH" sz="2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UNFCCC-MDB </a:t>
            </a:r>
          </a:p>
          <a:p>
            <a:pPr algn="ctr"/>
            <a:r>
              <a:rPr lang="en-PH" sz="2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Side Event @COP29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22C99A-04B4-2AF8-C3B1-EFB42344D85B}"/>
              </a:ext>
            </a:extLst>
          </p:cNvPr>
          <p:cNvSpPr txBox="1">
            <a:spLocks/>
          </p:cNvSpPr>
          <p:nvPr/>
        </p:nvSpPr>
        <p:spPr>
          <a:xfrm>
            <a:off x="2667457" y="204617"/>
            <a:ext cx="8976716" cy="125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PH" sz="4000" b="1" dirty="0">
                <a:solidFill>
                  <a:srgbClr val="944920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Adaptation Finance Reimagined: </a:t>
            </a:r>
          </a:p>
          <a:p>
            <a:pPr algn="r"/>
            <a:r>
              <a:rPr lang="en-PH" sz="4000" b="1" dirty="0">
                <a:solidFill>
                  <a:srgbClr val="944920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Fresh Perspectives for Lasting Impact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E6B54-691D-5257-FC74-93FC7142DB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23" y="2237949"/>
            <a:ext cx="7719244" cy="47054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C2BF61-8092-0FD4-415E-7DCCE1291A81}"/>
              </a:ext>
            </a:extLst>
          </p:cNvPr>
          <p:cNvSpPr txBox="1">
            <a:spLocks/>
          </p:cNvSpPr>
          <p:nvPr/>
        </p:nvSpPr>
        <p:spPr>
          <a:xfrm>
            <a:off x="4728943" y="1356428"/>
            <a:ext cx="6915230" cy="608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PH" sz="2400" dirty="0">
                <a:solidFill>
                  <a:schemeClr val="tx1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16 November  |  13:15-14.45 hrs  |  UN Side Event Room 5</a:t>
            </a:r>
            <a:endParaRPr lang="en-PH" sz="3600" dirty="0">
              <a:solidFill>
                <a:schemeClr val="tx1"/>
              </a:solidFill>
              <a:latin typeface="+mj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6D371-3670-289A-F102-B2121EE7BF39}"/>
              </a:ext>
            </a:extLst>
          </p:cNvPr>
          <p:cNvCxnSpPr>
            <a:cxnSpLocks/>
          </p:cNvCxnSpPr>
          <p:nvPr/>
        </p:nvCxnSpPr>
        <p:spPr>
          <a:xfrm flipH="1">
            <a:off x="8103140" y="2149813"/>
            <a:ext cx="3453320" cy="0"/>
          </a:xfrm>
          <a:prstGeom prst="line">
            <a:avLst/>
          </a:prstGeom>
          <a:ln w="9525">
            <a:solidFill>
              <a:srgbClr val="9449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41B934-8524-094B-DC2D-156C209F8214}"/>
              </a:ext>
            </a:extLst>
          </p:cNvPr>
          <p:cNvSpPr txBox="1">
            <a:spLocks/>
          </p:cNvSpPr>
          <p:nvPr/>
        </p:nvSpPr>
        <p:spPr>
          <a:xfrm>
            <a:off x="8823586" y="5872295"/>
            <a:ext cx="3065972" cy="82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PH" sz="1600" b="1" cap="all" dirty="0">
                <a:solidFill>
                  <a:srgbClr val="FFC000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Moderator</a:t>
            </a:r>
          </a:p>
          <a:p>
            <a:pPr algn="ctr"/>
            <a:r>
              <a:rPr lang="en-PH" sz="2000" dirty="0">
                <a:solidFill>
                  <a:schemeClr val="bg1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Julija Polycarp </a:t>
            </a:r>
            <a:r>
              <a:rPr lang="en-PH" sz="2000" cap="all" dirty="0">
                <a:solidFill>
                  <a:schemeClr val="bg1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, </a:t>
            </a:r>
            <a:r>
              <a:rPr lang="en-PH" sz="2000" b="1" cap="all" dirty="0">
                <a:solidFill>
                  <a:schemeClr val="bg1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AIIB</a:t>
            </a:r>
          </a:p>
        </p:txBody>
      </p:sp>
    </p:spTree>
    <p:extLst>
      <p:ext uri="{BB962C8B-B14F-4D97-AF65-F5344CB8AC3E}">
        <p14:creationId xmlns:p14="http://schemas.microsoft.com/office/powerpoint/2010/main" val="193611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ADLaM Display</vt:lpstr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Arghya Sinha Roy</dc:creator>
  <cp:lastModifiedBy>Alexandra Halpern</cp:lastModifiedBy>
  <cp:revision>10</cp:revision>
  <dcterms:created xsi:type="dcterms:W3CDTF">2024-11-13T17:07:47Z</dcterms:created>
  <dcterms:modified xsi:type="dcterms:W3CDTF">2024-11-14T07:40:16Z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2024-11-13T17:38:04Z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ec35dc67-e434-4644-bfbf-01f64c3efa6b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