
<file path=[Content_Types].xml><?xml version="1.0" encoding="utf-8"?>
<Types xmlns="http://schemas.openxmlformats.org/package/2006/content-types">
  <Default ContentType="image/png" Extension="png"/>
  <Default ContentType="image/jpeg" Extension="jpeg"/>
  <Default ContentType="application/vnd.openxmlformats-package.relationships+xml" Extension="rels"/>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Layout+xml" PartName="/ppt/slideLayouts/slideLayout32.xml"/>
  <Override ContentType="application/vnd.openxmlformats-officedocument.presentationml.slideLayout+xml" PartName="/ppt/slideLayouts/slideLayout33.xml"/>
  <Override ContentType="application/vnd.openxmlformats-officedocument.presentationml.slideLayout+xml" PartName="/ppt/slideLayouts/slideLayout34.xml"/>
  <Override ContentType="application/vnd.openxmlformats-officedocument.presentationml.slideLayout+xml" PartName="/ppt/slideLayouts/slideLayout35.xml"/>
  <Override ContentType="application/vnd.openxmlformats-officedocument.presentationml.slideLayout+xml" PartName="/ppt/slideLayouts/slideLayout36.xml"/>
  <Override ContentType="application/vnd.openxmlformats-officedocument.presentationml.slideLayout+xml" PartName="/ppt/slideLayouts/slideLayout37.xml"/>
  <Override ContentType="application/vnd.openxmlformats-officedocument.presentationml.slideLayout+xml" PartName="/ppt/slideLayouts/slideLayout38.xml"/>
  <Override ContentType="application/vnd.openxmlformats-officedocument.presentationml.slideLayout+xml" PartName="/ppt/slideLayouts/slideLayout39.xml"/>
  <Override ContentType="application/vnd.openxmlformats-officedocument.presentationml.slideLayout+xml" PartName="/ppt/slideLayouts/slideLayout40.xml"/>
  <Override ContentType="application/vnd.openxmlformats-officedocument.presentationml.slideLayout+xml" PartName="/ppt/slideLayouts/slideLayout41.xml"/>
  <Override ContentType="application/vnd.openxmlformats-officedocument.presentationml.slideLayout+xml" PartName="/ppt/slideLayouts/slideLayout42.xml"/>
  <Override ContentType="application/vnd.openxmlformats-officedocument.presentationml.slideLayout+xml" PartName="/ppt/slideLayouts/slideLayout43.xml"/>
  <Override ContentType="application/vnd.openxmlformats-officedocument.presentationml.slideLayout+xml" PartName="/ppt/slideLayouts/slideLayout44.xml"/>
  <Override ContentType="application/vnd.openxmlformats-officedocument.presentationml.slideLayout+xml" PartName="/ppt/slideLayouts/slideLayout45.xml"/>
  <Override ContentType="application/vnd.openxmlformats-officedocument.presentationml.slideLayout+xml" PartName="/ppt/slideLayouts/slideLayout46.xml"/>
  <Override ContentType="application/vnd.openxmlformats-officedocument.presentationml.slideLayout+xml" PartName="/ppt/slideLayouts/slideLayout47.xml"/>
  <Override ContentType="application/vnd.openxmlformats-officedocument.presentationml.slideLayout+xml" PartName="/ppt/slideLayouts/slideLayout48.xml"/>
  <Override ContentType="application/vnd.openxmlformats-officedocument.presentationml.slideLayout+xml" PartName="/ppt/slideLayouts/slideLayout49.xml"/>
  <Override ContentType="application/vnd.openxmlformats-officedocument.presentationml.slideLayout+xml" PartName="/ppt/slideLayouts/slideLayout50.xml"/>
  <Override ContentType="application/vnd.openxmlformats-officedocument.presentationml.slideLayout+xml" PartName="/ppt/slideLayouts/slideLayout51.xml"/>
  <Override ContentType="application/vnd.openxmlformats-officedocument.presentationml.slideLayout+xml" PartName="/ppt/slideLayouts/slideLayout52.xml"/>
  <Override ContentType="application/vnd.openxmlformats-officedocument.presentationml.slideLayout+xml" PartName="/ppt/slideLayouts/slideLayout53.xml"/>
  <Override ContentType="application/vnd.openxmlformats-officedocument.presentationml.slideLayout+xml" PartName="/ppt/slideLayouts/slideLayout54.xml"/>
  <Override ContentType="application/vnd.openxmlformats-officedocument.presentationml.slideLayout+xml" PartName="/ppt/slideLayouts/slideLayout55.xml"/>
  <Override ContentType="application/vnd.openxmlformats-officedocument.presentationml.slideLayout+xml" PartName="/ppt/slideLayouts/slideLayout56.xml"/>
  <Override ContentType="application/vnd.openxmlformats-officedocument.presentationml.slideLayout+xml" PartName="/ppt/slideLayouts/slideLayout57.xml"/>
  <Override ContentType="application/vnd.openxmlformats-officedocument.presentationml.slideLayout+xml" PartName="/ppt/slideLayouts/slideLayout58.xml"/>
  <Override ContentType="application/vnd.openxmlformats-officedocument.presentationml.slideLayout+xml" PartName="/ppt/slideLayouts/slideLayout59.xml"/>
  <Override ContentType="application/vnd.openxmlformats-officedocument.presentationml.slideLayout+xml" PartName="/ppt/slideLayouts/slideLayout60.xml"/>
  <Override ContentType="application/vnd.openxmlformats-officedocument.presentationml.slideLayout+xml" PartName="/ppt/slideLayouts/slideLayout61.xml"/>
  <Override ContentType="application/vnd.openxmlformats-officedocument.presentationml.slideLayout+xml" PartName="/ppt/slideLayouts/slideLayout62.xml"/>
  <Override ContentType="application/vnd.openxmlformats-officedocument.presentationml.slideLayout+xml" PartName="/ppt/slideLayouts/slideLayout63.xml"/>
  <Override ContentType="application/vnd.openxmlformats-officedocument.presentationml.slideLayout+xml" PartName="/ppt/slideLayouts/slideLayout64.xml"/>
  <Override ContentType="application/vnd.openxmlformats-officedocument.presentationml.slideLayout+xml" PartName="/ppt/slideLayouts/slideLayout65.xml"/>
  <Override ContentType="application/vnd.openxmlformats-officedocument.presentationml.slideLayout+xml" PartName="/ppt/slideLayouts/slideLayout66.xml"/>
  <Override ContentType="application/vnd.openxmlformats-officedocument.presentationml.slideLayout+xml" PartName="/ppt/slideLayouts/slideLayout67.xml"/>
  <Override ContentType="application/vnd.openxmlformats-officedocument.presentationml.slideLayout+xml" PartName="/ppt/slideLayouts/slideLayout68.xml"/>
  <Override ContentType="application/vnd.openxmlformats-officedocument.presentationml.slideLayout+xml" PartName="/ppt/slideLayouts/slideLayout69.xml"/>
  <Override ContentType="application/vnd.openxmlformats-officedocument.presentationml.slideLayout+xml" PartName="/ppt/slideLayouts/slideLayout70.xml"/>
  <Override ContentType="application/vnd.openxmlformats-officedocument.presentationml.slideLayout+xml" PartName="/ppt/slideLayouts/slideLayout71.xml"/>
  <Override ContentType="application/vnd.openxmlformats-officedocument.presentationml.slideLayout+xml" PartName="/ppt/slideLayouts/slideLayout72.xml"/>
  <Override ContentType="application/vnd.openxmlformats-officedocument.presentationml.slideLayout+xml" PartName="/ppt/slideLayouts/slideLayout73.xml"/>
  <Override ContentType="application/vnd.openxmlformats-officedocument.presentationml.slideLayout+xml" PartName="/ppt/slideLayouts/slideLayout74.xml"/>
  <Override ContentType="application/vnd.openxmlformats-officedocument.presentationml.slideLayout+xml" PartName="/ppt/slideLayouts/slideLayout75.xml"/>
  <Override ContentType="application/vnd.openxmlformats-officedocument.theme+xml" PartName="/ppt/theme/theme2.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app.xml" Type="http://schemas.openxmlformats.org/officeDocument/2006/relationships/extended-properties"/><Relationship Id="rId2" Target="docProps/core.xml" Type="http://schemas.openxmlformats.org/package/2006/relationships/metadata/core-properties"/><Relationship Id="rId1" Target="ppt/presentation.xml" Type="http://schemas.openxmlformats.org/officeDocument/2006/relationships/officeDocument"/><Relationship Id="rId4"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9"/>
  </p:notesMasterIdLst>
  <p:sldIdLst>
    <p:sldId id="256" r:id="rId2"/>
    <p:sldId id="259" r:id="rId3"/>
    <p:sldId id="258" r:id="rId4"/>
    <p:sldId id="283" r:id="rId5"/>
    <p:sldId id="260" r:id="rId6"/>
    <p:sldId id="261" r:id="rId7"/>
    <p:sldId id="262" r:id="rId8"/>
    <p:sldId id="263" r:id="rId9"/>
    <p:sldId id="265" r:id="rId10"/>
    <p:sldId id="264"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92" name="Shape 792"/>
          <p:cNvSpPr>
            <a:spLocks noGrp="1" noRot="1" noChangeAspect="1"/>
          </p:cNvSpPr>
          <p:nvPr>
            <p:ph type="sldImg"/>
          </p:nvPr>
        </p:nvSpPr>
        <p:spPr>
          <a:xfrm>
            <a:off x="1143000" y="685800"/>
            <a:ext cx="4572000" cy="3429000"/>
          </a:xfrm>
          <a:prstGeom prst="rect">
            <a:avLst/>
          </a:prstGeom>
        </p:spPr>
        <p:txBody>
          <a:bodyPr/>
          <a:lstStyle/>
          <a:p>
            <a:endParaRPr/>
          </a:p>
        </p:txBody>
      </p:sp>
      <p:sp>
        <p:nvSpPr>
          <p:cNvPr id="793" name="Shape 793"/>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2" name="Tekst tytułowy"/>
          <p:cNvSpPr txBox="1">
            <a:spLocks noGrp="1"/>
          </p:cNvSpPr>
          <p:nvPr>
            <p:ph type="title"/>
          </p:nvPr>
        </p:nvSpPr>
        <p:spPr>
          <a:xfrm>
            <a:off x="685800" y="2130425"/>
            <a:ext cx="7772400" cy="1470025"/>
          </a:xfrm>
          <a:prstGeom prst="rect">
            <a:avLst/>
          </a:prstGeom>
        </p:spPr>
        <p:txBody>
          <a:bodyPr/>
          <a:lstStyle/>
          <a:p>
            <a:r>
              <a:t>Tekst tytułowy</a:t>
            </a:r>
          </a:p>
        </p:txBody>
      </p:sp>
      <p:sp>
        <p:nvSpPr>
          <p:cNvPr id="13" name="Treść - poziom 1…"/>
          <p:cNvSpPr txBox="1">
            <a:spLocks noGrp="1"/>
          </p:cNvSpPr>
          <p:nvPr>
            <p:ph type="body" sz="quarter" idx="1"/>
          </p:nvPr>
        </p:nvSpPr>
        <p:spPr>
          <a:xfrm>
            <a:off x="1371600" y="3886200"/>
            <a:ext cx="6400800" cy="1752600"/>
          </a:xfrm>
          <a:prstGeom prst="rect">
            <a:avLst/>
          </a:prstGeom>
        </p:spPr>
        <p:txBody>
          <a:bodyPr/>
          <a:lstStyle>
            <a:lvl1pPr marL="0" indent="0" algn="ctr">
              <a:buClrTx/>
              <a:buSzTx/>
              <a:buNone/>
              <a:defRPr>
                <a:solidFill>
                  <a:srgbClr val="888888"/>
                </a:solidFill>
              </a:defRPr>
            </a:lvl1pPr>
            <a:lvl2pPr marL="0" indent="457200" algn="ctr">
              <a:buClrTx/>
              <a:buSzTx/>
              <a:buNone/>
              <a:defRPr>
                <a:solidFill>
                  <a:srgbClr val="888888"/>
                </a:solidFill>
              </a:defRPr>
            </a:lvl2pPr>
            <a:lvl3pPr marL="0" indent="914400" algn="ctr">
              <a:buClrTx/>
              <a:buSzTx/>
              <a:buNone/>
              <a:defRPr>
                <a:solidFill>
                  <a:srgbClr val="888888"/>
                </a:solidFill>
              </a:defRPr>
            </a:lvl3pPr>
            <a:lvl4pPr marL="0" indent="1371600" algn="ctr">
              <a:buClrTx/>
              <a:buSzTx/>
              <a:buNone/>
              <a:defRPr>
                <a:solidFill>
                  <a:srgbClr val="888888"/>
                </a:solidFill>
              </a:defRPr>
            </a:lvl4pPr>
            <a:lvl5pPr marL="0" indent="1828800" algn="ctr">
              <a:buClrTx/>
              <a:buSzTx/>
              <a:buNone/>
              <a:defRPr>
                <a:solidFill>
                  <a:srgbClr val="888888"/>
                </a:solidFill>
              </a:defRPr>
            </a:lvl5pPr>
          </a:lstStyle>
          <a:p>
            <a:r>
              <a:t>Treść - poziom 1</a:t>
            </a:r>
          </a:p>
          <a:p>
            <a:pPr lvl="1"/>
            <a:r>
              <a:t>Treść - poziom 2</a:t>
            </a:r>
          </a:p>
          <a:p>
            <a:pPr lvl="2"/>
            <a:r>
              <a:t>Treść - poziom 3</a:t>
            </a:r>
          </a:p>
          <a:p>
            <a:pPr lvl="3"/>
            <a:r>
              <a:t>Treść - poziom 4</a:t>
            </a:r>
          </a:p>
          <a:p>
            <a:pPr lvl="4"/>
            <a:r>
              <a:t>Treść - poziom 5</a:t>
            </a:r>
          </a:p>
        </p:txBody>
      </p:sp>
      <p:sp>
        <p:nvSpPr>
          <p:cNvPr id="14"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02" name="Tekst tytułowy"/>
          <p:cNvSpPr txBox="1">
            <a:spLocks noGrp="1"/>
          </p:cNvSpPr>
          <p:nvPr>
            <p:ph type="title"/>
          </p:nvPr>
        </p:nvSpPr>
        <p:spPr>
          <a:xfrm>
            <a:off x="6629400" y="274638"/>
            <a:ext cx="2057400" cy="5851526"/>
          </a:xfrm>
          <a:prstGeom prst="rect">
            <a:avLst/>
          </a:prstGeom>
        </p:spPr>
        <p:txBody>
          <a:bodyPr/>
          <a:lstStyle/>
          <a:p>
            <a:r>
              <a:t>Tekst tytułowy</a:t>
            </a:r>
          </a:p>
        </p:txBody>
      </p:sp>
      <p:sp>
        <p:nvSpPr>
          <p:cNvPr id="103" name="Treść - poziom 1…"/>
          <p:cNvSpPr txBox="1">
            <a:spLocks noGrp="1"/>
          </p:cNvSpPr>
          <p:nvPr>
            <p:ph type="body" idx="1"/>
          </p:nvPr>
        </p:nvSpPr>
        <p:spPr>
          <a:xfrm>
            <a:off x="457200" y="274638"/>
            <a:ext cx="6019800" cy="5851526"/>
          </a:xfrm>
          <a:prstGeom prst="rect">
            <a:avLst/>
          </a:prstGeom>
        </p:spPr>
        <p:txBody>
          <a:bodyPr/>
          <a:lstStyle/>
          <a:p>
            <a:r>
              <a:t>Treść - poziom 1</a:t>
            </a:r>
          </a:p>
          <a:p>
            <a:pPr lvl="1"/>
            <a:r>
              <a:t>Treść - poziom 2</a:t>
            </a:r>
          </a:p>
          <a:p>
            <a:pPr lvl="2"/>
            <a:r>
              <a:t>Treść - poziom 3</a:t>
            </a:r>
          </a:p>
          <a:p>
            <a:pPr lvl="3"/>
            <a:r>
              <a:t>Treść - poziom 4</a:t>
            </a:r>
          </a:p>
          <a:p>
            <a:pPr lvl="4"/>
            <a:r>
              <a:t>Treść - poziom 5</a:t>
            </a:r>
          </a:p>
        </p:txBody>
      </p:sp>
      <p:sp>
        <p:nvSpPr>
          <p:cNvPr id="104"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sp>
        <p:nvSpPr>
          <p:cNvPr id="111" name="Title Placeholder 1"/>
          <p:cNvSpPr txBox="1"/>
          <p:nvPr/>
        </p:nvSpPr>
        <p:spPr>
          <a:xfrm>
            <a:off x="450609" y="1421904"/>
            <a:ext cx="8229601"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lvl1pPr>
              <a:lnSpc>
                <a:spcPts val="2400"/>
              </a:lnSpc>
              <a:defRPr sz="2400">
                <a:solidFill>
                  <a:srgbClr val="36434D"/>
                </a:solidFill>
                <a:latin typeface="Univers 65 Bold"/>
                <a:ea typeface="Univers 65 Bold"/>
                <a:cs typeface="Univers 65 Bold"/>
                <a:sym typeface="Univers 65 Bold"/>
              </a:defRPr>
            </a:lvl1pPr>
          </a:lstStyle>
          <a:p>
            <a:r>
              <a:t>Click to edit Master title style</a:t>
            </a:r>
          </a:p>
        </p:txBody>
      </p:sp>
      <p:sp>
        <p:nvSpPr>
          <p:cNvPr id="112" name="Title Placeholder 1"/>
          <p:cNvSpPr txBox="1"/>
          <p:nvPr/>
        </p:nvSpPr>
        <p:spPr>
          <a:xfrm>
            <a:off x="450609" y="2561293"/>
            <a:ext cx="8229601"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lvl1pPr>
              <a:lnSpc>
                <a:spcPts val="1800"/>
              </a:lnSpc>
              <a:defRPr>
                <a:solidFill>
                  <a:srgbClr val="36434D"/>
                </a:solidFill>
                <a:latin typeface="Univers 45 Light"/>
                <a:ea typeface="Univers 45 Light"/>
                <a:cs typeface="Univers 45 Light"/>
                <a:sym typeface="Univers 45 Light"/>
              </a:defRPr>
            </a:lvl1pPr>
          </a:lstStyle>
          <a:p>
            <a:r>
              <a:t>Click to edit Master title style</a:t>
            </a:r>
          </a:p>
        </p:txBody>
      </p:sp>
      <p:sp>
        <p:nvSpPr>
          <p:cNvPr id="113" name="Title Placeholder 1"/>
          <p:cNvSpPr txBox="1"/>
          <p:nvPr/>
        </p:nvSpPr>
        <p:spPr>
          <a:xfrm>
            <a:off x="467543" y="3006080"/>
            <a:ext cx="8229601"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lvl1pPr marL="177800" indent="-177800">
              <a:lnSpc>
                <a:spcPts val="1800"/>
              </a:lnSpc>
              <a:buClr>
                <a:srgbClr val="6FB72B"/>
              </a:buClr>
              <a:buSzPct val="100000"/>
              <a:buFont typeface="Arial"/>
              <a:buChar char="•"/>
              <a:defRPr>
                <a:solidFill>
                  <a:srgbClr val="36434D"/>
                </a:solidFill>
                <a:latin typeface="Univers 45 Light"/>
                <a:ea typeface="Univers 45 Light"/>
                <a:cs typeface="Univers 45 Light"/>
                <a:sym typeface="Univers 45 Light"/>
              </a:defRPr>
            </a:lvl1pPr>
          </a:lstStyle>
          <a:p>
            <a:r>
              <a:t>Click to edit Master title style</a:t>
            </a:r>
          </a:p>
        </p:txBody>
      </p:sp>
      <p:sp>
        <p:nvSpPr>
          <p:cNvPr id="114" name="Tekst tytułowy"/>
          <p:cNvSpPr txBox="1">
            <a:spLocks noGrp="1"/>
          </p:cNvSpPr>
          <p:nvPr>
            <p:ph type="title"/>
          </p:nvPr>
        </p:nvSpPr>
        <p:spPr>
          <a:xfrm>
            <a:off x="685800" y="2130425"/>
            <a:ext cx="7772400" cy="1470025"/>
          </a:xfrm>
          <a:prstGeom prst="rect">
            <a:avLst/>
          </a:prstGeom>
        </p:spPr>
        <p:txBody>
          <a:bodyPr/>
          <a:lstStyle>
            <a:lvl1pPr>
              <a:lnSpc>
                <a:spcPts val="1800"/>
              </a:lnSpc>
            </a:lvl1pPr>
          </a:lstStyle>
          <a:p>
            <a:r>
              <a:t>Tekst tytułowy</a:t>
            </a:r>
          </a:p>
        </p:txBody>
      </p:sp>
      <p:sp>
        <p:nvSpPr>
          <p:cNvPr id="115" name="Treść - poziom 1…"/>
          <p:cNvSpPr txBox="1">
            <a:spLocks noGrp="1"/>
          </p:cNvSpPr>
          <p:nvPr>
            <p:ph type="body" sz="quarter" idx="1"/>
          </p:nvPr>
        </p:nvSpPr>
        <p:spPr>
          <a:xfrm>
            <a:off x="1371600" y="3886200"/>
            <a:ext cx="6400800" cy="1752600"/>
          </a:xfrm>
          <a:prstGeom prst="rect">
            <a:avLst/>
          </a:prstGeom>
        </p:spPr>
        <p:txBody>
          <a:bodyPr/>
          <a:lstStyle>
            <a:lvl1pPr marL="0" indent="0" algn="ctr">
              <a:lnSpc>
                <a:spcPct val="100000"/>
              </a:lnSpc>
              <a:spcBef>
                <a:spcPts val="700"/>
              </a:spcBef>
              <a:buClrTx/>
              <a:buSzTx/>
              <a:buNone/>
              <a:defRPr sz="3200">
                <a:solidFill>
                  <a:srgbClr val="888888"/>
                </a:solidFill>
                <a:latin typeface="+mj-lt"/>
                <a:ea typeface="+mj-ea"/>
                <a:cs typeface="+mj-cs"/>
                <a:sym typeface="Calibri"/>
              </a:defRPr>
            </a:lvl1pPr>
            <a:lvl2pPr marL="0" indent="457200" algn="ctr">
              <a:lnSpc>
                <a:spcPct val="100000"/>
              </a:lnSpc>
              <a:spcBef>
                <a:spcPts val="700"/>
              </a:spcBef>
              <a:buClrTx/>
              <a:buSzTx/>
              <a:buNone/>
              <a:defRPr sz="3200">
                <a:solidFill>
                  <a:srgbClr val="888888"/>
                </a:solidFill>
                <a:latin typeface="+mj-lt"/>
                <a:ea typeface="+mj-ea"/>
                <a:cs typeface="+mj-cs"/>
                <a:sym typeface="Calibri"/>
              </a:defRPr>
            </a:lvl2pPr>
            <a:lvl3pPr marL="0" indent="914400" algn="ctr">
              <a:lnSpc>
                <a:spcPct val="100000"/>
              </a:lnSpc>
              <a:spcBef>
                <a:spcPts val="700"/>
              </a:spcBef>
              <a:buClrTx/>
              <a:buSzTx/>
              <a:buNone/>
              <a:defRPr sz="3200">
                <a:solidFill>
                  <a:srgbClr val="888888"/>
                </a:solidFill>
                <a:latin typeface="+mj-lt"/>
                <a:ea typeface="+mj-ea"/>
                <a:cs typeface="+mj-cs"/>
                <a:sym typeface="Calibri"/>
              </a:defRPr>
            </a:lvl3pPr>
            <a:lvl4pPr marL="0" indent="1371600" algn="ctr">
              <a:lnSpc>
                <a:spcPct val="100000"/>
              </a:lnSpc>
              <a:spcBef>
                <a:spcPts val="700"/>
              </a:spcBef>
              <a:buClrTx/>
              <a:buSzTx/>
              <a:buNone/>
              <a:defRPr sz="3200">
                <a:solidFill>
                  <a:srgbClr val="888888"/>
                </a:solidFill>
                <a:latin typeface="+mj-lt"/>
                <a:ea typeface="+mj-ea"/>
                <a:cs typeface="+mj-cs"/>
                <a:sym typeface="Calibri"/>
              </a:defRPr>
            </a:lvl4pPr>
            <a:lvl5pPr marL="0" indent="1828800" algn="ctr">
              <a:lnSpc>
                <a:spcPct val="100000"/>
              </a:lnSpc>
              <a:spcBef>
                <a:spcPts val="700"/>
              </a:spcBef>
              <a:buClrTx/>
              <a:buSzTx/>
              <a:buNone/>
              <a:defRPr sz="3200">
                <a:solidFill>
                  <a:srgbClr val="888888"/>
                </a:solidFill>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116"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Section Header">
    <p:spTree>
      <p:nvGrpSpPr>
        <p:cNvPr id="1" name=""/>
        <p:cNvGrpSpPr/>
        <p:nvPr/>
      </p:nvGrpSpPr>
      <p:grpSpPr>
        <a:xfrm>
          <a:off x="0" y="0"/>
          <a:ext cx="0" cy="0"/>
          <a:chOff x="0" y="0"/>
          <a:chExt cx="0" cy="0"/>
        </a:xfrm>
      </p:grpSpPr>
      <p:sp>
        <p:nvSpPr>
          <p:cNvPr id="135" name="Title Placeholder 1"/>
          <p:cNvSpPr txBox="1"/>
          <p:nvPr/>
        </p:nvSpPr>
        <p:spPr>
          <a:xfrm>
            <a:off x="450609" y="1421904"/>
            <a:ext cx="8229601"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lvl1pPr>
              <a:lnSpc>
                <a:spcPts val="2400"/>
              </a:lnSpc>
              <a:defRPr sz="2400">
                <a:solidFill>
                  <a:srgbClr val="36434D"/>
                </a:solidFill>
                <a:latin typeface="Univers 65 Bold"/>
                <a:ea typeface="Univers 65 Bold"/>
                <a:cs typeface="Univers 65 Bold"/>
                <a:sym typeface="Univers 65 Bold"/>
              </a:defRPr>
            </a:lvl1pPr>
          </a:lstStyle>
          <a:p>
            <a:r>
              <a:t>Click to edit Master title style</a:t>
            </a:r>
          </a:p>
        </p:txBody>
      </p:sp>
      <p:sp>
        <p:nvSpPr>
          <p:cNvPr id="136" name="Title Placeholder 1"/>
          <p:cNvSpPr txBox="1"/>
          <p:nvPr/>
        </p:nvSpPr>
        <p:spPr>
          <a:xfrm>
            <a:off x="450609" y="2561293"/>
            <a:ext cx="8229601"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lvl1pPr>
              <a:lnSpc>
                <a:spcPts val="1800"/>
              </a:lnSpc>
              <a:defRPr>
                <a:solidFill>
                  <a:srgbClr val="36434D"/>
                </a:solidFill>
                <a:latin typeface="Univers 45 Light"/>
                <a:ea typeface="Univers 45 Light"/>
                <a:cs typeface="Univers 45 Light"/>
                <a:sym typeface="Univers 45 Light"/>
              </a:defRPr>
            </a:lvl1pPr>
          </a:lstStyle>
          <a:p>
            <a:r>
              <a:t>Click to edit Master title style</a:t>
            </a:r>
          </a:p>
        </p:txBody>
      </p:sp>
      <p:sp>
        <p:nvSpPr>
          <p:cNvPr id="137" name="Title Placeholder 1"/>
          <p:cNvSpPr txBox="1"/>
          <p:nvPr/>
        </p:nvSpPr>
        <p:spPr>
          <a:xfrm>
            <a:off x="467543" y="3006080"/>
            <a:ext cx="8229601"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lvl1pPr marL="177800" indent="-177800">
              <a:lnSpc>
                <a:spcPts val="1800"/>
              </a:lnSpc>
              <a:buClr>
                <a:srgbClr val="6FB72B"/>
              </a:buClr>
              <a:buSzPct val="100000"/>
              <a:buFont typeface="Arial"/>
              <a:buChar char="•"/>
              <a:defRPr>
                <a:solidFill>
                  <a:srgbClr val="36434D"/>
                </a:solidFill>
                <a:latin typeface="Univers 45 Light"/>
                <a:ea typeface="Univers 45 Light"/>
                <a:cs typeface="Univers 45 Light"/>
                <a:sym typeface="Univers 45 Light"/>
              </a:defRPr>
            </a:lvl1pPr>
          </a:lstStyle>
          <a:p>
            <a:r>
              <a:t>Click to edit Master title style</a:t>
            </a:r>
          </a:p>
        </p:txBody>
      </p:sp>
      <p:sp>
        <p:nvSpPr>
          <p:cNvPr id="138" name="Tekst tytułowy"/>
          <p:cNvSpPr txBox="1">
            <a:spLocks noGrp="1"/>
          </p:cNvSpPr>
          <p:nvPr>
            <p:ph type="title"/>
          </p:nvPr>
        </p:nvSpPr>
        <p:spPr>
          <a:xfrm>
            <a:off x="722312" y="4406900"/>
            <a:ext cx="7772401" cy="1362075"/>
          </a:xfrm>
          <a:prstGeom prst="rect">
            <a:avLst/>
          </a:prstGeom>
        </p:spPr>
        <p:txBody>
          <a:bodyPr anchor="t"/>
          <a:lstStyle>
            <a:lvl1pPr>
              <a:lnSpc>
                <a:spcPts val="1800"/>
              </a:lnSpc>
              <a:defRPr sz="4000" b="1" cap="all"/>
            </a:lvl1pPr>
          </a:lstStyle>
          <a:p>
            <a:r>
              <a:t>Tekst tytułowy</a:t>
            </a:r>
          </a:p>
        </p:txBody>
      </p:sp>
      <p:sp>
        <p:nvSpPr>
          <p:cNvPr id="139" name="Treść - poziom 1…"/>
          <p:cNvSpPr txBox="1">
            <a:spLocks noGrp="1"/>
          </p:cNvSpPr>
          <p:nvPr>
            <p:ph type="body" sz="quarter" idx="1"/>
          </p:nvPr>
        </p:nvSpPr>
        <p:spPr>
          <a:xfrm>
            <a:off x="722312" y="2906713"/>
            <a:ext cx="7772401" cy="1500188"/>
          </a:xfrm>
          <a:prstGeom prst="rect">
            <a:avLst/>
          </a:prstGeom>
        </p:spPr>
        <p:txBody>
          <a:bodyPr anchor="b"/>
          <a:lstStyle>
            <a:lvl1pPr marL="0" indent="0">
              <a:lnSpc>
                <a:spcPct val="100000"/>
              </a:lnSpc>
              <a:buClrTx/>
              <a:buSzTx/>
              <a:buNone/>
              <a:defRPr sz="2000">
                <a:solidFill>
                  <a:srgbClr val="888888"/>
                </a:solidFill>
                <a:latin typeface="+mj-lt"/>
                <a:ea typeface="+mj-ea"/>
                <a:cs typeface="+mj-cs"/>
                <a:sym typeface="Calibri"/>
              </a:defRPr>
            </a:lvl1pPr>
            <a:lvl2pPr marL="0" indent="457200">
              <a:lnSpc>
                <a:spcPct val="100000"/>
              </a:lnSpc>
              <a:buClrTx/>
              <a:buSzTx/>
              <a:buNone/>
              <a:defRPr sz="2000">
                <a:solidFill>
                  <a:srgbClr val="888888"/>
                </a:solidFill>
                <a:latin typeface="+mj-lt"/>
                <a:ea typeface="+mj-ea"/>
                <a:cs typeface="+mj-cs"/>
                <a:sym typeface="Calibri"/>
              </a:defRPr>
            </a:lvl2pPr>
            <a:lvl3pPr marL="0" indent="914400">
              <a:lnSpc>
                <a:spcPct val="100000"/>
              </a:lnSpc>
              <a:buClrTx/>
              <a:buSzTx/>
              <a:buNone/>
              <a:defRPr sz="2000">
                <a:solidFill>
                  <a:srgbClr val="888888"/>
                </a:solidFill>
                <a:latin typeface="+mj-lt"/>
                <a:ea typeface="+mj-ea"/>
                <a:cs typeface="+mj-cs"/>
                <a:sym typeface="Calibri"/>
              </a:defRPr>
            </a:lvl3pPr>
            <a:lvl4pPr marL="0" indent="1371600">
              <a:lnSpc>
                <a:spcPct val="100000"/>
              </a:lnSpc>
              <a:buClrTx/>
              <a:buSzTx/>
              <a:buNone/>
              <a:defRPr sz="2000">
                <a:solidFill>
                  <a:srgbClr val="888888"/>
                </a:solidFill>
                <a:latin typeface="+mj-lt"/>
                <a:ea typeface="+mj-ea"/>
                <a:cs typeface="+mj-cs"/>
                <a:sym typeface="Calibri"/>
              </a:defRPr>
            </a:lvl4pPr>
            <a:lvl5pPr marL="0" indent="1828800">
              <a:lnSpc>
                <a:spcPct val="100000"/>
              </a:lnSpc>
              <a:buClrTx/>
              <a:buSzTx/>
              <a:buNone/>
              <a:defRPr sz="2000">
                <a:solidFill>
                  <a:srgbClr val="888888"/>
                </a:solidFill>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140"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Two Content">
    <p:spTree>
      <p:nvGrpSpPr>
        <p:cNvPr id="1" name=""/>
        <p:cNvGrpSpPr/>
        <p:nvPr/>
      </p:nvGrpSpPr>
      <p:grpSpPr>
        <a:xfrm>
          <a:off x="0" y="0"/>
          <a:ext cx="0" cy="0"/>
          <a:chOff x="0" y="0"/>
          <a:chExt cx="0" cy="0"/>
        </a:xfrm>
      </p:grpSpPr>
      <p:sp>
        <p:nvSpPr>
          <p:cNvPr id="147" name="Title Placeholder 1"/>
          <p:cNvSpPr txBox="1"/>
          <p:nvPr/>
        </p:nvSpPr>
        <p:spPr>
          <a:xfrm>
            <a:off x="450609" y="1421904"/>
            <a:ext cx="8229601"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lvl1pPr>
              <a:lnSpc>
                <a:spcPts val="2400"/>
              </a:lnSpc>
              <a:defRPr sz="2400">
                <a:solidFill>
                  <a:srgbClr val="36434D"/>
                </a:solidFill>
                <a:latin typeface="Univers 65 Bold"/>
                <a:ea typeface="Univers 65 Bold"/>
                <a:cs typeface="Univers 65 Bold"/>
                <a:sym typeface="Univers 65 Bold"/>
              </a:defRPr>
            </a:lvl1pPr>
          </a:lstStyle>
          <a:p>
            <a:r>
              <a:t>Click to edit Master title style</a:t>
            </a:r>
          </a:p>
        </p:txBody>
      </p:sp>
      <p:sp>
        <p:nvSpPr>
          <p:cNvPr id="148" name="Title Placeholder 1"/>
          <p:cNvSpPr txBox="1"/>
          <p:nvPr/>
        </p:nvSpPr>
        <p:spPr>
          <a:xfrm>
            <a:off x="450609" y="2561293"/>
            <a:ext cx="8229601"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lvl1pPr>
              <a:lnSpc>
                <a:spcPts val="1800"/>
              </a:lnSpc>
              <a:defRPr>
                <a:solidFill>
                  <a:srgbClr val="36434D"/>
                </a:solidFill>
                <a:latin typeface="Univers 45 Light"/>
                <a:ea typeface="Univers 45 Light"/>
                <a:cs typeface="Univers 45 Light"/>
                <a:sym typeface="Univers 45 Light"/>
              </a:defRPr>
            </a:lvl1pPr>
          </a:lstStyle>
          <a:p>
            <a:r>
              <a:t>Click to edit Master title style</a:t>
            </a:r>
          </a:p>
        </p:txBody>
      </p:sp>
      <p:sp>
        <p:nvSpPr>
          <p:cNvPr id="149" name="Title Placeholder 1"/>
          <p:cNvSpPr txBox="1"/>
          <p:nvPr/>
        </p:nvSpPr>
        <p:spPr>
          <a:xfrm>
            <a:off x="467543" y="3006080"/>
            <a:ext cx="8229601"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lvl1pPr marL="177800" indent="-177800">
              <a:lnSpc>
                <a:spcPts val="1800"/>
              </a:lnSpc>
              <a:buClr>
                <a:srgbClr val="6FB72B"/>
              </a:buClr>
              <a:buSzPct val="100000"/>
              <a:buFont typeface="Arial"/>
              <a:buChar char="•"/>
              <a:defRPr>
                <a:solidFill>
                  <a:srgbClr val="36434D"/>
                </a:solidFill>
                <a:latin typeface="Univers 45 Light"/>
                <a:ea typeface="Univers 45 Light"/>
                <a:cs typeface="Univers 45 Light"/>
                <a:sym typeface="Univers 45 Light"/>
              </a:defRPr>
            </a:lvl1pPr>
          </a:lstStyle>
          <a:p>
            <a:r>
              <a:t>Click to edit Master title style</a:t>
            </a:r>
          </a:p>
        </p:txBody>
      </p:sp>
      <p:sp>
        <p:nvSpPr>
          <p:cNvPr id="150" name="Tekst tytułowy"/>
          <p:cNvSpPr txBox="1">
            <a:spLocks noGrp="1"/>
          </p:cNvSpPr>
          <p:nvPr>
            <p:ph type="title"/>
          </p:nvPr>
        </p:nvSpPr>
        <p:spPr>
          <a:prstGeom prst="rect">
            <a:avLst/>
          </a:prstGeom>
        </p:spPr>
        <p:txBody>
          <a:bodyPr/>
          <a:lstStyle>
            <a:lvl1pPr>
              <a:lnSpc>
                <a:spcPts val="1800"/>
              </a:lnSpc>
            </a:lvl1pPr>
          </a:lstStyle>
          <a:p>
            <a:r>
              <a:t>Tekst tytułowy</a:t>
            </a:r>
          </a:p>
        </p:txBody>
      </p:sp>
      <p:sp>
        <p:nvSpPr>
          <p:cNvPr id="151" name="Treść - poziom 1…"/>
          <p:cNvSpPr txBox="1">
            <a:spLocks noGrp="1"/>
          </p:cNvSpPr>
          <p:nvPr>
            <p:ph type="body" sz="half" idx="1"/>
          </p:nvPr>
        </p:nvSpPr>
        <p:spPr>
          <a:xfrm>
            <a:off x="457200" y="1600200"/>
            <a:ext cx="4038600" cy="4525963"/>
          </a:xfrm>
          <a:prstGeom prst="rect">
            <a:avLst/>
          </a:prstGeom>
        </p:spPr>
        <p:txBody>
          <a:bodyPr/>
          <a:lstStyle>
            <a:lvl1pPr>
              <a:lnSpc>
                <a:spcPct val="100000"/>
              </a:lnSpc>
              <a:spcBef>
                <a:spcPts val="600"/>
              </a:spcBef>
              <a:buClrTx/>
              <a:buSzTx/>
              <a:buNone/>
              <a:defRPr sz="2800">
                <a:latin typeface="+mj-lt"/>
                <a:ea typeface="+mj-ea"/>
                <a:cs typeface="+mj-cs"/>
                <a:sym typeface="Calibri"/>
              </a:defRPr>
            </a:lvl1pPr>
            <a:lvl2pPr marL="342900" indent="114300">
              <a:lnSpc>
                <a:spcPct val="100000"/>
              </a:lnSpc>
              <a:spcBef>
                <a:spcPts val="600"/>
              </a:spcBef>
              <a:buClrTx/>
              <a:buSzTx/>
              <a:buNone/>
              <a:defRPr sz="2800">
                <a:latin typeface="+mj-lt"/>
                <a:ea typeface="+mj-ea"/>
                <a:cs typeface="+mj-cs"/>
                <a:sym typeface="Calibri"/>
              </a:defRPr>
            </a:lvl2pPr>
            <a:lvl3pPr marL="342900" indent="571500">
              <a:lnSpc>
                <a:spcPct val="100000"/>
              </a:lnSpc>
              <a:spcBef>
                <a:spcPts val="600"/>
              </a:spcBef>
              <a:buClrTx/>
              <a:buSzTx/>
              <a:buNone/>
              <a:defRPr sz="2800">
                <a:latin typeface="+mj-lt"/>
                <a:ea typeface="+mj-ea"/>
                <a:cs typeface="+mj-cs"/>
                <a:sym typeface="Calibri"/>
              </a:defRPr>
            </a:lvl3pPr>
            <a:lvl4pPr marL="342900" indent="1028700">
              <a:lnSpc>
                <a:spcPct val="100000"/>
              </a:lnSpc>
              <a:spcBef>
                <a:spcPts val="600"/>
              </a:spcBef>
              <a:buClrTx/>
              <a:buSzTx/>
              <a:buNone/>
              <a:defRPr sz="2800">
                <a:latin typeface="+mj-lt"/>
                <a:ea typeface="+mj-ea"/>
                <a:cs typeface="+mj-cs"/>
                <a:sym typeface="Calibri"/>
              </a:defRPr>
            </a:lvl4pPr>
            <a:lvl5pPr marL="342900" indent="1485900">
              <a:lnSpc>
                <a:spcPct val="100000"/>
              </a:lnSpc>
              <a:spcBef>
                <a:spcPts val="600"/>
              </a:spcBef>
              <a:buClrTx/>
              <a:buSzTx/>
              <a:buNone/>
              <a:defRPr sz="2800">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152"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Comparison">
    <p:spTree>
      <p:nvGrpSpPr>
        <p:cNvPr id="1" name=""/>
        <p:cNvGrpSpPr/>
        <p:nvPr/>
      </p:nvGrpSpPr>
      <p:grpSpPr>
        <a:xfrm>
          <a:off x="0" y="0"/>
          <a:ext cx="0" cy="0"/>
          <a:chOff x="0" y="0"/>
          <a:chExt cx="0" cy="0"/>
        </a:xfrm>
      </p:grpSpPr>
      <p:sp>
        <p:nvSpPr>
          <p:cNvPr id="159" name="Title Placeholder 1"/>
          <p:cNvSpPr txBox="1"/>
          <p:nvPr/>
        </p:nvSpPr>
        <p:spPr>
          <a:xfrm>
            <a:off x="450609" y="1421904"/>
            <a:ext cx="8229601"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lvl1pPr>
              <a:lnSpc>
                <a:spcPts val="2400"/>
              </a:lnSpc>
              <a:defRPr sz="2400">
                <a:solidFill>
                  <a:srgbClr val="36434D"/>
                </a:solidFill>
                <a:latin typeface="Univers 65 Bold"/>
                <a:ea typeface="Univers 65 Bold"/>
                <a:cs typeface="Univers 65 Bold"/>
                <a:sym typeface="Univers 65 Bold"/>
              </a:defRPr>
            </a:lvl1pPr>
          </a:lstStyle>
          <a:p>
            <a:r>
              <a:t>Click to edit Master title style</a:t>
            </a:r>
          </a:p>
        </p:txBody>
      </p:sp>
      <p:sp>
        <p:nvSpPr>
          <p:cNvPr id="160" name="Title Placeholder 1"/>
          <p:cNvSpPr txBox="1"/>
          <p:nvPr/>
        </p:nvSpPr>
        <p:spPr>
          <a:xfrm>
            <a:off x="450609" y="2561293"/>
            <a:ext cx="8229601"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lvl1pPr>
              <a:lnSpc>
                <a:spcPts val="1800"/>
              </a:lnSpc>
              <a:defRPr>
                <a:solidFill>
                  <a:srgbClr val="36434D"/>
                </a:solidFill>
                <a:latin typeface="Univers 45 Light"/>
                <a:ea typeface="Univers 45 Light"/>
                <a:cs typeface="Univers 45 Light"/>
                <a:sym typeface="Univers 45 Light"/>
              </a:defRPr>
            </a:lvl1pPr>
          </a:lstStyle>
          <a:p>
            <a:r>
              <a:t>Click to edit Master title style</a:t>
            </a:r>
          </a:p>
        </p:txBody>
      </p:sp>
      <p:sp>
        <p:nvSpPr>
          <p:cNvPr id="161" name="Title Placeholder 1"/>
          <p:cNvSpPr txBox="1"/>
          <p:nvPr/>
        </p:nvSpPr>
        <p:spPr>
          <a:xfrm>
            <a:off x="467543" y="3006080"/>
            <a:ext cx="8229601"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lvl1pPr marL="177800" indent="-177800">
              <a:lnSpc>
                <a:spcPts val="1800"/>
              </a:lnSpc>
              <a:buClr>
                <a:srgbClr val="6FB72B"/>
              </a:buClr>
              <a:buSzPct val="100000"/>
              <a:buFont typeface="Arial"/>
              <a:buChar char="•"/>
              <a:defRPr>
                <a:solidFill>
                  <a:srgbClr val="36434D"/>
                </a:solidFill>
                <a:latin typeface="Univers 45 Light"/>
                <a:ea typeface="Univers 45 Light"/>
                <a:cs typeface="Univers 45 Light"/>
                <a:sym typeface="Univers 45 Light"/>
              </a:defRPr>
            </a:lvl1pPr>
          </a:lstStyle>
          <a:p>
            <a:r>
              <a:t>Click to edit Master title style</a:t>
            </a:r>
          </a:p>
        </p:txBody>
      </p:sp>
      <p:sp>
        <p:nvSpPr>
          <p:cNvPr id="162" name="Tekst tytułowy"/>
          <p:cNvSpPr txBox="1">
            <a:spLocks noGrp="1"/>
          </p:cNvSpPr>
          <p:nvPr>
            <p:ph type="title"/>
          </p:nvPr>
        </p:nvSpPr>
        <p:spPr>
          <a:prstGeom prst="rect">
            <a:avLst/>
          </a:prstGeom>
        </p:spPr>
        <p:txBody>
          <a:bodyPr/>
          <a:lstStyle>
            <a:lvl1pPr>
              <a:lnSpc>
                <a:spcPts val="1800"/>
              </a:lnSpc>
            </a:lvl1pPr>
          </a:lstStyle>
          <a:p>
            <a:r>
              <a:t>Tekst tytułowy</a:t>
            </a:r>
          </a:p>
        </p:txBody>
      </p:sp>
      <p:sp>
        <p:nvSpPr>
          <p:cNvPr id="163" name="Treść - poziom 1…"/>
          <p:cNvSpPr txBox="1">
            <a:spLocks noGrp="1"/>
          </p:cNvSpPr>
          <p:nvPr>
            <p:ph type="body" sz="quarter" idx="1"/>
          </p:nvPr>
        </p:nvSpPr>
        <p:spPr>
          <a:xfrm>
            <a:off x="457200" y="1535112"/>
            <a:ext cx="4040188" cy="639763"/>
          </a:xfrm>
          <a:prstGeom prst="rect">
            <a:avLst/>
          </a:prstGeom>
        </p:spPr>
        <p:txBody>
          <a:bodyPr anchor="b"/>
          <a:lstStyle>
            <a:lvl1pPr marL="0" indent="0">
              <a:lnSpc>
                <a:spcPct val="100000"/>
              </a:lnSpc>
              <a:spcBef>
                <a:spcPts val="500"/>
              </a:spcBef>
              <a:buClrTx/>
              <a:buSzTx/>
              <a:buNone/>
              <a:defRPr sz="2400" b="1">
                <a:latin typeface="+mj-lt"/>
                <a:ea typeface="+mj-ea"/>
                <a:cs typeface="+mj-cs"/>
                <a:sym typeface="Calibri"/>
              </a:defRPr>
            </a:lvl1pPr>
            <a:lvl2pPr marL="0" indent="457200">
              <a:lnSpc>
                <a:spcPct val="100000"/>
              </a:lnSpc>
              <a:spcBef>
                <a:spcPts val="500"/>
              </a:spcBef>
              <a:buClrTx/>
              <a:buSzTx/>
              <a:buNone/>
              <a:defRPr sz="2400" b="1">
                <a:latin typeface="+mj-lt"/>
                <a:ea typeface="+mj-ea"/>
                <a:cs typeface="+mj-cs"/>
                <a:sym typeface="Calibri"/>
              </a:defRPr>
            </a:lvl2pPr>
            <a:lvl3pPr marL="0" indent="914400">
              <a:lnSpc>
                <a:spcPct val="100000"/>
              </a:lnSpc>
              <a:spcBef>
                <a:spcPts val="500"/>
              </a:spcBef>
              <a:buClrTx/>
              <a:buSzTx/>
              <a:buNone/>
              <a:defRPr sz="2400" b="1">
                <a:latin typeface="+mj-lt"/>
                <a:ea typeface="+mj-ea"/>
                <a:cs typeface="+mj-cs"/>
                <a:sym typeface="Calibri"/>
              </a:defRPr>
            </a:lvl3pPr>
            <a:lvl4pPr marL="0" indent="1371600">
              <a:lnSpc>
                <a:spcPct val="100000"/>
              </a:lnSpc>
              <a:spcBef>
                <a:spcPts val="500"/>
              </a:spcBef>
              <a:buClrTx/>
              <a:buSzTx/>
              <a:buNone/>
              <a:defRPr sz="2400" b="1">
                <a:latin typeface="+mj-lt"/>
                <a:ea typeface="+mj-ea"/>
                <a:cs typeface="+mj-cs"/>
                <a:sym typeface="Calibri"/>
              </a:defRPr>
            </a:lvl4pPr>
            <a:lvl5pPr marL="0" indent="1828800">
              <a:lnSpc>
                <a:spcPct val="100000"/>
              </a:lnSpc>
              <a:spcBef>
                <a:spcPts val="500"/>
              </a:spcBef>
              <a:buClrTx/>
              <a:buSzTx/>
              <a:buNone/>
              <a:defRPr sz="2400" b="1">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164" name="Text Placeholder 4"/>
          <p:cNvSpPr>
            <a:spLocks noGrp="1"/>
          </p:cNvSpPr>
          <p:nvPr>
            <p:ph type="body" sz="quarter" idx="13"/>
          </p:nvPr>
        </p:nvSpPr>
        <p:spPr>
          <a:xfrm>
            <a:off x="4645025" y="1535112"/>
            <a:ext cx="4041775" cy="639763"/>
          </a:xfrm>
          <a:prstGeom prst="rect">
            <a:avLst/>
          </a:prstGeom>
        </p:spPr>
        <p:txBody>
          <a:bodyPr anchor="b"/>
          <a:lstStyle/>
          <a:p>
            <a:pPr marL="0" indent="0">
              <a:lnSpc>
                <a:spcPct val="100000"/>
              </a:lnSpc>
              <a:spcBef>
                <a:spcPts val="500"/>
              </a:spcBef>
              <a:buClrTx/>
              <a:buSzTx/>
              <a:buNone/>
              <a:defRPr sz="2400" b="1">
                <a:latin typeface="+mj-lt"/>
                <a:ea typeface="+mj-ea"/>
                <a:cs typeface="+mj-cs"/>
                <a:sym typeface="Calibri"/>
              </a:defRPr>
            </a:pPr>
            <a:endParaRPr/>
          </a:p>
        </p:txBody>
      </p:sp>
      <p:sp>
        <p:nvSpPr>
          <p:cNvPr id="165"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sp>
        <p:nvSpPr>
          <p:cNvPr id="172" name="Title Placeholder 1"/>
          <p:cNvSpPr txBox="1"/>
          <p:nvPr/>
        </p:nvSpPr>
        <p:spPr>
          <a:xfrm>
            <a:off x="450609" y="1421904"/>
            <a:ext cx="8229601"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lvl1pPr>
              <a:lnSpc>
                <a:spcPts val="2400"/>
              </a:lnSpc>
              <a:defRPr sz="2400">
                <a:solidFill>
                  <a:srgbClr val="36434D"/>
                </a:solidFill>
                <a:latin typeface="Univers 65 Bold"/>
                <a:ea typeface="Univers 65 Bold"/>
                <a:cs typeface="Univers 65 Bold"/>
                <a:sym typeface="Univers 65 Bold"/>
              </a:defRPr>
            </a:lvl1pPr>
          </a:lstStyle>
          <a:p>
            <a:r>
              <a:t>Click to edit Master title style</a:t>
            </a:r>
          </a:p>
        </p:txBody>
      </p:sp>
      <p:sp>
        <p:nvSpPr>
          <p:cNvPr id="173" name="Title Placeholder 1"/>
          <p:cNvSpPr txBox="1"/>
          <p:nvPr/>
        </p:nvSpPr>
        <p:spPr>
          <a:xfrm>
            <a:off x="450609" y="2561293"/>
            <a:ext cx="8229601"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lvl1pPr>
              <a:lnSpc>
                <a:spcPts val="1800"/>
              </a:lnSpc>
              <a:defRPr>
                <a:solidFill>
                  <a:srgbClr val="36434D"/>
                </a:solidFill>
                <a:latin typeface="Univers 45 Light"/>
                <a:ea typeface="Univers 45 Light"/>
                <a:cs typeface="Univers 45 Light"/>
                <a:sym typeface="Univers 45 Light"/>
              </a:defRPr>
            </a:lvl1pPr>
          </a:lstStyle>
          <a:p>
            <a:r>
              <a:t>Click to edit Master title style</a:t>
            </a:r>
          </a:p>
        </p:txBody>
      </p:sp>
      <p:sp>
        <p:nvSpPr>
          <p:cNvPr id="174" name="Title Placeholder 1"/>
          <p:cNvSpPr txBox="1"/>
          <p:nvPr/>
        </p:nvSpPr>
        <p:spPr>
          <a:xfrm>
            <a:off x="467543" y="3006080"/>
            <a:ext cx="8229601"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lvl1pPr marL="177800" indent="-177800">
              <a:lnSpc>
                <a:spcPts val="1800"/>
              </a:lnSpc>
              <a:buClr>
                <a:srgbClr val="6FB72B"/>
              </a:buClr>
              <a:buSzPct val="100000"/>
              <a:buFont typeface="Arial"/>
              <a:buChar char="•"/>
              <a:defRPr>
                <a:solidFill>
                  <a:srgbClr val="36434D"/>
                </a:solidFill>
                <a:latin typeface="Univers 45 Light"/>
                <a:ea typeface="Univers 45 Light"/>
                <a:cs typeface="Univers 45 Light"/>
                <a:sym typeface="Univers 45 Light"/>
              </a:defRPr>
            </a:lvl1pPr>
          </a:lstStyle>
          <a:p>
            <a:r>
              <a:t>Click to edit Master title style</a:t>
            </a:r>
          </a:p>
        </p:txBody>
      </p:sp>
      <p:sp>
        <p:nvSpPr>
          <p:cNvPr id="175" name="Tekst tytułowy"/>
          <p:cNvSpPr txBox="1">
            <a:spLocks noGrp="1"/>
          </p:cNvSpPr>
          <p:nvPr>
            <p:ph type="title"/>
          </p:nvPr>
        </p:nvSpPr>
        <p:spPr>
          <a:prstGeom prst="rect">
            <a:avLst/>
          </a:prstGeom>
        </p:spPr>
        <p:txBody>
          <a:bodyPr/>
          <a:lstStyle>
            <a:lvl1pPr>
              <a:lnSpc>
                <a:spcPts val="1800"/>
              </a:lnSpc>
            </a:lvl1pPr>
          </a:lstStyle>
          <a:p>
            <a:r>
              <a:t>Tekst tytułowy</a:t>
            </a:r>
          </a:p>
        </p:txBody>
      </p:sp>
      <p:sp>
        <p:nvSpPr>
          <p:cNvPr id="176"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183" name="Title Placeholder 1"/>
          <p:cNvSpPr txBox="1"/>
          <p:nvPr/>
        </p:nvSpPr>
        <p:spPr>
          <a:xfrm>
            <a:off x="450609" y="1421904"/>
            <a:ext cx="8229601"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lvl1pPr>
              <a:lnSpc>
                <a:spcPts val="2400"/>
              </a:lnSpc>
              <a:defRPr sz="2400">
                <a:solidFill>
                  <a:srgbClr val="36434D"/>
                </a:solidFill>
                <a:latin typeface="Univers 65 Bold"/>
                <a:ea typeface="Univers 65 Bold"/>
                <a:cs typeface="Univers 65 Bold"/>
                <a:sym typeface="Univers 65 Bold"/>
              </a:defRPr>
            </a:lvl1pPr>
          </a:lstStyle>
          <a:p>
            <a:r>
              <a:t>Click to edit Master title style</a:t>
            </a:r>
          </a:p>
        </p:txBody>
      </p:sp>
      <p:sp>
        <p:nvSpPr>
          <p:cNvPr id="184" name="Title Placeholder 1"/>
          <p:cNvSpPr txBox="1"/>
          <p:nvPr/>
        </p:nvSpPr>
        <p:spPr>
          <a:xfrm>
            <a:off x="450609" y="2561293"/>
            <a:ext cx="8229601"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lvl1pPr>
              <a:lnSpc>
                <a:spcPts val="1800"/>
              </a:lnSpc>
              <a:defRPr>
                <a:solidFill>
                  <a:srgbClr val="36434D"/>
                </a:solidFill>
                <a:latin typeface="Univers 45 Light"/>
                <a:ea typeface="Univers 45 Light"/>
                <a:cs typeface="Univers 45 Light"/>
                <a:sym typeface="Univers 45 Light"/>
              </a:defRPr>
            </a:lvl1pPr>
          </a:lstStyle>
          <a:p>
            <a:r>
              <a:t>Click to edit Master title style</a:t>
            </a:r>
          </a:p>
        </p:txBody>
      </p:sp>
      <p:sp>
        <p:nvSpPr>
          <p:cNvPr id="185" name="Title Placeholder 1"/>
          <p:cNvSpPr txBox="1"/>
          <p:nvPr/>
        </p:nvSpPr>
        <p:spPr>
          <a:xfrm>
            <a:off x="467543" y="3006080"/>
            <a:ext cx="8229601"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lvl1pPr marL="177800" indent="-177800">
              <a:lnSpc>
                <a:spcPts val="1800"/>
              </a:lnSpc>
              <a:buClr>
                <a:srgbClr val="6FB72B"/>
              </a:buClr>
              <a:buSzPct val="100000"/>
              <a:buFont typeface="Arial"/>
              <a:buChar char="•"/>
              <a:defRPr>
                <a:solidFill>
                  <a:srgbClr val="36434D"/>
                </a:solidFill>
                <a:latin typeface="Univers 45 Light"/>
                <a:ea typeface="Univers 45 Light"/>
                <a:cs typeface="Univers 45 Light"/>
                <a:sym typeface="Univers 45 Light"/>
              </a:defRPr>
            </a:lvl1pPr>
          </a:lstStyle>
          <a:p>
            <a:r>
              <a:t>Click to edit Master title style</a:t>
            </a:r>
          </a:p>
        </p:txBody>
      </p:sp>
      <p:sp>
        <p:nvSpPr>
          <p:cNvPr id="186"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cSld name="Content with Caption">
    <p:spTree>
      <p:nvGrpSpPr>
        <p:cNvPr id="1" name=""/>
        <p:cNvGrpSpPr/>
        <p:nvPr/>
      </p:nvGrpSpPr>
      <p:grpSpPr>
        <a:xfrm>
          <a:off x="0" y="0"/>
          <a:ext cx="0" cy="0"/>
          <a:chOff x="0" y="0"/>
          <a:chExt cx="0" cy="0"/>
        </a:xfrm>
      </p:grpSpPr>
      <p:sp>
        <p:nvSpPr>
          <p:cNvPr id="193" name="Title Placeholder 1"/>
          <p:cNvSpPr txBox="1"/>
          <p:nvPr/>
        </p:nvSpPr>
        <p:spPr>
          <a:xfrm>
            <a:off x="450609" y="1421904"/>
            <a:ext cx="8229601"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lvl1pPr>
              <a:lnSpc>
                <a:spcPts val="2400"/>
              </a:lnSpc>
              <a:defRPr sz="2400">
                <a:solidFill>
                  <a:srgbClr val="36434D"/>
                </a:solidFill>
                <a:latin typeface="Univers 65 Bold"/>
                <a:ea typeface="Univers 65 Bold"/>
                <a:cs typeface="Univers 65 Bold"/>
                <a:sym typeface="Univers 65 Bold"/>
              </a:defRPr>
            </a:lvl1pPr>
          </a:lstStyle>
          <a:p>
            <a:r>
              <a:t>Click to edit Master title style</a:t>
            </a:r>
          </a:p>
        </p:txBody>
      </p:sp>
      <p:sp>
        <p:nvSpPr>
          <p:cNvPr id="194" name="Title Placeholder 1"/>
          <p:cNvSpPr txBox="1"/>
          <p:nvPr/>
        </p:nvSpPr>
        <p:spPr>
          <a:xfrm>
            <a:off x="450609" y="2561293"/>
            <a:ext cx="8229601"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lvl1pPr>
              <a:lnSpc>
                <a:spcPts val="1800"/>
              </a:lnSpc>
              <a:defRPr>
                <a:solidFill>
                  <a:srgbClr val="36434D"/>
                </a:solidFill>
                <a:latin typeface="Univers 45 Light"/>
                <a:ea typeface="Univers 45 Light"/>
                <a:cs typeface="Univers 45 Light"/>
                <a:sym typeface="Univers 45 Light"/>
              </a:defRPr>
            </a:lvl1pPr>
          </a:lstStyle>
          <a:p>
            <a:r>
              <a:t>Click to edit Master title style</a:t>
            </a:r>
          </a:p>
        </p:txBody>
      </p:sp>
      <p:sp>
        <p:nvSpPr>
          <p:cNvPr id="195" name="Title Placeholder 1"/>
          <p:cNvSpPr txBox="1"/>
          <p:nvPr/>
        </p:nvSpPr>
        <p:spPr>
          <a:xfrm>
            <a:off x="467543" y="3006080"/>
            <a:ext cx="8229601"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lvl1pPr marL="177800" indent="-177800">
              <a:lnSpc>
                <a:spcPts val="1800"/>
              </a:lnSpc>
              <a:buClr>
                <a:srgbClr val="6FB72B"/>
              </a:buClr>
              <a:buSzPct val="100000"/>
              <a:buFont typeface="Arial"/>
              <a:buChar char="•"/>
              <a:defRPr>
                <a:solidFill>
                  <a:srgbClr val="36434D"/>
                </a:solidFill>
                <a:latin typeface="Univers 45 Light"/>
                <a:ea typeface="Univers 45 Light"/>
                <a:cs typeface="Univers 45 Light"/>
                <a:sym typeface="Univers 45 Light"/>
              </a:defRPr>
            </a:lvl1pPr>
          </a:lstStyle>
          <a:p>
            <a:r>
              <a:t>Click to edit Master title style</a:t>
            </a:r>
          </a:p>
        </p:txBody>
      </p:sp>
      <p:sp>
        <p:nvSpPr>
          <p:cNvPr id="196" name="Tekst tytułowy"/>
          <p:cNvSpPr txBox="1">
            <a:spLocks noGrp="1"/>
          </p:cNvSpPr>
          <p:nvPr>
            <p:ph type="title"/>
          </p:nvPr>
        </p:nvSpPr>
        <p:spPr>
          <a:xfrm>
            <a:off x="457200" y="273050"/>
            <a:ext cx="3008314" cy="1162050"/>
          </a:xfrm>
          <a:prstGeom prst="rect">
            <a:avLst/>
          </a:prstGeom>
        </p:spPr>
        <p:txBody>
          <a:bodyPr anchor="b"/>
          <a:lstStyle>
            <a:lvl1pPr>
              <a:lnSpc>
                <a:spcPts val="1800"/>
              </a:lnSpc>
              <a:defRPr sz="2000" b="1"/>
            </a:lvl1pPr>
          </a:lstStyle>
          <a:p>
            <a:r>
              <a:t>Tekst tytułowy</a:t>
            </a:r>
          </a:p>
        </p:txBody>
      </p:sp>
      <p:sp>
        <p:nvSpPr>
          <p:cNvPr id="197" name="Treść - poziom 1…"/>
          <p:cNvSpPr txBox="1">
            <a:spLocks noGrp="1"/>
          </p:cNvSpPr>
          <p:nvPr>
            <p:ph type="body" idx="1"/>
          </p:nvPr>
        </p:nvSpPr>
        <p:spPr>
          <a:xfrm>
            <a:off x="3575050" y="273050"/>
            <a:ext cx="5111750" cy="5853113"/>
          </a:xfrm>
          <a:prstGeom prst="rect">
            <a:avLst/>
          </a:prstGeom>
        </p:spPr>
        <p:txBody>
          <a:bodyPr/>
          <a:lstStyle>
            <a:lvl1pPr>
              <a:lnSpc>
                <a:spcPct val="100000"/>
              </a:lnSpc>
              <a:spcBef>
                <a:spcPts val="700"/>
              </a:spcBef>
              <a:buClrTx/>
              <a:buSzTx/>
              <a:buNone/>
              <a:defRPr sz="3200">
                <a:latin typeface="+mj-lt"/>
                <a:ea typeface="+mj-ea"/>
                <a:cs typeface="+mj-cs"/>
                <a:sym typeface="Calibri"/>
              </a:defRPr>
            </a:lvl1pPr>
            <a:lvl2pPr marL="342900" indent="114300">
              <a:lnSpc>
                <a:spcPct val="100000"/>
              </a:lnSpc>
              <a:spcBef>
                <a:spcPts val="700"/>
              </a:spcBef>
              <a:buClrTx/>
              <a:buSzTx/>
              <a:buNone/>
              <a:defRPr sz="3200">
                <a:latin typeface="+mj-lt"/>
                <a:ea typeface="+mj-ea"/>
                <a:cs typeface="+mj-cs"/>
                <a:sym typeface="Calibri"/>
              </a:defRPr>
            </a:lvl2pPr>
            <a:lvl3pPr marL="342900" indent="571500">
              <a:lnSpc>
                <a:spcPct val="100000"/>
              </a:lnSpc>
              <a:spcBef>
                <a:spcPts val="700"/>
              </a:spcBef>
              <a:buClrTx/>
              <a:buSzTx/>
              <a:buNone/>
              <a:defRPr sz="3200">
                <a:latin typeface="+mj-lt"/>
                <a:ea typeface="+mj-ea"/>
                <a:cs typeface="+mj-cs"/>
                <a:sym typeface="Calibri"/>
              </a:defRPr>
            </a:lvl3pPr>
            <a:lvl4pPr marL="342900" indent="1028700">
              <a:lnSpc>
                <a:spcPct val="100000"/>
              </a:lnSpc>
              <a:spcBef>
                <a:spcPts val="700"/>
              </a:spcBef>
              <a:buClrTx/>
              <a:buSzTx/>
              <a:buNone/>
              <a:defRPr sz="3200">
                <a:latin typeface="+mj-lt"/>
                <a:ea typeface="+mj-ea"/>
                <a:cs typeface="+mj-cs"/>
                <a:sym typeface="Calibri"/>
              </a:defRPr>
            </a:lvl4pPr>
            <a:lvl5pPr marL="342900" indent="1485900">
              <a:lnSpc>
                <a:spcPct val="100000"/>
              </a:lnSpc>
              <a:spcBef>
                <a:spcPts val="700"/>
              </a:spcBef>
              <a:buClrTx/>
              <a:buSzTx/>
              <a:buNone/>
              <a:defRPr sz="3200">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198" name="Text Placeholder 3"/>
          <p:cNvSpPr>
            <a:spLocks noGrp="1"/>
          </p:cNvSpPr>
          <p:nvPr>
            <p:ph type="body" sz="half" idx="13"/>
          </p:nvPr>
        </p:nvSpPr>
        <p:spPr>
          <a:xfrm>
            <a:off x="457199" y="1435100"/>
            <a:ext cx="3008315" cy="4691063"/>
          </a:xfrm>
          <a:prstGeom prst="rect">
            <a:avLst/>
          </a:prstGeom>
        </p:spPr>
        <p:txBody>
          <a:bodyPr/>
          <a:lstStyle/>
          <a:p>
            <a:pPr marL="0" indent="0">
              <a:lnSpc>
                <a:spcPct val="100000"/>
              </a:lnSpc>
              <a:spcBef>
                <a:spcPts val="300"/>
              </a:spcBef>
              <a:buClrTx/>
              <a:buSzTx/>
              <a:buNone/>
              <a:defRPr sz="1400">
                <a:latin typeface="+mj-lt"/>
                <a:ea typeface="+mj-ea"/>
                <a:cs typeface="+mj-cs"/>
                <a:sym typeface="Calibri"/>
              </a:defRPr>
            </a:pPr>
            <a:endParaRPr/>
          </a:p>
        </p:txBody>
      </p:sp>
      <p:sp>
        <p:nvSpPr>
          <p:cNvPr id="199"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x">
  <p:cSld name="Picture with Caption">
    <p:spTree>
      <p:nvGrpSpPr>
        <p:cNvPr id="1" name=""/>
        <p:cNvGrpSpPr/>
        <p:nvPr/>
      </p:nvGrpSpPr>
      <p:grpSpPr>
        <a:xfrm>
          <a:off x="0" y="0"/>
          <a:ext cx="0" cy="0"/>
          <a:chOff x="0" y="0"/>
          <a:chExt cx="0" cy="0"/>
        </a:xfrm>
      </p:grpSpPr>
      <p:sp>
        <p:nvSpPr>
          <p:cNvPr id="206" name="Title Placeholder 1"/>
          <p:cNvSpPr txBox="1"/>
          <p:nvPr/>
        </p:nvSpPr>
        <p:spPr>
          <a:xfrm>
            <a:off x="450609" y="1421904"/>
            <a:ext cx="8229601"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lvl1pPr>
              <a:lnSpc>
                <a:spcPts val="2400"/>
              </a:lnSpc>
              <a:defRPr sz="2400">
                <a:solidFill>
                  <a:srgbClr val="36434D"/>
                </a:solidFill>
                <a:latin typeface="Univers 65 Bold"/>
                <a:ea typeface="Univers 65 Bold"/>
                <a:cs typeface="Univers 65 Bold"/>
                <a:sym typeface="Univers 65 Bold"/>
              </a:defRPr>
            </a:lvl1pPr>
          </a:lstStyle>
          <a:p>
            <a:r>
              <a:t>Click to edit Master title style</a:t>
            </a:r>
          </a:p>
        </p:txBody>
      </p:sp>
      <p:sp>
        <p:nvSpPr>
          <p:cNvPr id="207" name="Title Placeholder 1"/>
          <p:cNvSpPr txBox="1"/>
          <p:nvPr/>
        </p:nvSpPr>
        <p:spPr>
          <a:xfrm>
            <a:off x="450609" y="2561293"/>
            <a:ext cx="8229601"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lvl1pPr>
              <a:lnSpc>
                <a:spcPts val="1800"/>
              </a:lnSpc>
              <a:defRPr>
                <a:solidFill>
                  <a:srgbClr val="36434D"/>
                </a:solidFill>
                <a:latin typeface="Univers 45 Light"/>
                <a:ea typeface="Univers 45 Light"/>
                <a:cs typeface="Univers 45 Light"/>
                <a:sym typeface="Univers 45 Light"/>
              </a:defRPr>
            </a:lvl1pPr>
          </a:lstStyle>
          <a:p>
            <a:r>
              <a:t>Click to edit Master title style</a:t>
            </a:r>
          </a:p>
        </p:txBody>
      </p:sp>
      <p:sp>
        <p:nvSpPr>
          <p:cNvPr id="208" name="Title Placeholder 1"/>
          <p:cNvSpPr txBox="1"/>
          <p:nvPr/>
        </p:nvSpPr>
        <p:spPr>
          <a:xfrm>
            <a:off x="467543" y="3006080"/>
            <a:ext cx="8229601"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lvl1pPr marL="177800" indent="-177800">
              <a:lnSpc>
                <a:spcPts val="1800"/>
              </a:lnSpc>
              <a:buClr>
                <a:srgbClr val="6FB72B"/>
              </a:buClr>
              <a:buSzPct val="100000"/>
              <a:buFont typeface="Arial"/>
              <a:buChar char="•"/>
              <a:defRPr>
                <a:solidFill>
                  <a:srgbClr val="36434D"/>
                </a:solidFill>
                <a:latin typeface="Univers 45 Light"/>
                <a:ea typeface="Univers 45 Light"/>
                <a:cs typeface="Univers 45 Light"/>
                <a:sym typeface="Univers 45 Light"/>
              </a:defRPr>
            </a:lvl1pPr>
          </a:lstStyle>
          <a:p>
            <a:r>
              <a:t>Click to edit Master title style</a:t>
            </a:r>
          </a:p>
        </p:txBody>
      </p:sp>
      <p:sp>
        <p:nvSpPr>
          <p:cNvPr id="209" name="Tekst tytułowy"/>
          <p:cNvSpPr txBox="1">
            <a:spLocks noGrp="1"/>
          </p:cNvSpPr>
          <p:nvPr>
            <p:ph type="title"/>
          </p:nvPr>
        </p:nvSpPr>
        <p:spPr>
          <a:xfrm>
            <a:off x="1792288" y="4800600"/>
            <a:ext cx="5486401" cy="566738"/>
          </a:xfrm>
          <a:prstGeom prst="rect">
            <a:avLst/>
          </a:prstGeom>
        </p:spPr>
        <p:txBody>
          <a:bodyPr anchor="b"/>
          <a:lstStyle>
            <a:lvl1pPr>
              <a:lnSpc>
                <a:spcPts val="1800"/>
              </a:lnSpc>
              <a:defRPr sz="2000" b="1"/>
            </a:lvl1pPr>
          </a:lstStyle>
          <a:p>
            <a:r>
              <a:t>Tekst tytułowy</a:t>
            </a:r>
          </a:p>
        </p:txBody>
      </p:sp>
      <p:sp>
        <p:nvSpPr>
          <p:cNvPr id="210" name="Picture Placeholder 2"/>
          <p:cNvSpPr>
            <a:spLocks noGrp="1"/>
          </p:cNvSpPr>
          <p:nvPr>
            <p:ph type="pic" sz="half" idx="13"/>
          </p:nvPr>
        </p:nvSpPr>
        <p:spPr>
          <a:xfrm>
            <a:off x="1792288" y="612775"/>
            <a:ext cx="5486401" cy="4114800"/>
          </a:xfrm>
          <a:prstGeom prst="rect">
            <a:avLst/>
          </a:prstGeom>
        </p:spPr>
        <p:txBody>
          <a:bodyPr lIns="91439" rIns="91439">
            <a:noAutofit/>
          </a:bodyPr>
          <a:lstStyle/>
          <a:p>
            <a:endParaRPr/>
          </a:p>
        </p:txBody>
      </p:sp>
      <p:sp>
        <p:nvSpPr>
          <p:cNvPr id="211" name="Treść - poziom 1…"/>
          <p:cNvSpPr txBox="1">
            <a:spLocks noGrp="1"/>
          </p:cNvSpPr>
          <p:nvPr>
            <p:ph type="body" sz="quarter" idx="1"/>
          </p:nvPr>
        </p:nvSpPr>
        <p:spPr>
          <a:xfrm>
            <a:off x="1792288" y="5367337"/>
            <a:ext cx="5486401" cy="804863"/>
          </a:xfrm>
          <a:prstGeom prst="rect">
            <a:avLst/>
          </a:prstGeom>
        </p:spPr>
        <p:txBody>
          <a:bodyPr/>
          <a:lstStyle>
            <a:lvl1pPr marL="0" indent="0">
              <a:lnSpc>
                <a:spcPct val="100000"/>
              </a:lnSpc>
              <a:spcBef>
                <a:spcPts val="300"/>
              </a:spcBef>
              <a:buClrTx/>
              <a:buSzTx/>
              <a:buNone/>
              <a:defRPr sz="1400">
                <a:latin typeface="+mj-lt"/>
                <a:ea typeface="+mj-ea"/>
                <a:cs typeface="+mj-cs"/>
                <a:sym typeface="Calibri"/>
              </a:defRPr>
            </a:lvl1pPr>
            <a:lvl2pPr marL="0" indent="457200">
              <a:lnSpc>
                <a:spcPct val="100000"/>
              </a:lnSpc>
              <a:spcBef>
                <a:spcPts val="300"/>
              </a:spcBef>
              <a:buClrTx/>
              <a:buSzTx/>
              <a:buNone/>
              <a:defRPr sz="1400">
                <a:latin typeface="+mj-lt"/>
                <a:ea typeface="+mj-ea"/>
                <a:cs typeface="+mj-cs"/>
                <a:sym typeface="Calibri"/>
              </a:defRPr>
            </a:lvl2pPr>
            <a:lvl3pPr marL="0" indent="914400">
              <a:lnSpc>
                <a:spcPct val="100000"/>
              </a:lnSpc>
              <a:spcBef>
                <a:spcPts val="300"/>
              </a:spcBef>
              <a:buClrTx/>
              <a:buSzTx/>
              <a:buNone/>
              <a:defRPr sz="1400">
                <a:latin typeface="+mj-lt"/>
                <a:ea typeface="+mj-ea"/>
                <a:cs typeface="+mj-cs"/>
                <a:sym typeface="Calibri"/>
              </a:defRPr>
            </a:lvl3pPr>
            <a:lvl4pPr marL="0" indent="1371600">
              <a:lnSpc>
                <a:spcPct val="100000"/>
              </a:lnSpc>
              <a:spcBef>
                <a:spcPts val="300"/>
              </a:spcBef>
              <a:buClrTx/>
              <a:buSzTx/>
              <a:buNone/>
              <a:defRPr sz="1400">
                <a:latin typeface="+mj-lt"/>
                <a:ea typeface="+mj-ea"/>
                <a:cs typeface="+mj-cs"/>
                <a:sym typeface="Calibri"/>
              </a:defRPr>
            </a:lvl4pPr>
            <a:lvl5pPr marL="0" indent="1828800">
              <a:lnSpc>
                <a:spcPct val="100000"/>
              </a:lnSpc>
              <a:spcBef>
                <a:spcPts val="300"/>
              </a:spcBef>
              <a:buClrTx/>
              <a:buSzTx/>
              <a:buNone/>
              <a:defRPr sz="1400">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212"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x">
  <p:cSld name="Title and Vertical Text">
    <p:spTree>
      <p:nvGrpSpPr>
        <p:cNvPr id="1" name=""/>
        <p:cNvGrpSpPr/>
        <p:nvPr/>
      </p:nvGrpSpPr>
      <p:grpSpPr>
        <a:xfrm>
          <a:off x="0" y="0"/>
          <a:ext cx="0" cy="0"/>
          <a:chOff x="0" y="0"/>
          <a:chExt cx="0" cy="0"/>
        </a:xfrm>
      </p:grpSpPr>
      <p:sp>
        <p:nvSpPr>
          <p:cNvPr id="219" name="Title Placeholder 1"/>
          <p:cNvSpPr txBox="1"/>
          <p:nvPr/>
        </p:nvSpPr>
        <p:spPr>
          <a:xfrm>
            <a:off x="450609" y="1421904"/>
            <a:ext cx="8229601"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lvl1pPr>
              <a:lnSpc>
                <a:spcPts val="2400"/>
              </a:lnSpc>
              <a:defRPr sz="2400">
                <a:solidFill>
                  <a:srgbClr val="36434D"/>
                </a:solidFill>
                <a:latin typeface="Univers 65 Bold"/>
                <a:ea typeface="Univers 65 Bold"/>
                <a:cs typeface="Univers 65 Bold"/>
                <a:sym typeface="Univers 65 Bold"/>
              </a:defRPr>
            </a:lvl1pPr>
          </a:lstStyle>
          <a:p>
            <a:r>
              <a:t>Click to edit Master title style</a:t>
            </a:r>
          </a:p>
        </p:txBody>
      </p:sp>
      <p:sp>
        <p:nvSpPr>
          <p:cNvPr id="220" name="Title Placeholder 1"/>
          <p:cNvSpPr txBox="1"/>
          <p:nvPr/>
        </p:nvSpPr>
        <p:spPr>
          <a:xfrm>
            <a:off x="450609" y="2561293"/>
            <a:ext cx="8229601"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lvl1pPr>
              <a:lnSpc>
                <a:spcPts val="1800"/>
              </a:lnSpc>
              <a:defRPr>
                <a:solidFill>
                  <a:srgbClr val="36434D"/>
                </a:solidFill>
                <a:latin typeface="Univers 45 Light"/>
                <a:ea typeface="Univers 45 Light"/>
                <a:cs typeface="Univers 45 Light"/>
                <a:sym typeface="Univers 45 Light"/>
              </a:defRPr>
            </a:lvl1pPr>
          </a:lstStyle>
          <a:p>
            <a:r>
              <a:t>Click to edit Master title style</a:t>
            </a:r>
          </a:p>
        </p:txBody>
      </p:sp>
      <p:sp>
        <p:nvSpPr>
          <p:cNvPr id="221" name="Title Placeholder 1"/>
          <p:cNvSpPr txBox="1"/>
          <p:nvPr/>
        </p:nvSpPr>
        <p:spPr>
          <a:xfrm>
            <a:off x="467543" y="3006080"/>
            <a:ext cx="8229601"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lvl1pPr marL="177800" indent="-177800">
              <a:lnSpc>
                <a:spcPts val="1800"/>
              </a:lnSpc>
              <a:buClr>
                <a:srgbClr val="6FB72B"/>
              </a:buClr>
              <a:buSzPct val="100000"/>
              <a:buFont typeface="Arial"/>
              <a:buChar char="•"/>
              <a:defRPr>
                <a:solidFill>
                  <a:srgbClr val="36434D"/>
                </a:solidFill>
                <a:latin typeface="Univers 45 Light"/>
                <a:ea typeface="Univers 45 Light"/>
                <a:cs typeface="Univers 45 Light"/>
                <a:sym typeface="Univers 45 Light"/>
              </a:defRPr>
            </a:lvl1pPr>
          </a:lstStyle>
          <a:p>
            <a:r>
              <a:t>Click to edit Master title style</a:t>
            </a:r>
          </a:p>
        </p:txBody>
      </p:sp>
      <p:sp>
        <p:nvSpPr>
          <p:cNvPr id="222" name="Tekst tytułowy"/>
          <p:cNvSpPr txBox="1">
            <a:spLocks noGrp="1"/>
          </p:cNvSpPr>
          <p:nvPr>
            <p:ph type="title"/>
          </p:nvPr>
        </p:nvSpPr>
        <p:spPr>
          <a:prstGeom prst="rect">
            <a:avLst/>
          </a:prstGeom>
        </p:spPr>
        <p:txBody>
          <a:bodyPr/>
          <a:lstStyle>
            <a:lvl1pPr>
              <a:lnSpc>
                <a:spcPts val="1800"/>
              </a:lnSpc>
            </a:lvl1pPr>
          </a:lstStyle>
          <a:p>
            <a:r>
              <a:t>Tekst tytułowy</a:t>
            </a:r>
          </a:p>
        </p:txBody>
      </p:sp>
      <p:sp>
        <p:nvSpPr>
          <p:cNvPr id="223" name="Treść - poziom 1…"/>
          <p:cNvSpPr txBox="1">
            <a:spLocks noGrp="1"/>
          </p:cNvSpPr>
          <p:nvPr>
            <p:ph type="body" idx="1"/>
          </p:nvPr>
        </p:nvSpPr>
        <p:spPr>
          <a:prstGeom prst="rect">
            <a:avLst/>
          </a:prstGeom>
        </p:spPr>
        <p:txBody>
          <a:bodyPr/>
          <a:lstStyle>
            <a:lvl1pPr>
              <a:lnSpc>
                <a:spcPct val="100000"/>
              </a:lnSpc>
              <a:spcBef>
                <a:spcPts val="700"/>
              </a:spcBef>
              <a:buClrTx/>
              <a:buSzTx/>
              <a:buNone/>
              <a:defRPr sz="3200">
                <a:latin typeface="+mj-lt"/>
                <a:ea typeface="+mj-ea"/>
                <a:cs typeface="+mj-cs"/>
                <a:sym typeface="Calibri"/>
              </a:defRPr>
            </a:lvl1pPr>
            <a:lvl2pPr marL="342900" indent="114300">
              <a:lnSpc>
                <a:spcPct val="100000"/>
              </a:lnSpc>
              <a:spcBef>
                <a:spcPts val="700"/>
              </a:spcBef>
              <a:buClrTx/>
              <a:buSzTx/>
              <a:buNone/>
              <a:defRPr sz="3200">
                <a:latin typeface="+mj-lt"/>
                <a:ea typeface="+mj-ea"/>
                <a:cs typeface="+mj-cs"/>
                <a:sym typeface="Calibri"/>
              </a:defRPr>
            </a:lvl2pPr>
            <a:lvl3pPr marL="342900" indent="571500">
              <a:lnSpc>
                <a:spcPct val="100000"/>
              </a:lnSpc>
              <a:spcBef>
                <a:spcPts val="700"/>
              </a:spcBef>
              <a:buClrTx/>
              <a:buSzTx/>
              <a:buNone/>
              <a:defRPr sz="3200">
                <a:latin typeface="+mj-lt"/>
                <a:ea typeface="+mj-ea"/>
                <a:cs typeface="+mj-cs"/>
                <a:sym typeface="Calibri"/>
              </a:defRPr>
            </a:lvl3pPr>
            <a:lvl4pPr marL="342900" indent="1028700">
              <a:lnSpc>
                <a:spcPct val="100000"/>
              </a:lnSpc>
              <a:spcBef>
                <a:spcPts val="700"/>
              </a:spcBef>
              <a:buClrTx/>
              <a:buSzTx/>
              <a:buNone/>
              <a:defRPr sz="3200">
                <a:latin typeface="+mj-lt"/>
                <a:ea typeface="+mj-ea"/>
                <a:cs typeface="+mj-cs"/>
                <a:sym typeface="Calibri"/>
              </a:defRPr>
            </a:lvl4pPr>
            <a:lvl5pPr marL="342900" indent="1485900">
              <a:lnSpc>
                <a:spcPct val="100000"/>
              </a:lnSpc>
              <a:spcBef>
                <a:spcPts val="700"/>
              </a:spcBef>
              <a:buClrTx/>
              <a:buSzTx/>
              <a:buNone/>
              <a:defRPr sz="3200">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224"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30" name="Tekst tytułowy"/>
          <p:cNvSpPr txBox="1">
            <a:spLocks noGrp="1"/>
          </p:cNvSpPr>
          <p:nvPr>
            <p:ph type="title"/>
          </p:nvPr>
        </p:nvSpPr>
        <p:spPr>
          <a:xfrm>
            <a:off x="722312" y="4406900"/>
            <a:ext cx="7772401" cy="1362075"/>
          </a:xfrm>
          <a:prstGeom prst="rect">
            <a:avLst/>
          </a:prstGeom>
        </p:spPr>
        <p:txBody>
          <a:bodyPr anchor="t"/>
          <a:lstStyle>
            <a:lvl1pPr>
              <a:defRPr sz="4000" b="1" cap="all"/>
            </a:lvl1pPr>
          </a:lstStyle>
          <a:p>
            <a:r>
              <a:t>Tekst tytułowy</a:t>
            </a:r>
          </a:p>
        </p:txBody>
      </p:sp>
      <p:sp>
        <p:nvSpPr>
          <p:cNvPr id="31" name="Treść - poziom 1…"/>
          <p:cNvSpPr txBox="1">
            <a:spLocks noGrp="1"/>
          </p:cNvSpPr>
          <p:nvPr>
            <p:ph type="body" sz="quarter" idx="1"/>
          </p:nvPr>
        </p:nvSpPr>
        <p:spPr>
          <a:xfrm>
            <a:off x="722312" y="2906713"/>
            <a:ext cx="7772401" cy="1500188"/>
          </a:xfrm>
          <a:prstGeom prst="rect">
            <a:avLst/>
          </a:prstGeom>
        </p:spPr>
        <p:txBody>
          <a:bodyPr anchor="b"/>
          <a:lstStyle>
            <a:lvl1pPr marL="0" indent="0">
              <a:buClrTx/>
              <a:buSzTx/>
              <a:buNone/>
              <a:defRPr sz="2000">
                <a:solidFill>
                  <a:srgbClr val="888888"/>
                </a:solidFill>
              </a:defRPr>
            </a:lvl1pPr>
            <a:lvl2pPr marL="0" indent="457200">
              <a:buClrTx/>
              <a:buSzTx/>
              <a:buNone/>
              <a:defRPr sz="2000">
                <a:solidFill>
                  <a:srgbClr val="888888"/>
                </a:solidFill>
              </a:defRPr>
            </a:lvl2pPr>
            <a:lvl3pPr marL="0" indent="914400">
              <a:buClrTx/>
              <a:buSzTx/>
              <a:buNone/>
              <a:defRPr sz="2000">
                <a:solidFill>
                  <a:srgbClr val="888888"/>
                </a:solidFill>
              </a:defRPr>
            </a:lvl3pPr>
            <a:lvl4pPr marL="0" indent="1371600">
              <a:buClrTx/>
              <a:buSzTx/>
              <a:buNone/>
              <a:defRPr sz="2000">
                <a:solidFill>
                  <a:srgbClr val="888888"/>
                </a:solidFill>
              </a:defRPr>
            </a:lvl4pPr>
            <a:lvl5pPr marL="0" indent="1828800">
              <a:buClrTx/>
              <a:buSzTx/>
              <a:buNone/>
              <a:defRPr sz="2000">
                <a:solidFill>
                  <a:srgbClr val="888888"/>
                </a:solidFill>
              </a:defRPr>
            </a:lvl5pPr>
          </a:lstStyle>
          <a:p>
            <a:r>
              <a:t>Treść - poziom 1</a:t>
            </a:r>
          </a:p>
          <a:p>
            <a:pPr lvl="1"/>
            <a:r>
              <a:t>Treść - poziom 2</a:t>
            </a:r>
          </a:p>
          <a:p>
            <a:pPr lvl="2"/>
            <a:r>
              <a:t>Treść - poziom 3</a:t>
            </a:r>
          </a:p>
          <a:p>
            <a:pPr lvl="3"/>
            <a:r>
              <a:t>Treść - poziom 4</a:t>
            </a:r>
          </a:p>
          <a:p>
            <a:pPr lvl="4"/>
            <a:r>
              <a:t>Treść - poziom 5</a:t>
            </a:r>
          </a:p>
        </p:txBody>
      </p:sp>
      <p:sp>
        <p:nvSpPr>
          <p:cNvPr id="32"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x">
  <p:cSld name="Vertical Title and Text">
    <p:spTree>
      <p:nvGrpSpPr>
        <p:cNvPr id="1" name=""/>
        <p:cNvGrpSpPr/>
        <p:nvPr/>
      </p:nvGrpSpPr>
      <p:grpSpPr>
        <a:xfrm>
          <a:off x="0" y="0"/>
          <a:ext cx="0" cy="0"/>
          <a:chOff x="0" y="0"/>
          <a:chExt cx="0" cy="0"/>
        </a:xfrm>
      </p:grpSpPr>
      <p:sp>
        <p:nvSpPr>
          <p:cNvPr id="231" name="Title Placeholder 1"/>
          <p:cNvSpPr txBox="1"/>
          <p:nvPr/>
        </p:nvSpPr>
        <p:spPr>
          <a:xfrm>
            <a:off x="450609" y="1421904"/>
            <a:ext cx="8229601"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lvl1pPr>
              <a:lnSpc>
                <a:spcPts val="2400"/>
              </a:lnSpc>
              <a:defRPr sz="2400">
                <a:solidFill>
                  <a:srgbClr val="36434D"/>
                </a:solidFill>
                <a:latin typeface="Univers 65 Bold"/>
                <a:ea typeface="Univers 65 Bold"/>
                <a:cs typeface="Univers 65 Bold"/>
                <a:sym typeface="Univers 65 Bold"/>
              </a:defRPr>
            </a:lvl1pPr>
          </a:lstStyle>
          <a:p>
            <a:r>
              <a:t>Click to edit Master title style</a:t>
            </a:r>
          </a:p>
        </p:txBody>
      </p:sp>
      <p:sp>
        <p:nvSpPr>
          <p:cNvPr id="232" name="Title Placeholder 1"/>
          <p:cNvSpPr txBox="1"/>
          <p:nvPr/>
        </p:nvSpPr>
        <p:spPr>
          <a:xfrm>
            <a:off x="450609" y="2561293"/>
            <a:ext cx="8229601"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lvl1pPr>
              <a:lnSpc>
                <a:spcPts val="1800"/>
              </a:lnSpc>
              <a:defRPr>
                <a:solidFill>
                  <a:srgbClr val="36434D"/>
                </a:solidFill>
                <a:latin typeface="Univers 45 Light"/>
                <a:ea typeface="Univers 45 Light"/>
                <a:cs typeface="Univers 45 Light"/>
                <a:sym typeface="Univers 45 Light"/>
              </a:defRPr>
            </a:lvl1pPr>
          </a:lstStyle>
          <a:p>
            <a:r>
              <a:t>Click to edit Master title style</a:t>
            </a:r>
          </a:p>
        </p:txBody>
      </p:sp>
      <p:sp>
        <p:nvSpPr>
          <p:cNvPr id="233" name="Title Placeholder 1"/>
          <p:cNvSpPr txBox="1"/>
          <p:nvPr/>
        </p:nvSpPr>
        <p:spPr>
          <a:xfrm>
            <a:off x="467543" y="3006080"/>
            <a:ext cx="8229601"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lvl1pPr marL="177800" indent="-177800">
              <a:lnSpc>
                <a:spcPts val="1800"/>
              </a:lnSpc>
              <a:buClr>
                <a:srgbClr val="6FB72B"/>
              </a:buClr>
              <a:buSzPct val="100000"/>
              <a:buFont typeface="Arial"/>
              <a:buChar char="•"/>
              <a:defRPr>
                <a:solidFill>
                  <a:srgbClr val="36434D"/>
                </a:solidFill>
                <a:latin typeface="Univers 45 Light"/>
                <a:ea typeface="Univers 45 Light"/>
                <a:cs typeface="Univers 45 Light"/>
                <a:sym typeface="Univers 45 Light"/>
              </a:defRPr>
            </a:lvl1pPr>
          </a:lstStyle>
          <a:p>
            <a:r>
              <a:t>Click to edit Master title style</a:t>
            </a:r>
          </a:p>
        </p:txBody>
      </p:sp>
      <p:sp>
        <p:nvSpPr>
          <p:cNvPr id="234" name="Tekst tytułowy"/>
          <p:cNvSpPr txBox="1">
            <a:spLocks noGrp="1"/>
          </p:cNvSpPr>
          <p:nvPr>
            <p:ph type="title"/>
          </p:nvPr>
        </p:nvSpPr>
        <p:spPr>
          <a:xfrm>
            <a:off x="6629400" y="274638"/>
            <a:ext cx="2057400" cy="5851526"/>
          </a:xfrm>
          <a:prstGeom prst="rect">
            <a:avLst/>
          </a:prstGeom>
        </p:spPr>
        <p:txBody>
          <a:bodyPr/>
          <a:lstStyle>
            <a:lvl1pPr>
              <a:lnSpc>
                <a:spcPts val="1800"/>
              </a:lnSpc>
            </a:lvl1pPr>
          </a:lstStyle>
          <a:p>
            <a:r>
              <a:t>Tekst tytułowy</a:t>
            </a:r>
          </a:p>
        </p:txBody>
      </p:sp>
      <p:sp>
        <p:nvSpPr>
          <p:cNvPr id="235" name="Treść - poziom 1…"/>
          <p:cNvSpPr txBox="1">
            <a:spLocks noGrp="1"/>
          </p:cNvSpPr>
          <p:nvPr>
            <p:ph type="body" idx="1"/>
          </p:nvPr>
        </p:nvSpPr>
        <p:spPr>
          <a:xfrm>
            <a:off x="457200" y="274638"/>
            <a:ext cx="6019800" cy="5851526"/>
          </a:xfrm>
          <a:prstGeom prst="rect">
            <a:avLst/>
          </a:prstGeom>
        </p:spPr>
        <p:txBody>
          <a:bodyPr/>
          <a:lstStyle>
            <a:lvl1pPr>
              <a:lnSpc>
                <a:spcPct val="100000"/>
              </a:lnSpc>
              <a:spcBef>
                <a:spcPts val="700"/>
              </a:spcBef>
              <a:buClrTx/>
              <a:buSzTx/>
              <a:buNone/>
              <a:defRPr sz="3200">
                <a:latin typeface="+mj-lt"/>
                <a:ea typeface="+mj-ea"/>
                <a:cs typeface="+mj-cs"/>
                <a:sym typeface="Calibri"/>
              </a:defRPr>
            </a:lvl1pPr>
            <a:lvl2pPr marL="342900" indent="114300">
              <a:lnSpc>
                <a:spcPct val="100000"/>
              </a:lnSpc>
              <a:spcBef>
                <a:spcPts val="700"/>
              </a:spcBef>
              <a:buClrTx/>
              <a:buSzTx/>
              <a:buNone/>
              <a:defRPr sz="3200">
                <a:latin typeface="+mj-lt"/>
                <a:ea typeface="+mj-ea"/>
                <a:cs typeface="+mj-cs"/>
                <a:sym typeface="Calibri"/>
              </a:defRPr>
            </a:lvl2pPr>
            <a:lvl3pPr marL="342900" indent="571500">
              <a:lnSpc>
                <a:spcPct val="100000"/>
              </a:lnSpc>
              <a:spcBef>
                <a:spcPts val="700"/>
              </a:spcBef>
              <a:buClrTx/>
              <a:buSzTx/>
              <a:buNone/>
              <a:defRPr sz="3200">
                <a:latin typeface="+mj-lt"/>
                <a:ea typeface="+mj-ea"/>
                <a:cs typeface="+mj-cs"/>
                <a:sym typeface="Calibri"/>
              </a:defRPr>
            </a:lvl3pPr>
            <a:lvl4pPr marL="342900" indent="1028700">
              <a:lnSpc>
                <a:spcPct val="100000"/>
              </a:lnSpc>
              <a:spcBef>
                <a:spcPts val="700"/>
              </a:spcBef>
              <a:buClrTx/>
              <a:buSzTx/>
              <a:buNone/>
              <a:defRPr sz="3200">
                <a:latin typeface="+mj-lt"/>
                <a:ea typeface="+mj-ea"/>
                <a:cs typeface="+mj-cs"/>
                <a:sym typeface="Calibri"/>
              </a:defRPr>
            </a:lvl4pPr>
            <a:lvl5pPr marL="342900" indent="1485900">
              <a:lnSpc>
                <a:spcPct val="100000"/>
              </a:lnSpc>
              <a:spcBef>
                <a:spcPts val="700"/>
              </a:spcBef>
              <a:buClrTx/>
              <a:buSzTx/>
              <a:buNone/>
              <a:defRPr sz="3200">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236"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x">
  <p:cSld name="Title Slide">
    <p:bg>
      <p:bgPr>
        <a:solidFill>
          <a:srgbClr val="6FB72B"/>
        </a:solidFill>
        <a:effectLst/>
      </p:bgPr>
    </p:bg>
    <p:spTree>
      <p:nvGrpSpPr>
        <p:cNvPr id="1" name=""/>
        <p:cNvGrpSpPr/>
        <p:nvPr/>
      </p:nvGrpSpPr>
      <p:grpSpPr>
        <a:xfrm>
          <a:off x="0" y="0"/>
          <a:ext cx="0" cy="0"/>
          <a:chOff x="0" y="0"/>
          <a:chExt cx="0" cy="0"/>
        </a:xfrm>
      </p:grpSpPr>
      <p:sp>
        <p:nvSpPr>
          <p:cNvPr id="243" name="Tekst tytułowy"/>
          <p:cNvSpPr txBox="1">
            <a:spLocks noGrp="1"/>
          </p:cNvSpPr>
          <p:nvPr>
            <p:ph type="title"/>
          </p:nvPr>
        </p:nvSpPr>
        <p:spPr>
          <a:xfrm>
            <a:off x="685800" y="2130425"/>
            <a:ext cx="7772400" cy="1470025"/>
          </a:xfrm>
          <a:prstGeom prst="rect">
            <a:avLst/>
          </a:prstGeom>
        </p:spPr>
        <p:txBody>
          <a:bodyPr anchor="t"/>
          <a:lstStyle>
            <a:lvl1pPr algn="ctr">
              <a:lnSpc>
                <a:spcPct val="100000"/>
              </a:lnSpc>
              <a:defRPr sz="4400">
                <a:solidFill>
                  <a:srgbClr val="000000"/>
                </a:solidFill>
                <a:latin typeface="+mj-lt"/>
                <a:ea typeface="+mj-ea"/>
                <a:cs typeface="+mj-cs"/>
                <a:sym typeface="Calibri"/>
              </a:defRPr>
            </a:lvl1pPr>
          </a:lstStyle>
          <a:p>
            <a:r>
              <a:t>Tekst tytułowy</a:t>
            </a:r>
          </a:p>
        </p:txBody>
      </p:sp>
      <p:sp>
        <p:nvSpPr>
          <p:cNvPr id="244" name="Treść - poziom 1…"/>
          <p:cNvSpPr txBox="1">
            <a:spLocks noGrp="1"/>
          </p:cNvSpPr>
          <p:nvPr>
            <p:ph type="body" sz="quarter" idx="1"/>
          </p:nvPr>
        </p:nvSpPr>
        <p:spPr>
          <a:xfrm>
            <a:off x="1371600" y="3886200"/>
            <a:ext cx="6400800" cy="1752600"/>
          </a:xfrm>
          <a:prstGeom prst="rect">
            <a:avLst/>
          </a:prstGeom>
        </p:spPr>
        <p:txBody>
          <a:bodyPr/>
          <a:lstStyle>
            <a:lvl1pPr marL="0" indent="0" algn="ctr">
              <a:lnSpc>
                <a:spcPct val="100000"/>
              </a:lnSpc>
              <a:spcBef>
                <a:spcPts val="700"/>
              </a:spcBef>
              <a:buClrTx/>
              <a:buSzTx/>
              <a:buNone/>
              <a:defRPr sz="3200">
                <a:solidFill>
                  <a:srgbClr val="888888"/>
                </a:solidFill>
                <a:latin typeface="+mj-lt"/>
                <a:ea typeface="+mj-ea"/>
                <a:cs typeface="+mj-cs"/>
                <a:sym typeface="Calibri"/>
              </a:defRPr>
            </a:lvl1pPr>
            <a:lvl2pPr marL="0" indent="457200" algn="ctr">
              <a:lnSpc>
                <a:spcPct val="100000"/>
              </a:lnSpc>
              <a:spcBef>
                <a:spcPts val="700"/>
              </a:spcBef>
              <a:buClrTx/>
              <a:buSzTx/>
              <a:buNone/>
              <a:defRPr sz="3200">
                <a:solidFill>
                  <a:srgbClr val="888888"/>
                </a:solidFill>
                <a:latin typeface="+mj-lt"/>
                <a:ea typeface="+mj-ea"/>
                <a:cs typeface="+mj-cs"/>
                <a:sym typeface="Calibri"/>
              </a:defRPr>
            </a:lvl2pPr>
            <a:lvl3pPr marL="0" indent="914400" algn="ctr">
              <a:lnSpc>
                <a:spcPct val="100000"/>
              </a:lnSpc>
              <a:spcBef>
                <a:spcPts val="700"/>
              </a:spcBef>
              <a:buClrTx/>
              <a:buSzTx/>
              <a:buNone/>
              <a:defRPr sz="3200">
                <a:solidFill>
                  <a:srgbClr val="888888"/>
                </a:solidFill>
                <a:latin typeface="+mj-lt"/>
                <a:ea typeface="+mj-ea"/>
                <a:cs typeface="+mj-cs"/>
                <a:sym typeface="Calibri"/>
              </a:defRPr>
            </a:lvl3pPr>
            <a:lvl4pPr marL="0" indent="1371600" algn="ctr">
              <a:lnSpc>
                <a:spcPct val="100000"/>
              </a:lnSpc>
              <a:spcBef>
                <a:spcPts val="700"/>
              </a:spcBef>
              <a:buClrTx/>
              <a:buSzTx/>
              <a:buNone/>
              <a:defRPr sz="3200">
                <a:solidFill>
                  <a:srgbClr val="888888"/>
                </a:solidFill>
                <a:latin typeface="+mj-lt"/>
                <a:ea typeface="+mj-ea"/>
                <a:cs typeface="+mj-cs"/>
                <a:sym typeface="Calibri"/>
              </a:defRPr>
            </a:lvl4pPr>
            <a:lvl5pPr marL="0" indent="1828800" algn="ctr">
              <a:lnSpc>
                <a:spcPct val="100000"/>
              </a:lnSpc>
              <a:spcBef>
                <a:spcPts val="700"/>
              </a:spcBef>
              <a:buClrTx/>
              <a:buSzTx/>
              <a:buNone/>
              <a:defRPr sz="3200">
                <a:solidFill>
                  <a:srgbClr val="888888"/>
                </a:solidFill>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245"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x">
  <p:cSld name="Title and Content">
    <p:bg>
      <p:bgPr>
        <a:solidFill>
          <a:srgbClr val="6FB72B"/>
        </a:solidFill>
        <a:effectLst/>
      </p:bgPr>
    </p:bg>
    <p:spTree>
      <p:nvGrpSpPr>
        <p:cNvPr id="1" name=""/>
        <p:cNvGrpSpPr/>
        <p:nvPr/>
      </p:nvGrpSpPr>
      <p:grpSpPr>
        <a:xfrm>
          <a:off x="0" y="0"/>
          <a:ext cx="0" cy="0"/>
          <a:chOff x="0" y="0"/>
          <a:chExt cx="0" cy="0"/>
        </a:xfrm>
      </p:grpSpPr>
      <p:sp>
        <p:nvSpPr>
          <p:cNvPr id="252" name="Tekst tytułowy"/>
          <p:cNvSpPr txBox="1">
            <a:spLocks noGrp="1"/>
          </p:cNvSpPr>
          <p:nvPr>
            <p:ph type="title"/>
          </p:nvPr>
        </p:nvSpPr>
        <p:spPr>
          <a:prstGeom prst="rect">
            <a:avLst/>
          </a:prstGeom>
        </p:spPr>
        <p:txBody>
          <a:bodyPr anchor="t"/>
          <a:lstStyle>
            <a:lvl1pPr algn="ctr">
              <a:lnSpc>
                <a:spcPct val="100000"/>
              </a:lnSpc>
              <a:defRPr sz="4400">
                <a:solidFill>
                  <a:srgbClr val="000000"/>
                </a:solidFill>
                <a:latin typeface="+mj-lt"/>
                <a:ea typeface="+mj-ea"/>
                <a:cs typeface="+mj-cs"/>
                <a:sym typeface="Calibri"/>
              </a:defRPr>
            </a:lvl1pPr>
          </a:lstStyle>
          <a:p>
            <a:r>
              <a:t>Tekst tytułowy</a:t>
            </a:r>
          </a:p>
        </p:txBody>
      </p:sp>
      <p:sp>
        <p:nvSpPr>
          <p:cNvPr id="253" name="Treść - poziom 1…"/>
          <p:cNvSpPr txBox="1">
            <a:spLocks noGrp="1"/>
          </p:cNvSpPr>
          <p:nvPr>
            <p:ph type="body" idx="1"/>
          </p:nvPr>
        </p:nvSpPr>
        <p:spPr>
          <a:prstGeom prst="rect">
            <a:avLst/>
          </a:prstGeom>
        </p:spPr>
        <p:txBody>
          <a:bodyPr/>
          <a:lstStyle>
            <a:lvl1pPr>
              <a:lnSpc>
                <a:spcPct val="100000"/>
              </a:lnSpc>
              <a:spcBef>
                <a:spcPts val="700"/>
              </a:spcBef>
              <a:buClrTx/>
              <a:buFont typeface="Arial"/>
              <a:buChar char="•"/>
              <a:defRPr sz="3200">
                <a:latin typeface="+mj-lt"/>
                <a:ea typeface="+mj-ea"/>
                <a:cs typeface="+mj-cs"/>
                <a:sym typeface="Calibri"/>
              </a:defRPr>
            </a:lvl1pPr>
            <a:lvl2pPr marL="783771" indent="-326571">
              <a:lnSpc>
                <a:spcPct val="100000"/>
              </a:lnSpc>
              <a:spcBef>
                <a:spcPts val="700"/>
              </a:spcBef>
              <a:buClrTx/>
              <a:buFont typeface="Arial"/>
              <a:buChar char="–"/>
              <a:defRPr sz="3200">
                <a:latin typeface="+mj-lt"/>
                <a:ea typeface="+mj-ea"/>
                <a:cs typeface="+mj-cs"/>
                <a:sym typeface="Calibri"/>
              </a:defRPr>
            </a:lvl2pPr>
            <a:lvl3pPr marL="1219200" indent="-304800">
              <a:lnSpc>
                <a:spcPct val="100000"/>
              </a:lnSpc>
              <a:spcBef>
                <a:spcPts val="700"/>
              </a:spcBef>
              <a:buClrTx/>
              <a:buFont typeface="Arial"/>
              <a:buChar char="•"/>
              <a:defRPr sz="3200">
                <a:latin typeface="+mj-lt"/>
                <a:ea typeface="+mj-ea"/>
                <a:cs typeface="+mj-cs"/>
                <a:sym typeface="Calibri"/>
              </a:defRPr>
            </a:lvl3pPr>
            <a:lvl4pPr marL="1737360" indent="-365760">
              <a:lnSpc>
                <a:spcPct val="100000"/>
              </a:lnSpc>
              <a:spcBef>
                <a:spcPts val="700"/>
              </a:spcBef>
              <a:buClrTx/>
              <a:buFont typeface="Arial"/>
              <a:buChar char="–"/>
              <a:defRPr sz="3200">
                <a:latin typeface="+mj-lt"/>
                <a:ea typeface="+mj-ea"/>
                <a:cs typeface="+mj-cs"/>
                <a:sym typeface="Calibri"/>
              </a:defRPr>
            </a:lvl4pPr>
            <a:lvl5pPr marL="2194560" indent="-365760">
              <a:lnSpc>
                <a:spcPct val="100000"/>
              </a:lnSpc>
              <a:spcBef>
                <a:spcPts val="700"/>
              </a:spcBef>
              <a:buClrTx/>
              <a:buFont typeface="Arial"/>
              <a:buChar char="»"/>
              <a:defRPr sz="3200">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254"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x">
  <p:cSld name="Section Header">
    <p:bg>
      <p:bgPr>
        <a:solidFill>
          <a:srgbClr val="6FB72B"/>
        </a:solidFill>
        <a:effectLst/>
      </p:bgPr>
    </p:bg>
    <p:spTree>
      <p:nvGrpSpPr>
        <p:cNvPr id="1" name=""/>
        <p:cNvGrpSpPr/>
        <p:nvPr/>
      </p:nvGrpSpPr>
      <p:grpSpPr>
        <a:xfrm>
          <a:off x="0" y="0"/>
          <a:ext cx="0" cy="0"/>
          <a:chOff x="0" y="0"/>
          <a:chExt cx="0" cy="0"/>
        </a:xfrm>
      </p:grpSpPr>
      <p:sp>
        <p:nvSpPr>
          <p:cNvPr id="261" name="Tekst tytułowy"/>
          <p:cNvSpPr txBox="1">
            <a:spLocks noGrp="1"/>
          </p:cNvSpPr>
          <p:nvPr>
            <p:ph type="title"/>
          </p:nvPr>
        </p:nvSpPr>
        <p:spPr>
          <a:xfrm>
            <a:off x="722312" y="4406900"/>
            <a:ext cx="7772401" cy="1362075"/>
          </a:xfrm>
          <a:prstGeom prst="rect">
            <a:avLst/>
          </a:prstGeom>
        </p:spPr>
        <p:txBody>
          <a:bodyPr anchor="t"/>
          <a:lstStyle>
            <a:lvl1pPr>
              <a:lnSpc>
                <a:spcPct val="100000"/>
              </a:lnSpc>
              <a:defRPr sz="4000" b="1" cap="all">
                <a:solidFill>
                  <a:srgbClr val="000000"/>
                </a:solidFill>
                <a:latin typeface="+mj-lt"/>
                <a:ea typeface="+mj-ea"/>
                <a:cs typeface="+mj-cs"/>
                <a:sym typeface="Calibri"/>
              </a:defRPr>
            </a:lvl1pPr>
          </a:lstStyle>
          <a:p>
            <a:r>
              <a:t>Tekst tytułowy</a:t>
            </a:r>
          </a:p>
        </p:txBody>
      </p:sp>
      <p:sp>
        <p:nvSpPr>
          <p:cNvPr id="262" name="Treść - poziom 1…"/>
          <p:cNvSpPr txBox="1">
            <a:spLocks noGrp="1"/>
          </p:cNvSpPr>
          <p:nvPr>
            <p:ph type="body" sz="quarter" idx="1"/>
          </p:nvPr>
        </p:nvSpPr>
        <p:spPr>
          <a:xfrm>
            <a:off x="722312" y="2906713"/>
            <a:ext cx="7772401" cy="1500188"/>
          </a:xfrm>
          <a:prstGeom prst="rect">
            <a:avLst/>
          </a:prstGeom>
        </p:spPr>
        <p:txBody>
          <a:bodyPr anchor="b"/>
          <a:lstStyle>
            <a:lvl1pPr marL="0" indent="0">
              <a:lnSpc>
                <a:spcPct val="100000"/>
              </a:lnSpc>
              <a:buClrTx/>
              <a:buSzTx/>
              <a:buNone/>
              <a:defRPr sz="2000">
                <a:solidFill>
                  <a:srgbClr val="888888"/>
                </a:solidFill>
                <a:latin typeface="+mj-lt"/>
                <a:ea typeface="+mj-ea"/>
                <a:cs typeface="+mj-cs"/>
                <a:sym typeface="Calibri"/>
              </a:defRPr>
            </a:lvl1pPr>
            <a:lvl2pPr marL="0" indent="457200">
              <a:lnSpc>
                <a:spcPct val="100000"/>
              </a:lnSpc>
              <a:buClrTx/>
              <a:buSzTx/>
              <a:buNone/>
              <a:defRPr sz="2000">
                <a:solidFill>
                  <a:srgbClr val="888888"/>
                </a:solidFill>
                <a:latin typeface="+mj-lt"/>
                <a:ea typeface="+mj-ea"/>
                <a:cs typeface="+mj-cs"/>
                <a:sym typeface="Calibri"/>
              </a:defRPr>
            </a:lvl2pPr>
            <a:lvl3pPr marL="0" indent="914400">
              <a:lnSpc>
                <a:spcPct val="100000"/>
              </a:lnSpc>
              <a:buClrTx/>
              <a:buSzTx/>
              <a:buNone/>
              <a:defRPr sz="2000">
                <a:solidFill>
                  <a:srgbClr val="888888"/>
                </a:solidFill>
                <a:latin typeface="+mj-lt"/>
                <a:ea typeface="+mj-ea"/>
                <a:cs typeface="+mj-cs"/>
                <a:sym typeface="Calibri"/>
              </a:defRPr>
            </a:lvl3pPr>
            <a:lvl4pPr marL="0" indent="1371600">
              <a:lnSpc>
                <a:spcPct val="100000"/>
              </a:lnSpc>
              <a:buClrTx/>
              <a:buSzTx/>
              <a:buNone/>
              <a:defRPr sz="2000">
                <a:solidFill>
                  <a:srgbClr val="888888"/>
                </a:solidFill>
                <a:latin typeface="+mj-lt"/>
                <a:ea typeface="+mj-ea"/>
                <a:cs typeface="+mj-cs"/>
                <a:sym typeface="Calibri"/>
              </a:defRPr>
            </a:lvl4pPr>
            <a:lvl5pPr marL="0" indent="1828800">
              <a:lnSpc>
                <a:spcPct val="100000"/>
              </a:lnSpc>
              <a:buClrTx/>
              <a:buSzTx/>
              <a:buNone/>
              <a:defRPr sz="2000">
                <a:solidFill>
                  <a:srgbClr val="888888"/>
                </a:solidFill>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263"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x">
  <p:cSld name="Two Content">
    <p:bg>
      <p:bgPr>
        <a:solidFill>
          <a:srgbClr val="6FB72B"/>
        </a:solidFill>
        <a:effectLst/>
      </p:bgPr>
    </p:bg>
    <p:spTree>
      <p:nvGrpSpPr>
        <p:cNvPr id="1" name=""/>
        <p:cNvGrpSpPr/>
        <p:nvPr/>
      </p:nvGrpSpPr>
      <p:grpSpPr>
        <a:xfrm>
          <a:off x="0" y="0"/>
          <a:ext cx="0" cy="0"/>
          <a:chOff x="0" y="0"/>
          <a:chExt cx="0" cy="0"/>
        </a:xfrm>
      </p:grpSpPr>
      <p:sp>
        <p:nvSpPr>
          <p:cNvPr id="270" name="Tekst tytułowy"/>
          <p:cNvSpPr txBox="1">
            <a:spLocks noGrp="1"/>
          </p:cNvSpPr>
          <p:nvPr>
            <p:ph type="title"/>
          </p:nvPr>
        </p:nvSpPr>
        <p:spPr>
          <a:prstGeom prst="rect">
            <a:avLst/>
          </a:prstGeom>
        </p:spPr>
        <p:txBody>
          <a:bodyPr anchor="t"/>
          <a:lstStyle>
            <a:lvl1pPr algn="ctr">
              <a:lnSpc>
                <a:spcPct val="100000"/>
              </a:lnSpc>
              <a:defRPr sz="4400">
                <a:solidFill>
                  <a:srgbClr val="000000"/>
                </a:solidFill>
                <a:latin typeface="+mj-lt"/>
                <a:ea typeface="+mj-ea"/>
                <a:cs typeface="+mj-cs"/>
                <a:sym typeface="Calibri"/>
              </a:defRPr>
            </a:lvl1pPr>
          </a:lstStyle>
          <a:p>
            <a:r>
              <a:t>Tekst tytułowy</a:t>
            </a:r>
          </a:p>
        </p:txBody>
      </p:sp>
      <p:sp>
        <p:nvSpPr>
          <p:cNvPr id="271" name="Treść - poziom 1…"/>
          <p:cNvSpPr txBox="1">
            <a:spLocks noGrp="1"/>
          </p:cNvSpPr>
          <p:nvPr>
            <p:ph type="body" sz="half" idx="1"/>
          </p:nvPr>
        </p:nvSpPr>
        <p:spPr>
          <a:xfrm>
            <a:off x="457200" y="1600200"/>
            <a:ext cx="4038600" cy="4525963"/>
          </a:xfrm>
          <a:prstGeom prst="rect">
            <a:avLst/>
          </a:prstGeom>
        </p:spPr>
        <p:txBody>
          <a:bodyPr/>
          <a:lstStyle>
            <a:lvl1pPr>
              <a:lnSpc>
                <a:spcPct val="100000"/>
              </a:lnSpc>
              <a:spcBef>
                <a:spcPts val="600"/>
              </a:spcBef>
              <a:buClrTx/>
              <a:buFont typeface="Arial"/>
              <a:buChar char="•"/>
              <a:defRPr sz="2800">
                <a:latin typeface="+mj-lt"/>
                <a:ea typeface="+mj-ea"/>
                <a:cs typeface="+mj-cs"/>
                <a:sym typeface="Calibri"/>
              </a:defRPr>
            </a:lvl1pPr>
            <a:lvl2pPr marL="790575" indent="-333375">
              <a:lnSpc>
                <a:spcPct val="100000"/>
              </a:lnSpc>
              <a:spcBef>
                <a:spcPts val="600"/>
              </a:spcBef>
              <a:buClrTx/>
              <a:buFont typeface="Arial"/>
              <a:buChar char="–"/>
              <a:defRPr sz="2800">
                <a:latin typeface="+mj-lt"/>
                <a:ea typeface="+mj-ea"/>
                <a:cs typeface="+mj-cs"/>
                <a:sym typeface="Calibri"/>
              </a:defRPr>
            </a:lvl2pPr>
            <a:lvl3pPr marL="1234439" indent="-320039">
              <a:lnSpc>
                <a:spcPct val="100000"/>
              </a:lnSpc>
              <a:spcBef>
                <a:spcPts val="600"/>
              </a:spcBef>
              <a:buClrTx/>
              <a:buFont typeface="Arial"/>
              <a:buChar char="•"/>
              <a:defRPr sz="2800">
                <a:latin typeface="+mj-lt"/>
                <a:ea typeface="+mj-ea"/>
                <a:cs typeface="+mj-cs"/>
                <a:sym typeface="Calibri"/>
              </a:defRPr>
            </a:lvl3pPr>
            <a:lvl4pPr marL="1727200" indent="-355600">
              <a:lnSpc>
                <a:spcPct val="100000"/>
              </a:lnSpc>
              <a:spcBef>
                <a:spcPts val="600"/>
              </a:spcBef>
              <a:buClrTx/>
              <a:buFont typeface="Arial"/>
              <a:buChar char="–"/>
              <a:defRPr sz="2800">
                <a:latin typeface="+mj-lt"/>
                <a:ea typeface="+mj-ea"/>
                <a:cs typeface="+mj-cs"/>
                <a:sym typeface="Calibri"/>
              </a:defRPr>
            </a:lvl4pPr>
            <a:lvl5pPr marL="2184400" indent="-355600">
              <a:lnSpc>
                <a:spcPct val="100000"/>
              </a:lnSpc>
              <a:spcBef>
                <a:spcPts val="600"/>
              </a:spcBef>
              <a:buClrTx/>
              <a:buFont typeface="Arial"/>
              <a:buChar char="»"/>
              <a:defRPr sz="2800">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272"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x">
  <p:cSld name="Comparison">
    <p:bg>
      <p:bgPr>
        <a:solidFill>
          <a:srgbClr val="6FB72B"/>
        </a:solidFill>
        <a:effectLst/>
      </p:bgPr>
    </p:bg>
    <p:spTree>
      <p:nvGrpSpPr>
        <p:cNvPr id="1" name=""/>
        <p:cNvGrpSpPr/>
        <p:nvPr/>
      </p:nvGrpSpPr>
      <p:grpSpPr>
        <a:xfrm>
          <a:off x="0" y="0"/>
          <a:ext cx="0" cy="0"/>
          <a:chOff x="0" y="0"/>
          <a:chExt cx="0" cy="0"/>
        </a:xfrm>
      </p:grpSpPr>
      <p:sp>
        <p:nvSpPr>
          <p:cNvPr id="279" name="Tekst tytułowy"/>
          <p:cNvSpPr txBox="1">
            <a:spLocks noGrp="1"/>
          </p:cNvSpPr>
          <p:nvPr>
            <p:ph type="title"/>
          </p:nvPr>
        </p:nvSpPr>
        <p:spPr>
          <a:prstGeom prst="rect">
            <a:avLst/>
          </a:prstGeom>
        </p:spPr>
        <p:txBody>
          <a:bodyPr anchor="t"/>
          <a:lstStyle>
            <a:lvl1pPr algn="ctr">
              <a:lnSpc>
                <a:spcPct val="100000"/>
              </a:lnSpc>
              <a:defRPr sz="4400">
                <a:solidFill>
                  <a:srgbClr val="000000"/>
                </a:solidFill>
                <a:latin typeface="+mj-lt"/>
                <a:ea typeface="+mj-ea"/>
                <a:cs typeface="+mj-cs"/>
                <a:sym typeface="Calibri"/>
              </a:defRPr>
            </a:lvl1pPr>
          </a:lstStyle>
          <a:p>
            <a:r>
              <a:t>Tekst tytułowy</a:t>
            </a:r>
          </a:p>
        </p:txBody>
      </p:sp>
      <p:sp>
        <p:nvSpPr>
          <p:cNvPr id="280" name="Treść - poziom 1…"/>
          <p:cNvSpPr txBox="1">
            <a:spLocks noGrp="1"/>
          </p:cNvSpPr>
          <p:nvPr>
            <p:ph type="body" sz="quarter" idx="1"/>
          </p:nvPr>
        </p:nvSpPr>
        <p:spPr>
          <a:xfrm>
            <a:off x="457200" y="1535112"/>
            <a:ext cx="4040188" cy="639763"/>
          </a:xfrm>
          <a:prstGeom prst="rect">
            <a:avLst/>
          </a:prstGeom>
        </p:spPr>
        <p:txBody>
          <a:bodyPr anchor="b"/>
          <a:lstStyle>
            <a:lvl1pPr marL="0" indent="0">
              <a:lnSpc>
                <a:spcPct val="100000"/>
              </a:lnSpc>
              <a:spcBef>
                <a:spcPts val="500"/>
              </a:spcBef>
              <a:buClrTx/>
              <a:buSzTx/>
              <a:buNone/>
              <a:defRPr sz="2400" b="1">
                <a:latin typeface="+mj-lt"/>
                <a:ea typeface="+mj-ea"/>
                <a:cs typeface="+mj-cs"/>
                <a:sym typeface="Calibri"/>
              </a:defRPr>
            </a:lvl1pPr>
            <a:lvl2pPr marL="0" indent="457200">
              <a:lnSpc>
                <a:spcPct val="100000"/>
              </a:lnSpc>
              <a:spcBef>
                <a:spcPts val="500"/>
              </a:spcBef>
              <a:buClrTx/>
              <a:buSzTx/>
              <a:buNone/>
              <a:defRPr sz="2400" b="1">
                <a:latin typeface="+mj-lt"/>
                <a:ea typeface="+mj-ea"/>
                <a:cs typeface="+mj-cs"/>
                <a:sym typeface="Calibri"/>
              </a:defRPr>
            </a:lvl2pPr>
            <a:lvl3pPr marL="0" indent="914400">
              <a:lnSpc>
                <a:spcPct val="100000"/>
              </a:lnSpc>
              <a:spcBef>
                <a:spcPts val="500"/>
              </a:spcBef>
              <a:buClrTx/>
              <a:buSzTx/>
              <a:buNone/>
              <a:defRPr sz="2400" b="1">
                <a:latin typeface="+mj-lt"/>
                <a:ea typeface="+mj-ea"/>
                <a:cs typeface="+mj-cs"/>
                <a:sym typeface="Calibri"/>
              </a:defRPr>
            </a:lvl3pPr>
            <a:lvl4pPr marL="0" indent="1371600">
              <a:lnSpc>
                <a:spcPct val="100000"/>
              </a:lnSpc>
              <a:spcBef>
                <a:spcPts val="500"/>
              </a:spcBef>
              <a:buClrTx/>
              <a:buSzTx/>
              <a:buNone/>
              <a:defRPr sz="2400" b="1">
                <a:latin typeface="+mj-lt"/>
                <a:ea typeface="+mj-ea"/>
                <a:cs typeface="+mj-cs"/>
                <a:sym typeface="Calibri"/>
              </a:defRPr>
            </a:lvl4pPr>
            <a:lvl5pPr marL="0" indent="1828800">
              <a:lnSpc>
                <a:spcPct val="100000"/>
              </a:lnSpc>
              <a:spcBef>
                <a:spcPts val="500"/>
              </a:spcBef>
              <a:buClrTx/>
              <a:buSzTx/>
              <a:buNone/>
              <a:defRPr sz="2400" b="1">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281" name="Text Placeholder 4"/>
          <p:cNvSpPr>
            <a:spLocks noGrp="1"/>
          </p:cNvSpPr>
          <p:nvPr>
            <p:ph type="body" sz="quarter" idx="13"/>
          </p:nvPr>
        </p:nvSpPr>
        <p:spPr>
          <a:xfrm>
            <a:off x="4645025" y="1535112"/>
            <a:ext cx="4041775" cy="639763"/>
          </a:xfrm>
          <a:prstGeom prst="rect">
            <a:avLst/>
          </a:prstGeom>
        </p:spPr>
        <p:txBody>
          <a:bodyPr anchor="b"/>
          <a:lstStyle/>
          <a:p>
            <a:pPr marL="0" indent="0">
              <a:lnSpc>
                <a:spcPct val="100000"/>
              </a:lnSpc>
              <a:spcBef>
                <a:spcPts val="500"/>
              </a:spcBef>
              <a:buClrTx/>
              <a:buSzTx/>
              <a:buNone/>
              <a:defRPr sz="2400" b="1">
                <a:latin typeface="+mj-lt"/>
                <a:ea typeface="+mj-ea"/>
                <a:cs typeface="+mj-cs"/>
                <a:sym typeface="Calibri"/>
              </a:defRPr>
            </a:pPr>
            <a:endParaRPr/>
          </a:p>
        </p:txBody>
      </p:sp>
      <p:sp>
        <p:nvSpPr>
          <p:cNvPr id="282"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x">
  <p:cSld name="Title Only">
    <p:bg>
      <p:bgPr>
        <a:solidFill>
          <a:srgbClr val="6FB72B"/>
        </a:solidFill>
        <a:effectLst/>
      </p:bgPr>
    </p:bg>
    <p:spTree>
      <p:nvGrpSpPr>
        <p:cNvPr id="1" name=""/>
        <p:cNvGrpSpPr/>
        <p:nvPr/>
      </p:nvGrpSpPr>
      <p:grpSpPr>
        <a:xfrm>
          <a:off x="0" y="0"/>
          <a:ext cx="0" cy="0"/>
          <a:chOff x="0" y="0"/>
          <a:chExt cx="0" cy="0"/>
        </a:xfrm>
      </p:grpSpPr>
      <p:sp>
        <p:nvSpPr>
          <p:cNvPr id="289" name="Tekst tytułowy"/>
          <p:cNvSpPr txBox="1">
            <a:spLocks noGrp="1"/>
          </p:cNvSpPr>
          <p:nvPr>
            <p:ph type="title"/>
          </p:nvPr>
        </p:nvSpPr>
        <p:spPr>
          <a:prstGeom prst="rect">
            <a:avLst/>
          </a:prstGeom>
        </p:spPr>
        <p:txBody>
          <a:bodyPr anchor="t"/>
          <a:lstStyle>
            <a:lvl1pPr algn="ctr">
              <a:lnSpc>
                <a:spcPct val="100000"/>
              </a:lnSpc>
              <a:defRPr sz="4400">
                <a:solidFill>
                  <a:srgbClr val="000000"/>
                </a:solidFill>
                <a:latin typeface="+mj-lt"/>
                <a:ea typeface="+mj-ea"/>
                <a:cs typeface="+mj-cs"/>
                <a:sym typeface="Calibri"/>
              </a:defRPr>
            </a:lvl1pPr>
          </a:lstStyle>
          <a:p>
            <a:r>
              <a:t>Tekst tytułowy</a:t>
            </a:r>
          </a:p>
        </p:txBody>
      </p:sp>
      <p:sp>
        <p:nvSpPr>
          <p:cNvPr id="290"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x">
  <p:cSld name="Blank">
    <p:bg>
      <p:bgPr>
        <a:solidFill>
          <a:srgbClr val="6FB72B"/>
        </a:solidFill>
        <a:effectLst/>
      </p:bgPr>
    </p:bg>
    <p:spTree>
      <p:nvGrpSpPr>
        <p:cNvPr id="1" name=""/>
        <p:cNvGrpSpPr/>
        <p:nvPr/>
      </p:nvGrpSpPr>
      <p:grpSpPr>
        <a:xfrm>
          <a:off x="0" y="0"/>
          <a:ext cx="0" cy="0"/>
          <a:chOff x="0" y="0"/>
          <a:chExt cx="0" cy="0"/>
        </a:xfrm>
      </p:grpSpPr>
      <p:sp>
        <p:nvSpPr>
          <p:cNvPr id="297"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x">
  <p:cSld name="Content with Caption">
    <p:bg>
      <p:bgPr>
        <a:solidFill>
          <a:srgbClr val="6FB72B"/>
        </a:solidFill>
        <a:effectLst/>
      </p:bgPr>
    </p:bg>
    <p:spTree>
      <p:nvGrpSpPr>
        <p:cNvPr id="1" name=""/>
        <p:cNvGrpSpPr/>
        <p:nvPr/>
      </p:nvGrpSpPr>
      <p:grpSpPr>
        <a:xfrm>
          <a:off x="0" y="0"/>
          <a:ext cx="0" cy="0"/>
          <a:chOff x="0" y="0"/>
          <a:chExt cx="0" cy="0"/>
        </a:xfrm>
      </p:grpSpPr>
      <p:sp>
        <p:nvSpPr>
          <p:cNvPr id="304" name="Tekst tytułowy"/>
          <p:cNvSpPr txBox="1">
            <a:spLocks noGrp="1"/>
          </p:cNvSpPr>
          <p:nvPr>
            <p:ph type="title"/>
          </p:nvPr>
        </p:nvSpPr>
        <p:spPr>
          <a:xfrm>
            <a:off x="457200" y="273050"/>
            <a:ext cx="3008314" cy="1162050"/>
          </a:xfrm>
          <a:prstGeom prst="rect">
            <a:avLst/>
          </a:prstGeom>
        </p:spPr>
        <p:txBody>
          <a:bodyPr anchor="b"/>
          <a:lstStyle>
            <a:lvl1pPr>
              <a:lnSpc>
                <a:spcPct val="100000"/>
              </a:lnSpc>
              <a:defRPr sz="2000" b="1">
                <a:solidFill>
                  <a:srgbClr val="000000"/>
                </a:solidFill>
                <a:latin typeface="+mj-lt"/>
                <a:ea typeface="+mj-ea"/>
                <a:cs typeface="+mj-cs"/>
                <a:sym typeface="Calibri"/>
              </a:defRPr>
            </a:lvl1pPr>
          </a:lstStyle>
          <a:p>
            <a:r>
              <a:t>Tekst tytułowy</a:t>
            </a:r>
          </a:p>
        </p:txBody>
      </p:sp>
      <p:sp>
        <p:nvSpPr>
          <p:cNvPr id="305" name="Treść - poziom 1…"/>
          <p:cNvSpPr txBox="1">
            <a:spLocks noGrp="1"/>
          </p:cNvSpPr>
          <p:nvPr>
            <p:ph type="body" idx="1"/>
          </p:nvPr>
        </p:nvSpPr>
        <p:spPr>
          <a:xfrm>
            <a:off x="3575050" y="273050"/>
            <a:ext cx="5111750" cy="5853113"/>
          </a:xfrm>
          <a:prstGeom prst="rect">
            <a:avLst/>
          </a:prstGeom>
        </p:spPr>
        <p:txBody>
          <a:bodyPr/>
          <a:lstStyle>
            <a:lvl1pPr>
              <a:lnSpc>
                <a:spcPct val="100000"/>
              </a:lnSpc>
              <a:spcBef>
                <a:spcPts val="700"/>
              </a:spcBef>
              <a:buClrTx/>
              <a:buFont typeface="Arial"/>
              <a:buChar char="•"/>
              <a:defRPr sz="3200">
                <a:latin typeface="+mj-lt"/>
                <a:ea typeface="+mj-ea"/>
                <a:cs typeface="+mj-cs"/>
                <a:sym typeface="Calibri"/>
              </a:defRPr>
            </a:lvl1pPr>
            <a:lvl2pPr marL="783771" indent="-326571">
              <a:lnSpc>
                <a:spcPct val="100000"/>
              </a:lnSpc>
              <a:spcBef>
                <a:spcPts val="700"/>
              </a:spcBef>
              <a:buClrTx/>
              <a:buFont typeface="Arial"/>
              <a:buChar char="–"/>
              <a:defRPr sz="3200">
                <a:latin typeface="+mj-lt"/>
                <a:ea typeface="+mj-ea"/>
                <a:cs typeface="+mj-cs"/>
                <a:sym typeface="Calibri"/>
              </a:defRPr>
            </a:lvl2pPr>
            <a:lvl3pPr marL="1219200" indent="-304800">
              <a:lnSpc>
                <a:spcPct val="100000"/>
              </a:lnSpc>
              <a:spcBef>
                <a:spcPts val="700"/>
              </a:spcBef>
              <a:buClrTx/>
              <a:buFont typeface="Arial"/>
              <a:buChar char="•"/>
              <a:defRPr sz="3200">
                <a:latin typeface="+mj-lt"/>
                <a:ea typeface="+mj-ea"/>
                <a:cs typeface="+mj-cs"/>
                <a:sym typeface="Calibri"/>
              </a:defRPr>
            </a:lvl3pPr>
            <a:lvl4pPr marL="1737360" indent="-365760">
              <a:lnSpc>
                <a:spcPct val="100000"/>
              </a:lnSpc>
              <a:spcBef>
                <a:spcPts val="700"/>
              </a:spcBef>
              <a:buClrTx/>
              <a:buFont typeface="Arial"/>
              <a:buChar char="–"/>
              <a:defRPr sz="3200">
                <a:latin typeface="+mj-lt"/>
                <a:ea typeface="+mj-ea"/>
                <a:cs typeface="+mj-cs"/>
                <a:sym typeface="Calibri"/>
              </a:defRPr>
            </a:lvl4pPr>
            <a:lvl5pPr marL="2194560" indent="-365760">
              <a:lnSpc>
                <a:spcPct val="100000"/>
              </a:lnSpc>
              <a:spcBef>
                <a:spcPts val="700"/>
              </a:spcBef>
              <a:buClrTx/>
              <a:buFont typeface="Arial"/>
              <a:buChar char="»"/>
              <a:defRPr sz="3200">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306" name="Text Placeholder 3"/>
          <p:cNvSpPr>
            <a:spLocks noGrp="1"/>
          </p:cNvSpPr>
          <p:nvPr>
            <p:ph type="body" sz="half" idx="13"/>
          </p:nvPr>
        </p:nvSpPr>
        <p:spPr>
          <a:xfrm>
            <a:off x="457199" y="1435100"/>
            <a:ext cx="3008315" cy="4691063"/>
          </a:xfrm>
          <a:prstGeom prst="rect">
            <a:avLst/>
          </a:prstGeom>
        </p:spPr>
        <p:txBody>
          <a:bodyPr/>
          <a:lstStyle/>
          <a:p>
            <a:pPr marL="0" indent="0">
              <a:lnSpc>
                <a:spcPct val="100000"/>
              </a:lnSpc>
              <a:spcBef>
                <a:spcPts val="300"/>
              </a:spcBef>
              <a:buClrTx/>
              <a:buSzTx/>
              <a:buNone/>
              <a:defRPr sz="1400">
                <a:latin typeface="+mj-lt"/>
                <a:ea typeface="+mj-ea"/>
                <a:cs typeface="+mj-cs"/>
                <a:sym typeface="Calibri"/>
              </a:defRPr>
            </a:pPr>
            <a:endParaRPr/>
          </a:p>
        </p:txBody>
      </p:sp>
      <p:sp>
        <p:nvSpPr>
          <p:cNvPr id="307"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x">
  <p:cSld name="Picture with Caption">
    <p:bg>
      <p:bgPr>
        <a:solidFill>
          <a:srgbClr val="6FB72B"/>
        </a:solidFill>
        <a:effectLst/>
      </p:bgPr>
    </p:bg>
    <p:spTree>
      <p:nvGrpSpPr>
        <p:cNvPr id="1" name=""/>
        <p:cNvGrpSpPr/>
        <p:nvPr/>
      </p:nvGrpSpPr>
      <p:grpSpPr>
        <a:xfrm>
          <a:off x="0" y="0"/>
          <a:ext cx="0" cy="0"/>
          <a:chOff x="0" y="0"/>
          <a:chExt cx="0" cy="0"/>
        </a:xfrm>
      </p:grpSpPr>
      <p:sp>
        <p:nvSpPr>
          <p:cNvPr id="314" name="Tekst tytułowy"/>
          <p:cNvSpPr txBox="1">
            <a:spLocks noGrp="1"/>
          </p:cNvSpPr>
          <p:nvPr>
            <p:ph type="title"/>
          </p:nvPr>
        </p:nvSpPr>
        <p:spPr>
          <a:xfrm>
            <a:off x="1792288" y="4800600"/>
            <a:ext cx="5486401" cy="566738"/>
          </a:xfrm>
          <a:prstGeom prst="rect">
            <a:avLst/>
          </a:prstGeom>
        </p:spPr>
        <p:txBody>
          <a:bodyPr anchor="b"/>
          <a:lstStyle>
            <a:lvl1pPr>
              <a:lnSpc>
                <a:spcPct val="100000"/>
              </a:lnSpc>
              <a:defRPr sz="2000" b="1">
                <a:solidFill>
                  <a:srgbClr val="000000"/>
                </a:solidFill>
                <a:latin typeface="+mj-lt"/>
                <a:ea typeface="+mj-ea"/>
                <a:cs typeface="+mj-cs"/>
                <a:sym typeface="Calibri"/>
              </a:defRPr>
            </a:lvl1pPr>
          </a:lstStyle>
          <a:p>
            <a:r>
              <a:t>Tekst tytułowy</a:t>
            </a:r>
          </a:p>
        </p:txBody>
      </p:sp>
      <p:sp>
        <p:nvSpPr>
          <p:cNvPr id="315" name="Picture Placeholder 2"/>
          <p:cNvSpPr>
            <a:spLocks noGrp="1"/>
          </p:cNvSpPr>
          <p:nvPr>
            <p:ph type="pic" sz="half" idx="13"/>
          </p:nvPr>
        </p:nvSpPr>
        <p:spPr>
          <a:xfrm>
            <a:off x="1792288" y="612775"/>
            <a:ext cx="5486401" cy="4114800"/>
          </a:xfrm>
          <a:prstGeom prst="rect">
            <a:avLst/>
          </a:prstGeom>
        </p:spPr>
        <p:txBody>
          <a:bodyPr lIns="91439" rIns="91439">
            <a:noAutofit/>
          </a:bodyPr>
          <a:lstStyle/>
          <a:p>
            <a:endParaRPr/>
          </a:p>
        </p:txBody>
      </p:sp>
      <p:sp>
        <p:nvSpPr>
          <p:cNvPr id="316" name="Treść - poziom 1…"/>
          <p:cNvSpPr txBox="1">
            <a:spLocks noGrp="1"/>
          </p:cNvSpPr>
          <p:nvPr>
            <p:ph type="body" sz="quarter" idx="1"/>
          </p:nvPr>
        </p:nvSpPr>
        <p:spPr>
          <a:xfrm>
            <a:off x="1792288" y="5367337"/>
            <a:ext cx="5486401" cy="804863"/>
          </a:xfrm>
          <a:prstGeom prst="rect">
            <a:avLst/>
          </a:prstGeom>
        </p:spPr>
        <p:txBody>
          <a:bodyPr/>
          <a:lstStyle>
            <a:lvl1pPr marL="0" indent="0">
              <a:lnSpc>
                <a:spcPct val="100000"/>
              </a:lnSpc>
              <a:spcBef>
                <a:spcPts val="300"/>
              </a:spcBef>
              <a:buClrTx/>
              <a:buSzTx/>
              <a:buNone/>
              <a:defRPr sz="1400">
                <a:latin typeface="+mj-lt"/>
                <a:ea typeface="+mj-ea"/>
                <a:cs typeface="+mj-cs"/>
                <a:sym typeface="Calibri"/>
              </a:defRPr>
            </a:lvl1pPr>
            <a:lvl2pPr marL="0" indent="457200">
              <a:lnSpc>
                <a:spcPct val="100000"/>
              </a:lnSpc>
              <a:spcBef>
                <a:spcPts val="300"/>
              </a:spcBef>
              <a:buClrTx/>
              <a:buSzTx/>
              <a:buNone/>
              <a:defRPr sz="1400">
                <a:latin typeface="+mj-lt"/>
                <a:ea typeface="+mj-ea"/>
                <a:cs typeface="+mj-cs"/>
                <a:sym typeface="Calibri"/>
              </a:defRPr>
            </a:lvl2pPr>
            <a:lvl3pPr marL="0" indent="914400">
              <a:lnSpc>
                <a:spcPct val="100000"/>
              </a:lnSpc>
              <a:spcBef>
                <a:spcPts val="300"/>
              </a:spcBef>
              <a:buClrTx/>
              <a:buSzTx/>
              <a:buNone/>
              <a:defRPr sz="1400">
                <a:latin typeface="+mj-lt"/>
                <a:ea typeface="+mj-ea"/>
                <a:cs typeface="+mj-cs"/>
                <a:sym typeface="Calibri"/>
              </a:defRPr>
            </a:lvl3pPr>
            <a:lvl4pPr marL="0" indent="1371600">
              <a:lnSpc>
                <a:spcPct val="100000"/>
              </a:lnSpc>
              <a:spcBef>
                <a:spcPts val="300"/>
              </a:spcBef>
              <a:buClrTx/>
              <a:buSzTx/>
              <a:buNone/>
              <a:defRPr sz="1400">
                <a:latin typeface="+mj-lt"/>
                <a:ea typeface="+mj-ea"/>
                <a:cs typeface="+mj-cs"/>
                <a:sym typeface="Calibri"/>
              </a:defRPr>
            </a:lvl4pPr>
            <a:lvl5pPr marL="0" indent="1828800">
              <a:lnSpc>
                <a:spcPct val="100000"/>
              </a:lnSpc>
              <a:spcBef>
                <a:spcPts val="300"/>
              </a:spcBef>
              <a:buClrTx/>
              <a:buSzTx/>
              <a:buNone/>
              <a:defRPr sz="1400">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317"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9" name="Tekst tytułowy"/>
          <p:cNvSpPr txBox="1">
            <a:spLocks noGrp="1"/>
          </p:cNvSpPr>
          <p:nvPr>
            <p:ph type="title"/>
          </p:nvPr>
        </p:nvSpPr>
        <p:spPr>
          <a:prstGeom prst="rect">
            <a:avLst/>
          </a:prstGeom>
        </p:spPr>
        <p:txBody>
          <a:bodyPr/>
          <a:lstStyle/>
          <a:p>
            <a:r>
              <a:t>Tekst tytułowy</a:t>
            </a:r>
          </a:p>
        </p:txBody>
      </p:sp>
      <p:sp>
        <p:nvSpPr>
          <p:cNvPr id="40" name="Treść - poziom 1…"/>
          <p:cNvSpPr txBox="1">
            <a:spLocks noGrp="1"/>
          </p:cNvSpPr>
          <p:nvPr>
            <p:ph type="body" sz="half" idx="1"/>
          </p:nvPr>
        </p:nvSpPr>
        <p:spPr>
          <a:xfrm>
            <a:off x="457200" y="1600200"/>
            <a:ext cx="4038600" cy="4525963"/>
          </a:xfrm>
          <a:prstGeom prst="rect">
            <a:avLst/>
          </a:prstGeom>
        </p:spPr>
        <p:txBody>
          <a:bodyPr/>
          <a:lstStyle>
            <a:lvl1pPr>
              <a:spcBef>
                <a:spcPts val="600"/>
              </a:spcBef>
              <a:defRPr sz="2800"/>
            </a:lvl1pPr>
            <a:lvl2pPr marL="857250" indent="-400050">
              <a:spcBef>
                <a:spcPts val="600"/>
              </a:spcBef>
              <a:defRPr sz="2800"/>
            </a:lvl2pPr>
            <a:lvl3pPr marL="1394460" indent="-480060">
              <a:spcBef>
                <a:spcPts val="600"/>
              </a:spcBef>
              <a:defRPr sz="2800"/>
            </a:lvl3pPr>
            <a:lvl4pPr marL="1905000" indent="-533400">
              <a:spcBef>
                <a:spcPts val="600"/>
              </a:spcBef>
              <a:defRPr sz="2800"/>
            </a:lvl4pPr>
            <a:lvl5pPr marL="2362200" indent="-533400">
              <a:spcBef>
                <a:spcPts val="600"/>
              </a:spcBef>
              <a:defRPr sz="2800"/>
            </a:lvl5pPr>
          </a:lstStyle>
          <a:p>
            <a:r>
              <a:t>Treść - poziom 1</a:t>
            </a:r>
          </a:p>
          <a:p>
            <a:pPr lvl="1"/>
            <a:r>
              <a:t>Treść - poziom 2</a:t>
            </a:r>
          </a:p>
          <a:p>
            <a:pPr lvl="2"/>
            <a:r>
              <a:t>Treść - poziom 3</a:t>
            </a:r>
          </a:p>
          <a:p>
            <a:pPr lvl="3"/>
            <a:r>
              <a:t>Treść - poziom 4</a:t>
            </a:r>
          </a:p>
          <a:p>
            <a:pPr lvl="4"/>
            <a:r>
              <a:t>Treść - poziom 5</a:t>
            </a:r>
          </a:p>
        </p:txBody>
      </p:sp>
      <p:sp>
        <p:nvSpPr>
          <p:cNvPr id="41"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x">
  <p:cSld name="Title and Vertical Text">
    <p:bg>
      <p:bgPr>
        <a:solidFill>
          <a:srgbClr val="6FB72B"/>
        </a:solidFill>
        <a:effectLst/>
      </p:bgPr>
    </p:bg>
    <p:spTree>
      <p:nvGrpSpPr>
        <p:cNvPr id="1" name=""/>
        <p:cNvGrpSpPr/>
        <p:nvPr/>
      </p:nvGrpSpPr>
      <p:grpSpPr>
        <a:xfrm>
          <a:off x="0" y="0"/>
          <a:ext cx="0" cy="0"/>
          <a:chOff x="0" y="0"/>
          <a:chExt cx="0" cy="0"/>
        </a:xfrm>
      </p:grpSpPr>
      <p:sp>
        <p:nvSpPr>
          <p:cNvPr id="324" name="Tekst tytułowy"/>
          <p:cNvSpPr txBox="1">
            <a:spLocks noGrp="1"/>
          </p:cNvSpPr>
          <p:nvPr>
            <p:ph type="title"/>
          </p:nvPr>
        </p:nvSpPr>
        <p:spPr>
          <a:prstGeom prst="rect">
            <a:avLst/>
          </a:prstGeom>
        </p:spPr>
        <p:txBody>
          <a:bodyPr anchor="t"/>
          <a:lstStyle>
            <a:lvl1pPr algn="ctr">
              <a:lnSpc>
                <a:spcPct val="100000"/>
              </a:lnSpc>
              <a:defRPr sz="4400">
                <a:solidFill>
                  <a:srgbClr val="000000"/>
                </a:solidFill>
                <a:latin typeface="+mj-lt"/>
                <a:ea typeface="+mj-ea"/>
                <a:cs typeface="+mj-cs"/>
                <a:sym typeface="Calibri"/>
              </a:defRPr>
            </a:lvl1pPr>
          </a:lstStyle>
          <a:p>
            <a:r>
              <a:t>Tekst tytułowy</a:t>
            </a:r>
          </a:p>
        </p:txBody>
      </p:sp>
      <p:sp>
        <p:nvSpPr>
          <p:cNvPr id="325" name="Treść - poziom 1…"/>
          <p:cNvSpPr txBox="1">
            <a:spLocks noGrp="1"/>
          </p:cNvSpPr>
          <p:nvPr>
            <p:ph type="body" idx="1"/>
          </p:nvPr>
        </p:nvSpPr>
        <p:spPr>
          <a:prstGeom prst="rect">
            <a:avLst/>
          </a:prstGeom>
        </p:spPr>
        <p:txBody>
          <a:bodyPr/>
          <a:lstStyle>
            <a:lvl1pPr>
              <a:lnSpc>
                <a:spcPct val="100000"/>
              </a:lnSpc>
              <a:spcBef>
                <a:spcPts val="700"/>
              </a:spcBef>
              <a:buClrTx/>
              <a:buFont typeface="Arial"/>
              <a:buChar char="•"/>
              <a:defRPr sz="3200">
                <a:latin typeface="+mj-lt"/>
                <a:ea typeface="+mj-ea"/>
                <a:cs typeface="+mj-cs"/>
                <a:sym typeface="Calibri"/>
              </a:defRPr>
            </a:lvl1pPr>
            <a:lvl2pPr marL="783771" indent="-326571">
              <a:lnSpc>
                <a:spcPct val="100000"/>
              </a:lnSpc>
              <a:spcBef>
                <a:spcPts val="700"/>
              </a:spcBef>
              <a:buClrTx/>
              <a:buFont typeface="Arial"/>
              <a:buChar char="–"/>
              <a:defRPr sz="3200">
                <a:latin typeface="+mj-lt"/>
                <a:ea typeface="+mj-ea"/>
                <a:cs typeface="+mj-cs"/>
                <a:sym typeface="Calibri"/>
              </a:defRPr>
            </a:lvl2pPr>
            <a:lvl3pPr marL="1219200" indent="-304800">
              <a:lnSpc>
                <a:spcPct val="100000"/>
              </a:lnSpc>
              <a:spcBef>
                <a:spcPts val="700"/>
              </a:spcBef>
              <a:buClrTx/>
              <a:buFont typeface="Arial"/>
              <a:buChar char="•"/>
              <a:defRPr sz="3200">
                <a:latin typeface="+mj-lt"/>
                <a:ea typeface="+mj-ea"/>
                <a:cs typeface="+mj-cs"/>
                <a:sym typeface="Calibri"/>
              </a:defRPr>
            </a:lvl3pPr>
            <a:lvl4pPr marL="1737360" indent="-365760">
              <a:lnSpc>
                <a:spcPct val="100000"/>
              </a:lnSpc>
              <a:spcBef>
                <a:spcPts val="700"/>
              </a:spcBef>
              <a:buClrTx/>
              <a:buFont typeface="Arial"/>
              <a:buChar char="–"/>
              <a:defRPr sz="3200">
                <a:latin typeface="+mj-lt"/>
                <a:ea typeface="+mj-ea"/>
                <a:cs typeface="+mj-cs"/>
                <a:sym typeface="Calibri"/>
              </a:defRPr>
            </a:lvl4pPr>
            <a:lvl5pPr marL="2194560" indent="-365760">
              <a:lnSpc>
                <a:spcPct val="100000"/>
              </a:lnSpc>
              <a:spcBef>
                <a:spcPts val="700"/>
              </a:spcBef>
              <a:buClrTx/>
              <a:buFont typeface="Arial"/>
              <a:buChar char="»"/>
              <a:defRPr sz="3200">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326"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x">
  <p:cSld name="Vertical Title and Text">
    <p:bg>
      <p:bgPr>
        <a:solidFill>
          <a:srgbClr val="6FB72B"/>
        </a:solidFill>
        <a:effectLst/>
      </p:bgPr>
    </p:bg>
    <p:spTree>
      <p:nvGrpSpPr>
        <p:cNvPr id="1" name=""/>
        <p:cNvGrpSpPr/>
        <p:nvPr/>
      </p:nvGrpSpPr>
      <p:grpSpPr>
        <a:xfrm>
          <a:off x="0" y="0"/>
          <a:ext cx="0" cy="0"/>
          <a:chOff x="0" y="0"/>
          <a:chExt cx="0" cy="0"/>
        </a:xfrm>
      </p:grpSpPr>
      <p:sp>
        <p:nvSpPr>
          <p:cNvPr id="333" name="Tekst tytułowy"/>
          <p:cNvSpPr txBox="1">
            <a:spLocks noGrp="1"/>
          </p:cNvSpPr>
          <p:nvPr>
            <p:ph type="title"/>
          </p:nvPr>
        </p:nvSpPr>
        <p:spPr>
          <a:xfrm>
            <a:off x="6629400" y="274638"/>
            <a:ext cx="2057400" cy="5851526"/>
          </a:xfrm>
          <a:prstGeom prst="rect">
            <a:avLst/>
          </a:prstGeom>
        </p:spPr>
        <p:txBody>
          <a:bodyPr anchor="t"/>
          <a:lstStyle>
            <a:lvl1pPr algn="ctr">
              <a:lnSpc>
                <a:spcPct val="100000"/>
              </a:lnSpc>
              <a:defRPr sz="4400">
                <a:solidFill>
                  <a:srgbClr val="000000"/>
                </a:solidFill>
                <a:latin typeface="+mj-lt"/>
                <a:ea typeface="+mj-ea"/>
                <a:cs typeface="+mj-cs"/>
                <a:sym typeface="Calibri"/>
              </a:defRPr>
            </a:lvl1pPr>
          </a:lstStyle>
          <a:p>
            <a:r>
              <a:t>Tekst tytułowy</a:t>
            </a:r>
          </a:p>
        </p:txBody>
      </p:sp>
      <p:sp>
        <p:nvSpPr>
          <p:cNvPr id="334" name="Treść - poziom 1…"/>
          <p:cNvSpPr txBox="1">
            <a:spLocks noGrp="1"/>
          </p:cNvSpPr>
          <p:nvPr>
            <p:ph type="body" idx="1"/>
          </p:nvPr>
        </p:nvSpPr>
        <p:spPr>
          <a:xfrm>
            <a:off x="457200" y="274638"/>
            <a:ext cx="6019800" cy="5851526"/>
          </a:xfrm>
          <a:prstGeom prst="rect">
            <a:avLst/>
          </a:prstGeom>
        </p:spPr>
        <p:txBody>
          <a:bodyPr/>
          <a:lstStyle>
            <a:lvl1pPr>
              <a:lnSpc>
                <a:spcPct val="100000"/>
              </a:lnSpc>
              <a:spcBef>
                <a:spcPts val="700"/>
              </a:spcBef>
              <a:buClrTx/>
              <a:buFont typeface="Arial"/>
              <a:buChar char="•"/>
              <a:defRPr sz="3200">
                <a:latin typeface="+mj-lt"/>
                <a:ea typeface="+mj-ea"/>
                <a:cs typeface="+mj-cs"/>
                <a:sym typeface="Calibri"/>
              </a:defRPr>
            </a:lvl1pPr>
            <a:lvl2pPr marL="783771" indent="-326571">
              <a:lnSpc>
                <a:spcPct val="100000"/>
              </a:lnSpc>
              <a:spcBef>
                <a:spcPts val="700"/>
              </a:spcBef>
              <a:buClrTx/>
              <a:buFont typeface="Arial"/>
              <a:buChar char="–"/>
              <a:defRPr sz="3200">
                <a:latin typeface="+mj-lt"/>
                <a:ea typeface="+mj-ea"/>
                <a:cs typeface="+mj-cs"/>
                <a:sym typeface="Calibri"/>
              </a:defRPr>
            </a:lvl2pPr>
            <a:lvl3pPr marL="1219200" indent="-304800">
              <a:lnSpc>
                <a:spcPct val="100000"/>
              </a:lnSpc>
              <a:spcBef>
                <a:spcPts val="700"/>
              </a:spcBef>
              <a:buClrTx/>
              <a:buFont typeface="Arial"/>
              <a:buChar char="•"/>
              <a:defRPr sz="3200">
                <a:latin typeface="+mj-lt"/>
                <a:ea typeface="+mj-ea"/>
                <a:cs typeface="+mj-cs"/>
                <a:sym typeface="Calibri"/>
              </a:defRPr>
            </a:lvl3pPr>
            <a:lvl4pPr marL="1737360" indent="-365760">
              <a:lnSpc>
                <a:spcPct val="100000"/>
              </a:lnSpc>
              <a:spcBef>
                <a:spcPts val="700"/>
              </a:spcBef>
              <a:buClrTx/>
              <a:buFont typeface="Arial"/>
              <a:buChar char="–"/>
              <a:defRPr sz="3200">
                <a:latin typeface="+mj-lt"/>
                <a:ea typeface="+mj-ea"/>
                <a:cs typeface="+mj-cs"/>
                <a:sym typeface="Calibri"/>
              </a:defRPr>
            </a:lvl4pPr>
            <a:lvl5pPr marL="2194560" indent="-365760">
              <a:lnSpc>
                <a:spcPct val="100000"/>
              </a:lnSpc>
              <a:spcBef>
                <a:spcPts val="700"/>
              </a:spcBef>
              <a:buClrTx/>
              <a:buFont typeface="Arial"/>
              <a:buChar char="»"/>
              <a:defRPr sz="3200">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335"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x">
  <p:cSld name="Title Slide">
    <p:bg>
      <p:bgPr>
        <a:solidFill>
          <a:srgbClr val="36434D"/>
        </a:solidFill>
        <a:effectLst/>
      </p:bgPr>
    </p:bg>
    <p:spTree>
      <p:nvGrpSpPr>
        <p:cNvPr id="1" name=""/>
        <p:cNvGrpSpPr/>
        <p:nvPr/>
      </p:nvGrpSpPr>
      <p:grpSpPr>
        <a:xfrm>
          <a:off x="0" y="0"/>
          <a:ext cx="0" cy="0"/>
          <a:chOff x="0" y="0"/>
          <a:chExt cx="0" cy="0"/>
        </a:xfrm>
      </p:grpSpPr>
      <p:sp>
        <p:nvSpPr>
          <p:cNvPr id="342" name="Rectangle 10"/>
          <p:cNvSpPr/>
          <p:nvPr/>
        </p:nvSpPr>
        <p:spPr>
          <a:xfrm>
            <a:off x="323527" y="5589239"/>
            <a:ext cx="2088234" cy="1008113"/>
          </a:xfrm>
          <a:prstGeom prst="rect">
            <a:avLst/>
          </a:prstGeom>
          <a:solidFill>
            <a:srgbClr val="36434D"/>
          </a:solidFill>
          <a:ln w="12700">
            <a:miter lim="400000"/>
          </a:ln>
        </p:spPr>
        <p:txBody>
          <a:bodyPr lIns="45719" rIns="45719" anchor="ctr"/>
          <a:lstStyle/>
          <a:p>
            <a:pPr algn="ctr">
              <a:defRPr>
                <a:solidFill>
                  <a:srgbClr val="FFFFFF"/>
                </a:solidFill>
              </a:defRPr>
            </a:pPr>
            <a:endParaRPr/>
          </a:p>
        </p:txBody>
      </p:sp>
      <p:pic>
        <p:nvPicPr>
          <p:cNvPr id="343" name="23c68075-b8b6-4120-8a27-1be5866541ea" descr="23c68075-b8b6-4120-8a27-1be5866541ea"/>
          <p:cNvPicPr>
            <a:picLocks noChangeAspect="1"/>
          </p:cNvPicPr>
          <p:nvPr/>
        </p:nvPicPr>
        <p:blipFill>
          <a:blip r:embed="rId2" cstate="print">
            <a:extLst/>
          </a:blip>
          <a:stretch>
            <a:fillRect/>
          </a:stretch>
        </p:blipFill>
        <p:spPr>
          <a:xfrm>
            <a:off x="7430151" y="5733255"/>
            <a:ext cx="1703754" cy="1152129"/>
          </a:xfrm>
          <a:prstGeom prst="rect">
            <a:avLst/>
          </a:prstGeom>
          <a:ln w="12700">
            <a:miter lim="400000"/>
          </a:ln>
        </p:spPr>
      </p:pic>
      <p:sp>
        <p:nvSpPr>
          <p:cNvPr id="344" name="Tekst tytułowy"/>
          <p:cNvSpPr txBox="1">
            <a:spLocks noGrp="1"/>
          </p:cNvSpPr>
          <p:nvPr>
            <p:ph type="title"/>
          </p:nvPr>
        </p:nvSpPr>
        <p:spPr>
          <a:xfrm>
            <a:off x="685800" y="2130425"/>
            <a:ext cx="7772400" cy="1470025"/>
          </a:xfrm>
          <a:prstGeom prst="rect">
            <a:avLst/>
          </a:prstGeom>
        </p:spPr>
        <p:txBody>
          <a:bodyPr/>
          <a:lstStyle>
            <a:lvl1pPr>
              <a:lnSpc>
                <a:spcPts val="3800"/>
              </a:lnSpc>
              <a:defRPr>
                <a:solidFill>
                  <a:srgbClr val="000000"/>
                </a:solidFill>
              </a:defRPr>
            </a:lvl1pPr>
          </a:lstStyle>
          <a:p>
            <a:r>
              <a:t>Tekst tytułowy</a:t>
            </a:r>
          </a:p>
        </p:txBody>
      </p:sp>
      <p:sp>
        <p:nvSpPr>
          <p:cNvPr id="345" name="Treść - poziom 1…"/>
          <p:cNvSpPr txBox="1">
            <a:spLocks noGrp="1"/>
          </p:cNvSpPr>
          <p:nvPr>
            <p:ph type="body" sz="quarter" idx="1"/>
          </p:nvPr>
        </p:nvSpPr>
        <p:spPr>
          <a:xfrm>
            <a:off x="1371600" y="3886200"/>
            <a:ext cx="6400800" cy="1752600"/>
          </a:xfrm>
          <a:prstGeom prst="rect">
            <a:avLst/>
          </a:prstGeom>
        </p:spPr>
        <p:txBody>
          <a:bodyPr/>
          <a:lstStyle>
            <a:lvl1pPr marL="0" indent="0" algn="ctr">
              <a:lnSpc>
                <a:spcPct val="100000"/>
              </a:lnSpc>
              <a:spcBef>
                <a:spcPts val="700"/>
              </a:spcBef>
              <a:buClrTx/>
              <a:buSzTx/>
              <a:buNone/>
              <a:defRPr sz="3200">
                <a:solidFill>
                  <a:srgbClr val="888888"/>
                </a:solidFill>
                <a:latin typeface="+mj-lt"/>
                <a:ea typeface="+mj-ea"/>
                <a:cs typeface="+mj-cs"/>
                <a:sym typeface="Calibri"/>
              </a:defRPr>
            </a:lvl1pPr>
            <a:lvl2pPr marL="0" indent="457200" algn="ctr">
              <a:lnSpc>
                <a:spcPct val="100000"/>
              </a:lnSpc>
              <a:spcBef>
                <a:spcPts val="700"/>
              </a:spcBef>
              <a:buClrTx/>
              <a:buSzTx/>
              <a:buNone/>
              <a:defRPr sz="3200">
                <a:solidFill>
                  <a:srgbClr val="888888"/>
                </a:solidFill>
                <a:latin typeface="+mj-lt"/>
                <a:ea typeface="+mj-ea"/>
                <a:cs typeface="+mj-cs"/>
                <a:sym typeface="Calibri"/>
              </a:defRPr>
            </a:lvl2pPr>
            <a:lvl3pPr marL="0" indent="914400" algn="ctr">
              <a:lnSpc>
                <a:spcPct val="100000"/>
              </a:lnSpc>
              <a:spcBef>
                <a:spcPts val="700"/>
              </a:spcBef>
              <a:buClrTx/>
              <a:buSzTx/>
              <a:buNone/>
              <a:defRPr sz="3200">
                <a:solidFill>
                  <a:srgbClr val="888888"/>
                </a:solidFill>
                <a:latin typeface="+mj-lt"/>
                <a:ea typeface="+mj-ea"/>
                <a:cs typeface="+mj-cs"/>
                <a:sym typeface="Calibri"/>
              </a:defRPr>
            </a:lvl3pPr>
            <a:lvl4pPr marL="0" indent="1371600" algn="ctr">
              <a:lnSpc>
                <a:spcPct val="100000"/>
              </a:lnSpc>
              <a:spcBef>
                <a:spcPts val="700"/>
              </a:spcBef>
              <a:buClrTx/>
              <a:buSzTx/>
              <a:buNone/>
              <a:defRPr sz="3200">
                <a:solidFill>
                  <a:srgbClr val="888888"/>
                </a:solidFill>
                <a:latin typeface="+mj-lt"/>
                <a:ea typeface="+mj-ea"/>
                <a:cs typeface="+mj-cs"/>
                <a:sym typeface="Calibri"/>
              </a:defRPr>
            </a:lvl4pPr>
            <a:lvl5pPr marL="0" indent="1828800" algn="ctr">
              <a:lnSpc>
                <a:spcPct val="100000"/>
              </a:lnSpc>
              <a:spcBef>
                <a:spcPts val="700"/>
              </a:spcBef>
              <a:buClrTx/>
              <a:buSzTx/>
              <a:buNone/>
              <a:defRPr sz="3200">
                <a:solidFill>
                  <a:srgbClr val="888888"/>
                </a:solidFill>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346"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x">
  <p:cSld name="Title and Content">
    <p:bg>
      <p:bgPr>
        <a:solidFill>
          <a:srgbClr val="36434D"/>
        </a:solidFill>
        <a:effectLst/>
      </p:bgPr>
    </p:bg>
    <p:spTree>
      <p:nvGrpSpPr>
        <p:cNvPr id="1" name=""/>
        <p:cNvGrpSpPr/>
        <p:nvPr/>
      </p:nvGrpSpPr>
      <p:grpSpPr>
        <a:xfrm>
          <a:off x="0" y="0"/>
          <a:ext cx="0" cy="0"/>
          <a:chOff x="0" y="0"/>
          <a:chExt cx="0" cy="0"/>
        </a:xfrm>
      </p:grpSpPr>
      <p:sp>
        <p:nvSpPr>
          <p:cNvPr id="353" name="Rectangle 10"/>
          <p:cNvSpPr/>
          <p:nvPr/>
        </p:nvSpPr>
        <p:spPr>
          <a:xfrm>
            <a:off x="323527" y="5589239"/>
            <a:ext cx="2088234" cy="1008113"/>
          </a:xfrm>
          <a:prstGeom prst="rect">
            <a:avLst/>
          </a:prstGeom>
          <a:solidFill>
            <a:srgbClr val="36434D"/>
          </a:solidFill>
          <a:ln w="12700">
            <a:miter lim="400000"/>
          </a:ln>
        </p:spPr>
        <p:txBody>
          <a:bodyPr lIns="45719" rIns="45719" anchor="ctr"/>
          <a:lstStyle/>
          <a:p>
            <a:pPr algn="ctr">
              <a:defRPr>
                <a:solidFill>
                  <a:srgbClr val="FFFFFF"/>
                </a:solidFill>
              </a:defRPr>
            </a:pPr>
            <a:endParaRPr/>
          </a:p>
        </p:txBody>
      </p:sp>
      <p:pic>
        <p:nvPicPr>
          <p:cNvPr id="354" name="23c68075-b8b6-4120-8a27-1be5866541ea" descr="23c68075-b8b6-4120-8a27-1be5866541ea"/>
          <p:cNvPicPr>
            <a:picLocks noChangeAspect="1"/>
          </p:cNvPicPr>
          <p:nvPr/>
        </p:nvPicPr>
        <p:blipFill>
          <a:blip r:embed="rId2" cstate="print">
            <a:extLst/>
          </a:blip>
          <a:stretch>
            <a:fillRect/>
          </a:stretch>
        </p:blipFill>
        <p:spPr>
          <a:xfrm>
            <a:off x="7430151" y="5733255"/>
            <a:ext cx="1703754" cy="1152129"/>
          </a:xfrm>
          <a:prstGeom prst="rect">
            <a:avLst/>
          </a:prstGeom>
          <a:ln w="12700">
            <a:miter lim="400000"/>
          </a:ln>
        </p:spPr>
      </p:pic>
      <p:sp>
        <p:nvSpPr>
          <p:cNvPr id="355" name="Tekst tytułowy"/>
          <p:cNvSpPr txBox="1">
            <a:spLocks noGrp="1"/>
          </p:cNvSpPr>
          <p:nvPr>
            <p:ph type="title"/>
          </p:nvPr>
        </p:nvSpPr>
        <p:spPr>
          <a:prstGeom prst="rect">
            <a:avLst/>
          </a:prstGeom>
        </p:spPr>
        <p:txBody>
          <a:bodyPr/>
          <a:lstStyle>
            <a:lvl1pPr>
              <a:lnSpc>
                <a:spcPts val="3800"/>
              </a:lnSpc>
              <a:defRPr>
                <a:solidFill>
                  <a:srgbClr val="000000"/>
                </a:solidFill>
              </a:defRPr>
            </a:lvl1pPr>
          </a:lstStyle>
          <a:p>
            <a:r>
              <a:t>Tekst tytułowy</a:t>
            </a:r>
          </a:p>
        </p:txBody>
      </p:sp>
      <p:sp>
        <p:nvSpPr>
          <p:cNvPr id="356" name="Treść - poziom 1…"/>
          <p:cNvSpPr txBox="1">
            <a:spLocks noGrp="1"/>
          </p:cNvSpPr>
          <p:nvPr>
            <p:ph type="body" idx="1"/>
          </p:nvPr>
        </p:nvSpPr>
        <p:spPr>
          <a:prstGeom prst="rect">
            <a:avLst/>
          </a:prstGeom>
        </p:spPr>
        <p:txBody>
          <a:bodyPr/>
          <a:lstStyle>
            <a:lvl1pPr>
              <a:lnSpc>
                <a:spcPct val="100000"/>
              </a:lnSpc>
              <a:spcBef>
                <a:spcPts val="700"/>
              </a:spcBef>
              <a:buClrTx/>
              <a:buFont typeface="Arial"/>
              <a:buChar char="•"/>
              <a:defRPr sz="3200">
                <a:latin typeface="+mj-lt"/>
                <a:ea typeface="+mj-ea"/>
                <a:cs typeface="+mj-cs"/>
                <a:sym typeface="Calibri"/>
              </a:defRPr>
            </a:lvl1pPr>
            <a:lvl2pPr marL="783771" indent="-326571">
              <a:lnSpc>
                <a:spcPct val="100000"/>
              </a:lnSpc>
              <a:spcBef>
                <a:spcPts val="700"/>
              </a:spcBef>
              <a:buClrTx/>
              <a:buFont typeface="Arial"/>
              <a:buChar char="–"/>
              <a:defRPr sz="3200">
                <a:latin typeface="+mj-lt"/>
                <a:ea typeface="+mj-ea"/>
                <a:cs typeface="+mj-cs"/>
                <a:sym typeface="Calibri"/>
              </a:defRPr>
            </a:lvl2pPr>
            <a:lvl3pPr marL="1219200" indent="-304800">
              <a:lnSpc>
                <a:spcPct val="100000"/>
              </a:lnSpc>
              <a:spcBef>
                <a:spcPts val="700"/>
              </a:spcBef>
              <a:buClrTx/>
              <a:buFont typeface="Arial"/>
              <a:buChar char="•"/>
              <a:defRPr sz="3200">
                <a:latin typeface="+mj-lt"/>
                <a:ea typeface="+mj-ea"/>
                <a:cs typeface="+mj-cs"/>
                <a:sym typeface="Calibri"/>
              </a:defRPr>
            </a:lvl3pPr>
            <a:lvl4pPr marL="1737360" indent="-365760">
              <a:lnSpc>
                <a:spcPct val="100000"/>
              </a:lnSpc>
              <a:spcBef>
                <a:spcPts val="700"/>
              </a:spcBef>
              <a:buClrTx/>
              <a:buFont typeface="Arial"/>
              <a:buChar char="–"/>
              <a:defRPr sz="3200">
                <a:latin typeface="+mj-lt"/>
                <a:ea typeface="+mj-ea"/>
                <a:cs typeface="+mj-cs"/>
                <a:sym typeface="Calibri"/>
              </a:defRPr>
            </a:lvl4pPr>
            <a:lvl5pPr marL="2194560" indent="-365760">
              <a:lnSpc>
                <a:spcPct val="100000"/>
              </a:lnSpc>
              <a:spcBef>
                <a:spcPts val="700"/>
              </a:spcBef>
              <a:buClrTx/>
              <a:buFont typeface="Arial"/>
              <a:buChar char="»"/>
              <a:defRPr sz="3200">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357"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x">
  <p:cSld name="Section Header">
    <p:bg>
      <p:bgPr>
        <a:solidFill>
          <a:srgbClr val="36434D"/>
        </a:solidFill>
        <a:effectLst/>
      </p:bgPr>
    </p:bg>
    <p:spTree>
      <p:nvGrpSpPr>
        <p:cNvPr id="1" name=""/>
        <p:cNvGrpSpPr/>
        <p:nvPr/>
      </p:nvGrpSpPr>
      <p:grpSpPr>
        <a:xfrm>
          <a:off x="0" y="0"/>
          <a:ext cx="0" cy="0"/>
          <a:chOff x="0" y="0"/>
          <a:chExt cx="0" cy="0"/>
        </a:xfrm>
      </p:grpSpPr>
      <p:sp>
        <p:nvSpPr>
          <p:cNvPr id="364" name="Rectangle 10"/>
          <p:cNvSpPr/>
          <p:nvPr/>
        </p:nvSpPr>
        <p:spPr>
          <a:xfrm>
            <a:off x="323527" y="5589239"/>
            <a:ext cx="2088234" cy="1008113"/>
          </a:xfrm>
          <a:prstGeom prst="rect">
            <a:avLst/>
          </a:prstGeom>
          <a:solidFill>
            <a:srgbClr val="36434D"/>
          </a:solidFill>
          <a:ln w="12700">
            <a:miter lim="400000"/>
          </a:ln>
        </p:spPr>
        <p:txBody>
          <a:bodyPr lIns="45719" rIns="45719" anchor="ctr"/>
          <a:lstStyle/>
          <a:p>
            <a:pPr algn="ctr">
              <a:defRPr>
                <a:solidFill>
                  <a:srgbClr val="FFFFFF"/>
                </a:solidFill>
              </a:defRPr>
            </a:pPr>
            <a:endParaRPr/>
          </a:p>
        </p:txBody>
      </p:sp>
      <p:pic>
        <p:nvPicPr>
          <p:cNvPr id="365" name="23c68075-b8b6-4120-8a27-1be5866541ea" descr="23c68075-b8b6-4120-8a27-1be5866541ea"/>
          <p:cNvPicPr>
            <a:picLocks noChangeAspect="1"/>
          </p:cNvPicPr>
          <p:nvPr/>
        </p:nvPicPr>
        <p:blipFill>
          <a:blip r:embed="rId2" cstate="print">
            <a:extLst/>
          </a:blip>
          <a:stretch>
            <a:fillRect/>
          </a:stretch>
        </p:blipFill>
        <p:spPr>
          <a:xfrm>
            <a:off x="7430151" y="5733255"/>
            <a:ext cx="1703754" cy="1152129"/>
          </a:xfrm>
          <a:prstGeom prst="rect">
            <a:avLst/>
          </a:prstGeom>
          <a:ln w="12700">
            <a:miter lim="400000"/>
          </a:ln>
        </p:spPr>
      </p:pic>
      <p:sp>
        <p:nvSpPr>
          <p:cNvPr id="366" name="Tekst tytułowy"/>
          <p:cNvSpPr txBox="1">
            <a:spLocks noGrp="1"/>
          </p:cNvSpPr>
          <p:nvPr>
            <p:ph type="title"/>
          </p:nvPr>
        </p:nvSpPr>
        <p:spPr>
          <a:xfrm>
            <a:off x="722312" y="4406900"/>
            <a:ext cx="7772401" cy="1362075"/>
          </a:xfrm>
          <a:prstGeom prst="rect">
            <a:avLst/>
          </a:prstGeom>
        </p:spPr>
        <p:txBody>
          <a:bodyPr anchor="t"/>
          <a:lstStyle>
            <a:lvl1pPr>
              <a:lnSpc>
                <a:spcPts val="3800"/>
              </a:lnSpc>
              <a:defRPr sz="4000" b="1" cap="all">
                <a:solidFill>
                  <a:srgbClr val="000000"/>
                </a:solidFill>
              </a:defRPr>
            </a:lvl1pPr>
          </a:lstStyle>
          <a:p>
            <a:r>
              <a:t>Tekst tytułowy</a:t>
            </a:r>
          </a:p>
        </p:txBody>
      </p:sp>
      <p:sp>
        <p:nvSpPr>
          <p:cNvPr id="367" name="Treść - poziom 1…"/>
          <p:cNvSpPr txBox="1">
            <a:spLocks noGrp="1"/>
          </p:cNvSpPr>
          <p:nvPr>
            <p:ph type="body" sz="quarter" idx="1"/>
          </p:nvPr>
        </p:nvSpPr>
        <p:spPr>
          <a:xfrm>
            <a:off x="722312" y="2906713"/>
            <a:ext cx="7772401" cy="1500188"/>
          </a:xfrm>
          <a:prstGeom prst="rect">
            <a:avLst/>
          </a:prstGeom>
        </p:spPr>
        <p:txBody>
          <a:bodyPr anchor="b"/>
          <a:lstStyle>
            <a:lvl1pPr marL="0" indent="0">
              <a:lnSpc>
                <a:spcPct val="100000"/>
              </a:lnSpc>
              <a:buClrTx/>
              <a:buSzTx/>
              <a:buNone/>
              <a:defRPr sz="2000">
                <a:solidFill>
                  <a:srgbClr val="888888"/>
                </a:solidFill>
                <a:latin typeface="+mj-lt"/>
                <a:ea typeface="+mj-ea"/>
                <a:cs typeface="+mj-cs"/>
                <a:sym typeface="Calibri"/>
              </a:defRPr>
            </a:lvl1pPr>
            <a:lvl2pPr marL="0" indent="457200">
              <a:lnSpc>
                <a:spcPct val="100000"/>
              </a:lnSpc>
              <a:buClrTx/>
              <a:buSzTx/>
              <a:buNone/>
              <a:defRPr sz="2000">
                <a:solidFill>
                  <a:srgbClr val="888888"/>
                </a:solidFill>
                <a:latin typeface="+mj-lt"/>
                <a:ea typeface="+mj-ea"/>
                <a:cs typeface="+mj-cs"/>
                <a:sym typeface="Calibri"/>
              </a:defRPr>
            </a:lvl2pPr>
            <a:lvl3pPr marL="0" indent="914400">
              <a:lnSpc>
                <a:spcPct val="100000"/>
              </a:lnSpc>
              <a:buClrTx/>
              <a:buSzTx/>
              <a:buNone/>
              <a:defRPr sz="2000">
                <a:solidFill>
                  <a:srgbClr val="888888"/>
                </a:solidFill>
                <a:latin typeface="+mj-lt"/>
                <a:ea typeface="+mj-ea"/>
                <a:cs typeface="+mj-cs"/>
                <a:sym typeface="Calibri"/>
              </a:defRPr>
            </a:lvl3pPr>
            <a:lvl4pPr marL="0" indent="1371600">
              <a:lnSpc>
                <a:spcPct val="100000"/>
              </a:lnSpc>
              <a:buClrTx/>
              <a:buSzTx/>
              <a:buNone/>
              <a:defRPr sz="2000">
                <a:solidFill>
                  <a:srgbClr val="888888"/>
                </a:solidFill>
                <a:latin typeface="+mj-lt"/>
                <a:ea typeface="+mj-ea"/>
                <a:cs typeface="+mj-cs"/>
                <a:sym typeface="Calibri"/>
              </a:defRPr>
            </a:lvl4pPr>
            <a:lvl5pPr marL="0" indent="1828800">
              <a:lnSpc>
                <a:spcPct val="100000"/>
              </a:lnSpc>
              <a:buClrTx/>
              <a:buSzTx/>
              <a:buNone/>
              <a:defRPr sz="2000">
                <a:solidFill>
                  <a:srgbClr val="888888"/>
                </a:solidFill>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368"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x">
  <p:cSld name="Two Content">
    <p:bg>
      <p:bgPr>
        <a:solidFill>
          <a:srgbClr val="36434D"/>
        </a:solidFill>
        <a:effectLst/>
      </p:bgPr>
    </p:bg>
    <p:spTree>
      <p:nvGrpSpPr>
        <p:cNvPr id="1" name=""/>
        <p:cNvGrpSpPr/>
        <p:nvPr/>
      </p:nvGrpSpPr>
      <p:grpSpPr>
        <a:xfrm>
          <a:off x="0" y="0"/>
          <a:ext cx="0" cy="0"/>
          <a:chOff x="0" y="0"/>
          <a:chExt cx="0" cy="0"/>
        </a:xfrm>
      </p:grpSpPr>
      <p:sp>
        <p:nvSpPr>
          <p:cNvPr id="375" name="Rectangle 10"/>
          <p:cNvSpPr/>
          <p:nvPr/>
        </p:nvSpPr>
        <p:spPr>
          <a:xfrm>
            <a:off x="323527" y="5589239"/>
            <a:ext cx="2088234" cy="1008113"/>
          </a:xfrm>
          <a:prstGeom prst="rect">
            <a:avLst/>
          </a:prstGeom>
          <a:solidFill>
            <a:srgbClr val="36434D"/>
          </a:solidFill>
          <a:ln w="12700">
            <a:miter lim="400000"/>
          </a:ln>
        </p:spPr>
        <p:txBody>
          <a:bodyPr lIns="45719" rIns="45719" anchor="ctr"/>
          <a:lstStyle/>
          <a:p>
            <a:pPr algn="ctr">
              <a:defRPr>
                <a:solidFill>
                  <a:srgbClr val="FFFFFF"/>
                </a:solidFill>
              </a:defRPr>
            </a:pPr>
            <a:endParaRPr/>
          </a:p>
        </p:txBody>
      </p:sp>
      <p:pic>
        <p:nvPicPr>
          <p:cNvPr id="376" name="23c68075-b8b6-4120-8a27-1be5866541ea" descr="23c68075-b8b6-4120-8a27-1be5866541ea"/>
          <p:cNvPicPr>
            <a:picLocks noChangeAspect="1"/>
          </p:cNvPicPr>
          <p:nvPr/>
        </p:nvPicPr>
        <p:blipFill>
          <a:blip r:embed="rId2" cstate="print">
            <a:extLst/>
          </a:blip>
          <a:stretch>
            <a:fillRect/>
          </a:stretch>
        </p:blipFill>
        <p:spPr>
          <a:xfrm>
            <a:off x="7430151" y="5733255"/>
            <a:ext cx="1703754" cy="1152129"/>
          </a:xfrm>
          <a:prstGeom prst="rect">
            <a:avLst/>
          </a:prstGeom>
          <a:ln w="12700">
            <a:miter lim="400000"/>
          </a:ln>
        </p:spPr>
      </p:pic>
      <p:sp>
        <p:nvSpPr>
          <p:cNvPr id="377" name="Tekst tytułowy"/>
          <p:cNvSpPr txBox="1">
            <a:spLocks noGrp="1"/>
          </p:cNvSpPr>
          <p:nvPr>
            <p:ph type="title"/>
          </p:nvPr>
        </p:nvSpPr>
        <p:spPr>
          <a:prstGeom prst="rect">
            <a:avLst/>
          </a:prstGeom>
        </p:spPr>
        <p:txBody>
          <a:bodyPr/>
          <a:lstStyle>
            <a:lvl1pPr>
              <a:lnSpc>
                <a:spcPts val="3800"/>
              </a:lnSpc>
              <a:defRPr>
                <a:solidFill>
                  <a:srgbClr val="000000"/>
                </a:solidFill>
              </a:defRPr>
            </a:lvl1pPr>
          </a:lstStyle>
          <a:p>
            <a:r>
              <a:t>Tekst tytułowy</a:t>
            </a:r>
          </a:p>
        </p:txBody>
      </p:sp>
      <p:sp>
        <p:nvSpPr>
          <p:cNvPr id="378" name="Treść - poziom 1…"/>
          <p:cNvSpPr txBox="1">
            <a:spLocks noGrp="1"/>
          </p:cNvSpPr>
          <p:nvPr>
            <p:ph type="body" sz="half" idx="1"/>
          </p:nvPr>
        </p:nvSpPr>
        <p:spPr>
          <a:xfrm>
            <a:off x="457200" y="1600200"/>
            <a:ext cx="4038600" cy="4525963"/>
          </a:xfrm>
          <a:prstGeom prst="rect">
            <a:avLst/>
          </a:prstGeom>
        </p:spPr>
        <p:txBody>
          <a:bodyPr/>
          <a:lstStyle>
            <a:lvl1pPr>
              <a:lnSpc>
                <a:spcPct val="100000"/>
              </a:lnSpc>
              <a:spcBef>
                <a:spcPts val="600"/>
              </a:spcBef>
              <a:buClrTx/>
              <a:buFont typeface="Arial"/>
              <a:buChar char="•"/>
              <a:defRPr sz="2800">
                <a:latin typeface="+mj-lt"/>
                <a:ea typeface="+mj-ea"/>
                <a:cs typeface="+mj-cs"/>
                <a:sym typeface="Calibri"/>
              </a:defRPr>
            </a:lvl1pPr>
            <a:lvl2pPr marL="790575" indent="-333375">
              <a:lnSpc>
                <a:spcPct val="100000"/>
              </a:lnSpc>
              <a:spcBef>
                <a:spcPts val="600"/>
              </a:spcBef>
              <a:buClrTx/>
              <a:buFont typeface="Arial"/>
              <a:buChar char="–"/>
              <a:defRPr sz="2800">
                <a:latin typeface="+mj-lt"/>
                <a:ea typeface="+mj-ea"/>
                <a:cs typeface="+mj-cs"/>
                <a:sym typeface="Calibri"/>
              </a:defRPr>
            </a:lvl2pPr>
            <a:lvl3pPr marL="1234439" indent="-320039">
              <a:lnSpc>
                <a:spcPct val="100000"/>
              </a:lnSpc>
              <a:spcBef>
                <a:spcPts val="600"/>
              </a:spcBef>
              <a:buClrTx/>
              <a:buFont typeface="Arial"/>
              <a:buChar char="•"/>
              <a:defRPr sz="2800">
                <a:latin typeface="+mj-lt"/>
                <a:ea typeface="+mj-ea"/>
                <a:cs typeface="+mj-cs"/>
                <a:sym typeface="Calibri"/>
              </a:defRPr>
            </a:lvl3pPr>
            <a:lvl4pPr marL="1727200" indent="-355600">
              <a:lnSpc>
                <a:spcPct val="100000"/>
              </a:lnSpc>
              <a:spcBef>
                <a:spcPts val="600"/>
              </a:spcBef>
              <a:buClrTx/>
              <a:buFont typeface="Arial"/>
              <a:buChar char="–"/>
              <a:defRPr sz="2800">
                <a:latin typeface="+mj-lt"/>
                <a:ea typeface="+mj-ea"/>
                <a:cs typeface="+mj-cs"/>
                <a:sym typeface="Calibri"/>
              </a:defRPr>
            </a:lvl4pPr>
            <a:lvl5pPr marL="2184400" indent="-355600">
              <a:lnSpc>
                <a:spcPct val="100000"/>
              </a:lnSpc>
              <a:spcBef>
                <a:spcPts val="600"/>
              </a:spcBef>
              <a:buClrTx/>
              <a:buFont typeface="Arial"/>
              <a:buChar char="»"/>
              <a:defRPr sz="2800">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379"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x">
  <p:cSld name="Comparison">
    <p:bg>
      <p:bgPr>
        <a:solidFill>
          <a:srgbClr val="36434D"/>
        </a:solidFill>
        <a:effectLst/>
      </p:bgPr>
    </p:bg>
    <p:spTree>
      <p:nvGrpSpPr>
        <p:cNvPr id="1" name=""/>
        <p:cNvGrpSpPr/>
        <p:nvPr/>
      </p:nvGrpSpPr>
      <p:grpSpPr>
        <a:xfrm>
          <a:off x="0" y="0"/>
          <a:ext cx="0" cy="0"/>
          <a:chOff x="0" y="0"/>
          <a:chExt cx="0" cy="0"/>
        </a:xfrm>
      </p:grpSpPr>
      <p:sp>
        <p:nvSpPr>
          <p:cNvPr id="386" name="Rectangle 10"/>
          <p:cNvSpPr/>
          <p:nvPr/>
        </p:nvSpPr>
        <p:spPr>
          <a:xfrm>
            <a:off x="323527" y="5589239"/>
            <a:ext cx="2088234" cy="1008113"/>
          </a:xfrm>
          <a:prstGeom prst="rect">
            <a:avLst/>
          </a:prstGeom>
          <a:solidFill>
            <a:srgbClr val="36434D"/>
          </a:solidFill>
          <a:ln w="12700">
            <a:miter lim="400000"/>
          </a:ln>
        </p:spPr>
        <p:txBody>
          <a:bodyPr lIns="45719" rIns="45719" anchor="ctr"/>
          <a:lstStyle/>
          <a:p>
            <a:pPr algn="ctr">
              <a:defRPr>
                <a:solidFill>
                  <a:srgbClr val="FFFFFF"/>
                </a:solidFill>
              </a:defRPr>
            </a:pPr>
            <a:endParaRPr/>
          </a:p>
        </p:txBody>
      </p:sp>
      <p:pic>
        <p:nvPicPr>
          <p:cNvPr id="387" name="23c68075-b8b6-4120-8a27-1be5866541ea" descr="23c68075-b8b6-4120-8a27-1be5866541ea"/>
          <p:cNvPicPr>
            <a:picLocks noChangeAspect="1"/>
          </p:cNvPicPr>
          <p:nvPr/>
        </p:nvPicPr>
        <p:blipFill>
          <a:blip r:embed="rId2" cstate="print">
            <a:extLst/>
          </a:blip>
          <a:stretch>
            <a:fillRect/>
          </a:stretch>
        </p:blipFill>
        <p:spPr>
          <a:xfrm>
            <a:off x="7430151" y="5733255"/>
            <a:ext cx="1703754" cy="1152129"/>
          </a:xfrm>
          <a:prstGeom prst="rect">
            <a:avLst/>
          </a:prstGeom>
          <a:ln w="12700">
            <a:miter lim="400000"/>
          </a:ln>
        </p:spPr>
      </p:pic>
      <p:sp>
        <p:nvSpPr>
          <p:cNvPr id="388" name="Tekst tytułowy"/>
          <p:cNvSpPr txBox="1">
            <a:spLocks noGrp="1"/>
          </p:cNvSpPr>
          <p:nvPr>
            <p:ph type="title"/>
          </p:nvPr>
        </p:nvSpPr>
        <p:spPr>
          <a:prstGeom prst="rect">
            <a:avLst/>
          </a:prstGeom>
        </p:spPr>
        <p:txBody>
          <a:bodyPr/>
          <a:lstStyle>
            <a:lvl1pPr>
              <a:lnSpc>
                <a:spcPts val="3800"/>
              </a:lnSpc>
              <a:defRPr>
                <a:solidFill>
                  <a:srgbClr val="000000"/>
                </a:solidFill>
              </a:defRPr>
            </a:lvl1pPr>
          </a:lstStyle>
          <a:p>
            <a:r>
              <a:t>Tekst tytułowy</a:t>
            </a:r>
          </a:p>
        </p:txBody>
      </p:sp>
      <p:sp>
        <p:nvSpPr>
          <p:cNvPr id="389" name="Treść - poziom 1…"/>
          <p:cNvSpPr txBox="1">
            <a:spLocks noGrp="1"/>
          </p:cNvSpPr>
          <p:nvPr>
            <p:ph type="body" sz="quarter" idx="1"/>
          </p:nvPr>
        </p:nvSpPr>
        <p:spPr>
          <a:xfrm>
            <a:off x="457200" y="1535112"/>
            <a:ext cx="4040188" cy="639763"/>
          </a:xfrm>
          <a:prstGeom prst="rect">
            <a:avLst/>
          </a:prstGeom>
        </p:spPr>
        <p:txBody>
          <a:bodyPr anchor="b"/>
          <a:lstStyle>
            <a:lvl1pPr marL="0" indent="0">
              <a:lnSpc>
                <a:spcPct val="100000"/>
              </a:lnSpc>
              <a:spcBef>
                <a:spcPts val="500"/>
              </a:spcBef>
              <a:buClrTx/>
              <a:buSzTx/>
              <a:buNone/>
              <a:defRPr sz="2400" b="1">
                <a:latin typeface="+mj-lt"/>
                <a:ea typeface="+mj-ea"/>
                <a:cs typeface="+mj-cs"/>
                <a:sym typeface="Calibri"/>
              </a:defRPr>
            </a:lvl1pPr>
            <a:lvl2pPr marL="0" indent="457200">
              <a:lnSpc>
                <a:spcPct val="100000"/>
              </a:lnSpc>
              <a:spcBef>
                <a:spcPts val="500"/>
              </a:spcBef>
              <a:buClrTx/>
              <a:buSzTx/>
              <a:buNone/>
              <a:defRPr sz="2400" b="1">
                <a:latin typeface="+mj-lt"/>
                <a:ea typeface="+mj-ea"/>
                <a:cs typeface="+mj-cs"/>
                <a:sym typeface="Calibri"/>
              </a:defRPr>
            </a:lvl2pPr>
            <a:lvl3pPr marL="0" indent="914400">
              <a:lnSpc>
                <a:spcPct val="100000"/>
              </a:lnSpc>
              <a:spcBef>
                <a:spcPts val="500"/>
              </a:spcBef>
              <a:buClrTx/>
              <a:buSzTx/>
              <a:buNone/>
              <a:defRPr sz="2400" b="1">
                <a:latin typeface="+mj-lt"/>
                <a:ea typeface="+mj-ea"/>
                <a:cs typeface="+mj-cs"/>
                <a:sym typeface="Calibri"/>
              </a:defRPr>
            </a:lvl3pPr>
            <a:lvl4pPr marL="0" indent="1371600">
              <a:lnSpc>
                <a:spcPct val="100000"/>
              </a:lnSpc>
              <a:spcBef>
                <a:spcPts val="500"/>
              </a:spcBef>
              <a:buClrTx/>
              <a:buSzTx/>
              <a:buNone/>
              <a:defRPr sz="2400" b="1">
                <a:latin typeface="+mj-lt"/>
                <a:ea typeface="+mj-ea"/>
                <a:cs typeface="+mj-cs"/>
                <a:sym typeface="Calibri"/>
              </a:defRPr>
            </a:lvl4pPr>
            <a:lvl5pPr marL="0" indent="1828800">
              <a:lnSpc>
                <a:spcPct val="100000"/>
              </a:lnSpc>
              <a:spcBef>
                <a:spcPts val="500"/>
              </a:spcBef>
              <a:buClrTx/>
              <a:buSzTx/>
              <a:buNone/>
              <a:defRPr sz="2400" b="1">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390" name="Text Placeholder 4"/>
          <p:cNvSpPr>
            <a:spLocks noGrp="1"/>
          </p:cNvSpPr>
          <p:nvPr>
            <p:ph type="body" sz="quarter" idx="13"/>
          </p:nvPr>
        </p:nvSpPr>
        <p:spPr>
          <a:xfrm>
            <a:off x="4645025" y="1535112"/>
            <a:ext cx="4041775" cy="639763"/>
          </a:xfrm>
          <a:prstGeom prst="rect">
            <a:avLst/>
          </a:prstGeom>
        </p:spPr>
        <p:txBody>
          <a:bodyPr anchor="b"/>
          <a:lstStyle/>
          <a:p>
            <a:pPr marL="0" indent="0">
              <a:lnSpc>
                <a:spcPct val="100000"/>
              </a:lnSpc>
              <a:spcBef>
                <a:spcPts val="500"/>
              </a:spcBef>
              <a:buClrTx/>
              <a:buSzTx/>
              <a:buNone/>
              <a:defRPr sz="2400" b="1">
                <a:latin typeface="+mj-lt"/>
                <a:ea typeface="+mj-ea"/>
                <a:cs typeface="+mj-cs"/>
                <a:sym typeface="Calibri"/>
              </a:defRPr>
            </a:pPr>
            <a:endParaRPr/>
          </a:p>
        </p:txBody>
      </p:sp>
      <p:sp>
        <p:nvSpPr>
          <p:cNvPr id="391"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x">
  <p:cSld name="Title Only">
    <p:bg>
      <p:bgPr>
        <a:solidFill>
          <a:srgbClr val="36434D"/>
        </a:solidFill>
        <a:effectLst/>
      </p:bgPr>
    </p:bg>
    <p:spTree>
      <p:nvGrpSpPr>
        <p:cNvPr id="1" name=""/>
        <p:cNvGrpSpPr/>
        <p:nvPr/>
      </p:nvGrpSpPr>
      <p:grpSpPr>
        <a:xfrm>
          <a:off x="0" y="0"/>
          <a:ext cx="0" cy="0"/>
          <a:chOff x="0" y="0"/>
          <a:chExt cx="0" cy="0"/>
        </a:xfrm>
      </p:grpSpPr>
      <p:sp>
        <p:nvSpPr>
          <p:cNvPr id="398" name="Rectangle 10"/>
          <p:cNvSpPr/>
          <p:nvPr/>
        </p:nvSpPr>
        <p:spPr>
          <a:xfrm>
            <a:off x="323527" y="5589239"/>
            <a:ext cx="2088234" cy="1008113"/>
          </a:xfrm>
          <a:prstGeom prst="rect">
            <a:avLst/>
          </a:prstGeom>
          <a:solidFill>
            <a:srgbClr val="36434D"/>
          </a:solidFill>
          <a:ln w="12700">
            <a:miter lim="400000"/>
          </a:ln>
        </p:spPr>
        <p:txBody>
          <a:bodyPr lIns="45719" rIns="45719" anchor="ctr"/>
          <a:lstStyle/>
          <a:p>
            <a:pPr algn="ctr">
              <a:defRPr>
                <a:solidFill>
                  <a:srgbClr val="FFFFFF"/>
                </a:solidFill>
              </a:defRPr>
            </a:pPr>
            <a:endParaRPr/>
          </a:p>
        </p:txBody>
      </p:sp>
      <p:pic>
        <p:nvPicPr>
          <p:cNvPr id="399" name="23c68075-b8b6-4120-8a27-1be5866541ea" descr="23c68075-b8b6-4120-8a27-1be5866541ea"/>
          <p:cNvPicPr>
            <a:picLocks noChangeAspect="1"/>
          </p:cNvPicPr>
          <p:nvPr/>
        </p:nvPicPr>
        <p:blipFill>
          <a:blip r:embed="rId2" cstate="print">
            <a:extLst/>
          </a:blip>
          <a:stretch>
            <a:fillRect/>
          </a:stretch>
        </p:blipFill>
        <p:spPr>
          <a:xfrm>
            <a:off x="7430151" y="5733255"/>
            <a:ext cx="1703754" cy="1152129"/>
          </a:xfrm>
          <a:prstGeom prst="rect">
            <a:avLst/>
          </a:prstGeom>
          <a:ln w="12700">
            <a:miter lim="400000"/>
          </a:ln>
        </p:spPr>
      </p:pic>
      <p:sp>
        <p:nvSpPr>
          <p:cNvPr id="400" name="Tekst tytułowy"/>
          <p:cNvSpPr txBox="1">
            <a:spLocks noGrp="1"/>
          </p:cNvSpPr>
          <p:nvPr>
            <p:ph type="title"/>
          </p:nvPr>
        </p:nvSpPr>
        <p:spPr>
          <a:prstGeom prst="rect">
            <a:avLst/>
          </a:prstGeom>
        </p:spPr>
        <p:txBody>
          <a:bodyPr/>
          <a:lstStyle>
            <a:lvl1pPr>
              <a:lnSpc>
                <a:spcPts val="3800"/>
              </a:lnSpc>
              <a:defRPr>
                <a:solidFill>
                  <a:srgbClr val="000000"/>
                </a:solidFill>
              </a:defRPr>
            </a:lvl1pPr>
          </a:lstStyle>
          <a:p>
            <a:r>
              <a:t>Tekst tytułowy</a:t>
            </a:r>
          </a:p>
        </p:txBody>
      </p:sp>
      <p:sp>
        <p:nvSpPr>
          <p:cNvPr id="401"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x">
  <p:cSld name="Blank">
    <p:bg>
      <p:bgPr>
        <a:solidFill>
          <a:srgbClr val="36434D"/>
        </a:solidFill>
        <a:effectLst/>
      </p:bgPr>
    </p:bg>
    <p:spTree>
      <p:nvGrpSpPr>
        <p:cNvPr id="1" name=""/>
        <p:cNvGrpSpPr/>
        <p:nvPr/>
      </p:nvGrpSpPr>
      <p:grpSpPr>
        <a:xfrm>
          <a:off x="0" y="0"/>
          <a:ext cx="0" cy="0"/>
          <a:chOff x="0" y="0"/>
          <a:chExt cx="0" cy="0"/>
        </a:xfrm>
      </p:grpSpPr>
      <p:sp>
        <p:nvSpPr>
          <p:cNvPr id="408" name="Rectangle 10"/>
          <p:cNvSpPr/>
          <p:nvPr/>
        </p:nvSpPr>
        <p:spPr>
          <a:xfrm>
            <a:off x="323527" y="5589239"/>
            <a:ext cx="2088234" cy="1008113"/>
          </a:xfrm>
          <a:prstGeom prst="rect">
            <a:avLst/>
          </a:prstGeom>
          <a:solidFill>
            <a:srgbClr val="36434D"/>
          </a:solidFill>
          <a:ln w="12700">
            <a:miter lim="400000"/>
          </a:ln>
        </p:spPr>
        <p:txBody>
          <a:bodyPr lIns="45719" rIns="45719" anchor="ctr"/>
          <a:lstStyle/>
          <a:p>
            <a:pPr algn="ctr">
              <a:defRPr>
                <a:solidFill>
                  <a:srgbClr val="FFFFFF"/>
                </a:solidFill>
              </a:defRPr>
            </a:pPr>
            <a:endParaRPr/>
          </a:p>
        </p:txBody>
      </p:sp>
      <p:pic>
        <p:nvPicPr>
          <p:cNvPr id="409" name="23c68075-b8b6-4120-8a27-1be5866541ea" descr="23c68075-b8b6-4120-8a27-1be5866541ea"/>
          <p:cNvPicPr>
            <a:picLocks noChangeAspect="1"/>
          </p:cNvPicPr>
          <p:nvPr/>
        </p:nvPicPr>
        <p:blipFill>
          <a:blip r:embed="rId2" cstate="print">
            <a:extLst/>
          </a:blip>
          <a:stretch>
            <a:fillRect/>
          </a:stretch>
        </p:blipFill>
        <p:spPr>
          <a:xfrm>
            <a:off x="7430151" y="5733255"/>
            <a:ext cx="1703754" cy="1152129"/>
          </a:xfrm>
          <a:prstGeom prst="rect">
            <a:avLst/>
          </a:prstGeom>
          <a:ln w="12700">
            <a:miter lim="400000"/>
          </a:ln>
        </p:spPr>
      </p:pic>
      <p:sp>
        <p:nvSpPr>
          <p:cNvPr id="410"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tx">
  <p:cSld name="Content with Caption">
    <p:bg>
      <p:bgPr>
        <a:solidFill>
          <a:srgbClr val="36434D"/>
        </a:solidFill>
        <a:effectLst/>
      </p:bgPr>
    </p:bg>
    <p:spTree>
      <p:nvGrpSpPr>
        <p:cNvPr id="1" name=""/>
        <p:cNvGrpSpPr/>
        <p:nvPr/>
      </p:nvGrpSpPr>
      <p:grpSpPr>
        <a:xfrm>
          <a:off x="0" y="0"/>
          <a:ext cx="0" cy="0"/>
          <a:chOff x="0" y="0"/>
          <a:chExt cx="0" cy="0"/>
        </a:xfrm>
      </p:grpSpPr>
      <p:sp>
        <p:nvSpPr>
          <p:cNvPr id="417" name="Rectangle 10"/>
          <p:cNvSpPr/>
          <p:nvPr/>
        </p:nvSpPr>
        <p:spPr>
          <a:xfrm>
            <a:off x="323527" y="5589239"/>
            <a:ext cx="2088234" cy="1008113"/>
          </a:xfrm>
          <a:prstGeom prst="rect">
            <a:avLst/>
          </a:prstGeom>
          <a:solidFill>
            <a:srgbClr val="36434D"/>
          </a:solidFill>
          <a:ln w="12700">
            <a:miter lim="400000"/>
          </a:ln>
        </p:spPr>
        <p:txBody>
          <a:bodyPr lIns="45719" rIns="45719" anchor="ctr"/>
          <a:lstStyle/>
          <a:p>
            <a:pPr algn="ctr">
              <a:defRPr>
                <a:solidFill>
                  <a:srgbClr val="FFFFFF"/>
                </a:solidFill>
              </a:defRPr>
            </a:pPr>
            <a:endParaRPr/>
          </a:p>
        </p:txBody>
      </p:sp>
      <p:pic>
        <p:nvPicPr>
          <p:cNvPr id="418" name="23c68075-b8b6-4120-8a27-1be5866541ea" descr="23c68075-b8b6-4120-8a27-1be5866541ea"/>
          <p:cNvPicPr>
            <a:picLocks noChangeAspect="1"/>
          </p:cNvPicPr>
          <p:nvPr/>
        </p:nvPicPr>
        <p:blipFill>
          <a:blip r:embed="rId2" cstate="print">
            <a:extLst/>
          </a:blip>
          <a:stretch>
            <a:fillRect/>
          </a:stretch>
        </p:blipFill>
        <p:spPr>
          <a:xfrm>
            <a:off x="7430151" y="5733255"/>
            <a:ext cx="1703754" cy="1152129"/>
          </a:xfrm>
          <a:prstGeom prst="rect">
            <a:avLst/>
          </a:prstGeom>
          <a:ln w="12700">
            <a:miter lim="400000"/>
          </a:ln>
        </p:spPr>
      </p:pic>
      <p:sp>
        <p:nvSpPr>
          <p:cNvPr id="419" name="Tekst tytułowy"/>
          <p:cNvSpPr txBox="1">
            <a:spLocks noGrp="1"/>
          </p:cNvSpPr>
          <p:nvPr>
            <p:ph type="title"/>
          </p:nvPr>
        </p:nvSpPr>
        <p:spPr>
          <a:xfrm>
            <a:off x="457200" y="273050"/>
            <a:ext cx="3008314" cy="1162050"/>
          </a:xfrm>
          <a:prstGeom prst="rect">
            <a:avLst/>
          </a:prstGeom>
        </p:spPr>
        <p:txBody>
          <a:bodyPr anchor="b"/>
          <a:lstStyle>
            <a:lvl1pPr>
              <a:lnSpc>
                <a:spcPts val="3800"/>
              </a:lnSpc>
              <a:defRPr sz="2000" b="1">
                <a:solidFill>
                  <a:srgbClr val="000000"/>
                </a:solidFill>
              </a:defRPr>
            </a:lvl1pPr>
          </a:lstStyle>
          <a:p>
            <a:r>
              <a:t>Tekst tytułowy</a:t>
            </a:r>
          </a:p>
        </p:txBody>
      </p:sp>
      <p:sp>
        <p:nvSpPr>
          <p:cNvPr id="420" name="Treść - poziom 1…"/>
          <p:cNvSpPr txBox="1">
            <a:spLocks noGrp="1"/>
          </p:cNvSpPr>
          <p:nvPr>
            <p:ph type="body" idx="1"/>
          </p:nvPr>
        </p:nvSpPr>
        <p:spPr>
          <a:xfrm>
            <a:off x="3575050" y="273050"/>
            <a:ext cx="5111750" cy="5853113"/>
          </a:xfrm>
          <a:prstGeom prst="rect">
            <a:avLst/>
          </a:prstGeom>
        </p:spPr>
        <p:txBody>
          <a:bodyPr/>
          <a:lstStyle>
            <a:lvl1pPr>
              <a:lnSpc>
                <a:spcPct val="100000"/>
              </a:lnSpc>
              <a:spcBef>
                <a:spcPts val="700"/>
              </a:spcBef>
              <a:buClrTx/>
              <a:buFont typeface="Arial"/>
              <a:buChar char="•"/>
              <a:defRPr sz="3200">
                <a:latin typeface="+mj-lt"/>
                <a:ea typeface="+mj-ea"/>
                <a:cs typeface="+mj-cs"/>
                <a:sym typeface="Calibri"/>
              </a:defRPr>
            </a:lvl1pPr>
            <a:lvl2pPr marL="783771" indent="-326571">
              <a:lnSpc>
                <a:spcPct val="100000"/>
              </a:lnSpc>
              <a:spcBef>
                <a:spcPts val="700"/>
              </a:spcBef>
              <a:buClrTx/>
              <a:buFont typeface="Arial"/>
              <a:buChar char="–"/>
              <a:defRPr sz="3200">
                <a:latin typeface="+mj-lt"/>
                <a:ea typeface="+mj-ea"/>
                <a:cs typeface="+mj-cs"/>
                <a:sym typeface="Calibri"/>
              </a:defRPr>
            </a:lvl2pPr>
            <a:lvl3pPr marL="1219200" indent="-304800">
              <a:lnSpc>
                <a:spcPct val="100000"/>
              </a:lnSpc>
              <a:spcBef>
                <a:spcPts val="700"/>
              </a:spcBef>
              <a:buClrTx/>
              <a:buFont typeface="Arial"/>
              <a:buChar char="•"/>
              <a:defRPr sz="3200">
                <a:latin typeface="+mj-lt"/>
                <a:ea typeface="+mj-ea"/>
                <a:cs typeface="+mj-cs"/>
                <a:sym typeface="Calibri"/>
              </a:defRPr>
            </a:lvl3pPr>
            <a:lvl4pPr marL="1737360" indent="-365760">
              <a:lnSpc>
                <a:spcPct val="100000"/>
              </a:lnSpc>
              <a:spcBef>
                <a:spcPts val="700"/>
              </a:spcBef>
              <a:buClrTx/>
              <a:buFont typeface="Arial"/>
              <a:buChar char="–"/>
              <a:defRPr sz="3200">
                <a:latin typeface="+mj-lt"/>
                <a:ea typeface="+mj-ea"/>
                <a:cs typeface="+mj-cs"/>
                <a:sym typeface="Calibri"/>
              </a:defRPr>
            </a:lvl4pPr>
            <a:lvl5pPr marL="2194560" indent="-365760">
              <a:lnSpc>
                <a:spcPct val="100000"/>
              </a:lnSpc>
              <a:spcBef>
                <a:spcPts val="700"/>
              </a:spcBef>
              <a:buClrTx/>
              <a:buFont typeface="Arial"/>
              <a:buChar char="»"/>
              <a:defRPr sz="3200">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421" name="Text Placeholder 3"/>
          <p:cNvSpPr>
            <a:spLocks noGrp="1"/>
          </p:cNvSpPr>
          <p:nvPr>
            <p:ph type="body" sz="half" idx="13"/>
          </p:nvPr>
        </p:nvSpPr>
        <p:spPr>
          <a:xfrm>
            <a:off x="457199" y="1435100"/>
            <a:ext cx="3008315" cy="4691063"/>
          </a:xfrm>
          <a:prstGeom prst="rect">
            <a:avLst/>
          </a:prstGeom>
        </p:spPr>
        <p:txBody>
          <a:bodyPr/>
          <a:lstStyle/>
          <a:p>
            <a:pPr marL="0" indent="0">
              <a:lnSpc>
                <a:spcPct val="100000"/>
              </a:lnSpc>
              <a:spcBef>
                <a:spcPts val="300"/>
              </a:spcBef>
              <a:buClrTx/>
              <a:buSzTx/>
              <a:buNone/>
              <a:defRPr sz="1400">
                <a:latin typeface="+mj-lt"/>
                <a:ea typeface="+mj-ea"/>
                <a:cs typeface="+mj-cs"/>
                <a:sym typeface="Calibri"/>
              </a:defRPr>
            </a:pPr>
            <a:endParaRPr/>
          </a:p>
        </p:txBody>
      </p:sp>
      <p:sp>
        <p:nvSpPr>
          <p:cNvPr id="422"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8" name="Tekst tytułowy"/>
          <p:cNvSpPr txBox="1">
            <a:spLocks noGrp="1"/>
          </p:cNvSpPr>
          <p:nvPr>
            <p:ph type="title"/>
          </p:nvPr>
        </p:nvSpPr>
        <p:spPr>
          <a:prstGeom prst="rect">
            <a:avLst/>
          </a:prstGeom>
        </p:spPr>
        <p:txBody>
          <a:bodyPr/>
          <a:lstStyle/>
          <a:p>
            <a:r>
              <a:t>Tekst tytułowy</a:t>
            </a:r>
          </a:p>
        </p:txBody>
      </p:sp>
      <p:sp>
        <p:nvSpPr>
          <p:cNvPr id="49" name="Treść - poziom 1…"/>
          <p:cNvSpPr txBox="1">
            <a:spLocks noGrp="1"/>
          </p:cNvSpPr>
          <p:nvPr>
            <p:ph type="body" sz="quarter" idx="1"/>
          </p:nvPr>
        </p:nvSpPr>
        <p:spPr>
          <a:xfrm>
            <a:off x="457200" y="1535112"/>
            <a:ext cx="4040188" cy="639763"/>
          </a:xfrm>
          <a:prstGeom prst="rect">
            <a:avLst/>
          </a:prstGeom>
        </p:spPr>
        <p:txBody>
          <a:bodyPr anchor="b"/>
          <a:lstStyle>
            <a:lvl1pPr marL="0" indent="0">
              <a:spcBef>
                <a:spcPts val="500"/>
              </a:spcBef>
              <a:buClrTx/>
              <a:buSzTx/>
              <a:buNone/>
              <a:defRPr sz="2400" b="1"/>
            </a:lvl1pPr>
            <a:lvl2pPr marL="0" indent="457200">
              <a:spcBef>
                <a:spcPts val="500"/>
              </a:spcBef>
              <a:buClrTx/>
              <a:buSzTx/>
              <a:buNone/>
              <a:defRPr sz="2400" b="1"/>
            </a:lvl2pPr>
            <a:lvl3pPr marL="0" indent="914400">
              <a:spcBef>
                <a:spcPts val="500"/>
              </a:spcBef>
              <a:buClrTx/>
              <a:buSzTx/>
              <a:buNone/>
              <a:defRPr sz="2400" b="1"/>
            </a:lvl3pPr>
            <a:lvl4pPr marL="0" indent="1371600">
              <a:spcBef>
                <a:spcPts val="500"/>
              </a:spcBef>
              <a:buClrTx/>
              <a:buSzTx/>
              <a:buNone/>
              <a:defRPr sz="2400" b="1"/>
            </a:lvl4pPr>
            <a:lvl5pPr marL="0" indent="1828800">
              <a:spcBef>
                <a:spcPts val="500"/>
              </a:spcBef>
              <a:buClrTx/>
              <a:buSzTx/>
              <a:buNone/>
              <a:defRPr sz="2400" b="1"/>
            </a:lvl5pPr>
          </a:lstStyle>
          <a:p>
            <a:r>
              <a:t>Treść - poziom 1</a:t>
            </a:r>
          </a:p>
          <a:p>
            <a:pPr lvl="1"/>
            <a:r>
              <a:t>Treść - poziom 2</a:t>
            </a:r>
          </a:p>
          <a:p>
            <a:pPr lvl="2"/>
            <a:r>
              <a:t>Treść - poziom 3</a:t>
            </a:r>
          </a:p>
          <a:p>
            <a:pPr lvl="3"/>
            <a:r>
              <a:t>Treść - poziom 4</a:t>
            </a:r>
          </a:p>
          <a:p>
            <a:pPr lvl="4"/>
            <a:r>
              <a:t>Treść - poziom 5</a:t>
            </a:r>
          </a:p>
        </p:txBody>
      </p:sp>
      <p:sp>
        <p:nvSpPr>
          <p:cNvPr id="50" name="Text Placeholder 4"/>
          <p:cNvSpPr>
            <a:spLocks noGrp="1"/>
          </p:cNvSpPr>
          <p:nvPr>
            <p:ph type="body" sz="quarter" idx="13"/>
          </p:nvPr>
        </p:nvSpPr>
        <p:spPr>
          <a:xfrm>
            <a:off x="4645025" y="1535112"/>
            <a:ext cx="4041775" cy="639763"/>
          </a:xfrm>
          <a:prstGeom prst="rect">
            <a:avLst/>
          </a:prstGeom>
        </p:spPr>
        <p:txBody>
          <a:bodyPr anchor="b"/>
          <a:lstStyle/>
          <a:p>
            <a:pPr marL="0" indent="0">
              <a:spcBef>
                <a:spcPts val="500"/>
              </a:spcBef>
              <a:buClrTx/>
              <a:buSzTx/>
              <a:buNone/>
              <a:defRPr sz="2400" b="1"/>
            </a:pPr>
            <a:endParaRPr/>
          </a:p>
        </p:txBody>
      </p:sp>
      <p:sp>
        <p:nvSpPr>
          <p:cNvPr id="51"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x">
  <p:cSld name="Picture with Caption">
    <p:bg>
      <p:bgPr>
        <a:solidFill>
          <a:srgbClr val="36434D"/>
        </a:solidFill>
        <a:effectLst/>
      </p:bgPr>
    </p:bg>
    <p:spTree>
      <p:nvGrpSpPr>
        <p:cNvPr id="1" name=""/>
        <p:cNvGrpSpPr/>
        <p:nvPr/>
      </p:nvGrpSpPr>
      <p:grpSpPr>
        <a:xfrm>
          <a:off x="0" y="0"/>
          <a:ext cx="0" cy="0"/>
          <a:chOff x="0" y="0"/>
          <a:chExt cx="0" cy="0"/>
        </a:xfrm>
      </p:grpSpPr>
      <p:sp>
        <p:nvSpPr>
          <p:cNvPr id="429" name="Rectangle 10"/>
          <p:cNvSpPr/>
          <p:nvPr/>
        </p:nvSpPr>
        <p:spPr>
          <a:xfrm>
            <a:off x="323527" y="5589239"/>
            <a:ext cx="2088234" cy="1008113"/>
          </a:xfrm>
          <a:prstGeom prst="rect">
            <a:avLst/>
          </a:prstGeom>
          <a:solidFill>
            <a:srgbClr val="36434D"/>
          </a:solidFill>
          <a:ln w="12700">
            <a:miter lim="400000"/>
          </a:ln>
        </p:spPr>
        <p:txBody>
          <a:bodyPr lIns="45719" rIns="45719" anchor="ctr"/>
          <a:lstStyle/>
          <a:p>
            <a:pPr algn="ctr">
              <a:defRPr>
                <a:solidFill>
                  <a:srgbClr val="FFFFFF"/>
                </a:solidFill>
              </a:defRPr>
            </a:pPr>
            <a:endParaRPr/>
          </a:p>
        </p:txBody>
      </p:sp>
      <p:pic>
        <p:nvPicPr>
          <p:cNvPr id="430" name="23c68075-b8b6-4120-8a27-1be5866541ea" descr="23c68075-b8b6-4120-8a27-1be5866541ea"/>
          <p:cNvPicPr>
            <a:picLocks noChangeAspect="1"/>
          </p:cNvPicPr>
          <p:nvPr/>
        </p:nvPicPr>
        <p:blipFill>
          <a:blip r:embed="rId2" cstate="print">
            <a:extLst/>
          </a:blip>
          <a:stretch>
            <a:fillRect/>
          </a:stretch>
        </p:blipFill>
        <p:spPr>
          <a:xfrm>
            <a:off x="7430151" y="5733255"/>
            <a:ext cx="1703754" cy="1152129"/>
          </a:xfrm>
          <a:prstGeom prst="rect">
            <a:avLst/>
          </a:prstGeom>
          <a:ln w="12700">
            <a:miter lim="400000"/>
          </a:ln>
        </p:spPr>
      </p:pic>
      <p:sp>
        <p:nvSpPr>
          <p:cNvPr id="431" name="Tekst tytułowy"/>
          <p:cNvSpPr txBox="1">
            <a:spLocks noGrp="1"/>
          </p:cNvSpPr>
          <p:nvPr>
            <p:ph type="title"/>
          </p:nvPr>
        </p:nvSpPr>
        <p:spPr>
          <a:xfrm>
            <a:off x="1792288" y="4800600"/>
            <a:ext cx="5486401" cy="566738"/>
          </a:xfrm>
          <a:prstGeom prst="rect">
            <a:avLst/>
          </a:prstGeom>
        </p:spPr>
        <p:txBody>
          <a:bodyPr anchor="b"/>
          <a:lstStyle>
            <a:lvl1pPr>
              <a:lnSpc>
                <a:spcPts val="3800"/>
              </a:lnSpc>
              <a:defRPr sz="2000" b="1">
                <a:solidFill>
                  <a:srgbClr val="000000"/>
                </a:solidFill>
              </a:defRPr>
            </a:lvl1pPr>
          </a:lstStyle>
          <a:p>
            <a:r>
              <a:t>Tekst tytułowy</a:t>
            </a:r>
          </a:p>
        </p:txBody>
      </p:sp>
      <p:sp>
        <p:nvSpPr>
          <p:cNvPr id="432" name="Picture Placeholder 2"/>
          <p:cNvSpPr>
            <a:spLocks noGrp="1"/>
          </p:cNvSpPr>
          <p:nvPr>
            <p:ph type="pic" sz="half" idx="13"/>
          </p:nvPr>
        </p:nvSpPr>
        <p:spPr>
          <a:xfrm>
            <a:off x="1792288" y="612775"/>
            <a:ext cx="5486401" cy="4114800"/>
          </a:xfrm>
          <a:prstGeom prst="rect">
            <a:avLst/>
          </a:prstGeom>
        </p:spPr>
        <p:txBody>
          <a:bodyPr lIns="91439" rIns="91439">
            <a:noAutofit/>
          </a:bodyPr>
          <a:lstStyle/>
          <a:p>
            <a:endParaRPr/>
          </a:p>
        </p:txBody>
      </p:sp>
      <p:sp>
        <p:nvSpPr>
          <p:cNvPr id="433" name="Treść - poziom 1…"/>
          <p:cNvSpPr txBox="1">
            <a:spLocks noGrp="1"/>
          </p:cNvSpPr>
          <p:nvPr>
            <p:ph type="body" sz="quarter" idx="1"/>
          </p:nvPr>
        </p:nvSpPr>
        <p:spPr>
          <a:xfrm>
            <a:off x="1792288" y="5367337"/>
            <a:ext cx="5486401" cy="804863"/>
          </a:xfrm>
          <a:prstGeom prst="rect">
            <a:avLst/>
          </a:prstGeom>
        </p:spPr>
        <p:txBody>
          <a:bodyPr/>
          <a:lstStyle>
            <a:lvl1pPr marL="0" indent="0">
              <a:lnSpc>
                <a:spcPct val="100000"/>
              </a:lnSpc>
              <a:spcBef>
                <a:spcPts val="300"/>
              </a:spcBef>
              <a:buClrTx/>
              <a:buSzTx/>
              <a:buNone/>
              <a:defRPr sz="1400">
                <a:latin typeface="+mj-lt"/>
                <a:ea typeface="+mj-ea"/>
                <a:cs typeface="+mj-cs"/>
                <a:sym typeface="Calibri"/>
              </a:defRPr>
            </a:lvl1pPr>
            <a:lvl2pPr marL="0" indent="457200">
              <a:lnSpc>
                <a:spcPct val="100000"/>
              </a:lnSpc>
              <a:spcBef>
                <a:spcPts val="300"/>
              </a:spcBef>
              <a:buClrTx/>
              <a:buSzTx/>
              <a:buNone/>
              <a:defRPr sz="1400">
                <a:latin typeface="+mj-lt"/>
                <a:ea typeface="+mj-ea"/>
                <a:cs typeface="+mj-cs"/>
                <a:sym typeface="Calibri"/>
              </a:defRPr>
            </a:lvl2pPr>
            <a:lvl3pPr marL="0" indent="914400">
              <a:lnSpc>
                <a:spcPct val="100000"/>
              </a:lnSpc>
              <a:spcBef>
                <a:spcPts val="300"/>
              </a:spcBef>
              <a:buClrTx/>
              <a:buSzTx/>
              <a:buNone/>
              <a:defRPr sz="1400">
                <a:latin typeface="+mj-lt"/>
                <a:ea typeface="+mj-ea"/>
                <a:cs typeface="+mj-cs"/>
                <a:sym typeface="Calibri"/>
              </a:defRPr>
            </a:lvl3pPr>
            <a:lvl4pPr marL="0" indent="1371600">
              <a:lnSpc>
                <a:spcPct val="100000"/>
              </a:lnSpc>
              <a:spcBef>
                <a:spcPts val="300"/>
              </a:spcBef>
              <a:buClrTx/>
              <a:buSzTx/>
              <a:buNone/>
              <a:defRPr sz="1400">
                <a:latin typeface="+mj-lt"/>
                <a:ea typeface="+mj-ea"/>
                <a:cs typeface="+mj-cs"/>
                <a:sym typeface="Calibri"/>
              </a:defRPr>
            </a:lvl4pPr>
            <a:lvl5pPr marL="0" indent="1828800">
              <a:lnSpc>
                <a:spcPct val="100000"/>
              </a:lnSpc>
              <a:spcBef>
                <a:spcPts val="300"/>
              </a:spcBef>
              <a:buClrTx/>
              <a:buSzTx/>
              <a:buNone/>
              <a:defRPr sz="1400">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434"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x">
  <p:cSld name="Title and Vertical Text">
    <p:bg>
      <p:bgPr>
        <a:solidFill>
          <a:srgbClr val="36434D"/>
        </a:solidFill>
        <a:effectLst/>
      </p:bgPr>
    </p:bg>
    <p:spTree>
      <p:nvGrpSpPr>
        <p:cNvPr id="1" name=""/>
        <p:cNvGrpSpPr/>
        <p:nvPr/>
      </p:nvGrpSpPr>
      <p:grpSpPr>
        <a:xfrm>
          <a:off x="0" y="0"/>
          <a:ext cx="0" cy="0"/>
          <a:chOff x="0" y="0"/>
          <a:chExt cx="0" cy="0"/>
        </a:xfrm>
      </p:grpSpPr>
      <p:sp>
        <p:nvSpPr>
          <p:cNvPr id="441" name="Rectangle 10"/>
          <p:cNvSpPr/>
          <p:nvPr/>
        </p:nvSpPr>
        <p:spPr>
          <a:xfrm>
            <a:off x="323527" y="5589239"/>
            <a:ext cx="2088234" cy="1008113"/>
          </a:xfrm>
          <a:prstGeom prst="rect">
            <a:avLst/>
          </a:prstGeom>
          <a:solidFill>
            <a:srgbClr val="36434D"/>
          </a:solidFill>
          <a:ln w="12700">
            <a:miter lim="400000"/>
          </a:ln>
        </p:spPr>
        <p:txBody>
          <a:bodyPr lIns="45719" rIns="45719" anchor="ctr"/>
          <a:lstStyle/>
          <a:p>
            <a:pPr algn="ctr">
              <a:defRPr>
                <a:solidFill>
                  <a:srgbClr val="FFFFFF"/>
                </a:solidFill>
              </a:defRPr>
            </a:pPr>
            <a:endParaRPr/>
          </a:p>
        </p:txBody>
      </p:sp>
      <p:pic>
        <p:nvPicPr>
          <p:cNvPr id="442" name="23c68075-b8b6-4120-8a27-1be5866541ea" descr="23c68075-b8b6-4120-8a27-1be5866541ea"/>
          <p:cNvPicPr>
            <a:picLocks noChangeAspect="1"/>
          </p:cNvPicPr>
          <p:nvPr/>
        </p:nvPicPr>
        <p:blipFill>
          <a:blip r:embed="rId2" cstate="print">
            <a:extLst/>
          </a:blip>
          <a:stretch>
            <a:fillRect/>
          </a:stretch>
        </p:blipFill>
        <p:spPr>
          <a:xfrm>
            <a:off x="7430151" y="5733255"/>
            <a:ext cx="1703754" cy="1152129"/>
          </a:xfrm>
          <a:prstGeom prst="rect">
            <a:avLst/>
          </a:prstGeom>
          <a:ln w="12700">
            <a:miter lim="400000"/>
          </a:ln>
        </p:spPr>
      </p:pic>
      <p:sp>
        <p:nvSpPr>
          <p:cNvPr id="443" name="Tekst tytułowy"/>
          <p:cNvSpPr txBox="1">
            <a:spLocks noGrp="1"/>
          </p:cNvSpPr>
          <p:nvPr>
            <p:ph type="title"/>
          </p:nvPr>
        </p:nvSpPr>
        <p:spPr>
          <a:prstGeom prst="rect">
            <a:avLst/>
          </a:prstGeom>
        </p:spPr>
        <p:txBody>
          <a:bodyPr/>
          <a:lstStyle>
            <a:lvl1pPr>
              <a:lnSpc>
                <a:spcPts val="3800"/>
              </a:lnSpc>
              <a:defRPr>
                <a:solidFill>
                  <a:srgbClr val="000000"/>
                </a:solidFill>
              </a:defRPr>
            </a:lvl1pPr>
          </a:lstStyle>
          <a:p>
            <a:r>
              <a:t>Tekst tytułowy</a:t>
            </a:r>
          </a:p>
        </p:txBody>
      </p:sp>
      <p:sp>
        <p:nvSpPr>
          <p:cNvPr id="444" name="Treść - poziom 1…"/>
          <p:cNvSpPr txBox="1">
            <a:spLocks noGrp="1"/>
          </p:cNvSpPr>
          <p:nvPr>
            <p:ph type="body" idx="1"/>
          </p:nvPr>
        </p:nvSpPr>
        <p:spPr>
          <a:prstGeom prst="rect">
            <a:avLst/>
          </a:prstGeom>
        </p:spPr>
        <p:txBody>
          <a:bodyPr/>
          <a:lstStyle>
            <a:lvl1pPr>
              <a:lnSpc>
                <a:spcPct val="100000"/>
              </a:lnSpc>
              <a:spcBef>
                <a:spcPts val="700"/>
              </a:spcBef>
              <a:buClrTx/>
              <a:buFont typeface="Arial"/>
              <a:buChar char="•"/>
              <a:defRPr sz="3200">
                <a:latin typeface="+mj-lt"/>
                <a:ea typeface="+mj-ea"/>
                <a:cs typeface="+mj-cs"/>
                <a:sym typeface="Calibri"/>
              </a:defRPr>
            </a:lvl1pPr>
            <a:lvl2pPr marL="783771" indent="-326571">
              <a:lnSpc>
                <a:spcPct val="100000"/>
              </a:lnSpc>
              <a:spcBef>
                <a:spcPts val="700"/>
              </a:spcBef>
              <a:buClrTx/>
              <a:buFont typeface="Arial"/>
              <a:buChar char="–"/>
              <a:defRPr sz="3200">
                <a:latin typeface="+mj-lt"/>
                <a:ea typeface="+mj-ea"/>
                <a:cs typeface="+mj-cs"/>
                <a:sym typeface="Calibri"/>
              </a:defRPr>
            </a:lvl2pPr>
            <a:lvl3pPr marL="1219200" indent="-304800">
              <a:lnSpc>
                <a:spcPct val="100000"/>
              </a:lnSpc>
              <a:spcBef>
                <a:spcPts val="700"/>
              </a:spcBef>
              <a:buClrTx/>
              <a:buFont typeface="Arial"/>
              <a:buChar char="•"/>
              <a:defRPr sz="3200">
                <a:latin typeface="+mj-lt"/>
                <a:ea typeface="+mj-ea"/>
                <a:cs typeface="+mj-cs"/>
                <a:sym typeface="Calibri"/>
              </a:defRPr>
            </a:lvl3pPr>
            <a:lvl4pPr marL="1737360" indent="-365760">
              <a:lnSpc>
                <a:spcPct val="100000"/>
              </a:lnSpc>
              <a:spcBef>
                <a:spcPts val="700"/>
              </a:spcBef>
              <a:buClrTx/>
              <a:buFont typeface="Arial"/>
              <a:buChar char="–"/>
              <a:defRPr sz="3200">
                <a:latin typeface="+mj-lt"/>
                <a:ea typeface="+mj-ea"/>
                <a:cs typeface="+mj-cs"/>
                <a:sym typeface="Calibri"/>
              </a:defRPr>
            </a:lvl4pPr>
            <a:lvl5pPr marL="2194560" indent="-365760">
              <a:lnSpc>
                <a:spcPct val="100000"/>
              </a:lnSpc>
              <a:spcBef>
                <a:spcPts val="700"/>
              </a:spcBef>
              <a:buClrTx/>
              <a:buFont typeface="Arial"/>
              <a:buChar char="»"/>
              <a:defRPr sz="3200">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445"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tx">
  <p:cSld name="Vertical Title and Text">
    <p:bg>
      <p:bgPr>
        <a:solidFill>
          <a:srgbClr val="36434D"/>
        </a:solidFill>
        <a:effectLst/>
      </p:bgPr>
    </p:bg>
    <p:spTree>
      <p:nvGrpSpPr>
        <p:cNvPr id="1" name=""/>
        <p:cNvGrpSpPr/>
        <p:nvPr/>
      </p:nvGrpSpPr>
      <p:grpSpPr>
        <a:xfrm>
          <a:off x="0" y="0"/>
          <a:ext cx="0" cy="0"/>
          <a:chOff x="0" y="0"/>
          <a:chExt cx="0" cy="0"/>
        </a:xfrm>
      </p:grpSpPr>
      <p:sp>
        <p:nvSpPr>
          <p:cNvPr id="452" name="Rectangle 10"/>
          <p:cNvSpPr/>
          <p:nvPr/>
        </p:nvSpPr>
        <p:spPr>
          <a:xfrm>
            <a:off x="323527" y="5589239"/>
            <a:ext cx="2088234" cy="1008113"/>
          </a:xfrm>
          <a:prstGeom prst="rect">
            <a:avLst/>
          </a:prstGeom>
          <a:solidFill>
            <a:srgbClr val="36434D"/>
          </a:solidFill>
          <a:ln w="12700">
            <a:miter lim="400000"/>
          </a:ln>
        </p:spPr>
        <p:txBody>
          <a:bodyPr lIns="45719" rIns="45719" anchor="ctr"/>
          <a:lstStyle/>
          <a:p>
            <a:pPr algn="ctr">
              <a:defRPr>
                <a:solidFill>
                  <a:srgbClr val="FFFFFF"/>
                </a:solidFill>
              </a:defRPr>
            </a:pPr>
            <a:endParaRPr/>
          </a:p>
        </p:txBody>
      </p:sp>
      <p:pic>
        <p:nvPicPr>
          <p:cNvPr id="453" name="23c68075-b8b6-4120-8a27-1be5866541ea" descr="23c68075-b8b6-4120-8a27-1be5866541ea"/>
          <p:cNvPicPr>
            <a:picLocks noChangeAspect="1"/>
          </p:cNvPicPr>
          <p:nvPr/>
        </p:nvPicPr>
        <p:blipFill>
          <a:blip r:embed="rId2" cstate="print">
            <a:extLst/>
          </a:blip>
          <a:stretch>
            <a:fillRect/>
          </a:stretch>
        </p:blipFill>
        <p:spPr>
          <a:xfrm>
            <a:off x="7430151" y="5733255"/>
            <a:ext cx="1703754" cy="1152129"/>
          </a:xfrm>
          <a:prstGeom prst="rect">
            <a:avLst/>
          </a:prstGeom>
          <a:ln w="12700">
            <a:miter lim="400000"/>
          </a:ln>
        </p:spPr>
      </p:pic>
      <p:sp>
        <p:nvSpPr>
          <p:cNvPr id="454" name="Tekst tytułowy"/>
          <p:cNvSpPr txBox="1">
            <a:spLocks noGrp="1"/>
          </p:cNvSpPr>
          <p:nvPr>
            <p:ph type="title"/>
          </p:nvPr>
        </p:nvSpPr>
        <p:spPr>
          <a:xfrm>
            <a:off x="6629400" y="274638"/>
            <a:ext cx="2057400" cy="5851526"/>
          </a:xfrm>
          <a:prstGeom prst="rect">
            <a:avLst/>
          </a:prstGeom>
        </p:spPr>
        <p:txBody>
          <a:bodyPr/>
          <a:lstStyle>
            <a:lvl1pPr>
              <a:lnSpc>
                <a:spcPts val="3800"/>
              </a:lnSpc>
              <a:defRPr>
                <a:solidFill>
                  <a:srgbClr val="000000"/>
                </a:solidFill>
              </a:defRPr>
            </a:lvl1pPr>
          </a:lstStyle>
          <a:p>
            <a:r>
              <a:t>Tekst tytułowy</a:t>
            </a:r>
          </a:p>
        </p:txBody>
      </p:sp>
      <p:sp>
        <p:nvSpPr>
          <p:cNvPr id="455" name="Treść - poziom 1…"/>
          <p:cNvSpPr txBox="1">
            <a:spLocks noGrp="1"/>
          </p:cNvSpPr>
          <p:nvPr>
            <p:ph type="body" idx="1"/>
          </p:nvPr>
        </p:nvSpPr>
        <p:spPr>
          <a:xfrm>
            <a:off x="457200" y="274638"/>
            <a:ext cx="6019800" cy="5851526"/>
          </a:xfrm>
          <a:prstGeom prst="rect">
            <a:avLst/>
          </a:prstGeom>
        </p:spPr>
        <p:txBody>
          <a:bodyPr/>
          <a:lstStyle>
            <a:lvl1pPr>
              <a:lnSpc>
                <a:spcPct val="100000"/>
              </a:lnSpc>
              <a:spcBef>
                <a:spcPts val="700"/>
              </a:spcBef>
              <a:buClrTx/>
              <a:buFont typeface="Arial"/>
              <a:buChar char="•"/>
              <a:defRPr sz="3200">
                <a:latin typeface="+mj-lt"/>
                <a:ea typeface="+mj-ea"/>
                <a:cs typeface="+mj-cs"/>
                <a:sym typeface="Calibri"/>
              </a:defRPr>
            </a:lvl1pPr>
            <a:lvl2pPr marL="783771" indent="-326571">
              <a:lnSpc>
                <a:spcPct val="100000"/>
              </a:lnSpc>
              <a:spcBef>
                <a:spcPts val="700"/>
              </a:spcBef>
              <a:buClrTx/>
              <a:buFont typeface="Arial"/>
              <a:buChar char="–"/>
              <a:defRPr sz="3200">
                <a:latin typeface="+mj-lt"/>
                <a:ea typeface="+mj-ea"/>
                <a:cs typeface="+mj-cs"/>
                <a:sym typeface="Calibri"/>
              </a:defRPr>
            </a:lvl2pPr>
            <a:lvl3pPr marL="1219200" indent="-304800">
              <a:lnSpc>
                <a:spcPct val="100000"/>
              </a:lnSpc>
              <a:spcBef>
                <a:spcPts val="700"/>
              </a:spcBef>
              <a:buClrTx/>
              <a:buFont typeface="Arial"/>
              <a:buChar char="•"/>
              <a:defRPr sz="3200">
                <a:latin typeface="+mj-lt"/>
                <a:ea typeface="+mj-ea"/>
                <a:cs typeface="+mj-cs"/>
                <a:sym typeface="Calibri"/>
              </a:defRPr>
            </a:lvl3pPr>
            <a:lvl4pPr marL="1737360" indent="-365760">
              <a:lnSpc>
                <a:spcPct val="100000"/>
              </a:lnSpc>
              <a:spcBef>
                <a:spcPts val="700"/>
              </a:spcBef>
              <a:buClrTx/>
              <a:buFont typeface="Arial"/>
              <a:buChar char="–"/>
              <a:defRPr sz="3200">
                <a:latin typeface="+mj-lt"/>
                <a:ea typeface="+mj-ea"/>
                <a:cs typeface="+mj-cs"/>
                <a:sym typeface="Calibri"/>
              </a:defRPr>
            </a:lvl4pPr>
            <a:lvl5pPr marL="2194560" indent="-365760">
              <a:lnSpc>
                <a:spcPct val="100000"/>
              </a:lnSpc>
              <a:spcBef>
                <a:spcPts val="700"/>
              </a:spcBef>
              <a:buClrTx/>
              <a:buFont typeface="Arial"/>
              <a:buChar char="»"/>
              <a:defRPr sz="3200">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456"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x">
  <p:cSld name="Title Slide">
    <p:bg>
      <p:bgPr>
        <a:solidFill>
          <a:srgbClr val="6FB72B"/>
        </a:solidFill>
        <a:effectLst/>
      </p:bgPr>
    </p:bg>
    <p:spTree>
      <p:nvGrpSpPr>
        <p:cNvPr id="1" name=""/>
        <p:cNvGrpSpPr/>
        <p:nvPr/>
      </p:nvGrpSpPr>
      <p:grpSpPr>
        <a:xfrm>
          <a:off x="0" y="0"/>
          <a:ext cx="0" cy="0"/>
          <a:chOff x="0" y="0"/>
          <a:chExt cx="0" cy="0"/>
        </a:xfrm>
      </p:grpSpPr>
      <p:sp>
        <p:nvSpPr>
          <p:cNvPr id="472" name="Rectangle 10"/>
          <p:cNvSpPr/>
          <p:nvPr/>
        </p:nvSpPr>
        <p:spPr>
          <a:xfrm>
            <a:off x="251519" y="5589239"/>
            <a:ext cx="2232250" cy="1008113"/>
          </a:xfrm>
          <a:prstGeom prst="rect">
            <a:avLst/>
          </a:prstGeom>
          <a:solidFill>
            <a:srgbClr val="6FB72B"/>
          </a:solidFill>
          <a:ln w="12700">
            <a:miter lim="400000"/>
          </a:ln>
        </p:spPr>
        <p:txBody>
          <a:bodyPr lIns="45719" rIns="45719" anchor="ctr"/>
          <a:lstStyle/>
          <a:p>
            <a:pPr algn="ctr">
              <a:defRPr>
                <a:solidFill>
                  <a:srgbClr val="FFFFFF"/>
                </a:solidFill>
              </a:defRPr>
            </a:pPr>
            <a:endParaRPr/>
          </a:p>
        </p:txBody>
      </p:sp>
      <p:pic>
        <p:nvPicPr>
          <p:cNvPr id="473" name="23c68075-b8b6-4120-8a27-1be5866541ea" descr="23c68075-b8b6-4120-8a27-1be5866541ea"/>
          <p:cNvPicPr>
            <a:picLocks noChangeAspect="1"/>
          </p:cNvPicPr>
          <p:nvPr/>
        </p:nvPicPr>
        <p:blipFill>
          <a:blip r:embed="rId2" cstate="print">
            <a:extLst/>
          </a:blip>
          <a:stretch>
            <a:fillRect/>
          </a:stretch>
        </p:blipFill>
        <p:spPr>
          <a:xfrm>
            <a:off x="7430151" y="5733255"/>
            <a:ext cx="1703754" cy="1152129"/>
          </a:xfrm>
          <a:prstGeom prst="rect">
            <a:avLst/>
          </a:prstGeom>
          <a:ln w="12700">
            <a:miter lim="400000"/>
          </a:ln>
        </p:spPr>
      </p:pic>
      <p:sp>
        <p:nvSpPr>
          <p:cNvPr id="474" name="Tekst tytułowy"/>
          <p:cNvSpPr txBox="1">
            <a:spLocks noGrp="1"/>
          </p:cNvSpPr>
          <p:nvPr>
            <p:ph type="title"/>
          </p:nvPr>
        </p:nvSpPr>
        <p:spPr>
          <a:xfrm>
            <a:off x="685800" y="2130425"/>
            <a:ext cx="7772400" cy="1470025"/>
          </a:xfrm>
          <a:prstGeom prst="rect">
            <a:avLst/>
          </a:prstGeom>
        </p:spPr>
        <p:txBody>
          <a:bodyPr/>
          <a:lstStyle>
            <a:lvl1pPr>
              <a:lnSpc>
                <a:spcPts val="3800"/>
              </a:lnSpc>
              <a:defRPr>
                <a:solidFill>
                  <a:srgbClr val="FFFFFF"/>
                </a:solidFill>
              </a:defRPr>
            </a:lvl1pPr>
          </a:lstStyle>
          <a:p>
            <a:r>
              <a:t>Tekst tytułowy</a:t>
            </a:r>
          </a:p>
        </p:txBody>
      </p:sp>
      <p:sp>
        <p:nvSpPr>
          <p:cNvPr id="475" name="Treść - poziom 1…"/>
          <p:cNvSpPr txBox="1">
            <a:spLocks noGrp="1"/>
          </p:cNvSpPr>
          <p:nvPr>
            <p:ph type="body" sz="quarter" idx="1"/>
          </p:nvPr>
        </p:nvSpPr>
        <p:spPr>
          <a:xfrm>
            <a:off x="1371600" y="3886200"/>
            <a:ext cx="6400800" cy="1752600"/>
          </a:xfrm>
          <a:prstGeom prst="rect">
            <a:avLst/>
          </a:prstGeom>
        </p:spPr>
        <p:txBody>
          <a:bodyPr/>
          <a:lstStyle>
            <a:lvl1pPr marL="0" indent="0" algn="ctr">
              <a:lnSpc>
                <a:spcPct val="100000"/>
              </a:lnSpc>
              <a:spcBef>
                <a:spcPts val="700"/>
              </a:spcBef>
              <a:buClrTx/>
              <a:buSzTx/>
              <a:buNone/>
              <a:defRPr sz="3200">
                <a:solidFill>
                  <a:srgbClr val="888888"/>
                </a:solidFill>
                <a:latin typeface="+mj-lt"/>
                <a:ea typeface="+mj-ea"/>
                <a:cs typeface="+mj-cs"/>
                <a:sym typeface="Calibri"/>
              </a:defRPr>
            </a:lvl1pPr>
            <a:lvl2pPr marL="0" indent="457200" algn="ctr">
              <a:lnSpc>
                <a:spcPct val="100000"/>
              </a:lnSpc>
              <a:spcBef>
                <a:spcPts val="700"/>
              </a:spcBef>
              <a:buClrTx/>
              <a:buSzTx/>
              <a:buNone/>
              <a:defRPr sz="3200">
                <a:solidFill>
                  <a:srgbClr val="888888"/>
                </a:solidFill>
                <a:latin typeface="+mj-lt"/>
                <a:ea typeface="+mj-ea"/>
                <a:cs typeface="+mj-cs"/>
                <a:sym typeface="Calibri"/>
              </a:defRPr>
            </a:lvl2pPr>
            <a:lvl3pPr marL="0" indent="914400" algn="ctr">
              <a:lnSpc>
                <a:spcPct val="100000"/>
              </a:lnSpc>
              <a:spcBef>
                <a:spcPts val="700"/>
              </a:spcBef>
              <a:buClrTx/>
              <a:buSzTx/>
              <a:buNone/>
              <a:defRPr sz="3200">
                <a:solidFill>
                  <a:srgbClr val="888888"/>
                </a:solidFill>
                <a:latin typeface="+mj-lt"/>
                <a:ea typeface="+mj-ea"/>
                <a:cs typeface="+mj-cs"/>
                <a:sym typeface="Calibri"/>
              </a:defRPr>
            </a:lvl3pPr>
            <a:lvl4pPr marL="0" indent="1371600" algn="ctr">
              <a:lnSpc>
                <a:spcPct val="100000"/>
              </a:lnSpc>
              <a:spcBef>
                <a:spcPts val="700"/>
              </a:spcBef>
              <a:buClrTx/>
              <a:buSzTx/>
              <a:buNone/>
              <a:defRPr sz="3200">
                <a:solidFill>
                  <a:srgbClr val="888888"/>
                </a:solidFill>
                <a:latin typeface="+mj-lt"/>
                <a:ea typeface="+mj-ea"/>
                <a:cs typeface="+mj-cs"/>
                <a:sym typeface="Calibri"/>
              </a:defRPr>
            </a:lvl4pPr>
            <a:lvl5pPr marL="0" indent="1828800" algn="ctr">
              <a:lnSpc>
                <a:spcPct val="100000"/>
              </a:lnSpc>
              <a:spcBef>
                <a:spcPts val="700"/>
              </a:spcBef>
              <a:buClrTx/>
              <a:buSzTx/>
              <a:buNone/>
              <a:defRPr sz="3200">
                <a:solidFill>
                  <a:srgbClr val="888888"/>
                </a:solidFill>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476"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tx">
  <p:cSld name="Title and Content">
    <p:bg>
      <p:bgPr>
        <a:solidFill>
          <a:srgbClr val="6FB72B"/>
        </a:solidFill>
        <a:effectLst/>
      </p:bgPr>
    </p:bg>
    <p:spTree>
      <p:nvGrpSpPr>
        <p:cNvPr id="1" name=""/>
        <p:cNvGrpSpPr/>
        <p:nvPr/>
      </p:nvGrpSpPr>
      <p:grpSpPr>
        <a:xfrm>
          <a:off x="0" y="0"/>
          <a:ext cx="0" cy="0"/>
          <a:chOff x="0" y="0"/>
          <a:chExt cx="0" cy="0"/>
        </a:xfrm>
      </p:grpSpPr>
      <p:sp>
        <p:nvSpPr>
          <p:cNvPr id="483" name="Rectangle 10"/>
          <p:cNvSpPr/>
          <p:nvPr/>
        </p:nvSpPr>
        <p:spPr>
          <a:xfrm>
            <a:off x="251519" y="5589239"/>
            <a:ext cx="2232250" cy="1008113"/>
          </a:xfrm>
          <a:prstGeom prst="rect">
            <a:avLst/>
          </a:prstGeom>
          <a:solidFill>
            <a:srgbClr val="6FB72B"/>
          </a:solidFill>
          <a:ln w="12700">
            <a:miter lim="400000"/>
          </a:ln>
        </p:spPr>
        <p:txBody>
          <a:bodyPr lIns="45719" rIns="45719" anchor="ctr"/>
          <a:lstStyle/>
          <a:p>
            <a:pPr algn="ctr">
              <a:defRPr>
                <a:solidFill>
                  <a:srgbClr val="FFFFFF"/>
                </a:solidFill>
              </a:defRPr>
            </a:pPr>
            <a:endParaRPr/>
          </a:p>
        </p:txBody>
      </p:sp>
      <p:pic>
        <p:nvPicPr>
          <p:cNvPr id="484" name="23c68075-b8b6-4120-8a27-1be5866541ea" descr="23c68075-b8b6-4120-8a27-1be5866541ea"/>
          <p:cNvPicPr>
            <a:picLocks noChangeAspect="1"/>
          </p:cNvPicPr>
          <p:nvPr/>
        </p:nvPicPr>
        <p:blipFill>
          <a:blip r:embed="rId2" cstate="print">
            <a:extLst/>
          </a:blip>
          <a:stretch>
            <a:fillRect/>
          </a:stretch>
        </p:blipFill>
        <p:spPr>
          <a:xfrm>
            <a:off x="7430151" y="5733255"/>
            <a:ext cx="1703754" cy="1152129"/>
          </a:xfrm>
          <a:prstGeom prst="rect">
            <a:avLst/>
          </a:prstGeom>
          <a:ln w="12700">
            <a:miter lim="400000"/>
          </a:ln>
        </p:spPr>
      </p:pic>
      <p:sp>
        <p:nvSpPr>
          <p:cNvPr id="485" name="Tekst tytułowy"/>
          <p:cNvSpPr txBox="1">
            <a:spLocks noGrp="1"/>
          </p:cNvSpPr>
          <p:nvPr>
            <p:ph type="title"/>
          </p:nvPr>
        </p:nvSpPr>
        <p:spPr>
          <a:prstGeom prst="rect">
            <a:avLst/>
          </a:prstGeom>
        </p:spPr>
        <p:txBody>
          <a:bodyPr/>
          <a:lstStyle>
            <a:lvl1pPr>
              <a:lnSpc>
                <a:spcPts val="3800"/>
              </a:lnSpc>
              <a:defRPr>
                <a:solidFill>
                  <a:srgbClr val="FFFFFF"/>
                </a:solidFill>
              </a:defRPr>
            </a:lvl1pPr>
          </a:lstStyle>
          <a:p>
            <a:r>
              <a:t>Tekst tytułowy</a:t>
            </a:r>
          </a:p>
        </p:txBody>
      </p:sp>
      <p:sp>
        <p:nvSpPr>
          <p:cNvPr id="486" name="Treść - poziom 1…"/>
          <p:cNvSpPr txBox="1">
            <a:spLocks noGrp="1"/>
          </p:cNvSpPr>
          <p:nvPr>
            <p:ph type="body" idx="1"/>
          </p:nvPr>
        </p:nvSpPr>
        <p:spPr>
          <a:prstGeom prst="rect">
            <a:avLst/>
          </a:prstGeom>
        </p:spPr>
        <p:txBody>
          <a:bodyPr/>
          <a:lstStyle>
            <a:lvl1pPr>
              <a:lnSpc>
                <a:spcPct val="100000"/>
              </a:lnSpc>
              <a:spcBef>
                <a:spcPts val="700"/>
              </a:spcBef>
              <a:buClrTx/>
              <a:buFont typeface="Arial"/>
              <a:buChar char="•"/>
              <a:defRPr sz="3200">
                <a:latin typeface="+mj-lt"/>
                <a:ea typeface="+mj-ea"/>
                <a:cs typeface="+mj-cs"/>
                <a:sym typeface="Calibri"/>
              </a:defRPr>
            </a:lvl1pPr>
            <a:lvl2pPr marL="783771" indent="-326571">
              <a:lnSpc>
                <a:spcPct val="100000"/>
              </a:lnSpc>
              <a:spcBef>
                <a:spcPts val="700"/>
              </a:spcBef>
              <a:buClrTx/>
              <a:buFont typeface="Arial"/>
              <a:buChar char="–"/>
              <a:defRPr sz="3200">
                <a:latin typeface="+mj-lt"/>
                <a:ea typeface="+mj-ea"/>
                <a:cs typeface="+mj-cs"/>
                <a:sym typeface="Calibri"/>
              </a:defRPr>
            </a:lvl2pPr>
            <a:lvl3pPr marL="1219200" indent="-304800">
              <a:lnSpc>
                <a:spcPct val="100000"/>
              </a:lnSpc>
              <a:spcBef>
                <a:spcPts val="700"/>
              </a:spcBef>
              <a:buClrTx/>
              <a:buFont typeface="Arial"/>
              <a:buChar char="•"/>
              <a:defRPr sz="3200">
                <a:latin typeface="+mj-lt"/>
                <a:ea typeface="+mj-ea"/>
                <a:cs typeface="+mj-cs"/>
                <a:sym typeface="Calibri"/>
              </a:defRPr>
            </a:lvl3pPr>
            <a:lvl4pPr marL="1737360" indent="-365760">
              <a:lnSpc>
                <a:spcPct val="100000"/>
              </a:lnSpc>
              <a:spcBef>
                <a:spcPts val="700"/>
              </a:spcBef>
              <a:buClrTx/>
              <a:buFont typeface="Arial"/>
              <a:buChar char="–"/>
              <a:defRPr sz="3200">
                <a:latin typeface="+mj-lt"/>
                <a:ea typeface="+mj-ea"/>
                <a:cs typeface="+mj-cs"/>
                <a:sym typeface="Calibri"/>
              </a:defRPr>
            </a:lvl4pPr>
            <a:lvl5pPr marL="2194560" indent="-365760">
              <a:lnSpc>
                <a:spcPct val="100000"/>
              </a:lnSpc>
              <a:spcBef>
                <a:spcPts val="700"/>
              </a:spcBef>
              <a:buClrTx/>
              <a:buFont typeface="Arial"/>
              <a:buChar char="»"/>
              <a:defRPr sz="3200">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487"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x">
  <p:cSld name="Section Header">
    <p:bg>
      <p:bgPr>
        <a:solidFill>
          <a:srgbClr val="6FB72B"/>
        </a:solidFill>
        <a:effectLst/>
      </p:bgPr>
    </p:bg>
    <p:spTree>
      <p:nvGrpSpPr>
        <p:cNvPr id="1" name=""/>
        <p:cNvGrpSpPr/>
        <p:nvPr/>
      </p:nvGrpSpPr>
      <p:grpSpPr>
        <a:xfrm>
          <a:off x="0" y="0"/>
          <a:ext cx="0" cy="0"/>
          <a:chOff x="0" y="0"/>
          <a:chExt cx="0" cy="0"/>
        </a:xfrm>
      </p:grpSpPr>
      <p:sp>
        <p:nvSpPr>
          <p:cNvPr id="494" name="Rectangle 10"/>
          <p:cNvSpPr/>
          <p:nvPr/>
        </p:nvSpPr>
        <p:spPr>
          <a:xfrm>
            <a:off x="251519" y="5589239"/>
            <a:ext cx="2232250" cy="1008113"/>
          </a:xfrm>
          <a:prstGeom prst="rect">
            <a:avLst/>
          </a:prstGeom>
          <a:solidFill>
            <a:srgbClr val="6FB72B"/>
          </a:solidFill>
          <a:ln w="12700">
            <a:miter lim="400000"/>
          </a:ln>
        </p:spPr>
        <p:txBody>
          <a:bodyPr lIns="45719" rIns="45719" anchor="ctr"/>
          <a:lstStyle/>
          <a:p>
            <a:pPr algn="ctr">
              <a:defRPr>
                <a:solidFill>
                  <a:srgbClr val="FFFFFF"/>
                </a:solidFill>
              </a:defRPr>
            </a:pPr>
            <a:endParaRPr/>
          </a:p>
        </p:txBody>
      </p:sp>
      <p:pic>
        <p:nvPicPr>
          <p:cNvPr id="495" name="23c68075-b8b6-4120-8a27-1be5866541ea" descr="23c68075-b8b6-4120-8a27-1be5866541ea"/>
          <p:cNvPicPr>
            <a:picLocks noChangeAspect="1"/>
          </p:cNvPicPr>
          <p:nvPr/>
        </p:nvPicPr>
        <p:blipFill>
          <a:blip r:embed="rId2" cstate="print">
            <a:extLst/>
          </a:blip>
          <a:stretch>
            <a:fillRect/>
          </a:stretch>
        </p:blipFill>
        <p:spPr>
          <a:xfrm>
            <a:off x="7430151" y="5733255"/>
            <a:ext cx="1703754" cy="1152129"/>
          </a:xfrm>
          <a:prstGeom prst="rect">
            <a:avLst/>
          </a:prstGeom>
          <a:ln w="12700">
            <a:miter lim="400000"/>
          </a:ln>
        </p:spPr>
      </p:pic>
      <p:sp>
        <p:nvSpPr>
          <p:cNvPr id="496" name="Tekst tytułowy"/>
          <p:cNvSpPr txBox="1">
            <a:spLocks noGrp="1"/>
          </p:cNvSpPr>
          <p:nvPr>
            <p:ph type="title"/>
          </p:nvPr>
        </p:nvSpPr>
        <p:spPr>
          <a:xfrm>
            <a:off x="722312" y="4406900"/>
            <a:ext cx="7772401" cy="1362075"/>
          </a:xfrm>
          <a:prstGeom prst="rect">
            <a:avLst/>
          </a:prstGeom>
        </p:spPr>
        <p:txBody>
          <a:bodyPr anchor="t"/>
          <a:lstStyle>
            <a:lvl1pPr>
              <a:lnSpc>
                <a:spcPts val="3800"/>
              </a:lnSpc>
              <a:defRPr sz="4000" b="1" cap="all">
                <a:solidFill>
                  <a:srgbClr val="FFFFFF"/>
                </a:solidFill>
              </a:defRPr>
            </a:lvl1pPr>
          </a:lstStyle>
          <a:p>
            <a:r>
              <a:t>Tekst tytułowy</a:t>
            </a:r>
          </a:p>
        </p:txBody>
      </p:sp>
      <p:sp>
        <p:nvSpPr>
          <p:cNvPr id="497" name="Treść - poziom 1…"/>
          <p:cNvSpPr txBox="1">
            <a:spLocks noGrp="1"/>
          </p:cNvSpPr>
          <p:nvPr>
            <p:ph type="body" sz="quarter" idx="1"/>
          </p:nvPr>
        </p:nvSpPr>
        <p:spPr>
          <a:xfrm>
            <a:off x="722312" y="2906713"/>
            <a:ext cx="7772401" cy="1500188"/>
          </a:xfrm>
          <a:prstGeom prst="rect">
            <a:avLst/>
          </a:prstGeom>
        </p:spPr>
        <p:txBody>
          <a:bodyPr anchor="b"/>
          <a:lstStyle>
            <a:lvl1pPr marL="0" indent="0">
              <a:lnSpc>
                <a:spcPct val="100000"/>
              </a:lnSpc>
              <a:buClrTx/>
              <a:buSzTx/>
              <a:buNone/>
              <a:defRPr sz="2000">
                <a:solidFill>
                  <a:srgbClr val="888888"/>
                </a:solidFill>
                <a:latin typeface="+mj-lt"/>
                <a:ea typeface="+mj-ea"/>
                <a:cs typeface="+mj-cs"/>
                <a:sym typeface="Calibri"/>
              </a:defRPr>
            </a:lvl1pPr>
            <a:lvl2pPr marL="0" indent="457200">
              <a:lnSpc>
                <a:spcPct val="100000"/>
              </a:lnSpc>
              <a:buClrTx/>
              <a:buSzTx/>
              <a:buNone/>
              <a:defRPr sz="2000">
                <a:solidFill>
                  <a:srgbClr val="888888"/>
                </a:solidFill>
                <a:latin typeface="+mj-lt"/>
                <a:ea typeface="+mj-ea"/>
                <a:cs typeface="+mj-cs"/>
                <a:sym typeface="Calibri"/>
              </a:defRPr>
            </a:lvl2pPr>
            <a:lvl3pPr marL="0" indent="914400">
              <a:lnSpc>
                <a:spcPct val="100000"/>
              </a:lnSpc>
              <a:buClrTx/>
              <a:buSzTx/>
              <a:buNone/>
              <a:defRPr sz="2000">
                <a:solidFill>
                  <a:srgbClr val="888888"/>
                </a:solidFill>
                <a:latin typeface="+mj-lt"/>
                <a:ea typeface="+mj-ea"/>
                <a:cs typeface="+mj-cs"/>
                <a:sym typeface="Calibri"/>
              </a:defRPr>
            </a:lvl3pPr>
            <a:lvl4pPr marL="0" indent="1371600">
              <a:lnSpc>
                <a:spcPct val="100000"/>
              </a:lnSpc>
              <a:buClrTx/>
              <a:buSzTx/>
              <a:buNone/>
              <a:defRPr sz="2000">
                <a:solidFill>
                  <a:srgbClr val="888888"/>
                </a:solidFill>
                <a:latin typeface="+mj-lt"/>
                <a:ea typeface="+mj-ea"/>
                <a:cs typeface="+mj-cs"/>
                <a:sym typeface="Calibri"/>
              </a:defRPr>
            </a:lvl4pPr>
            <a:lvl5pPr marL="0" indent="1828800">
              <a:lnSpc>
                <a:spcPct val="100000"/>
              </a:lnSpc>
              <a:buClrTx/>
              <a:buSzTx/>
              <a:buNone/>
              <a:defRPr sz="2000">
                <a:solidFill>
                  <a:srgbClr val="888888"/>
                </a:solidFill>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498"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tx">
  <p:cSld name="Two Content">
    <p:bg>
      <p:bgPr>
        <a:solidFill>
          <a:srgbClr val="6FB72B"/>
        </a:solidFill>
        <a:effectLst/>
      </p:bgPr>
    </p:bg>
    <p:spTree>
      <p:nvGrpSpPr>
        <p:cNvPr id="1" name=""/>
        <p:cNvGrpSpPr/>
        <p:nvPr/>
      </p:nvGrpSpPr>
      <p:grpSpPr>
        <a:xfrm>
          <a:off x="0" y="0"/>
          <a:ext cx="0" cy="0"/>
          <a:chOff x="0" y="0"/>
          <a:chExt cx="0" cy="0"/>
        </a:xfrm>
      </p:grpSpPr>
      <p:sp>
        <p:nvSpPr>
          <p:cNvPr id="505" name="Rectangle 10"/>
          <p:cNvSpPr/>
          <p:nvPr/>
        </p:nvSpPr>
        <p:spPr>
          <a:xfrm>
            <a:off x="251519" y="5589239"/>
            <a:ext cx="2232250" cy="1008113"/>
          </a:xfrm>
          <a:prstGeom prst="rect">
            <a:avLst/>
          </a:prstGeom>
          <a:solidFill>
            <a:srgbClr val="6FB72B"/>
          </a:solidFill>
          <a:ln w="12700">
            <a:miter lim="400000"/>
          </a:ln>
        </p:spPr>
        <p:txBody>
          <a:bodyPr lIns="45719" rIns="45719" anchor="ctr"/>
          <a:lstStyle/>
          <a:p>
            <a:pPr algn="ctr">
              <a:defRPr>
                <a:solidFill>
                  <a:srgbClr val="FFFFFF"/>
                </a:solidFill>
              </a:defRPr>
            </a:pPr>
            <a:endParaRPr/>
          </a:p>
        </p:txBody>
      </p:sp>
      <p:pic>
        <p:nvPicPr>
          <p:cNvPr id="506" name="23c68075-b8b6-4120-8a27-1be5866541ea" descr="23c68075-b8b6-4120-8a27-1be5866541ea"/>
          <p:cNvPicPr>
            <a:picLocks noChangeAspect="1"/>
          </p:cNvPicPr>
          <p:nvPr/>
        </p:nvPicPr>
        <p:blipFill>
          <a:blip r:embed="rId2" cstate="print">
            <a:extLst/>
          </a:blip>
          <a:stretch>
            <a:fillRect/>
          </a:stretch>
        </p:blipFill>
        <p:spPr>
          <a:xfrm>
            <a:off x="7430151" y="5733255"/>
            <a:ext cx="1703754" cy="1152129"/>
          </a:xfrm>
          <a:prstGeom prst="rect">
            <a:avLst/>
          </a:prstGeom>
          <a:ln w="12700">
            <a:miter lim="400000"/>
          </a:ln>
        </p:spPr>
      </p:pic>
      <p:sp>
        <p:nvSpPr>
          <p:cNvPr id="507" name="Tekst tytułowy"/>
          <p:cNvSpPr txBox="1">
            <a:spLocks noGrp="1"/>
          </p:cNvSpPr>
          <p:nvPr>
            <p:ph type="title"/>
          </p:nvPr>
        </p:nvSpPr>
        <p:spPr>
          <a:prstGeom prst="rect">
            <a:avLst/>
          </a:prstGeom>
        </p:spPr>
        <p:txBody>
          <a:bodyPr/>
          <a:lstStyle>
            <a:lvl1pPr>
              <a:lnSpc>
                <a:spcPts val="3800"/>
              </a:lnSpc>
              <a:defRPr>
                <a:solidFill>
                  <a:srgbClr val="FFFFFF"/>
                </a:solidFill>
              </a:defRPr>
            </a:lvl1pPr>
          </a:lstStyle>
          <a:p>
            <a:r>
              <a:t>Tekst tytułowy</a:t>
            </a:r>
          </a:p>
        </p:txBody>
      </p:sp>
      <p:sp>
        <p:nvSpPr>
          <p:cNvPr id="508" name="Treść - poziom 1…"/>
          <p:cNvSpPr txBox="1">
            <a:spLocks noGrp="1"/>
          </p:cNvSpPr>
          <p:nvPr>
            <p:ph type="body" sz="half" idx="1"/>
          </p:nvPr>
        </p:nvSpPr>
        <p:spPr>
          <a:xfrm>
            <a:off x="457200" y="1600200"/>
            <a:ext cx="4038600" cy="4525963"/>
          </a:xfrm>
          <a:prstGeom prst="rect">
            <a:avLst/>
          </a:prstGeom>
        </p:spPr>
        <p:txBody>
          <a:bodyPr/>
          <a:lstStyle>
            <a:lvl1pPr>
              <a:lnSpc>
                <a:spcPct val="100000"/>
              </a:lnSpc>
              <a:spcBef>
                <a:spcPts val="600"/>
              </a:spcBef>
              <a:buClrTx/>
              <a:buFont typeface="Arial"/>
              <a:buChar char="•"/>
              <a:defRPr sz="2800">
                <a:latin typeface="+mj-lt"/>
                <a:ea typeface="+mj-ea"/>
                <a:cs typeface="+mj-cs"/>
                <a:sym typeface="Calibri"/>
              </a:defRPr>
            </a:lvl1pPr>
            <a:lvl2pPr marL="790575" indent="-333375">
              <a:lnSpc>
                <a:spcPct val="100000"/>
              </a:lnSpc>
              <a:spcBef>
                <a:spcPts val="600"/>
              </a:spcBef>
              <a:buClrTx/>
              <a:buFont typeface="Arial"/>
              <a:buChar char="–"/>
              <a:defRPr sz="2800">
                <a:latin typeface="+mj-lt"/>
                <a:ea typeface="+mj-ea"/>
                <a:cs typeface="+mj-cs"/>
                <a:sym typeface="Calibri"/>
              </a:defRPr>
            </a:lvl2pPr>
            <a:lvl3pPr marL="1234439" indent="-320039">
              <a:lnSpc>
                <a:spcPct val="100000"/>
              </a:lnSpc>
              <a:spcBef>
                <a:spcPts val="600"/>
              </a:spcBef>
              <a:buClrTx/>
              <a:buFont typeface="Arial"/>
              <a:buChar char="•"/>
              <a:defRPr sz="2800">
                <a:latin typeface="+mj-lt"/>
                <a:ea typeface="+mj-ea"/>
                <a:cs typeface="+mj-cs"/>
                <a:sym typeface="Calibri"/>
              </a:defRPr>
            </a:lvl3pPr>
            <a:lvl4pPr marL="1727200" indent="-355600">
              <a:lnSpc>
                <a:spcPct val="100000"/>
              </a:lnSpc>
              <a:spcBef>
                <a:spcPts val="600"/>
              </a:spcBef>
              <a:buClrTx/>
              <a:buFont typeface="Arial"/>
              <a:buChar char="–"/>
              <a:defRPr sz="2800">
                <a:latin typeface="+mj-lt"/>
                <a:ea typeface="+mj-ea"/>
                <a:cs typeface="+mj-cs"/>
                <a:sym typeface="Calibri"/>
              </a:defRPr>
            </a:lvl4pPr>
            <a:lvl5pPr marL="2184400" indent="-355600">
              <a:lnSpc>
                <a:spcPct val="100000"/>
              </a:lnSpc>
              <a:spcBef>
                <a:spcPts val="600"/>
              </a:spcBef>
              <a:buClrTx/>
              <a:buFont typeface="Arial"/>
              <a:buChar char="»"/>
              <a:defRPr sz="2800">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509"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tx">
  <p:cSld name="Comparison">
    <p:bg>
      <p:bgPr>
        <a:solidFill>
          <a:srgbClr val="6FB72B"/>
        </a:solidFill>
        <a:effectLst/>
      </p:bgPr>
    </p:bg>
    <p:spTree>
      <p:nvGrpSpPr>
        <p:cNvPr id="1" name=""/>
        <p:cNvGrpSpPr/>
        <p:nvPr/>
      </p:nvGrpSpPr>
      <p:grpSpPr>
        <a:xfrm>
          <a:off x="0" y="0"/>
          <a:ext cx="0" cy="0"/>
          <a:chOff x="0" y="0"/>
          <a:chExt cx="0" cy="0"/>
        </a:xfrm>
      </p:grpSpPr>
      <p:sp>
        <p:nvSpPr>
          <p:cNvPr id="516" name="Rectangle 10"/>
          <p:cNvSpPr/>
          <p:nvPr/>
        </p:nvSpPr>
        <p:spPr>
          <a:xfrm>
            <a:off x="251519" y="5589239"/>
            <a:ext cx="2232250" cy="1008113"/>
          </a:xfrm>
          <a:prstGeom prst="rect">
            <a:avLst/>
          </a:prstGeom>
          <a:solidFill>
            <a:srgbClr val="6FB72B"/>
          </a:solidFill>
          <a:ln w="12700">
            <a:miter lim="400000"/>
          </a:ln>
        </p:spPr>
        <p:txBody>
          <a:bodyPr lIns="45719" rIns="45719" anchor="ctr"/>
          <a:lstStyle/>
          <a:p>
            <a:pPr algn="ctr">
              <a:defRPr>
                <a:solidFill>
                  <a:srgbClr val="FFFFFF"/>
                </a:solidFill>
              </a:defRPr>
            </a:pPr>
            <a:endParaRPr/>
          </a:p>
        </p:txBody>
      </p:sp>
      <p:pic>
        <p:nvPicPr>
          <p:cNvPr id="517" name="23c68075-b8b6-4120-8a27-1be5866541ea" descr="23c68075-b8b6-4120-8a27-1be5866541ea"/>
          <p:cNvPicPr>
            <a:picLocks noChangeAspect="1"/>
          </p:cNvPicPr>
          <p:nvPr/>
        </p:nvPicPr>
        <p:blipFill>
          <a:blip r:embed="rId2" cstate="print">
            <a:extLst/>
          </a:blip>
          <a:stretch>
            <a:fillRect/>
          </a:stretch>
        </p:blipFill>
        <p:spPr>
          <a:xfrm>
            <a:off x="7430151" y="5733255"/>
            <a:ext cx="1703754" cy="1152129"/>
          </a:xfrm>
          <a:prstGeom prst="rect">
            <a:avLst/>
          </a:prstGeom>
          <a:ln w="12700">
            <a:miter lim="400000"/>
          </a:ln>
        </p:spPr>
      </p:pic>
      <p:sp>
        <p:nvSpPr>
          <p:cNvPr id="518" name="Tekst tytułowy"/>
          <p:cNvSpPr txBox="1">
            <a:spLocks noGrp="1"/>
          </p:cNvSpPr>
          <p:nvPr>
            <p:ph type="title"/>
          </p:nvPr>
        </p:nvSpPr>
        <p:spPr>
          <a:prstGeom prst="rect">
            <a:avLst/>
          </a:prstGeom>
        </p:spPr>
        <p:txBody>
          <a:bodyPr/>
          <a:lstStyle>
            <a:lvl1pPr>
              <a:lnSpc>
                <a:spcPts val="3800"/>
              </a:lnSpc>
              <a:defRPr>
                <a:solidFill>
                  <a:srgbClr val="FFFFFF"/>
                </a:solidFill>
              </a:defRPr>
            </a:lvl1pPr>
          </a:lstStyle>
          <a:p>
            <a:r>
              <a:t>Tekst tytułowy</a:t>
            </a:r>
          </a:p>
        </p:txBody>
      </p:sp>
      <p:sp>
        <p:nvSpPr>
          <p:cNvPr id="519" name="Treść - poziom 1…"/>
          <p:cNvSpPr txBox="1">
            <a:spLocks noGrp="1"/>
          </p:cNvSpPr>
          <p:nvPr>
            <p:ph type="body" sz="quarter" idx="1"/>
          </p:nvPr>
        </p:nvSpPr>
        <p:spPr>
          <a:xfrm>
            <a:off x="457200" y="1535112"/>
            <a:ext cx="4040188" cy="639763"/>
          </a:xfrm>
          <a:prstGeom prst="rect">
            <a:avLst/>
          </a:prstGeom>
        </p:spPr>
        <p:txBody>
          <a:bodyPr anchor="b"/>
          <a:lstStyle>
            <a:lvl1pPr marL="0" indent="0">
              <a:lnSpc>
                <a:spcPct val="100000"/>
              </a:lnSpc>
              <a:spcBef>
                <a:spcPts val="500"/>
              </a:spcBef>
              <a:buClrTx/>
              <a:buSzTx/>
              <a:buNone/>
              <a:defRPr sz="2400" b="1">
                <a:latin typeface="+mj-lt"/>
                <a:ea typeface="+mj-ea"/>
                <a:cs typeface="+mj-cs"/>
                <a:sym typeface="Calibri"/>
              </a:defRPr>
            </a:lvl1pPr>
            <a:lvl2pPr marL="0" indent="457200">
              <a:lnSpc>
                <a:spcPct val="100000"/>
              </a:lnSpc>
              <a:spcBef>
                <a:spcPts val="500"/>
              </a:spcBef>
              <a:buClrTx/>
              <a:buSzTx/>
              <a:buNone/>
              <a:defRPr sz="2400" b="1">
                <a:latin typeface="+mj-lt"/>
                <a:ea typeface="+mj-ea"/>
                <a:cs typeface="+mj-cs"/>
                <a:sym typeface="Calibri"/>
              </a:defRPr>
            </a:lvl2pPr>
            <a:lvl3pPr marL="0" indent="914400">
              <a:lnSpc>
                <a:spcPct val="100000"/>
              </a:lnSpc>
              <a:spcBef>
                <a:spcPts val="500"/>
              </a:spcBef>
              <a:buClrTx/>
              <a:buSzTx/>
              <a:buNone/>
              <a:defRPr sz="2400" b="1">
                <a:latin typeface="+mj-lt"/>
                <a:ea typeface="+mj-ea"/>
                <a:cs typeface="+mj-cs"/>
                <a:sym typeface="Calibri"/>
              </a:defRPr>
            </a:lvl3pPr>
            <a:lvl4pPr marL="0" indent="1371600">
              <a:lnSpc>
                <a:spcPct val="100000"/>
              </a:lnSpc>
              <a:spcBef>
                <a:spcPts val="500"/>
              </a:spcBef>
              <a:buClrTx/>
              <a:buSzTx/>
              <a:buNone/>
              <a:defRPr sz="2400" b="1">
                <a:latin typeface="+mj-lt"/>
                <a:ea typeface="+mj-ea"/>
                <a:cs typeface="+mj-cs"/>
                <a:sym typeface="Calibri"/>
              </a:defRPr>
            </a:lvl4pPr>
            <a:lvl5pPr marL="0" indent="1828800">
              <a:lnSpc>
                <a:spcPct val="100000"/>
              </a:lnSpc>
              <a:spcBef>
                <a:spcPts val="500"/>
              </a:spcBef>
              <a:buClrTx/>
              <a:buSzTx/>
              <a:buNone/>
              <a:defRPr sz="2400" b="1">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520" name="Text Placeholder 4"/>
          <p:cNvSpPr>
            <a:spLocks noGrp="1"/>
          </p:cNvSpPr>
          <p:nvPr>
            <p:ph type="body" sz="quarter" idx="13"/>
          </p:nvPr>
        </p:nvSpPr>
        <p:spPr>
          <a:xfrm>
            <a:off x="4645025" y="1535112"/>
            <a:ext cx="4041775" cy="639763"/>
          </a:xfrm>
          <a:prstGeom prst="rect">
            <a:avLst/>
          </a:prstGeom>
        </p:spPr>
        <p:txBody>
          <a:bodyPr anchor="b"/>
          <a:lstStyle/>
          <a:p>
            <a:pPr marL="0" indent="0">
              <a:lnSpc>
                <a:spcPct val="100000"/>
              </a:lnSpc>
              <a:spcBef>
                <a:spcPts val="500"/>
              </a:spcBef>
              <a:buClrTx/>
              <a:buSzTx/>
              <a:buNone/>
              <a:defRPr sz="2400" b="1">
                <a:latin typeface="+mj-lt"/>
                <a:ea typeface="+mj-ea"/>
                <a:cs typeface="+mj-cs"/>
                <a:sym typeface="Calibri"/>
              </a:defRPr>
            </a:pPr>
            <a:endParaRPr/>
          </a:p>
        </p:txBody>
      </p:sp>
      <p:sp>
        <p:nvSpPr>
          <p:cNvPr id="521"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tx">
  <p:cSld name="Title Only">
    <p:bg>
      <p:bgPr>
        <a:solidFill>
          <a:srgbClr val="6FB72B"/>
        </a:solidFill>
        <a:effectLst/>
      </p:bgPr>
    </p:bg>
    <p:spTree>
      <p:nvGrpSpPr>
        <p:cNvPr id="1" name=""/>
        <p:cNvGrpSpPr/>
        <p:nvPr/>
      </p:nvGrpSpPr>
      <p:grpSpPr>
        <a:xfrm>
          <a:off x="0" y="0"/>
          <a:ext cx="0" cy="0"/>
          <a:chOff x="0" y="0"/>
          <a:chExt cx="0" cy="0"/>
        </a:xfrm>
      </p:grpSpPr>
      <p:sp>
        <p:nvSpPr>
          <p:cNvPr id="528" name="Rectangle 10"/>
          <p:cNvSpPr/>
          <p:nvPr/>
        </p:nvSpPr>
        <p:spPr>
          <a:xfrm>
            <a:off x="251519" y="5589239"/>
            <a:ext cx="2232250" cy="1008113"/>
          </a:xfrm>
          <a:prstGeom prst="rect">
            <a:avLst/>
          </a:prstGeom>
          <a:solidFill>
            <a:srgbClr val="6FB72B"/>
          </a:solidFill>
          <a:ln w="12700">
            <a:miter lim="400000"/>
          </a:ln>
        </p:spPr>
        <p:txBody>
          <a:bodyPr lIns="45719" rIns="45719" anchor="ctr"/>
          <a:lstStyle/>
          <a:p>
            <a:pPr algn="ctr">
              <a:defRPr>
                <a:solidFill>
                  <a:srgbClr val="FFFFFF"/>
                </a:solidFill>
              </a:defRPr>
            </a:pPr>
            <a:endParaRPr/>
          </a:p>
        </p:txBody>
      </p:sp>
      <p:pic>
        <p:nvPicPr>
          <p:cNvPr id="529" name="23c68075-b8b6-4120-8a27-1be5866541ea" descr="23c68075-b8b6-4120-8a27-1be5866541ea"/>
          <p:cNvPicPr>
            <a:picLocks noChangeAspect="1"/>
          </p:cNvPicPr>
          <p:nvPr/>
        </p:nvPicPr>
        <p:blipFill>
          <a:blip r:embed="rId2" cstate="print">
            <a:extLst/>
          </a:blip>
          <a:stretch>
            <a:fillRect/>
          </a:stretch>
        </p:blipFill>
        <p:spPr>
          <a:xfrm>
            <a:off x="7430151" y="5733255"/>
            <a:ext cx="1703754" cy="1152129"/>
          </a:xfrm>
          <a:prstGeom prst="rect">
            <a:avLst/>
          </a:prstGeom>
          <a:ln w="12700">
            <a:miter lim="400000"/>
          </a:ln>
        </p:spPr>
      </p:pic>
      <p:sp>
        <p:nvSpPr>
          <p:cNvPr id="530" name="Tekst tytułowy"/>
          <p:cNvSpPr txBox="1">
            <a:spLocks noGrp="1"/>
          </p:cNvSpPr>
          <p:nvPr>
            <p:ph type="title"/>
          </p:nvPr>
        </p:nvSpPr>
        <p:spPr>
          <a:prstGeom prst="rect">
            <a:avLst/>
          </a:prstGeom>
        </p:spPr>
        <p:txBody>
          <a:bodyPr/>
          <a:lstStyle>
            <a:lvl1pPr>
              <a:lnSpc>
                <a:spcPts val="3800"/>
              </a:lnSpc>
              <a:defRPr>
                <a:solidFill>
                  <a:srgbClr val="FFFFFF"/>
                </a:solidFill>
              </a:defRPr>
            </a:lvl1pPr>
          </a:lstStyle>
          <a:p>
            <a:r>
              <a:t>Tekst tytułowy</a:t>
            </a:r>
          </a:p>
        </p:txBody>
      </p:sp>
      <p:sp>
        <p:nvSpPr>
          <p:cNvPr id="531"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x">
  <p:cSld name="Blank">
    <p:bg>
      <p:bgPr>
        <a:solidFill>
          <a:srgbClr val="6FB72B"/>
        </a:solidFill>
        <a:effectLst/>
      </p:bgPr>
    </p:bg>
    <p:spTree>
      <p:nvGrpSpPr>
        <p:cNvPr id="1" name=""/>
        <p:cNvGrpSpPr/>
        <p:nvPr/>
      </p:nvGrpSpPr>
      <p:grpSpPr>
        <a:xfrm>
          <a:off x="0" y="0"/>
          <a:ext cx="0" cy="0"/>
          <a:chOff x="0" y="0"/>
          <a:chExt cx="0" cy="0"/>
        </a:xfrm>
      </p:grpSpPr>
      <p:sp>
        <p:nvSpPr>
          <p:cNvPr id="538" name="Rectangle 10"/>
          <p:cNvSpPr/>
          <p:nvPr/>
        </p:nvSpPr>
        <p:spPr>
          <a:xfrm>
            <a:off x="251519" y="5589239"/>
            <a:ext cx="2232250" cy="1008113"/>
          </a:xfrm>
          <a:prstGeom prst="rect">
            <a:avLst/>
          </a:prstGeom>
          <a:solidFill>
            <a:srgbClr val="6FB72B"/>
          </a:solidFill>
          <a:ln w="12700">
            <a:miter lim="400000"/>
          </a:ln>
        </p:spPr>
        <p:txBody>
          <a:bodyPr lIns="45719" rIns="45719" anchor="ctr"/>
          <a:lstStyle/>
          <a:p>
            <a:pPr algn="ctr">
              <a:defRPr>
                <a:solidFill>
                  <a:srgbClr val="FFFFFF"/>
                </a:solidFill>
              </a:defRPr>
            </a:pPr>
            <a:endParaRPr/>
          </a:p>
        </p:txBody>
      </p:sp>
      <p:pic>
        <p:nvPicPr>
          <p:cNvPr id="539" name="23c68075-b8b6-4120-8a27-1be5866541ea" descr="23c68075-b8b6-4120-8a27-1be5866541ea"/>
          <p:cNvPicPr>
            <a:picLocks noChangeAspect="1"/>
          </p:cNvPicPr>
          <p:nvPr/>
        </p:nvPicPr>
        <p:blipFill>
          <a:blip r:embed="rId2" cstate="print">
            <a:extLst/>
          </a:blip>
          <a:stretch>
            <a:fillRect/>
          </a:stretch>
        </p:blipFill>
        <p:spPr>
          <a:xfrm>
            <a:off x="7430151" y="5733255"/>
            <a:ext cx="1703754" cy="1152129"/>
          </a:xfrm>
          <a:prstGeom prst="rect">
            <a:avLst/>
          </a:prstGeom>
          <a:ln w="12700">
            <a:miter lim="400000"/>
          </a:ln>
        </p:spPr>
      </p:pic>
      <p:sp>
        <p:nvSpPr>
          <p:cNvPr id="540"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8" name="Tekst tytułowy"/>
          <p:cNvSpPr txBox="1">
            <a:spLocks noGrp="1"/>
          </p:cNvSpPr>
          <p:nvPr>
            <p:ph type="title"/>
          </p:nvPr>
        </p:nvSpPr>
        <p:spPr>
          <a:prstGeom prst="rect">
            <a:avLst/>
          </a:prstGeom>
        </p:spPr>
        <p:txBody>
          <a:bodyPr/>
          <a:lstStyle/>
          <a:p>
            <a:r>
              <a:t>Tekst tytułowy</a:t>
            </a:r>
          </a:p>
        </p:txBody>
      </p:sp>
      <p:sp>
        <p:nvSpPr>
          <p:cNvPr id="59"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tx">
  <p:cSld name="Content with Caption">
    <p:bg>
      <p:bgPr>
        <a:solidFill>
          <a:srgbClr val="6FB72B"/>
        </a:solidFill>
        <a:effectLst/>
      </p:bgPr>
    </p:bg>
    <p:spTree>
      <p:nvGrpSpPr>
        <p:cNvPr id="1" name=""/>
        <p:cNvGrpSpPr/>
        <p:nvPr/>
      </p:nvGrpSpPr>
      <p:grpSpPr>
        <a:xfrm>
          <a:off x="0" y="0"/>
          <a:ext cx="0" cy="0"/>
          <a:chOff x="0" y="0"/>
          <a:chExt cx="0" cy="0"/>
        </a:xfrm>
      </p:grpSpPr>
      <p:sp>
        <p:nvSpPr>
          <p:cNvPr id="547" name="Rectangle 10"/>
          <p:cNvSpPr/>
          <p:nvPr/>
        </p:nvSpPr>
        <p:spPr>
          <a:xfrm>
            <a:off x="251519" y="5589239"/>
            <a:ext cx="2232250" cy="1008113"/>
          </a:xfrm>
          <a:prstGeom prst="rect">
            <a:avLst/>
          </a:prstGeom>
          <a:solidFill>
            <a:srgbClr val="6FB72B"/>
          </a:solidFill>
          <a:ln w="12700">
            <a:miter lim="400000"/>
          </a:ln>
        </p:spPr>
        <p:txBody>
          <a:bodyPr lIns="45719" rIns="45719" anchor="ctr"/>
          <a:lstStyle/>
          <a:p>
            <a:pPr algn="ctr">
              <a:defRPr>
                <a:solidFill>
                  <a:srgbClr val="FFFFFF"/>
                </a:solidFill>
              </a:defRPr>
            </a:pPr>
            <a:endParaRPr/>
          </a:p>
        </p:txBody>
      </p:sp>
      <p:pic>
        <p:nvPicPr>
          <p:cNvPr id="548" name="23c68075-b8b6-4120-8a27-1be5866541ea" descr="23c68075-b8b6-4120-8a27-1be5866541ea"/>
          <p:cNvPicPr>
            <a:picLocks noChangeAspect="1"/>
          </p:cNvPicPr>
          <p:nvPr/>
        </p:nvPicPr>
        <p:blipFill>
          <a:blip r:embed="rId2" cstate="print">
            <a:extLst/>
          </a:blip>
          <a:stretch>
            <a:fillRect/>
          </a:stretch>
        </p:blipFill>
        <p:spPr>
          <a:xfrm>
            <a:off x="7430151" y="5733255"/>
            <a:ext cx="1703754" cy="1152129"/>
          </a:xfrm>
          <a:prstGeom prst="rect">
            <a:avLst/>
          </a:prstGeom>
          <a:ln w="12700">
            <a:miter lim="400000"/>
          </a:ln>
        </p:spPr>
      </p:pic>
      <p:sp>
        <p:nvSpPr>
          <p:cNvPr id="549" name="Tekst tytułowy"/>
          <p:cNvSpPr txBox="1">
            <a:spLocks noGrp="1"/>
          </p:cNvSpPr>
          <p:nvPr>
            <p:ph type="title"/>
          </p:nvPr>
        </p:nvSpPr>
        <p:spPr>
          <a:xfrm>
            <a:off x="457200" y="273050"/>
            <a:ext cx="3008314" cy="1162050"/>
          </a:xfrm>
          <a:prstGeom prst="rect">
            <a:avLst/>
          </a:prstGeom>
        </p:spPr>
        <p:txBody>
          <a:bodyPr anchor="b"/>
          <a:lstStyle>
            <a:lvl1pPr>
              <a:lnSpc>
                <a:spcPts val="3800"/>
              </a:lnSpc>
              <a:defRPr sz="2000" b="1">
                <a:solidFill>
                  <a:srgbClr val="FFFFFF"/>
                </a:solidFill>
              </a:defRPr>
            </a:lvl1pPr>
          </a:lstStyle>
          <a:p>
            <a:r>
              <a:t>Tekst tytułowy</a:t>
            </a:r>
          </a:p>
        </p:txBody>
      </p:sp>
      <p:sp>
        <p:nvSpPr>
          <p:cNvPr id="550" name="Treść - poziom 1…"/>
          <p:cNvSpPr txBox="1">
            <a:spLocks noGrp="1"/>
          </p:cNvSpPr>
          <p:nvPr>
            <p:ph type="body" idx="1"/>
          </p:nvPr>
        </p:nvSpPr>
        <p:spPr>
          <a:xfrm>
            <a:off x="3575050" y="273050"/>
            <a:ext cx="5111750" cy="5853113"/>
          </a:xfrm>
          <a:prstGeom prst="rect">
            <a:avLst/>
          </a:prstGeom>
        </p:spPr>
        <p:txBody>
          <a:bodyPr/>
          <a:lstStyle>
            <a:lvl1pPr>
              <a:lnSpc>
                <a:spcPct val="100000"/>
              </a:lnSpc>
              <a:spcBef>
                <a:spcPts val="700"/>
              </a:spcBef>
              <a:buClrTx/>
              <a:buFont typeface="Arial"/>
              <a:buChar char="•"/>
              <a:defRPr sz="3200">
                <a:latin typeface="+mj-lt"/>
                <a:ea typeface="+mj-ea"/>
                <a:cs typeface="+mj-cs"/>
                <a:sym typeface="Calibri"/>
              </a:defRPr>
            </a:lvl1pPr>
            <a:lvl2pPr marL="783771" indent="-326571">
              <a:lnSpc>
                <a:spcPct val="100000"/>
              </a:lnSpc>
              <a:spcBef>
                <a:spcPts val="700"/>
              </a:spcBef>
              <a:buClrTx/>
              <a:buFont typeface="Arial"/>
              <a:buChar char="–"/>
              <a:defRPr sz="3200">
                <a:latin typeface="+mj-lt"/>
                <a:ea typeface="+mj-ea"/>
                <a:cs typeface="+mj-cs"/>
                <a:sym typeface="Calibri"/>
              </a:defRPr>
            </a:lvl2pPr>
            <a:lvl3pPr marL="1219200" indent="-304800">
              <a:lnSpc>
                <a:spcPct val="100000"/>
              </a:lnSpc>
              <a:spcBef>
                <a:spcPts val="700"/>
              </a:spcBef>
              <a:buClrTx/>
              <a:buFont typeface="Arial"/>
              <a:buChar char="•"/>
              <a:defRPr sz="3200">
                <a:latin typeface="+mj-lt"/>
                <a:ea typeface="+mj-ea"/>
                <a:cs typeface="+mj-cs"/>
                <a:sym typeface="Calibri"/>
              </a:defRPr>
            </a:lvl3pPr>
            <a:lvl4pPr marL="1737360" indent="-365760">
              <a:lnSpc>
                <a:spcPct val="100000"/>
              </a:lnSpc>
              <a:spcBef>
                <a:spcPts val="700"/>
              </a:spcBef>
              <a:buClrTx/>
              <a:buFont typeface="Arial"/>
              <a:buChar char="–"/>
              <a:defRPr sz="3200">
                <a:latin typeface="+mj-lt"/>
                <a:ea typeface="+mj-ea"/>
                <a:cs typeface="+mj-cs"/>
                <a:sym typeface="Calibri"/>
              </a:defRPr>
            </a:lvl4pPr>
            <a:lvl5pPr marL="2194560" indent="-365760">
              <a:lnSpc>
                <a:spcPct val="100000"/>
              </a:lnSpc>
              <a:spcBef>
                <a:spcPts val="700"/>
              </a:spcBef>
              <a:buClrTx/>
              <a:buFont typeface="Arial"/>
              <a:buChar char="»"/>
              <a:defRPr sz="3200">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551" name="Text Placeholder 3"/>
          <p:cNvSpPr>
            <a:spLocks noGrp="1"/>
          </p:cNvSpPr>
          <p:nvPr>
            <p:ph type="body" sz="half" idx="13"/>
          </p:nvPr>
        </p:nvSpPr>
        <p:spPr>
          <a:xfrm>
            <a:off x="457199" y="1435100"/>
            <a:ext cx="3008315" cy="4691063"/>
          </a:xfrm>
          <a:prstGeom prst="rect">
            <a:avLst/>
          </a:prstGeom>
        </p:spPr>
        <p:txBody>
          <a:bodyPr/>
          <a:lstStyle/>
          <a:p>
            <a:pPr marL="0" indent="0">
              <a:lnSpc>
                <a:spcPct val="100000"/>
              </a:lnSpc>
              <a:spcBef>
                <a:spcPts val="300"/>
              </a:spcBef>
              <a:buClrTx/>
              <a:buSzTx/>
              <a:buNone/>
              <a:defRPr sz="1400">
                <a:latin typeface="+mj-lt"/>
                <a:ea typeface="+mj-ea"/>
                <a:cs typeface="+mj-cs"/>
                <a:sym typeface="Calibri"/>
              </a:defRPr>
            </a:pPr>
            <a:endParaRPr/>
          </a:p>
        </p:txBody>
      </p:sp>
      <p:sp>
        <p:nvSpPr>
          <p:cNvPr id="552"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tx">
  <p:cSld name="Picture with Caption">
    <p:bg>
      <p:bgPr>
        <a:solidFill>
          <a:srgbClr val="6FB72B"/>
        </a:solidFill>
        <a:effectLst/>
      </p:bgPr>
    </p:bg>
    <p:spTree>
      <p:nvGrpSpPr>
        <p:cNvPr id="1" name=""/>
        <p:cNvGrpSpPr/>
        <p:nvPr/>
      </p:nvGrpSpPr>
      <p:grpSpPr>
        <a:xfrm>
          <a:off x="0" y="0"/>
          <a:ext cx="0" cy="0"/>
          <a:chOff x="0" y="0"/>
          <a:chExt cx="0" cy="0"/>
        </a:xfrm>
      </p:grpSpPr>
      <p:sp>
        <p:nvSpPr>
          <p:cNvPr id="559" name="Rectangle 10"/>
          <p:cNvSpPr/>
          <p:nvPr/>
        </p:nvSpPr>
        <p:spPr>
          <a:xfrm>
            <a:off x="251519" y="5589239"/>
            <a:ext cx="2232250" cy="1008113"/>
          </a:xfrm>
          <a:prstGeom prst="rect">
            <a:avLst/>
          </a:prstGeom>
          <a:solidFill>
            <a:srgbClr val="6FB72B"/>
          </a:solidFill>
          <a:ln w="12700">
            <a:miter lim="400000"/>
          </a:ln>
        </p:spPr>
        <p:txBody>
          <a:bodyPr lIns="45719" rIns="45719" anchor="ctr"/>
          <a:lstStyle/>
          <a:p>
            <a:pPr algn="ctr">
              <a:defRPr>
                <a:solidFill>
                  <a:srgbClr val="FFFFFF"/>
                </a:solidFill>
              </a:defRPr>
            </a:pPr>
            <a:endParaRPr/>
          </a:p>
        </p:txBody>
      </p:sp>
      <p:pic>
        <p:nvPicPr>
          <p:cNvPr id="560" name="23c68075-b8b6-4120-8a27-1be5866541ea" descr="23c68075-b8b6-4120-8a27-1be5866541ea"/>
          <p:cNvPicPr>
            <a:picLocks noChangeAspect="1"/>
          </p:cNvPicPr>
          <p:nvPr/>
        </p:nvPicPr>
        <p:blipFill>
          <a:blip r:embed="rId2" cstate="print">
            <a:extLst/>
          </a:blip>
          <a:stretch>
            <a:fillRect/>
          </a:stretch>
        </p:blipFill>
        <p:spPr>
          <a:xfrm>
            <a:off x="7430151" y="5733255"/>
            <a:ext cx="1703754" cy="1152129"/>
          </a:xfrm>
          <a:prstGeom prst="rect">
            <a:avLst/>
          </a:prstGeom>
          <a:ln w="12700">
            <a:miter lim="400000"/>
          </a:ln>
        </p:spPr>
      </p:pic>
      <p:sp>
        <p:nvSpPr>
          <p:cNvPr id="561" name="Tekst tytułowy"/>
          <p:cNvSpPr txBox="1">
            <a:spLocks noGrp="1"/>
          </p:cNvSpPr>
          <p:nvPr>
            <p:ph type="title"/>
          </p:nvPr>
        </p:nvSpPr>
        <p:spPr>
          <a:xfrm>
            <a:off x="1792288" y="4800600"/>
            <a:ext cx="5486401" cy="566738"/>
          </a:xfrm>
          <a:prstGeom prst="rect">
            <a:avLst/>
          </a:prstGeom>
        </p:spPr>
        <p:txBody>
          <a:bodyPr anchor="b"/>
          <a:lstStyle>
            <a:lvl1pPr>
              <a:lnSpc>
                <a:spcPts val="3800"/>
              </a:lnSpc>
              <a:defRPr sz="2000" b="1">
                <a:solidFill>
                  <a:srgbClr val="FFFFFF"/>
                </a:solidFill>
              </a:defRPr>
            </a:lvl1pPr>
          </a:lstStyle>
          <a:p>
            <a:r>
              <a:t>Tekst tytułowy</a:t>
            </a:r>
          </a:p>
        </p:txBody>
      </p:sp>
      <p:sp>
        <p:nvSpPr>
          <p:cNvPr id="562" name="Picture Placeholder 2"/>
          <p:cNvSpPr>
            <a:spLocks noGrp="1"/>
          </p:cNvSpPr>
          <p:nvPr>
            <p:ph type="pic" sz="half" idx="13"/>
          </p:nvPr>
        </p:nvSpPr>
        <p:spPr>
          <a:xfrm>
            <a:off x="1792288" y="612775"/>
            <a:ext cx="5486401" cy="4114800"/>
          </a:xfrm>
          <a:prstGeom prst="rect">
            <a:avLst/>
          </a:prstGeom>
        </p:spPr>
        <p:txBody>
          <a:bodyPr lIns="91439" rIns="91439">
            <a:noAutofit/>
          </a:bodyPr>
          <a:lstStyle/>
          <a:p>
            <a:endParaRPr/>
          </a:p>
        </p:txBody>
      </p:sp>
      <p:sp>
        <p:nvSpPr>
          <p:cNvPr id="563" name="Treść - poziom 1…"/>
          <p:cNvSpPr txBox="1">
            <a:spLocks noGrp="1"/>
          </p:cNvSpPr>
          <p:nvPr>
            <p:ph type="body" sz="quarter" idx="1"/>
          </p:nvPr>
        </p:nvSpPr>
        <p:spPr>
          <a:xfrm>
            <a:off x="1792288" y="5367337"/>
            <a:ext cx="5486401" cy="804863"/>
          </a:xfrm>
          <a:prstGeom prst="rect">
            <a:avLst/>
          </a:prstGeom>
        </p:spPr>
        <p:txBody>
          <a:bodyPr/>
          <a:lstStyle>
            <a:lvl1pPr marL="0" indent="0">
              <a:lnSpc>
                <a:spcPct val="100000"/>
              </a:lnSpc>
              <a:spcBef>
                <a:spcPts val="300"/>
              </a:spcBef>
              <a:buClrTx/>
              <a:buSzTx/>
              <a:buNone/>
              <a:defRPr sz="1400">
                <a:latin typeface="+mj-lt"/>
                <a:ea typeface="+mj-ea"/>
                <a:cs typeface="+mj-cs"/>
                <a:sym typeface="Calibri"/>
              </a:defRPr>
            </a:lvl1pPr>
            <a:lvl2pPr marL="0" indent="457200">
              <a:lnSpc>
                <a:spcPct val="100000"/>
              </a:lnSpc>
              <a:spcBef>
                <a:spcPts val="300"/>
              </a:spcBef>
              <a:buClrTx/>
              <a:buSzTx/>
              <a:buNone/>
              <a:defRPr sz="1400">
                <a:latin typeface="+mj-lt"/>
                <a:ea typeface="+mj-ea"/>
                <a:cs typeface="+mj-cs"/>
                <a:sym typeface="Calibri"/>
              </a:defRPr>
            </a:lvl2pPr>
            <a:lvl3pPr marL="0" indent="914400">
              <a:lnSpc>
                <a:spcPct val="100000"/>
              </a:lnSpc>
              <a:spcBef>
                <a:spcPts val="300"/>
              </a:spcBef>
              <a:buClrTx/>
              <a:buSzTx/>
              <a:buNone/>
              <a:defRPr sz="1400">
                <a:latin typeface="+mj-lt"/>
                <a:ea typeface="+mj-ea"/>
                <a:cs typeface="+mj-cs"/>
                <a:sym typeface="Calibri"/>
              </a:defRPr>
            </a:lvl3pPr>
            <a:lvl4pPr marL="0" indent="1371600">
              <a:lnSpc>
                <a:spcPct val="100000"/>
              </a:lnSpc>
              <a:spcBef>
                <a:spcPts val="300"/>
              </a:spcBef>
              <a:buClrTx/>
              <a:buSzTx/>
              <a:buNone/>
              <a:defRPr sz="1400">
                <a:latin typeface="+mj-lt"/>
                <a:ea typeface="+mj-ea"/>
                <a:cs typeface="+mj-cs"/>
                <a:sym typeface="Calibri"/>
              </a:defRPr>
            </a:lvl4pPr>
            <a:lvl5pPr marL="0" indent="1828800">
              <a:lnSpc>
                <a:spcPct val="100000"/>
              </a:lnSpc>
              <a:spcBef>
                <a:spcPts val="300"/>
              </a:spcBef>
              <a:buClrTx/>
              <a:buSzTx/>
              <a:buNone/>
              <a:defRPr sz="1400">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564"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tx">
  <p:cSld name="Title and Vertical Text">
    <p:bg>
      <p:bgPr>
        <a:solidFill>
          <a:srgbClr val="6FB72B"/>
        </a:solidFill>
        <a:effectLst/>
      </p:bgPr>
    </p:bg>
    <p:spTree>
      <p:nvGrpSpPr>
        <p:cNvPr id="1" name=""/>
        <p:cNvGrpSpPr/>
        <p:nvPr/>
      </p:nvGrpSpPr>
      <p:grpSpPr>
        <a:xfrm>
          <a:off x="0" y="0"/>
          <a:ext cx="0" cy="0"/>
          <a:chOff x="0" y="0"/>
          <a:chExt cx="0" cy="0"/>
        </a:xfrm>
      </p:grpSpPr>
      <p:sp>
        <p:nvSpPr>
          <p:cNvPr id="571" name="Rectangle 10"/>
          <p:cNvSpPr/>
          <p:nvPr/>
        </p:nvSpPr>
        <p:spPr>
          <a:xfrm>
            <a:off x="251519" y="5589239"/>
            <a:ext cx="2232250" cy="1008113"/>
          </a:xfrm>
          <a:prstGeom prst="rect">
            <a:avLst/>
          </a:prstGeom>
          <a:solidFill>
            <a:srgbClr val="6FB72B"/>
          </a:solidFill>
          <a:ln w="12700">
            <a:miter lim="400000"/>
          </a:ln>
        </p:spPr>
        <p:txBody>
          <a:bodyPr lIns="45719" rIns="45719" anchor="ctr"/>
          <a:lstStyle/>
          <a:p>
            <a:pPr algn="ctr">
              <a:defRPr>
                <a:solidFill>
                  <a:srgbClr val="FFFFFF"/>
                </a:solidFill>
              </a:defRPr>
            </a:pPr>
            <a:endParaRPr/>
          </a:p>
        </p:txBody>
      </p:sp>
      <p:pic>
        <p:nvPicPr>
          <p:cNvPr id="572" name="23c68075-b8b6-4120-8a27-1be5866541ea" descr="23c68075-b8b6-4120-8a27-1be5866541ea"/>
          <p:cNvPicPr>
            <a:picLocks noChangeAspect="1"/>
          </p:cNvPicPr>
          <p:nvPr/>
        </p:nvPicPr>
        <p:blipFill>
          <a:blip r:embed="rId2" cstate="print">
            <a:extLst/>
          </a:blip>
          <a:stretch>
            <a:fillRect/>
          </a:stretch>
        </p:blipFill>
        <p:spPr>
          <a:xfrm>
            <a:off x="7430151" y="5733255"/>
            <a:ext cx="1703754" cy="1152129"/>
          </a:xfrm>
          <a:prstGeom prst="rect">
            <a:avLst/>
          </a:prstGeom>
          <a:ln w="12700">
            <a:miter lim="400000"/>
          </a:ln>
        </p:spPr>
      </p:pic>
      <p:sp>
        <p:nvSpPr>
          <p:cNvPr id="573" name="Tekst tytułowy"/>
          <p:cNvSpPr txBox="1">
            <a:spLocks noGrp="1"/>
          </p:cNvSpPr>
          <p:nvPr>
            <p:ph type="title"/>
          </p:nvPr>
        </p:nvSpPr>
        <p:spPr>
          <a:prstGeom prst="rect">
            <a:avLst/>
          </a:prstGeom>
        </p:spPr>
        <p:txBody>
          <a:bodyPr/>
          <a:lstStyle>
            <a:lvl1pPr>
              <a:lnSpc>
                <a:spcPts val="3800"/>
              </a:lnSpc>
              <a:defRPr>
                <a:solidFill>
                  <a:srgbClr val="FFFFFF"/>
                </a:solidFill>
              </a:defRPr>
            </a:lvl1pPr>
          </a:lstStyle>
          <a:p>
            <a:r>
              <a:t>Tekst tytułowy</a:t>
            </a:r>
          </a:p>
        </p:txBody>
      </p:sp>
      <p:sp>
        <p:nvSpPr>
          <p:cNvPr id="574" name="Treść - poziom 1…"/>
          <p:cNvSpPr txBox="1">
            <a:spLocks noGrp="1"/>
          </p:cNvSpPr>
          <p:nvPr>
            <p:ph type="body" idx="1"/>
          </p:nvPr>
        </p:nvSpPr>
        <p:spPr>
          <a:prstGeom prst="rect">
            <a:avLst/>
          </a:prstGeom>
        </p:spPr>
        <p:txBody>
          <a:bodyPr/>
          <a:lstStyle>
            <a:lvl1pPr>
              <a:lnSpc>
                <a:spcPct val="100000"/>
              </a:lnSpc>
              <a:spcBef>
                <a:spcPts val="700"/>
              </a:spcBef>
              <a:buClrTx/>
              <a:buFont typeface="Arial"/>
              <a:buChar char="•"/>
              <a:defRPr sz="3200">
                <a:latin typeface="+mj-lt"/>
                <a:ea typeface="+mj-ea"/>
                <a:cs typeface="+mj-cs"/>
                <a:sym typeface="Calibri"/>
              </a:defRPr>
            </a:lvl1pPr>
            <a:lvl2pPr marL="783771" indent="-326571">
              <a:lnSpc>
                <a:spcPct val="100000"/>
              </a:lnSpc>
              <a:spcBef>
                <a:spcPts val="700"/>
              </a:spcBef>
              <a:buClrTx/>
              <a:buFont typeface="Arial"/>
              <a:buChar char="–"/>
              <a:defRPr sz="3200">
                <a:latin typeface="+mj-lt"/>
                <a:ea typeface="+mj-ea"/>
                <a:cs typeface="+mj-cs"/>
                <a:sym typeface="Calibri"/>
              </a:defRPr>
            </a:lvl2pPr>
            <a:lvl3pPr marL="1219200" indent="-304800">
              <a:lnSpc>
                <a:spcPct val="100000"/>
              </a:lnSpc>
              <a:spcBef>
                <a:spcPts val="700"/>
              </a:spcBef>
              <a:buClrTx/>
              <a:buFont typeface="Arial"/>
              <a:buChar char="•"/>
              <a:defRPr sz="3200">
                <a:latin typeface="+mj-lt"/>
                <a:ea typeface="+mj-ea"/>
                <a:cs typeface="+mj-cs"/>
                <a:sym typeface="Calibri"/>
              </a:defRPr>
            </a:lvl3pPr>
            <a:lvl4pPr marL="1737360" indent="-365760">
              <a:lnSpc>
                <a:spcPct val="100000"/>
              </a:lnSpc>
              <a:spcBef>
                <a:spcPts val="700"/>
              </a:spcBef>
              <a:buClrTx/>
              <a:buFont typeface="Arial"/>
              <a:buChar char="–"/>
              <a:defRPr sz="3200">
                <a:latin typeface="+mj-lt"/>
                <a:ea typeface="+mj-ea"/>
                <a:cs typeface="+mj-cs"/>
                <a:sym typeface="Calibri"/>
              </a:defRPr>
            </a:lvl4pPr>
            <a:lvl5pPr marL="2194560" indent="-365760">
              <a:lnSpc>
                <a:spcPct val="100000"/>
              </a:lnSpc>
              <a:spcBef>
                <a:spcPts val="700"/>
              </a:spcBef>
              <a:buClrTx/>
              <a:buFont typeface="Arial"/>
              <a:buChar char="»"/>
              <a:defRPr sz="3200">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575"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tx">
  <p:cSld name="Vertical Title and Text">
    <p:bg>
      <p:bgPr>
        <a:solidFill>
          <a:srgbClr val="6FB72B"/>
        </a:solidFill>
        <a:effectLst/>
      </p:bgPr>
    </p:bg>
    <p:spTree>
      <p:nvGrpSpPr>
        <p:cNvPr id="1" name=""/>
        <p:cNvGrpSpPr/>
        <p:nvPr/>
      </p:nvGrpSpPr>
      <p:grpSpPr>
        <a:xfrm>
          <a:off x="0" y="0"/>
          <a:ext cx="0" cy="0"/>
          <a:chOff x="0" y="0"/>
          <a:chExt cx="0" cy="0"/>
        </a:xfrm>
      </p:grpSpPr>
      <p:sp>
        <p:nvSpPr>
          <p:cNvPr id="582" name="Rectangle 10"/>
          <p:cNvSpPr/>
          <p:nvPr/>
        </p:nvSpPr>
        <p:spPr>
          <a:xfrm>
            <a:off x="251519" y="5589239"/>
            <a:ext cx="2232250" cy="1008113"/>
          </a:xfrm>
          <a:prstGeom prst="rect">
            <a:avLst/>
          </a:prstGeom>
          <a:solidFill>
            <a:srgbClr val="6FB72B"/>
          </a:solidFill>
          <a:ln w="12700">
            <a:miter lim="400000"/>
          </a:ln>
        </p:spPr>
        <p:txBody>
          <a:bodyPr lIns="45719" rIns="45719" anchor="ctr"/>
          <a:lstStyle/>
          <a:p>
            <a:pPr algn="ctr">
              <a:defRPr>
                <a:solidFill>
                  <a:srgbClr val="FFFFFF"/>
                </a:solidFill>
              </a:defRPr>
            </a:pPr>
            <a:endParaRPr/>
          </a:p>
        </p:txBody>
      </p:sp>
      <p:pic>
        <p:nvPicPr>
          <p:cNvPr id="583" name="23c68075-b8b6-4120-8a27-1be5866541ea" descr="23c68075-b8b6-4120-8a27-1be5866541ea"/>
          <p:cNvPicPr>
            <a:picLocks noChangeAspect="1"/>
          </p:cNvPicPr>
          <p:nvPr/>
        </p:nvPicPr>
        <p:blipFill>
          <a:blip r:embed="rId2" cstate="print">
            <a:extLst/>
          </a:blip>
          <a:stretch>
            <a:fillRect/>
          </a:stretch>
        </p:blipFill>
        <p:spPr>
          <a:xfrm>
            <a:off x="7430151" y="5733255"/>
            <a:ext cx="1703754" cy="1152129"/>
          </a:xfrm>
          <a:prstGeom prst="rect">
            <a:avLst/>
          </a:prstGeom>
          <a:ln w="12700">
            <a:miter lim="400000"/>
          </a:ln>
        </p:spPr>
      </p:pic>
      <p:sp>
        <p:nvSpPr>
          <p:cNvPr id="584" name="Tekst tytułowy"/>
          <p:cNvSpPr txBox="1">
            <a:spLocks noGrp="1"/>
          </p:cNvSpPr>
          <p:nvPr>
            <p:ph type="title"/>
          </p:nvPr>
        </p:nvSpPr>
        <p:spPr>
          <a:xfrm>
            <a:off x="6629400" y="274638"/>
            <a:ext cx="2057400" cy="5851526"/>
          </a:xfrm>
          <a:prstGeom prst="rect">
            <a:avLst/>
          </a:prstGeom>
        </p:spPr>
        <p:txBody>
          <a:bodyPr/>
          <a:lstStyle>
            <a:lvl1pPr>
              <a:lnSpc>
                <a:spcPts val="3800"/>
              </a:lnSpc>
              <a:defRPr>
                <a:solidFill>
                  <a:srgbClr val="FFFFFF"/>
                </a:solidFill>
              </a:defRPr>
            </a:lvl1pPr>
          </a:lstStyle>
          <a:p>
            <a:r>
              <a:t>Tekst tytułowy</a:t>
            </a:r>
          </a:p>
        </p:txBody>
      </p:sp>
      <p:sp>
        <p:nvSpPr>
          <p:cNvPr id="585" name="Treść - poziom 1…"/>
          <p:cNvSpPr txBox="1">
            <a:spLocks noGrp="1"/>
          </p:cNvSpPr>
          <p:nvPr>
            <p:ph type="body" idx="1"/>
          </p:nvPr>
        </p:nvSpPr>
        <p:spPr>
          <a:xfrm>
            <a:off x="457200" y="274638"/>
            <a:ext cx="6019800" cy="5851526"/>
          </a:xfrm>
          <a:prstGeom prst="rect">
            <a:avLst/>
          </a:prstGeom>
        </p:spPr>
        <p:txBody>
          <a:bodyPr/>
          <a:lstStyle>
            <a:lvl1pPr>
              <a:lnSpc>
                <a:spcPct val="100000"/>
              </a:lnSpc>
              <a:spcBef>
                <a:spcPts val="700"/>
              </a:spcBef>
              <a:buClrTx/>
              <a:buFont typeface="Arial"/>
              <a:buChar char="•"/>
              <a:defRPr sz="3200">
                <a:latin typeface="+mj-lt"/>
                <a:ea typeface="+mj-ea"/>
                <a:cs typeface="+mj-cs"/>
                <a:sym typeface="Calibri"/>
              </a:defRPr>
            </a:lvl1pPr>
            <a:lvl2pPr marL="783771" indent="-326571">
              <a:lnSpc>
                <a:spcPct val="100000"/>
              </a:lnSpc>
              <a:spcBef>
                <a:spcPts val="700"/>
              </a:spcBef>
              <a:buClrTx/>
              <a:buFont typeface="Arial"/>
              <a:buChar char="–"/>
              <a:defRPr sz="3200">
                <a:latin typeface="+mj-lt"/>
                <a:ea typeface="+mj-ea"/>
                <a:cs typeface="+mj-cs"/>
                <a:sym typeface="Calibri"/>
              </a:defRPr>
            </a:lvl2pPr>
            <a:lvl3pPr marL="1219200" indent="-304800">
              <a:lnSpc>
                <a:spcPct val="100000"/>
              </a:lnSpc>
              <a:spcBef>
                <a:spcPts val="700"/>
              </a:spcBef>
              <a:buClrTx/>
              <a:buFont typeface="Arial"/>
              <a:buChar char="•"/>
              <a:defRPr sz="3200">
                <a:latin typeface="+mj-lt"/>
                <a:ea typeface="+mj-ea"/>
                <a:cs typeface="+mj-cs"/>
                <a:sym typeface="Calibri"/>
              </a:defRPr>
            </a:lvl3pPr>
            <a:lvl4pPr marL="1737360" indent="-365760">
              <a:lnSpc>
                <a:spcPct val="100000"/>
              </a:lnSpc>
              <a:spcBef>
                <a:spcPts val="700"/>
              </a:spcBef>
              <a:buClrTx/>
              <a:buFont typeface="Arial"/>
              <a:buChar char="–"/>
              <a:defRPr sz="3200">
                <a:latin typeface="+mj-lt"/>
                <a:ea typeface="+mj-ea"/>
                <a:cs typeface="+mj-cs"/>
                <a:sym typeface="Calibri"/>
              </a:defRPr>
            </a:lvl4pPr>
            <a:lvl5pPr marL="2194560" indent="-365760">
              <a:lnSpc>
                <a:spcPct val="100000"/>
              </a:lnSpc>
              <a:spcBef>
                <a:spcPts val="700"/>
              </a:spcBef>
              <a:buClrTx/>
              <a:buFont typeface="Arial"/>
              <a:buChar char="»"/>
              <a:defRPr sz="3200">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586"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54.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593" name="Tekst tytułowy"/>
          <p:cNvSpPr txBox="1">
            <a:spLocks noGrp="1"/>
          </p:cNvSpPr>
          <p:nvPr>
            <p:ph type="title"/>
          </p:nvPr>
        </p:nvSpPr>
        <p:spPr>
          <a:xfrm>
            <a:off x="685800" y="2130425"/>
            <a:ext cx="7772400" cy="1470025"/>
          </a:xfrm>
          <a:prstGeom prst="rect">
            <a:avLst/>
          </a:prstGeom>
        </p:spPr>
        <p:txBody>
          <a:bodyPr anchor="t"/>
          <a:lstStyle>
            <a:lvl1pPr algn="ctr">
              <a:lnSpc>
                <a:spcPct val="100000"/>
              </a:lnSpc>
              <a:defRPr sz="4400">
                <a:solidFill>
                  <a:srgbClr val="000000"/>
                </a:solidFill>
                <a:latin typeface="+mj-lt"/>
                <a:ea typeface="+mj-ea"/>
                <a:cs typeface="+mj-cs"/>
                <a:sym typeface="Calibri"/>
              </a:defRPr>
            </a:lvl1pPr>
          </a:lstStyle>
          <a:p>
            <a:r>
              <a:t>Tekst tytułowy</a:t>
            </a:r>
          </a:p>
        </p:txBody>
      </p:sp>
      <p:sp>
        <p:nvSpPr>
          <p:cNvPr id="594" name="Treść - poziom 1…"/>
          <p:cNvSpPr txBox="1">
            <a:spLocks noGrp="1"/>
          </p:cNvSpPr>
          <p:nvPr>
            <p:ph type="body" sz="quarter" idx="1"/>
          </p:nvPr>
        </p:nvSpPr>
        <p:spPr>
          <a:xfrm>
            <a:off x="1371600" y="3886200"/>
            <a:ext cx="6400800" cy="1752600"/>
          </a:xfrm>
          <a:prstGeom prst="rect">
            <a:avLst/>
          </a:prstGeom>
        </p:spPr>
        <p:txBody>
          <a:bodyPr/>
          <a:lstStyle>
            <a:lvl1pPr marL="0" indent="0" algn="ctr">
              <a:lnSpc>
                <a:spcPct val="100000"/>
              </a:lnSpc>
              <a:spcBef>
                <a:spcPts val="700"/>
              </a:spcBef>
              <a:buClrTx/>
              <a:buSzTx/>
              <a:buNone/>
              <a:defRPr sz="3200">
                <a:solidFill>
                  <a:srgbClr val="888888"/>
                </a:solidFill>
                <a:latin typeface="+mj-lt"/>
                <a:ea typeface="+mj-ea"/>
                <a:cs typeface="+mj-cs"/>
                <a:sym typeface="Calibri"/>
              </a:defRPr>
            </a:lvl1pPr>
            <a:lvl2pPr marL="0" indent="457200" algn="ctr">
              <a:lnSpc>
                <a:spcPct val="100000"/>
              </a:lnSpc>
              <a:spcBef>
                <a:spcPts val="700"/>
              </a:spcBef>
              <a:buClrTx/>
              <a:buSzTx/>
              <a:buNone/>
              <a:defRPr sz="3200">
                <a:solidFill>
                  <a:srgbClr val="888888"/>
                </a:solidFill>
                <a:latin typeface="+mj-lt"/>
                <a:ea typeface="+mj-ea"/>
                <a:cs typeface="+mj-cs"/>
                <a:sym typeface="Calibri"/>
              </a:defRPr>
            </a:lvl2pPr>
            <a:lvl3pPr marL="0" indent="914400" algn="ctr">
              <a:lnSpc>
                <a:spcPct val="100000"/>
              </a:lnSpc>
              <a:spcBef>
                <a:spcPts val="700"/>
              </a:spcBef>
              <a:buClrTx/>
              <a:buSzTx/>
              <a:buNone/>
              <a:defRPr sz="3200">
                <a:solidFill>
                  <a:srgbClr val="888888"/>
                </a:solidFill>
                <a:latin typeface="+mj-lt"/>
                <a:ea typeface="+mj-ea"/>
                <a:cs typeface="+mj-cs"/>
                <a:sym typeface="Calibri"/>
              </a:defRPr>
            </a:lvl3pPr>
            <a:lvl4pPr marL="0" indent="1371600" algn="ctr">
              <a:lnSpc>
                <a:spcPct val="100000"/>
              </a:lnSpc>
              <a:spcBef>
                <a:spcPts val="700"/>
              </a:spcBef>
              <a:buClrTx/>
              <a:buSzTx/>
              <a:buNone/>
              <a:defRPr sz="3200">
                <a:solidFill>
                  <a:srgbClr val="888888"/>
                </a:solidFill>
                <a:latin typeface="+mj-lt"/>
                <a:ea typeface="+mj-ea"/>
                <a:cs typeface="+mj-cs"/>
                <a:sym typeface="Calibri"/>
              </a:defRPr>
            </a:lvl4pPr>
            <a:lvl5pPr marL="0" indent="1828800" algn="ctr">
              <a:lnSpc>
                <a:spcPct val="100000"/>
              </a:lnSpc>
              <a:spcBef>
                <a:spcPts val="700"/>
              </a:spcBef>
              <a:buClrTx/>
              <a:buSzTx/>
              <a:buNone/>
              <a:defRPr sz="3200">
                <a:solidFill>
                  <a:srgbClr val="888888"/>
                </a:solidFill>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595"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55.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602" name="Tekst tytułowy"/>
          <p:cNvSpPr txBox="1">
            <a:spLocks noGrp="1"/>
          </p:cNvSpPr>
          <p:nvPr>
            <p:ph type="title"/>
          </p:nvPr>
        </p:nvSpPr>
        <p:spPr>
          <a:prstGeom prst="rect">
            <a:avLst/>
          </a:prstGeom>
        </p:spPr>
        <p:txBody>
          <a:bodyPr anchor="t"/>
          <a:lstStyle>
            <a:lvl1pPr algn="ctr">
              <a:lnSpc>
                <a:spcPct val="100000"/>
              </a:lnSpc>
              <a:defRPr sz="4400">
                <a:solidFill>
                  <a:srgbClr val="000000"/>
                </a:solidFill>
                <a:latin typeface="+mj-lt"/>
                <a:ea typeface="+mj-ea"/>
                <a:cs typeface="+mj-cs"/>
                <a:sym typeface="Calibri"/>
              </a:defRPr>
            </a:lvl1pPr>
          </a:lstStyle>
          <a:p>
            <a:r>
              <a:t>Tekst tytułowy</a:t>
            </a:r>
          </a:p>
        </p:txBody>
      </p:sp>
      <p:sp>
        <p:nvSpPr>
          <p:cNvPr id="603" name="Treść - poziom 1…"/>
          <p:cNvSpPr txBox="1">
            <a:spLocks noGrp="1"/>
          </p:cNvSpPr>
          <p:nvPr>
            <p:ph type="body" idx="1"/>
          </p:nvPr>
        </p:nvSpPr>
        <p:spPr>
          <a:prstGeom prst="rect">
            <a:avLst/>
          </a:prstGeom>
        </p:spPr>
        <p:txBody>
          <a:bodyPr/>
          <a:lstStyle>
            <a:lvl1pPr>
              <a:lnSpc>
                <a:spcPct val="100000"/>
              </a:lnSpc>
              <a:spcBef>
                <a:spcPts val="700"/>
              </a:spcBef>
              <a:buClrTx/>
              <a:buFont typeface="Arial"/>
              <a:buChar char="•"/>
              <a:defRPr sz="3200">
                <a:latin typeface="+mj-lt"/>
                <a:ea typeface="+mj-ea"/>
                <a:cs typeface="+mj-cs"/>
                <a:sym typeface="Calibri"/>
              </a:defRPr>
            </a:lvl1pPr>
            <a:lvl2pPr marL="783771" indent="-326571">
              <a:lnSpc>
                <a:spcPct val="100000"/>
              </a:lnSpc>
              <a:spcBef>
                <a:spcPts val="700"/>
              </a:spcBef>
              <a:buClrTx/>
              <a:buFont typeface="Arial"/>
              <a:buChar char="–"/>
              <a:defRPr sz="3200">
                <a:latin typeface="+mj-lt"/>
                <a:ea typeface="+mj-ea"/>
                <a:cs typeface="+mj-cs"/>
                <a:sym typeface="Calibri"/>
              </a:defRPr>
            </a:lvl2pPr>
            <a:lvl3pPr marL="1219200" indent="-304800">
              <a:lnSpc>
                <a:spcPct val="100000"/>
              </a:lnSpc>
              <a:spcBef>
                <a:spcPts val="700"/>
              </a:spcBef>
              <a:buClrTx/>
              <a:buFont typeface="Arial"/>
              <a:buChar char="•"/>
              <a:defRPr sz="3200">
                <a:latin typeface="+mj-lt"/>
                <a:ea typeface="+mj-ea"/>
                <a:cs typeface="+mj-cs"/>
                <a:sym typeface="Calibri"/>
              </a:defRPr>
            </a:lvl3pPr>
            <a:lvl4pPr marL="1737360" indent="-365760">
              <a:lnSpc>
                <a:spcPct val="100000"/>
              </a:lnSpc>
              <a:spcBef>
                <a:spcPts val="700"/>
              </a:spcBef>
              <a:buClrTx/>
              <a:buFont typeface="Arial"/>
              <a:buChar char="–"/>
              <a:defRPr sz="3200">
                <a:latin typeface="+mj-lt"/>
                <a:ea typeface="+mj-ea"/>
                <a:cs typeface="+mj-cs"/>
                <a:sym typeface="Calibri"/>
              </a:defRPr>
            </a:lvl4pPr>
            <a:lvl5pPr marL="2194560" indent="-365760">
              <a:lnSpc>
                <a:spcPct val="100000"/>
              </a:lnSpc>
              <a:spcBef>
                <a:spcPts val="700"/>
              </a:spcBef>
              <a:buClrTx/>
              <a:buFont typeface="Arial"/>
              <a:buChar char="»"/>
              <a:defRPr sz="3200">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604"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56.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611" name="Tekst tytułowy"/>
          <p:cNvSpPr txBox="1">
            <a:spLocks noGrp="1"/>
          </p:cNvSpPr>
          <p:nvPr>
            <p:ph type="title"/>
          </p:nvPr>
        </p:nvSpPr>
        <p:spPr>
          <a:xfrm>
            <a:off x="722312" y="4406900"/>
            <a:ext cx="7772401" cy="1362075"/>
          </a:xfrm>
          <a:prstGeom prst="rect">
            <a:avLst/>
          </a:prstGeom>
        </p:spPr>
        <p:txBody>
          <a:bodyPr anchor="t"/>
          <a:lstStyle>
            <a:lvl1pPr>
              <a:lnSpc>
                <a:spcPct val="100000"/>
              </a:lnSpc>
              <a:defRPr sz="4000" b="1" cap="all">
                <a:solidFill>
                  <a:srgbClr val="000000"/>
                </a:solidFill>
                <a:latin typeface="+mj-lt"/>
                <a:ea typeface="+mj-ea"/>
                <a:cs typeface="+mj-cs"/>
                <a:sym typeface="Calibri"/>
              </a:defRPr>
            </a:lvl1pPr>
          </a:lstStyle>
          <a:p>
            <a:r>
              <a:t>Tekst tytułowy</a:t>
            </a:r>
          </a:p>
        </p:txBody>
      </p:sp>
      <p:sp>
        <p:nvSpPr>
          <p:cNvPr id="612" name="Treść - poziom 1…"/>
          <p:cNvSpPr txBox="1">
            <a:spLocks noGrp="1"/>
          </p:cNvSpPr>
          <p:nvPr>
            <p:ph type="body" sz="quarter" idx="1"/>
          </p:nvPr>
        </p:nvSpPr>
        <p:spPr>
          <a:xfrm>
            <a:off x="722312" y="2906713"/>
            <a:ext cx="7772401" cy="1500188"/>
          </a:xfrm>
          <a:prstGeom prst="rect">
            <a:avLst/>
          </a:prstGeom>
        </p:spPr>
        <p:txBody>
          <a:bodyPr anchor="b"/>
          <a:lstStyle>
            <a:lvl1pPr marL="0" indent="0">
              <a:lnSpc>
                <a:spcPct val="100000"/>
              </a:lnSpc>
              <a:buClrTx/>
              <a:buSzTx/>
              <a:buNone/>
              <a:defRPr sz="2000">
                <a:solidFill>
                  <a:srgbClr val="888888"/>
                </a:solidFill>
                <a:latin typeface="+mj-lt"/>
                <a:ea typeface="+mj-ea"/>
                <a:cs typeface="+mj-cs"/>
                <a:sym typeface="Calibri"/>
              </a:defRPr>
            </a:lvl1pPr>
            <a:lvl2pPr marL="0" indent="457200">
              <a:lnSpc>
                <a:spcPct val="100000"/>
              </a:lnSpc>
              <a:buClrTx/>
              <a:buSzTx/>
              <a:buNone/>
              <a:defRPr sz="2000">
                <a:solidFill>
                  <a:srgbClr val="888888"/>
                </a:solidFill>
                <a:latin typeface="+mj-lt"/>
                <a:ea typeface="+mj-ea"/>
                <a:cs typeface="+mj-cs"/>
                <a:sym typeface="Calibri"/>
              </a:defRPr>
            </a:lvl2pPr>
            <a:lvl3pPr marL="0" indent="914400">
              <a:lnSpc>
                <a:spcPct val="100000"/>
              </a:lnSpc>
              <a:buClrTx/>
              <a:buSzTx/>
              <a:buNone/>
              <a:defRPr sz="2000">
                <a:solidFill>
                  <a:srgbClr val="888888"/>
                </a:solidFill>
                <a:latin typeface="+mj-lt"/>
                <a:ea typeface="+mj-ea"/>
                <a:cs typeface="+mj-cs"/>
                <a:sym typeface="Calibri"/>
              </a:defRPr>
            </a:lvl3pPr>
            <a:lvl4pPr marL="0" indent="1371600">
              <a:lnSpc>
                <a:spcPct val="100000"/>
              </a:lnSpc>
              <a:buClrTx/>
              <a:buSzTx/>
              <a:buNone/>
              <a:defRPr sz="2000">
                <a:solidFill>
                  <a:srgbClr val="888888"/>
                </a:solidFill>
                <a:latin typeface="+mj-lt"/>
                <a:ea typeface="+mj-ea"/>
                <a:cs typeface="+mj-cs"/>
                <a:sym typeface="Calibri"/>
              </a:defRPr>
            </a:lvl4pPr>
            <a:lvl5pPr marL="0" indent="1828800">
              <a:lnSpc>
                <a:spcPct val="100000"/>
              </a:lnSpc>
              <a:buClrTx/>
              <a:buSzTx/>
              <a:buNone/>
              <a:defRPr sz="2000">
                <a:solidFill>
                  <a:srgbClr val="888888"/>
                </a:solidFill>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613"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57.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620" name="Tekst tytułowy"/>
          <p:cNvSpPr txBox="1">
            <a:spLocks noGrp="1"/>
          </p:cNvSpPr>
          <p:nvPr>
            <p:ph type="title"/>
          </p:nvPr>
        </p:nvSpPr>
        <p:spPr>
          <a:prstGeom prst="rect">
            <a:avLst/>
          </a:prstGeom>
        </p:spPr>
        <p:txBody>
          <a:bodyPr anchor="t"/>
          <a:lstStyle>
            <a:lvl1pPr algn="ctr">
              <a:lnSpc>
                <a:spcPct val="100000"/>
              </a:lnSpc>
              <a:defRPr sz="4400">
                <a:solidFill>
                  <a:srgbClr val="000000"/>
                </a:solidFill>
                <a:latin typeface="+mj-lt"/>
                <a:ea typeface="+mj-ea"/>
                <a:cs typeface="+mj-cs"/>
                <a:sym typeface="Calibri"/>
              </a:defRPr>
            </a:lvl1pPr>
          </a:lstStyle>
          <a:p>
            <a:r>
              <a:t>Tekst tytułowy</a:t>
            </a:r>
          </a:p>
        </p:txBody>
      </p:sp>
      <p:sp>
        <p:nvSpPr>
          <p:cNvPr id="621" name="Treść - poziom 1…"/>
          <p:cNvSpPr txBox="1">
            <a:spLocks noGrp="1"/>
          </p:cNvSpPr>
          <p:nvPr>
            <p:ph type="body" sz="half" idx="1"/>
          </p:nvPr>
        </p:nvSpPr>
        <p:spPr>
          <a:xfrm>
            <a:off x="457200" y="1600200"/>
            <a:ext cx="4038600" cy="4525963"/>
          </a:xfrm>
          <a:prstGeom prst="rect">
            <a:avLst/>
          </a:prstGeom>
        </p:spPr>
        <p:txBody>
          <a:bodyPr/>
          <a:lstStyle>
            <a:lvl1pPr>
              <a:lnSpc>
                <a:spcPct val="100000"/>
              </a:lnSpc>
              <a:spcBef>
                <a:spcPts val="600"/>
              </a:spcBef>
              <a:buClrTx/>
              <a:buFont typeface="Arial"/>
              <a:buChar char="•"/>
              <a:defRPr sz="2800">
                <a:latin typeface="+mj-lt"/>
                <a:ea typeface="+mj-ea"/>
                <a:cs typeface="+mj-cs"/>
                <a:sym typeface="Calibri"/>
              </a:defRPr>
            </a:lvl1pPr>
            <a:lvl2pPr marL="790575" indent="-333375">
              <a:lnSpc>
                <a:spcPct val="100000"/>
              </a:lnSpc>
              <a:spcBef>
                <a:spcPts val="600"/>
              </a:spcBef>
              <a:buClrTx/>
              <a:buFont typeface="Arial"/>
              <a:buChar char="–"/>
              <a:defRPr sz="2800">
                <a:latin typeface="+mj-lt"/>
                <a:ea typeface="+mj-ea"/>
                <a:cs typeface="+mj-cs"/>
                <a:sym typeface="Calibri"/>
              </a:defRPr>
            </a:lvl2pPr>
            <a:lvl3pPr marL="1234439" indent="-320039">
              <a:lnSpc>
                <a:spcPct val="100000"/>
              </a:lnSpc>
              <a:spcBef>
                <a:spcPts val="600"/>
              </a:spcBef>
              <a:buClrTx/>
              <a:buFont typeface="Arial"/>
              <a:buChar char="•"/>
              <a:defRPr sz="2800">
                <a:latin typeface="+mj-lt"/>
                <a:ea typeface="+mj-ea"/>
                <a:cs typeface="+mj-cs"/>
                <a:sym typeface="Calibri"/>
              </a:defRPr>
            </a:lvl3pPr>
            <a:lvl4pPr marL="1727200" indent="-355600">
              <a:lnSpc>
                <a:spcPct val="100000"/>
              </a:lnSpc>
              <a:spcBef>
                <a:spcPts val="600"/>
              </a:spcBef>
              <a:buClrTx/>
              <a:buFont typeface="Arial"/>
              <a:buChar char="–"/>
              <a:defRPr sz="2800">
                <a:latin typeface="+mj-lt"/>
                <a:ea typeface="+mj-ea"/>
                <a:cs typeface="+mj-cs"/>
                <a:sym typeface="Calibri"/>
              </a:defRPr>
            </a:lvl4pPr>
            <a:lvl5pPr marL="2184400" indent="-355600">
              <a:lnSpc>
                <a:spcPct val="100000"/>
              </a:lnSpc>
              <a:spcBef>
                <a:spcPts val="600"/>
              </a:spcBef>
              <a:buClrTx/>
              <a:buFont typeface="Arial"/>
              <a:buChar char="»"/>
              <a:defRPr sz="2800">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622"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58.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629" name="Tekst tytułowy"/>
          <p:cNvSpPr txBox="1">
            <a:spLocks noGrp="1"/>
          </p:cNvSpPr>
          <p:nvPr>
            <p:ph type="title"/>
          </p:nvPr>
        </p:nvSpPr>
        <p:spPr>
          <a:prstGeom prst="rect">
            <a:avLst/>
          </a:prstGeom>
        </p:spPr>
        <p:txBody>
          <a:bodyPr anchor="t"/>
          <a:lstStyle>
            <a:lvl1pPr algn="ctr">
              <a:lnSpc>
                <a:spcPct val="100000"/>
              </a:lnSpc>
              <a:defRPr sz="4400">
                <a:solidFill>
                  <a:srgbClr val="000000"/>
                </a:solidFill>
                <a:latin typeface="+mj-lt"/>
                <a:ea typeface="+mj-ea"/>
                <a:cs typeface="+mj-cs"/>
                <a:sym typeface="Calibri"/>
              </a:defRPr>
            </a:lvl1pPr>
          </a:lstStyle>
          <a:p>
            <a:r>
              <a:t>Tekst tytułowy</a:t>
            </a:r>
          </a:p>
        </p:txBody>
      </p:sp>
      <p:sp>
        <p:nvSpPr>
          <p:cNvPr id="630" name="Treść - poziom 1…"/>
          <p:cNvSpPr txBox="1">
            <a:spLocks noGrp="1"/>
          </p:cNvSpPr>
          <p:nvPr>
            <p:ph type="body" sz="quarter" idx="1"/>
          </p:nvPr>
        </p:nvSpPr>
        <p:spPr>
          <a:xfrm>
            <a:off x="457200" y="1535112"/>
            <a:ext cx="4040188" cy="639763"/>
          </a:xfrm>
          <a:prstGeom prst="rect">
            <a:avLst/>
          </a:prstGeom>
        </p:spPr>
        <p:txBody>
          <a:bodyPr anchor="b"/>
          <a:lstStyle>
            <a:lvl1pPr marL="0" indent="0">
              <a:lnSpc>
                <a:spcPct val="100000"/>
              </a:lnSpc>
              <a:spcBef>
                <a:spcPts val="500"/>
              </a:spcBef>
              <a:buClrTx/>
              <a:buSzTx/>
              <a:buNone/>
              <a:defRPr sz="2400" b="1">
                <a:latin typeface="+mj-lt"/>
                <a:ea typeface="+mj-ea"/>
                <a:cs typeface="+mj-cs"/>
                <a:sym typeface="Calibri"/>
              </a:defRPr>
            </a:lvl1pPr>
            <a:lvl2pPr marL="0" indent="457200">
              <a:lnSpc>
                <a:spcPct val="100000"/>
              </a:lnSpc>
              <a:spcBef>
                <a:spcPts val="500"/>
              </a:spcBef>
              <a:buClrTx/>
              <a:buSzTx/>
              <a:buNone/>
              <a:defRPr sz="2400" b="1">
                <a:latin typeface="+mj-lt"/>
                <a:ea typeface="+mj-ea"/>
                <a:cs typeface="+mj-cs"/>
                <a:sym typeface="Calibri"/>
              </a:defRPr>
            </a:lvl2pPr>
            <a:lvl3pPr marL="0" indent="914400">
              <a:lnSpc>
                <a:spcPct val="100000"/>
              </a:lnSpc>
              <a:spcBef>
                <a:spcPts val="500"/>
              </a:spcBef>
              <a:buClrTx/>
              <a:buSzTx/>
              <a:buNone/>
              <a:defRPr sz="2400" b="1">
                <a:latin typeface="+mj-lt"/>
                <a:ea typeface="+mj-ea"/>
                <a:cs typeface="+mj-cs"/>
                <a:sym typeface="Calibri"/>
              </a:defRPr>
            </a:lvl3pPr>
            <a:lvl4pPr marL="0" indent="1371600">
              <a:lnSpc>
                <a:spcPct val="100000"/>
              </a:lnSpc>
              <a:spcBef>
                <a:spcPts val="500"/>
              </a:spcBef>
              <a:buClrTx/>
              <a:buSzTx/>
              <a:buNone/>
              <a:defRPr sz="2400" b="1">
                <a:latin typeface="+mj-lt"/>
                <a:ea typeface="+mj-ea"/>
                <a:cs typeface="+mj-cs"/>
                <a:sym typeface="Calibri"/>
              </a:defRPr>
            </a:lvl4pPr>
            <a:lvl5pPr marL="0" indent="1828800">
              <a:lnSpc>
                <a:spcPct val="100000"/>
              </a:lnSpc>
              <a:spcBef>
                <a:spcPts val="500"/>
              </a:spcBef>
              <a:buClrTx/>
              <a:buSzTx/>
              <a:buNone/>
              <a:defRPr sz="2400" b="1">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631" name="Text Placeholder 4"/>
          <p:cNvSpPr>
            <a:spLocks noGrp="1"/>
          </p:cNvSpPr>
          <p:nvPr>
            <p:ph type="body" sz="quarter" idx="13"/>
          </p:nvPr>
        </p:nvSpPr>
        <p:spPr>
          <a:xfrm>
            <a:off x="4645025" y="1535112"/>
            <a:ext cx="4041775" cy="639763"/>
          </a:xfrm>
          <a:prstGeom prst="rect">
            <a:avLst/>
          </a:prstGeom>
        </p:spPr>
        <p:txBody>
          <a:bodyPr anchor="b"/>
          <a:lstStyle/>
          <a:p>
            <a:pPr marL="0" indent="0">
              <a:lnSpc>
                <a:spcPct val="100000"/>
              </a:lnSpc>
              <a:spcBef>
                <a:spcPts val="500"/>
              </a:spcBef>
              <a:buClrTx/>
              <a:buSzTx/>
              <a:buNone/>
              <a:defRPr sz="2400" b="1">
                <a:latin typeface="+mj-lt"/>
                <a:ea typeface="+mj-ea"/>
                <a:cs typeface="+mj-cs"/>
                <a:sym typeface="Calibri"/>
              </a:defRPr>
            </a:pPr>
            <a:endParaRPr/>
          </a:p>
        </p:txBody>
      </p:sp>
      <p:sp>
        <p:nvSpPr>
          <p:cNvPr id="632"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59.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639" name="Tekst tytułowy"/>
          <p:cNvSpPr txBox="1">
            <a:spLocks noGrp="1"/>
          </p:cNvSpPr>
          <p:nvPr>
            <p:ph type="title"/>
          </p:nvPr>
        </p:nvSpPr>
        <p:spPr>
          <a:prstGeom prst="rect">
            <a:avLst/>
          </a:prstGeom>
        </p:spPr>
        <p:txBody>
          <a:bodyPr anchor="t"/>
          <a:lstStyle>
            <a:lvl1pPr algn="ctr">
              <a:lnSpc>
                <a:spcPct val="100000"/>
              </a:lnSpc>
              <a:defRPr sz="4400">
                <a:solidFill>
                  <a:srgbClr val="000000"/>
                </a:solidFill>
                <a:latin typeface="+mj-lt"/>
                <a:ea typeface="+mj-ea"/>
                <a:cs typeface="+mj-cs"/>
                <a:sym typeface="Calibri"/>
              </a:defRPr>
            </a:lvl1pPr>
          </a:lstStyle>
          <a:p>
            <a:r>
              <a:t>Tekst tytułowy</a:t>
            </a:r>
          </a:p>
        </p:txBody>
      </p:sp>
      <p:sp>
        <p:nvSpPr>
          <p:cNvPr id="640"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6"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60.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47"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61.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654" name="Tekst tytułowy"/>
          <p:cNvSpPr txBox="1">
            <a:spLocks noGrp="1"/>
          </p:cNvSpPr>
          <p:nvPr>
            <p:ph type="title"/>
          </p:nvPr>
        </p:nvSpPr>
        <p:spPr>
          <a:xfrm>
            <a:off x="457200" y="273050"/>
            <a:ext cx="3008314" cy="1162050"/>
          </a:xfrm>
          <a:prstGeom prst="rect">
            <a:avLst/>
          </a:prstGeom>
        </p:spPr>
        <p:txBody>
          <a:bodyPr anchor="b"/>
          <a:lstStyle>
            <a:lvl1pPr>
              <a:lnSpc>
                <a:spcPct val="100000"/>
              </a:lnSpc>
              <a:defRPr sz="2000" b="1">
                <a:solidFill>
                  <a:srgbClr val="000000"/>
                </a:solidFill>
                <a:latin typeface="+mj-lt"/>
                <a:ea typeface="+mj-ea"/>
                <a:cs typeface="+mj-cs"/>
                <a:sym typeface="Calibri"/>
              </a:defRPr>
            </a:lvl1pPr>
          </a:lstStyle>
          <a:p>
            <a:r>
              <a:t>Tekst tytułowy</a:t>
            </a:r>
          </a:p>
        </p:txBody>
      </p:sp>
      <p:sp>
        <p:nvSpPr>
          <p:cNvPr id="655" name="Treść - poziom 1…"/>
          <p:cNvSpPr txBox="1">
            <a:spLocks noGrp="1"/>
          </p:cNvSpPr>
          <p:nvPr>
            <p:ph type="body" idx="1"/>
          </p:nvPr>
        </p:nvSpPr>
        <p:spPr>
          <a:xfrm>
            <a:off x="3575050" y="273050"/>
            <a:ext cx="5111750" cy="5853113"/>
          </a:xfrm>
          <a:prstGeom prst="rect">
            <a:avLst/>
          </a:prstGeom>
        </p:spPr>
        <p:txBody>
          <a:bodyPr/>
          <a:lstStyle>
            <a:lvl1pPr>
              <a:lnSpc>
                <a:spcPct val="100000"/>
              </a:lnSpc>
              <a:spcBef>
                <a:spcPts val="700"/>
              </a:spcBef>
              <a:buClrTx/>
              <a:buFont typeface="Arial"/>
              <a:buChar char="•"/>
              <a:defRPr sz="3200">
                <a:latin typeface="+mj-lt"/>
                <a:ea typeface="+mj-ea"/>
                <a:cs typeface="+mj-cs"/>
                <a:sym typeface="Calibri"/>
              </a:defRPr>
            </a:lvl1pPr>
            <a:lvl2pPr marL="783771" indent="-326571">
              <a:lnSpc>
                <a:spcPct val="100000"/>
              </a:lnSpc>
              <a:spcBef>
                <a:spcPts val="700"/>
              </a:spcBef>
              <a:buClrTx/>
              <a:buFont typeface="Arial"/>
              <a:buChar char="–"/>
              <a:defRPr sz="3200">
                <a:latin typeface="+mj-lt"/>
                <a:ea typeface="+mj-ea"/>
                <a:cs typeface="+mj-cs"/>
                <a:sym typeface="Calibri"/>
              </a:defRPr>
            </a:lvl2pPr>
            <a:lvl3pPr marL="1219200" indent="-304800">
              <a:lnSpc>
                <a:spcPct val="100000"/>
              </a:lnSpc>
              <a:spcBef>
                <a:spcPts val="700"/>
              </a:spcBef>
              <a:buClrTx/>
              <a:buFont typeface="Arial"/>
              <a:buChar char="•"/>
              <a:defRPr sz="3200">
                <a:latin typeface="+mj-lt"/>
                <a:ea typeface="+mj-ea"/>
                <a:cs typeface="+mj-cs"/>
                <a:sym typeface="Calibri"/>
              </a:defRPr>
            </a:lvl3pPr>
            <a:lvl4pPr marL="1737360" indent="-365760">
              <a:lnSpc>
                <a:spcPct val="100000"/>
              </a:lnSpc>
              <a:spcBef>
                <a:spcPts val="700"/>
              </a:spcBef>
              <a:buClrTx/>
              <a:buFont typeface="Arial"/>
              <a:buChar char="–"/>
              <a:defRPr sz="3200">
                <a:latin typeface="+mj-lt"/>
                <a:ea typeface="+mj-ea"/>
                <a:cs typeface="+mj-cs"/>
                <a:sym typeface="Calibri"/>
              </a:defRPr>
            </a:lvl4pPr>
            <a:lvl5pPr marL="2194560" indent="-365760">
              <a:lnSpc>
                <a:spcPct val="100000"/>
              </a:lnSpc>
              <a:spcBef>
                <a:spcPts val="700"/>
              </a:spcBef>
              <a:buClrTx/>
              <a:buFont typeface="Arial"/>
              <a:buChar char="»"/>
              <a:defRPr sz="3200">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656" name="Text Placeholder 3"/>
          <p:cNvSpPr>
            <a:spLocks noGrp="1"/>
          </p:cNvSpPr>
          <p:nvPr>
            <p:ph type="body" sz="half" idx="13"/>
          </p:nvPr>
        </p:nvSpPr>
        <p:spPr>
          <a:xfrm>
            <a:off x="457199" y="1435100"/>
            <a:ext cx="3008315" cy="4691063"/>
          </a:xfrm>
          <a:prstGeom prst="rect">
            <a:avLst/>
          </a:prstGeom>
        </p:spPr>
        <p:txBody>
          <a:bodyPr/>
          <a:lstStyle/>
          <a:p>
            <a:pPr marL="0" indent="0">
              <a:lnSpc>
                <a:spcPct val="100000"/>
              </a:lnSpc>
              <a:spcBef>
                <a:spcPts val="300"/>
              </a:spcBef>
              <a:buClrTx/>
              <a:buSzTx/>
              <a:buNone/>
              <a:defRPr sz="1400">
                <a:latin typeface="+mj-lt"/>
                <a:ea typeface="+mj-ea"/>
                <a:cs typeface="+mj-cs"/>
                <a:sym typeface="Calibri"/>
              </a:defRPr>
            </a:pPr>
            <a:endParaRPr/>
          </a:p>
        </p:txBody>
      </p:sp>
      <p:sp>
        <p:nvSpPr>
          <p:cNvPr id="657"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62.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664" name="Tekst tytułowy"/>
          <p:cNvSpPr txBox="1">
            <a:spLocks noGrp="1"/>
          </p:cNvSpPr>
          <p:nvPr>
            <p:ph type="title"/>
          </p:nvPr>
        </p:nvSpPr>
        <p:spPr>
          <a:xfrm>
            <a:off x="1792288" y="4800600"/>
            <a:ext cx="5486401" cy="566738"/>
          </a:xfrm>
          <a:prstGeom prst="rect">
            <a:avLst/>
          </a:prstGeom>
        </p:spPr>
        <p:txBody>
          <a:bodyPr anchor="b"/>
          <a:lstStyle>
            <a:lvl1pPr>
              <a:lnSpc>
                <a:spcPct val="100000"/>
              </a:lnSpc>
              <a:defRPr sz="2000" b="1">
                <a:solidFill>
                  <a:srgbClr val="000000"/>
                </a:solidFill>
                <a:latin typeface="+mj-lt"/>
                <a:ea typeface="+mj-ea"/>
                <a:cs typeface="+mj-cs"/>
                <a:sym typeface="Calibri"/>
              </a:defRPr>
            </a:lvl1pPr>
          </a:lstStyle>
          <a:p>
            <a:r>
              <a:t>Tekst tytułowy</a:t>
            </a:r>
          </a:p>
        </p:txBody>
      </p:sp>
      <p:sp>
        <p:nvSpPr>
          <p:cNvPr id="665" name="Picture Placeholder 2"/>
          <p:cNvSpPr>
            <a:spLocks noGrp="1"/>
          </p:cNvSpPr>
          <p:nvPr>
            <p:ph type="pic" sz="half" idx="13"/>
          </p:nvPr>
        </p:nvSpPr>
        <p:spPr>
          <a:xfrm>
            <a:off x="1792288" y="612775"/>
            <a:ext cx="5486401" cy="4114800"/>
          </a:xfrm>
          <a:prstGeom prst="rect">
            <a:avLst/>
          </a:prstGeom>
        </p:spPr>
        <p:txBody>
          <a:bodyPr lIns="91439" rIns="91439">
            <a:noAutofit/>
          </a:bodyPr>
          <a:lstStyle/>
          <a:p>
            <a:endParaRPr/>
          </a:p>
        </p:txBody>
      </p:sp>
      <p:sp>
        <p:nvSpPr>
          <p:cNvPr id="666" name="Treść - poziom 1…"/>
          <p:cNvSpPr txBox="1">
            <a:spLocks noGrp="1"/>
          </p:cNvSpPr>
          <p:nvPr>
            <p:ph type="body" sz="quarter" idx="1"/>
          </p:nvPr>
        </p:nvSpPr>
        <p:spPr>
          <a:xfrm>
            <a:off x="1792288" y="5367337"/>
            <a:ext cx="5486401" cy="804863"/>
          </a:xfrm>
          <a:prstGeom prst="rect">
            <a:avLst/>
          </a:prstGeom>
        </p:spPr>
        <p:txBody>
          <a:bodyPr/>
          <a:lstStyle>
            <a:lvl1pPr marL="0" indent="0">
              <a:lnSpc>
                <a:spcPct val="100000"/>
              </a:lnSpc>
              <a:spcBef>
                <a:spcPts val="300"/>
              </a:spcBef>
              <a:buClrTx/>
              <a:buSzTx/>
              <a:buNone/>
              <a:defRPr sz="1400">
                <a:latin typeface="+mj-lt"/>
                <a:ea typeface="+mj-ea"/>
                <a:cs typeface="+mj-cs"/>
                <a:sym typeface="Calibri"/>
              </a:defRPr>
            </a:lvl1pPr>
            <a:lvl2pPr marL="0" indent="457200">
              <a:lnSpc>
                <a:spcPct val="100000"/>
              </a:lnSpc>
              <a:spcBef>
                <a:spcPts val="300"/>
              </a:spcBef>
              <a:buClrTx/>
              <a:buSzTx/>
              <a:buNone/>
              <a:defRPr sz="1400">
                <a:latin typeface="+mj-lt"/>
                <a:ea typeface="+mj-ea"/>
                <a:cs typeface="+mj-cs"/>
                <a:sym typeface="Calibri"/>
              </a:defRPr>
            </a:lvl2pPr>
            <a:lvl3pPr marL="0" indent="914400">
              <a:lnSpc>
                <a:spcPct val="100000"/>
              </a:lnSpc>
              <a:spcBef>
                <a:spcPts val="300"/>
              </a:spcBef>
              <a:buClrTx/>
              <a:buSzTx/>
              <a:buNone/>
              <a:defRPr sz="1400">
                <a:latin typeface="+mj-lt"/>
                <a:ea typeface="+mj-ea"/>
                <a:cs typeface="+mj-cs"/>
                <a:sym typeface="Calibri"/>
              </a:defRPr>
            </a:lvl3pPr>
            <a:lvl4pPr marL="0" indent="1371600">
              <a:lnSpc>
                <a:spcPct val="100000"/>
              </a:lnSpc>
              <a:spcBef>
                <a:spcPts val="300"/>
              </a:spcBef>
              <a:buClrTx/>
              <a:buSzTx/>
              <a:buNone/>
              <a:defRPr sz="1400">
                <a:latin typeface="+mj-lt"/>
                <a:ea typeface="+mj-ea"/>
                <a:cs typeface="+mj-cs"/>
                <a:sym typeface="Calibri"/>
              </a:defRPr>
            </a:lvl4pPr>
            <a:lvl5pPr marL="0" indent="1828800">
              <a:lnSpc>
                <a:spcPct val="100000"/>
              </a:lnSpc>
              <a:spcBef>
                <a:spcPts val="300"/>
              </a:spcBef>
              <a:buClrTx/>
              <a:buSzTx/>
              <a:buNone/>
              <a:defRPr sz="1400">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667"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63.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674" name="Tekst tytułowy"/>
          <p:cNvSpPr txBox="1">
            <a:spLocks noGrp="1"/>
          </p:cNvSpPr>
          <p:nvPr>
            <p:ph type="title"/>
          </p:nvPr>
        </p:nvSpPr>
        <p:spPr>
          <a:prstGeom prst="rect">
            <a:avLst/>
          </a:prstGeom>
        </p:spPr>
        <p:txBody>
          <a:bodyPr anchor="t"/>
          <a:lstStyle>
            <a:lvl1pPr algn="ctr">
              <a:lnSpc>
                <a:spcPct val="100000"/>
              </a:lnSpc>
              <a:defRPr sz="4400">
                <a:solidFill>
                  <a:srgbClr val="000000"/>
                </a:solidFill>
                <a:latin typeface="+mj-lt"/>
                <a:ea typeface="+mj-ea"/>
                <a:cs typeface="+mj-cs"/>
                <a:sym typeface="Calibri"/>
              </a:defRPr>
            </a:lvl1pPr>
          </a:lstStyle>
          <a:p>
            <a:r>
              <a:t>Tekst tytułowy</a:t>
            </a:r>
          </a:p>
        </p:txBody>
      </p:sp>
      <p:sp>
        <p:nvSpPr>
          <p:cNvPr id="675" name="Treść - poziom 1…"/>
          <p:cNvSpPr txBox="1">
            <a:spLocks noGrp="1"/>
          </p:cNvSpPr>
          <p:nvPr>
            <p:ph type="body" idx="1"/>
          </p:nvPr>
        </p:nvSpPr>
        <p:spPr>
          <a:prstGeom prst="rect">
            <a:avLst/>
          </a:prstGeom>
        </p:spPr>
        <p:txBody>
          <a:bodyPr/>
          <a:lstStyle>
            <a:lvl1pPr>
              <a:lnSpc>
                <a:spcPct val="100000"/>
              </a:lnSpc>
              <a:spcBef>
                <a:spcPts val="700"/>
              </a:spcBef>
              <a:buClrTx/>
              <a:buFont typeface="Arial"/>
              <a:buChar char="•"/>
              <a:defRPr sz="3200">
                <a:latin typeface="+mj-lt"/>
                <a:ea typeface="+mj-ea"/>
                <a:cs typeface="+mj-cs"/>
                <a:sym typeface="Calibri"/>
              </a:defRPr>
            </a:lvl1pPr>
            <a:lvl2pPr marL="783771" indent="-326571">
              <a:lnSpc>
                <a:spcPct val="100000"/>
              </a:lnSpc>
              <a:spcBef>
                <a:spcPts val="700"/>
              </a:spcBef>
              <a:buClrTx/>
              <a:buFont typeface="Arial"/>
              <a:buChar char="–"/>
              <a:defRPr sz="3200">
                <a:latin typeface="+mj-lt"/>
                <a:ea typeface="+mj-ea"/>
                <a:cs typeface="+mj-cs"/>
                <a:sym typeface="Calibri"/>
              </a:defRPr>
            </a:lvl2pPr>
            <a:lvl3pPr marL="1219200" indent="-304800">
              <a:lnSpc>
                <a:spcPct val="100000"/>
              </a:lnSpc>
              <a:spcBef>
                <a:spcPts val="700"/>
              </a:spcBef>
              <a:buClrTx/>
              <a:buFont typeface="Arial"/>
              <a:buChar char="•"/>
              <a:defRPr sz="3200">
                <a:latin typeface="+mj-lt"/>
                <a:ea typeface="+mj-ea"/>
                <a:cs typeface="+mj-cs"/>
                <a:sym typeface="Calibri"/>
              </a:defRPr>
            </a:lvl3pPr>
            <a:lvl4pPr marL="1737360" indent="-365760">
              <a:lnSpc>
                <a:spcPct val="100000"/>
              </a:lnSpc>
              <a:spcBef>
                <a:spcPts val="700"/>
              </a:spcBef>
              <a:buClrTx/>
              <a:buFont typeface="Arial"/>
              <a:buChar char="–"/>
              <a:defRPr sz="3200">
                <a:latin typeface="+mj-lt"/>
                <a:ea typeface="+mj-ea"/>
                <a:cs typeface="+mj-cs"/>
                <a:sym typeface="Calibri"/>
              </a:defRPr>
            </a:lvl4pPr>
            <a:lvl5pPr marL="2194560" indent="-365760">
              <a:lnSpc>
                <a:spcPct val="100000"/>
              </a:lnSpc>
              <a:spcBef>
                <a:spcPts val="700"/>
              </a:spcBef>
              <a:buClrTx/>
              <a:buFont typeface="Arial"/>
              <a:buChar char="»"/>
              <a:defRPr sz="3200">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676"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64.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683" name="Tekst tytułowy"/>
          <p:cNvSpPr txBox="1">
            <a:spLocks noGrp="1"/>
          </p:cNvSpPr>
          <p:nvPr>
            <p:ph type="title"/>
          </p:nvPr>
        </p:nvSpPr>
        <p:spPr>
          <a:xfrm>
            <a:off x="6629400" y="274638"/>
            <a:ext cx="2057400" cy="5851526"/>
          </a:xfrm>
          <a:prstGeom prst="rect">
            <a:avLst/>
          </a:prstGeom>
        </p:spPr>
        <p:txBody>
          <a:bodyPr anchor="t"/>
          <a:lstStyle>
            <a:lvl1pPr algn="ctr">
              <a:lnSpc>
                <a:spcPct val="100000"/>
              </a:lnSpc>
              <a:defRPr sz="4400">
                <a:solidFill>
                  <a:srgbClr val="000000"/>
                </a:solidFill>
                <a:latin typeface="+mj-lt"/>
                <a:ea typeface="+mj-ea"/>
                <a:cs typeface="+mj-cs"/>
                <a:sym typeface="Calibri"/>
              </a:defRPr>
            </a:lvl1pPr>
          </a:lstStyle>
          <a:p>
            <a:r>
              <a:t>Tekst tytułowy</a:t>
            </a:r>
          </a:p>
        </p:txBody>
      </p:sp>
      <p:sp>
        <p:nvSpPr>
          <p:cNvPr id="684" name="Treść - poziom 1…"/>
          <p:cNvSpPr txBox="1">
            <a:spLocks noGrp="1"/>
          </p:cNvSpPr>
          <p:nvPr>
            <p:ph type="body" idx="1"/>
          </p:nvPr>
        </p:nvSpPr>
        <p:spPr>
          <a:xfrm>
            <a:off x="457200" y="274638"/>
            <a:ext cx="6019800" cy="5851526"/>
          </a:xfrm>
          <a:prstGeom prst="rect">
            <a:avLst/>
          </a:prstGeom>
        </p:spPr>
        <p:txBody>
          <a:bodyPr/>
          <a:lstStyle>
            <a:lvl1pPr>
              <a:lnSpc>
                <a:spcPct val="100000"/>
              </a:lnSpc>
              <a:spcBef>
                <a:spcPts val="700"/>
              </a:spcBef>
              <a:buClrTx/>
              <a:buFont typeface="Arial"/>
              <a:buChar char="•"/>
              <a:defRPr sz="3200">
                <a:latin typeface="+mj-lt"/>
                <a:ea typeface="+mj-ea"/>
                <a:cs typeface="+mj-cs"/>
                <a:sym typeface="Calibri"/>
              </a:defRPr>
            </a:lvl1pPr>
            <a:lvl2pPr marL="783771" indent="-326571">
              <a:lnSpc>
                <a:spcPct val="100000"/>
              </a:lnSpc>
              <a:spcBef>
                <a:spcPts val="700"/>
              </a:spcBef>
              <a:buClrTx/>
              <a:buFont typeface="Arial"/>
              <a:buChar char="–"/>
              <a:defRPr sz="3200">
                <a:latin typeface="+mj-lt"/>
                <a:ea typeface="+mj-ea"/>
                <a:cs typeface="+mj-cs"/>
                <a:sym typeface="Calibri"/>
              </a:defRPr>
            </a:lvl2pPr>
            <a:lvl3pPr marL="1219200" indent="-304800">
              <a:lnSpc>
                <a:spcPct val="100000"/>
              </a:lnSpc>
              <a:spcBef>
                <a:spcPts val="700"/>
              </a:spcBef>
              <a:buClrTx/>
              <a:buFont typeface="Arial"/>
              <a:buChar char="•"/>
              <a:defRPr sz="3200">
                <a:latin typeface="+mj-lt"/>
                <a:ea typeface="+mj-ea"/>
                <a:cs typeface="+mj-cs"/>
                <a:sym typeface="Calibri"/>
              </a:defRPr>
            </a:lvl3pPr>
            <a:lvl4pPr marL="1737360" indent="-365760">
              <a:lnSpc>
                <a:spcPct val="100000"/>
              </a:lnSpc>
              <a:spcBef>
                <a:spcPts val="700"/>
              </a:spcBef>
              <a:buClrTx/>
              <a:buFont typeface="Arial"/>
              <a:buChar char="–"/>
              <a:defRPr sz="3200">
                <a:latin typeface="+mj-lt"/>
                <a:ea typeface="+mj-ea"/>
                <a:cs typeface="+mj-cs"/>
                <a:sym typeface="Calibri"/>
              </a:defRPr>
            </a:lvl4pPr>
            <a:lvl5pPr marL="2194560" indent="-365760">
              <a:lnSpc>
                <a:spcPct val="100000"/>
              </a:lnSpc>
              <a:spcBef>
                <a:spcPts val="700"/>
              </a:spcBef>
              <a:buClrTx/>
              <a:buFont typeface="Arial"/>
              <a:buChar char="»"/>
              <a:defRPr sz="3200">
                <a:latin typeface="+mj-lt"/>
                <a:ea typeface="+mj-ea"/>
                <a:cs typeface="+mj-cs"/>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685"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type="tx">
  <p:cSld name="Title Slide">
    <p:bg>
      <p:bgPr>
        <a:solidFill>
          <a:srgbClr val="50B4C8"/>
        </a:solidFill>
        <a:effectLst/>
      </p:bgPr>
    </p:bg>
    <p:spTree>
      <p:nvGrpSpPr>
        <p:cNvPr id="1" name=""/>
        <p:cNvGrpSpPr/>
        <p:nvPr/>
      </p:nvGrpSpPr>
      <p:grpSpPr>
        <a:xfrm>
          <a:off x="0" y="0"/>
          <a:ext cx="0" cy="0"/>
          <a:chOff x="0" y="0"/>
          <a:chExt cx="0" cy="0"/>
        </a:xfrm>
      </p:grpSpPr>
      <p:sp>
        <p:nvSpPr>
          <p:cNvPr id="692" name="Rectangle 3"/>
          <p:cNvSpPr/>
          <p:nvPr/>
        </p:nvSpPr>
        <p:spPr>
          <a:xfrm>
            <a:off x="0" y="0"/>
            <a:ext cx="9144000" cy="6858000"/>
          </a:xfrm>
          <a:prstGeom prst="rect">
            <a:avLst/>
          </a:prstGeom>
          <a:solidFill>
            <a:srgbClr val="50B4C8"/>
          </a:solidFill>
          <a:ln w="12700">
            <a:miter lim="400000"/>
          </a:ln>
        </p:spPr>
        <p:txBody>
          <a:bodyPr lIns="45719" rIns="45719"/>
          <a:lstStyle/>
          <a:p>
            <a:pPr>
              <a:defRPr>
                <a:latin typeface="Calibri Light"/>
                <a:ea typeface="Calibri Light"/>
                <a:cs typeface="Calibri Light"/>
                <a:sym typeface="Calibri Light"/>
              </a:defRPr>
            </a:pPr>
            <a:endParaRPr/>
          </a:p>
        </p:txBody>
      </p:sp>
      <p:sp>
        <p:nvSpPr>
          <p:cNvPr id="693" name="Tekst tytułowy"/>
          <p:cNvSpPr txBox="1">
            <a:spLocks noGrp="1"/>
          </p:cNvSpPr>
          <p:nvPr>
            <p:ph type="title"/>
          </p:nvPr>
        </p:nvSpPr>
        <p:spPr>
          <a:xfrm>
            <a:off x="452627" y="770467"/>
            <a:ext cx="8086726" cy="3352801"/>
          </a:xfrm>
          <a:prstGeom prst="rect">
            <a:avLst/>
          </a:prstGeom>
        </p:spPr>
        <p:txBody>
          <a:bodyPr anchor="b"/>
          <a:lstStyle>
            <a:lvl1pPr>
              <a:lnSpc>
                <a:spcPct val="80000"/>
              </a:lnSpc>
              <a:defRPr sz="8000" spc="-120">
                <a:solidFill>
                  <a:srgbClr val="FFFFFF"/>
                </a:solidFill>
                <a:latin typeface="Calibri Light"/>
                <a:ea typeface="Calibri Light"/>
                <a:cs typeface="Calibri Light"/>
                <a:sym typeface="Calibri Light"/>
              </a:defRPr>
            </a:lvl1pPr>
          </a:lstStyle>
          <a:p>
            <a:r>
              <a:t>Tekst tytułowy</a:t>
            </a:r>
          </a:p>
        </p:txBody>
      </p:sp>
      <p:sp>
        <p:nvSpPr>
          <p:cNvPr id="694" name="Treść - poziom 1…"/>
          <p:cNvSpPr txBox="1">
            <a:spLocks noGrp="1"/>
          </p:cNvSpPr>
          <p:nvPr>
            <p:ph type="body" sz="quarter" idx="1"/>
          </p:nvPr>
        </p:nvSpPr>
        <p:spPr>
          <a:xfrm>
            <a:off x="500633" y="4198408"/>
            <a:ext cx="6921153" cy="1645921"/>
          </a:xfrm>
          <a:prstGeom prst="rect">
            <a:avLst/>
          </a:prstGeom>
        </p:spPr>
        <p:txBody>
          <a:bodyPr/>
          <a:lstStyle>
            <a:lvl1pPr marL="0" indent="0">
              <a:lnSpc>
                <a:spcPct val="85000"/>
              </a:lnSpc>
              <a:spcBef>
                <a:spcPts val="1300"/>
              </a:spcBef>
              <a:buClrTx/>
              <a:buSzTx/>
              <a:buNone/>
              <a:defRPr sz="2800">
                <a:solidFill>
                  <a:srgbClr val="FFFFFF"/>
                </a:solidFill>
                <a:latin typeface="Calibri Light"/>
                <a:ea typeface="Calibri Light"/>
                <a:cs typeface="Calibri Light"/>
                <a:sym typeface="Calibri Light"/>
              </a:defRPr>
            </a:lvl1pPr>
            <a:lvl2pPr marL="0" indent="457200">
              <a:lnSpc>
                <a:spcPct val="85000"/>
              </a:lnSpc>
              <a:spcBef>
                <a:spcPts val="1300"/>
              </a:spcBef>
              <a:buClrTx/>
              <a:buSzTx/>
              <a:buNone/>
              <a:defRPr sz="2800">
                <a:solidFill>
                  <a:srgbClr val="FFFFFF"/>
                </a:solidFill>
                <a:latin typeface="Calibri Light"/>
                <a:ea typeface="Calibri Light"/>
                <a:cs typeface="Calibri Light"/>
                <a:sym typeface="Calibri Light"/>
              </a:defRPr>
            </a:lvl2pPr>
            <a:lvl3pPr marL="0" indent="914400">
              <a:lnSpc>
                <a:spcPct val="85000"/>
              </a:lnSpc>
              <a:spcBef>
                <a:spcPts val="1300"/>
              </a:spcBef>
              <a:buClrTx/>
              <a:buSzTx/>
              <a:buNone/>
              <a:defRPr sz="2800">
                <a:solidFill>
                  <a:srgbClr val="FFFFFF"/>
                </a:solidFill>
                <a:latin typeface="Calibri Light"/>
                <a:ea typeface="Calibri Light"/>
                <a:cs typeface="Calibri Light"/>
                <a:sym typeface="Calibri Light"/>
              </a:defRPr>
            </a:lvl3pPr>
            <a:lvl4pPr marL="0" indent="1371600">
              <a:lnSpc>
                <a:spcPct val="85000"/>
              </a:lnSpc>
              <a:spcBef>
                <a:spcPts val="1300"/>
              </a:spcBef>
              <a:buClrTx/>
              <a:buSzTx/>
              <a:buNone/>
              <a:defRPr sz="2800">
                <a:solidFill>
                  <a:srgbClr val="FFFFFF"/>
                </a:solidFill>
                <a:latin typeface="Calibri Light"/>
                <a:ea typeface="Calibri Light"/>
                <a:cs typeface="Calibri Light"/>
                <a:sym typeface="Calibri Light"/>
              </a:defRPr>
            </a:lvl4pPr>
            <a:lvl5pPr marL="0" indent="1828800">
              <a:lnSpc>
                <a:spcPct val="85000"/>
              </a:lnSpc>
              <a:spcBef>
                <a:spcPts val="1300"/>
              </a:spcBef>
              <a:buClrTx/>
              <a:buSzTx/>
              <a:buNone/>
              <a:defRPr sz="2800">
                <a:solidFill>
                  <a:srgbClr val="FFFFFF"/>
                </a:solidFill>
                <a:latin typeface="Calibri Light"/>
                <a:ea typeface="Calibri Light"/>
                <a:cs typeface="Calibri Light"/>
                <a:sym typeface="Calibri Light"/>
              </a:defRPr>
            </a:lvl5pPr>
          </a:lstStyle>
          <a:p>
            <a:r>
              <a:t>Treść - poziom 1</a:t>
            </a:r>
          </a:p>
          <a:p>
            <a:pPr lvl="1"/>
            <a:r>
              <a:t>Treść - poziom 2</a:t>
            </a:r>
          </a:p>
          <a:p>
            <a:pPr lvl="2"/>
            <a:r>
              <a:t>Treść - poziom 3</a:t>
            </a:r>
          </a:p>
          <a:p>
            <a:pPr lvl="3"/>
            <a:r>
              <a:t>Treść - poziom 4</a:t>
            </a:r>
          </a:p>
          <a:p>
            <a:pPr lvl="4"/>
            <a:r>
              <a:t>Treść - poziom 5</a:t>
            </a:r>
          </a:p>
        </p:txBody>
      </p:sp>
      <p:sp>
        <p:nvSpPr>
          <p:cNvPr id="695" name="Numer slajdu"/>
          <p:cNvSpPr txBox="1">
            <a:spLocks noGrp="1"/>
          </p:cNvSpPr>
          <p:nvPr>
            <p:ph type="sldNum" sz="quarter" idx="2"/>
          </p:nvPr>
        </p:nvSpPr>
        <p:spPr>
          <a:xfrm>
            <a:off x="7360596" y="5763747"/>
            <a:ext cx="1375157" cy="1463041"/>
          </a:xfrm>
          <a:prstGeom prst="rect">
            <a:avLst/>
          </a:prstGeom>
        </p:spPr>
        <p:txBody>
          <a:bodyPr anchor="b"/>
          <a:lstStyle>
            <a:lvl1pPr algn="r">
              <a:defRPr sz="9000">
                <a:solidFill>
                  <a:srgbClr val="FFFFFF">
                    <a:alpha val="20000"/>
                  </a:srgbClr>
                </a:solidFill>
                <a:latin typeface="Calibri Light"/>
                <a:ea typeface="Calibri Light"/>
                <a:cs typeface="Calibri Light"/>
                <a:sym typeface="Calibri Light"/>
              </a:defRPr>
            </a:lvl1pPr>
          </a:lstStyle>
          <a:p>
            <a:fld id="{86CB4B4D-7CA3-9044-876B-883B54F8677D}" type="slidenum">
              <a:rPr/>
              <a:pPr/>
              <a:t>‹#›</a:t>
            </a:fld>
            <a:endParaRPr/>
          </a:p>
        </p:txBody>
      </p:sp>
    </p:spTree>
  </p:cSld>
  <p:clrMapOvr>
    <a:masterClrMapping/>
  </p:clrMapOvr>
  <p:transition spd="med"/>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sp>
        <p:nvSpPr>
          <p:cNvPr id="702" name="Tekst tytułowy"/>
          <p:cNvSpPr txBox="1">
            <a:spLocks noGrp="1"/>
          </p:cNvSpPr>
          <p:nvPr>
            <p:ph type="title"/>
          </p:nvPr>
        </p:nvSpPr>
        <p:spPr>
          <a:xfrm>
            <a:off x="492918" y="499532"/>
            <a:ext cx="8079583" cy="1658199"/>
          </a:xfrm>
          <a:prstGeom prst="rect">
            <a:avLst/>
          </a:prstGeom>
        </p:spPr>
        <p:txBody>
          <a:bodyPr/>
          <a:lstStyle>
            <a:lvl1pPr>
              <a:lnSpc>
                <a:spcPct val="90000"/>
              </a:lnSpc>
              <a:defRPr sz="4800" spc="-120">
                <a:solidFill>
                  <a:srgbClr val="50B4C8"/>
                </a:solidFill>
                <a:latin typeface="Calibri Light"/>
                <a:ea typeface="Calibri Light"/>
                <a:cs typeface="Calibri Light"/>
                <a:sym typeface="Calibri Light"/>
              </a:defRPr>
            </a:lvl1pPr>
          </a:lstStyle>
          <a:p>
            <a:r>
              <a:t>Tekst tytułowy</a:t>
            </a:r>
          </a:p>
        </p:txBody>
      </p:sp>
      <p:sp>
        <p:nvSpPr>
          <p:cNvPr id="703" name="Treść - poziom 1…"/>
          <p:cNvSpPr txBox="1">
            <a:spLocks noGrp="1"/>
          </p:cNvSpPr>
          <p:nvPr>
            <p:ph type="body" idx="1"/>
          </p:nvPr>
        </p:nvSpPr>
        <p:spPr>
          <a:xfrm>
            <a:off x="507206" y="1993393"/>
            <a:ext cx="8065294" cy="3766185"/>
          </a:xfrm>
          <a:prstGeom prst="rect">
            <a:avLst/>
          </a:prstGeom>
        </p:spPr>
        <p:txBody>
          <a:bodyPr/>
          <a:lstStyle>
            <a:lvl1pPr marL="91439" indent="-91439">
              <a:lnSpc>
                <a:spcPct val="85000"/>
              </a:lnSpc>
              <a:spcBef>
                <a:spcPts val="1300"/>
              </a:spcBef>
              <a:buClrTx/>
              <a:buFont typeface="Arial"/>
              <a:buChar char=" "/>
              <a:defRPr sz="2400">
                <a:solidFill>
                  <a:srgbClr val="262626"/>
                </a:solidFill>
                <a:latin typeface="Calibri Light"/>
                <a:ea typeface="Calibri Light"/>
                <a:cs typeface="Calibri Light"/>
                <a:sym typeface="Calibri Light"/>
              </a:defRPr>
            </a:lvl1pPr>
            <a:lvl2pPr marL="274320">
              <a:lnSpc>
                <a:spcPct val="85000"/>
              </a:lnSpc>
              <a:spcBef>
                <a:spcPts val="1300"/>
              </a:spcBef>
              <a:buClrTx/>
              <a:buFont typeface="Arial"/>
              <a:buChar char=" "/>
              <a:defRPr sz="2400">
                <a:solidFill>
                  <a:srgbClr val="262626"/>
                </a:solidFill>
                <a:latin typeface="Calibri Light"/>
                <a:ea typeface="Calibri Light"/>
                <a:cs typeface="Calibri Light"/>
                <a:sym typeface="Calibri Light"/>
              </a:defRPr>
            </a:lvl2pPr>
            <a:lvl3pPr marL="658368" indent="-658368">
              <a:lnSpc>
                <a:spcPct val="85000"/>
              </a:lnSpc>
              <a:spcBef>
                <a:spcPts val="1300"/>
              </a:spcBef>
              <a:buClrTx/>
              <a:buFont typeface="Arial"/>
              <a:buChar char=" "/>
              <a:defRPr sz="2400">
                <a:solidFill>
                  <a:srgbClr val="262626"/>
                </a:solidFill>
                <a:latin typeface="Calibri Light"/>
                <a:ea typeface="Calibri Light"/>
                <a:cs typeface="Calibri Light"/>
                <a:sym typeface="Calibri Light"/>
              </a:defRPr>
            </a:lvl3pPr>
            <a:lvl4pPr marL="1097280" indent="-1097280">
              <a:lnSpc>
                <a:spcPct val="85000"/>
              </a:lnSpc>
              <a:spcBef>
                <a:spcPts val="1300"/>
              </a:spcBef>
              <a:buClrTx/>
              <a:buFont typeface="Arial"/>
              <a:buChar char=" "/>
              <a:defRPr sz="2400">
                <a:solidFill>
                  <a:srgbClr val="262626"/>
                </a:solidFill>
                <a:latin typeface="Calibri Light"/>
                <a:ea typeface="Calibri Light"/>
                <a:cs typeface="Calibri Light"/>
                <a:sym typeface="Calibri Light"/>
              </a:defRPr>
            </a:lvl4pPr>
            <a:lvl5pPr marL="1463040" indent="-1463040">
              <a:lnSpc>
                <a:spcPct val="85000"/>
              </a:lnSpc>
              <a:spcBef>
                <a:spcPts val="1300"/>
              </a:spcBef>
              <a:buClrTx/>
              <a:buFont typeface="Arial"/>
              <a:buChar char=" "/>
              <a:defRPr sz="2400">
                <a:solidFill>
                  <a:srgbClr val="262626"/>
                </a:solidFill>
                <a:latin typeface="Calibri Light"/>
                <a:ea typeface="Calibri Light"/>
                <a:cs typeface="Calibri Light"/>
                <a:sym typeface="Calibri Light"/>
              </a:defRPr>
            </a:lvl5pPr>
          </a:lstStyle>
          <a:p>
            <a:r>
              <a:t>Treść - poziom 1</a:t>
            </a:r>
          </a:p>
          <a:p>
            <a:pPr lvl="1"/>
            <a:r>
              <a:t>Treść - poziom 2</a:t>
            </a:r>
          </a:p>
          <a:p>
            <a:pPr lvl="2"/>
            <a:r>
              <a:t>Treść - poziom 3</a:t>
            </a:r>
          </a:p>
          <a:p>
            <a:pPr lvl="3"/>
            <a:r>
              <a:t>Treść - poziom 4</a:t>
            </a:r>
          </a:p>
          <a:p>
            <a:pPr lvl="4"/>
            <a:r>
              <a:t>Treść - poziom 5</a:t>
            </a:r>
          </a:p>
        </p:txBody>
      </p:sp>
      <p:sp>
        <p:nvSpPr>
          <p:cNvPr id="704" name="Numer slajdu"/>
          <p:cNvSpPr txBox="1">
            <a:spLocks noGrp="1"/>
          </p:cNvSpPr>
          <p:nvPr>
            <p:ph type="sldNum" sz="quarter" idx="2"/>
          </p:nvPr>
        </p:nvSpPr>
        <p:spPr>
          <a:xfrm>
            <a:off x="7360596" y="5763747"/>
            <a:ext cx="1375157" cy="1463041"/>
          </a:xfrm>
          <a:prstGeom prst="rect">
            <a:avLst/>
          </a:prstGeom>
        </p:spPr>
        <p:txBody>
          <a:bodyPr anchor="b"/>
          <a:lstStyle>
            <a:lvl1pPr algn="r">
              <a:defRPr sz="9000">
                <a:solidFill>
                  <a:srgbClr val="50B4C8">
                    <a:alpha val="20000"/>
                  </a:srgbClr>
                </a:solidFill>
                <a:latin typeface="Calibri Light"/>
                <a:ea typeface="Calibri Light"/>
                <a:cs typeface="Calibri Light"/>
                <a:sym typeface="Calibri Light"/>
              </a:defRPr>
            </a:lvl1pPr>
          </a:lstStyle>
          <a:p>
            <a:fld id="{86CB4B4D-7CA3-9044-876B-883B54F8677D}" type="slidenum">
              <a:rPr/>
              <a:pPr/>
              <a:t>‹#›</a:t>
            </a:fld>
            <a:endParaRPr/>
          </a:p>
        </p:txBody>
      </p:sp>
    </p:spTree>
  </p:cSld>
  <p:clrMapOvr>
    <a:masterClrMapping/>
  </p:clrMapOvr>
  <p:transition spd="med"/>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x">
  <p:cSld name="Section Header">
    <p:spTree>
      <p:nvGrpSpPr>
        <p:cNvPr id="1" name=""/>
        <p:cNvGrpSpPr/>
        <p:nvPr/>
      </p:nvGrpSpPr>
      <p:grpSpPr>
        <a:xfrm>
          <a:off x="0" y="0"/>
          <a:ext cx="0" cy="0"/>
          <a:chOff x="0" y="0"/>
          <a:chExt cx="0" cy="0"/>
        </a:xfrm>
      </p:grpSpPr>
      <p:sp>
        <p:nvSpPr>
          <p:cNvPr id="711" name="Tekst tytułowy"/>
          <p:cNvSpPr txBox="1">
            <a:spLocks noGrp="1"/>
          </p:cNvSpPr>
          <p:nvPr>
            <p:ph type="title"/>
          </p:nvPr>
        </p:nvSpPr>
        <p:spPr>
          <a:xfrm>
            <a:off x="452627" y="767419"/>
            <a:ext cx="8085583" cy="3355848"/>
          </a:xfrm>
          <a:prstGeom prst="rect">
            <a:avLst/>
          </a:prstGeom>
        </p:spPr>
        <p:txBody>
          <a:bodyPr anchor="b"/>
          <a:lstStyle>
            <a:lvl1pPr>
              <a:lnSpc>
                <a:spcPct val="80000"/>
              </a:lnSpc>
              <a:defRPr sz="8000" spc="-120">
                <a:solidFill>
                  <a:srgbClr val="50B4C8"/>
                </a:solidFill>
                <a:latin typeface="Calibri Light"/>
                <a:ea typeface="Calibri Light"/>
                <a:cs typeface="Calibri Light"/>
                <a:sym typeface="Calibri Light"/>
              </a:defRPr>
            </a:lvl1pPr>
          </a:lstStyle>
          <a:p>
            <a:r>
              <a:t>Tekst tytułowy</a:t>
            </a:r>
          </a:p>
        </p:txBody>
      </p:sp>
      <p:sp>
        <p:nvSpPr>
          <p:cNvPr id="712" name="Treść - poziom 1…"/>
          <p:cNvSpPr txBox="1">
            <a:spLocks noGrp="1"/>
          </p:cNvSpPr>
          <p:nvPr>
            <p:ph type="body" sz="quarter" idx="1"/>
          </p:nvPr>
        </p:nvSpPr>
        <p:spPr>
          <a:xfrm>
            <a:off x="500633" y="4187275"/>
            <a:ext cx="6919723" cy="1645921"/>
          </a:xfrm>
          <a:prstGeom prst="rect">
            <a:avLst/>
          </a:prstGeom>
        </p:spPr>
        <p:txBody>
          <a:bodyPr/>
          <a:lstStyle>
            <a:lvl1pPr marL="0" indent="0">
              <a:lnSpc>
                <a:spcPct val="85000"/>
              </a:lnSpc>
              <a:spcBef>
                <a:spcPts val="1300"/>
              </a:spcBef>
              <a:buClrTx/>
              <a:buSzTx/>
              <a:buNone/>
              <a:defRPr sz="2800">
                <a:latin typeface="Calibri Light"/>
                <a:ea typeface="Calibri Light"/>
                <a:cs typeface="Calibri Light"/>
                <a:sym typeface="Calibri Light"/>
              </a:defRPr>
            </a:lvl1pPr>
            <a:lvl2pPr marL="0" indent="457200">
              <a:lnSpc>
                <a:spcPct val="85000"/>
              </a:lnSpc>
              <a:spcBef>
                <a:spcPts val="1300"/>
              </a:spcBef>
              <a:buClrTx/>
              <a:buSzTx/>
              <a:buNone/>
              <a:defRPr sz="2800">
                <a:latin typeface="Calibri Light"/>
                <a:ea typeface="Calibri Light"/>
                <a:cs typeface="Calibri Light"/>
                <a:sym typeface="Calibri Light"/>
              </a:defRPr>
            </a:lvl2pPr>
            <a:lvl3pPr marL="0" indent="914400">
              <a:lnSpc>
                <a:spcPct val="85000"/>
              </a:lnSpc>
              <a:spcBef>
                <a:spcPts val="1300"/>
              </a:spcBef>
              <a:buClrTx/>
              <a:buSzTx/>
              <a:buNone/>
              <a:defRPr sz="2800">
                <a:latin typeface="Calibri Light"/>
                <a:ea typeface="Calibri Light"/>
                <a:cs typeface="Calibri Light"/>
                <a:sym typeface="Calibri Light"/>
              </a:defRPr>
            </a:lvl3pPr>
            <a:lvl4pPr marL="0" indent="1371600">
              <a:lnSpc>
                <a:spcPct val="85000"/>
              </a:lnSpc>
              <a:spcBef>
                <a:spcPts val="1300"/>
              </a:spcBef>
              <a:buClrTx/>
              <a:buSzTx/>
              <a:buNone/>
              <a:defRPr sz="2800">
                <a:latin typeface="Calibri Light"/>
                <a:ea typeface="Calibri Light"/>
                <a:cs typeface="Calibri Light"/>
                <a:sym typeface="Calibri Light"/>
              </a:defRPr>
            </a:lvl4pPr>
            <a:lvl5pPr marL="0" indent="1828800">
              <a:lnSpc>
                <a:spcPct val="85000"/>
              </a:lnSpc>
              <a:spcBef>
                <a:spcPts val="1300"/>
              </a:spcBef>
              <a:buClrTx/>
              <a:buSzTx/>
              <a:buNone/>
              <a:defRPr sz="2800">
                <a:latin typeface="Calibri Light"/>
                <a:ea typeface="Calibri Light"/>
                <a:cs typeface="Calibri Light"/>
                <a:sym typeface="Calibri Light"/>
              </a:defRPr>
            </a:lvl5pPr>
          </a:lstStyle>
          <a:p>
            <a:r>
              <a:t>Treść - poziom 1</a:t>
            </a:r>
          </a:p>
          <a:p>
            <a:pPr lvl="1"/>
            <a:r>
              <a:t>Treść - poziom 2</a:t>
            </a:r>
          </a:p>
          <a:p>
            <a:pPr lvl="2"/>
            <a:r>
              <a:t>Treść - poziom 3</a:t>
            </a:r>
          </a:p>
          <a:p>
            <a:pPr lvl="3"/>
            <a:r>
              <a:t>Treść - poziom 4</a:t>
            </a:r>
          </a:p>
          <a:p>
            <a:pPr lvl="4"/>
            <a:r>
              <a:t>Treść - poziom 5</a:t>
            </a:r>
          </a:p>
        </p:txBody>
      </p:sp>
      <p:sp>
        <p:nvSpPr>
          <p:cNvPr id="713" name="Numer slajdu"/>
          <p:cNvSpPr txBox="1">
            <a:spLocks noGrp="1"/>
          </p:cNvSpPr>
          <p:nvPr>
            <p:ph type="sldNum" sz="quarter" idx="2"/>
          </p:nvPr>
        </p:nvSpPr>
        <p:spPr>
          <a:xfrm>
            <a:off x="7360596" y="5763747"/>
            <a:ext cx="1375157" cy="1463041"/>
          </a:xfrm>
          <a:prstGeom prst="rect">
            <a:avLst/>
          </a:prstGeom>
        </p:spPr>
        <p:txBody>
          <a:bodyPr anchor="b"/>
          <a:lstStyle>
            <a:lvl1pPr algn="r">
              <a:defRPr sz="9000">
                <a:solidFill>
                  <a:srgbClr val="50B4C8">
                    <a:alpha val="20000"/>
                  </a:srgbClr>
                </a:solidFill>
                <a:latin typeface="Calibri Light"/>
                <a:ea typeface="Calibri Light"/>
                <a:cs typeface="Calibri Light"/>
                <a:sym typeface="Calibri Light"/>
              </a:defRPr>
            </a:lvl1pPr>
          </a:lstStyle>
          <a:p>
            <a:fld id="{86CB4B4D-7CA3-9044-876B-883B54F8677D}" type="slidenum">
              <a:rPr/>
              <a:pPr/>
              <a:t>‹#›</a:t>
            </a:fld>
            <a:endParaRPr/>
          </a:p>
        </p:txBody>
      </p:sp>
    </p:spTree>
  </p:cSld>
  <p:clrMapOvr>
    <a:masterClrMapping/>
  </p:clrMapOvr>
  <p:transition spd="med"/>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type="tx">
  <p:cSld name="Two Content">
    <p:spTree>
      <p:nvGrpSpPr>
        <p:cNvPr id="1" name=""/>
        <p:cNvGrpSpPr/>
        <p:nvPr/>
      </p:nvGrpSpPr>
      <p:grpSpPr>
        <a:xfrm>
          <a:off x="0" y="0"/>
          <a:ext cx="0" cy="0"/>
          <a:chOff x="0" y="0"/>
          <a:chExt cx="0" cy="0"/>
        </a:xfrm>
      </p:grpSpPr>
      <p:sp>
        <p:nvSpPr>
          <p:cNvPr id="720" name="Tekst tytułowy"/>
          <p:cNvSpPr txBox="1">
            <a:spLocks noGrp="1"/>
          </p:cNvSpPr>
          <p:nvPr>
            <p:ph type="title"/>
          </p:nvPr>
        </p:nvSpPr>
        <p:spPr>
          <a:xfrm>
            <a:off x="492918" y="499532"/>
            <a:ext cx="8079583" cy="1658199"/>
          </a:xfrm>
          <a:prstGeom prst="rect">
            <a:avLst/>
          </a:prstGeom>
        </p:spPr>
        <p:txBody>
          <a:bodyPr/>
          <a:lstStyle>
            <a:lvl1pPr>
              <a:lnSpc>
                <a:spcPct val="90000"/>
              </a:lnSpc>
              <a:defRPr sz="4800" spc="-120">
                <a:solidFill>
                  <a:srgbClr val="50B4C8"/>
                </a:solidFill>
                <a:latin typeface="Calibri Light"/>
                <a:ea typeface="Calibri Light"/>
                <a:cs typeface="Calibri Light"/>
                <a:sym typeface="Calibri Light"/>
              </a:defRPr>
            </a:lvl1pPr>
          </a:lstStyle>
          <a:p>
            <a:r>
              <a:t>Tekst tytułowy</a:t>
            </a:r>
          </a:p>
        </p:txBody>
      </p:sp>
      <p:sp>
        <p:nvSpPr>
          <p:cNvPr id="721" name="Treść - poziom 1…"/>
          <p:cNvSpPr txBox="1">
            <a:spLocks noGrp="1"/>
          </p:cNvSpPr>
          <p:nvPr>
            <p:ph type="body" sz="half" idx="1"/>
          </p:nvPr>
        </p:nvSpPr>
        <p:spPr>
          <a:xfrm>
            <a:off x="507491" y="1993392"/>
            <a:ext cx="3806192" cy="3767329"/>
          </a:xfrm>
          <a:prstGeom prst="rect">
            <a:avLst/>
          </a:prstGeom>
        </p:spPr>
        <p:txBody>
          <a:bodyPr/>
          <a:lstStyle>
            <a:lvl1pPr marL="91439" indent="-91439">
              <a:lnSpc>
                <a:spcPct val="85000"/>
              </a:lnSpc>
              <a:spcBef>
                <a:spcPts val="1300"/>
              </a:spcBef>
              <a:buClrTx/>
              <a:buFont typeface="Arial"/>
              <a:buChar char=" "/>
              <a:defRPr sz="2200">
                <a:solidFill>
                  <a:srgbClr val="262626"/>
                </a:solidFill>
                <a:latin typeface="Calibri Light"/>
                <a:ea typeface="Calibri Light"/>
                <a:cs typeface="Calibri Light"/>
                <a:sym typeface="Calibri Light"/>
              </a:defRPr>
            </a:lvl1pPr>
            <a:lvl2pPr marL="328462" indent="-397042">
              <a:lnSpc>
                <a:spcPct val="85000"/>
              </a:lnSpc>
              <a:spcBef>
                <a:spcPts val="1300"/>
              </a:spcBef>
              <a:buClrTx/>
              <a:buFont typeface="Arial"/>
              <a:buChar char=" "/>
              <a:defRPr sz="2200">
                <a:solidFill>
                  <a:srgbClr val="262626"/>
                </a:solidFill>
                <a:latin typeface="Calibri Light"/>
                <a:ea typeface="Calibri Light"/>
                <a:cs typeface="Calibri Light"/>
                <a:sym typeface="Calibri Light"/>
              </a:defRPr>
            </a:lvl2pPr>
            <a:lvl3pPr marL="710004" indent="-710004">
              <a:lnSpc>
                <a:spcPct val="85000"/>
              </a:lnSpc>
              <a:spcBef>
                <a:spcPts val="1300"/>
              </a:spcBef>
              <a:buClrTx/>
              <a:buFont typeface="Arial"/>
              <a:buChar char=" "/>
              <a:defRPr sz="2200">
                <a:solidFill>
                  <a:srgbClr val="262626"/>
                </a:solidFill>
                <a:latin typeface="Calibri Light"/>
                <a:ea typeface="Calibri Light"/>
                <a:cs typeface="Calibri Light"/>
                <a:sym typeface="Calibri Light"/>
              </a:defRPr>
            </a:lvl3pPr>
            <a:lvl4pPr marL="1207008" indent="-1207008">
              <a:lnSpc>
                <a:spcPct val="85000"/>
              </a:lnSpc>
              <a:spcBef>
                <a:spcPts val="1300"/>
              </a:spcBef>
              <a:buClrTx/>
              <a:buFont typeface="Arial"/>
              <a:buChar char=" "/>
              <a:defRPr sz="2200">
                <a:solidFill>
                  <a:srgbClr val="262626"/>
                </a:solidFill>
                <a:latin typeface="Calibri Light"/>
                <a:ea typeface="Calibri Light"/>
                <a:cs typeface="Calibri Light"/>
                <a:sym typeface="Calibri Light"/>
              </a:defRPr>
            </a:lvl4pPr>
            <a:lvl5pPr marL="1724297" indent="-1724297">
              <a:lnSpc>
                <a:spcPct val="85000"/>
              </a:lnSpc>
              <a:spcBef>
                <a:spcPts val="1300"/>
              </a:spcBef>
              <a:buClrTx/>
              <a:buFont typeface="Arial"/>
              <a:buChar char=" "/>
              <a:defRPr sz="2200">
                <a:solidFill>
                  <a:srgbClr val="262626"/>
                </a:solidFill>
                <a:latin typeface="Calibri Light"/>
                <a:ea typeface="Calibri Light"/>
                <a:cs typeface="Calibri Light"/>
                <a:sym typeface="Calibri Light"/>
              </a:defRPr>
            </a:lvl5pPr>
          </a:lstStyle>
          <a:p>
            <a:r>
              <a:t>Treść - poziom 1</a:t>
            </a:r>
          </a:p>
          <a:p>
            <a:pPr lvl="1"/>
            <a:r>
              <a:t>Treść - poziom 2</a:t>
            </a:r>
          </a:p>
          <a:p>
            <a:pPr lvl="2"/>
            <a:r>
              <a:t>Treść - poziom 3</a:t>
            </a:r>
          </a:p>
          <a:p>
            <a:pPr lvl="3"/>
            <a:r>
              <a:t>Treść - poziom 4</a:t>
            </a:r>
          </a:p>
          <a:p>
            <a:pPr lvl="4"/>
            <a:r>
              <a:t>Treść - poziom 5</a:t>
            </a:r>
          </a:p>
        </p:txBody>
      </p:sp>
      <p:sp>
        <p:nvSpPr>
          <p:cNvPr id="722" name="Numer slajdu"/>
          <p:cNvSpPr txBox="1">
            <a:spLocks noGrp="1"/>
          </p:cNvSpPr>
          <p:nvPr>
            <p:ph type="sldNum" sz="quarter" idx="2"/>
          </p:nvPr>
        </p:nvSpPr>
        <p:spPr>
          <a:xfrm>
            <a:off x="7360596" y="5763747"/>
            <a:ext cx="1375157" cy="1463041"/>
          </a:xfrm>
          <a:prstGeom prst="rect">
            <a:avLst/>
          </a:prstGeom>
        </p:spPr>
        <p:txBody>
          <a:bodyPr anchor="b"/>
          <a:lstStyle>
            <a:lvl1pPr algn="r">
              <a:defRPr sz="9000">
                <a:solidFill>
                  <a:srgbClr val="50B4C8">
                    <a:alpha val="20000"/>
                  </a:srgbClr>
                </a:solidFill>
                <a:latin typeface="Calibri Light"/>
                <a:ea typeface="Calibri Light"/>
                <a:cs typeface="Calibri Light"/>
                <a:sym typeface="Calibri Light"/>
              </a:defRPr>
            </a:lvl1pPr>
          </a:lstStyle>
          <a:p>
            <a:fld id="{86CB4B4D-7CA3-9044-876B-883B54F8677D}" type="slidenum">
              <a:rPr/>
              <a:pPr/>
              <a:t>‹#›</a:t>
            </a:fld>
            <a:endParaRPr/>
          </a:p>
        </p:txBody>
      </p:sp>
    </p:spTree>
  </p:cSld>
  <p:clrMapOvr>
    <a:masterClrMapping/>
  </p:clrMapOvr>
  <p:transition spd="med"/>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tx">
  <p:cSld name="Comparison">
    <p:spTree>
      <p:nvGrpSpPr>
        <p:cNvPr id="1" name=""/>
        <p:cNvGrpSpPr/>
        <p:nvPr/>
      </p:nvGrpSpPr>
      <p:grpSpPr>
        <a:xfrm>
          <a:off x="0" y="0"/>
          <a:ext cx="0" cy="0"/>
          <a:chOff x="0" y="0"/>
          <a:chExt cx="0" cy="0"/>
        </a:xfrm>
      </p:grpSpPr>
      <p:sp>
        <p:nvSpPr>
          <p:cNvPr id="729" name="Tekst tytułowy"/>
          <p:cNvSpPr txBox="1">
            <a:spLocks noGrp="1"/>
          </p:cNvSpPr>
          <p:nvPr>
            <p:ph type="title"/>
          </p:nvPr>
        </p:nvSpPr>
        <p:spPr>
          <a:xfrm>
            <a:off x="492918" y="499532"/>
            <a:ext cx="8079583" cy="1658199"/>
          </a:xfrm>
          <a:prstGeom prst="rect">
            <a:avLst/>
          </a:prstGeom>
        </p:spPr>
        <p:txBody>
          <a:bodyPr/>
          <a:lstStyle>
            <a:lvl1pPr>
              <a:lnSpc>
                <a:spcPct val="90000"/>
              </a:lnSpc>
              <a:defRPr sz="4800" spc="-120">
                <a:solidFill>
                  <a:srgbClr val="50B4C8"/>
                </a:solidFill>
                <a:latin typeface="Calibri Light"/>
                <a:ea typeface="Calibri Light"/>
                <a:cs typeface="Calibri Light"/>
                <a:sym typeface="Calibri Light"/>
              </a:defRPr>
            </a:lvl1pPr>
          </a:lstStyle>
          <a:p>
            <a:r>
              <a:t>Tekst tytułowy</a:t>
            </a:r>
          </a:p>
        </p:txBody>
      </p:sp>
      <p:sp>
        <p:nvSpPr>
          <p:cNvPr id="730" name="Treść - poziom 1…"/>
          <p:cNvSpPr txBox="1">
            <a:spLocks noGrp="1"/>
          </p:cNvSpPr>
          <p:nvPr>
            <p:ph type="body" sz="quarter" idx="1"/>
          </p:nvPr>
        </p:nvSpPr>
        <p:spPr>
          <a:xfrm>
            <a:off x="507491" y="2032000"/>
            <a:ext cx="3806192" cy="723400"/>
          </a:xfrm>
          <a:prstGeom prst="rect">
            <a:avLst/>
          </a:prstGeom>
        </p:spPr>
        <p:txBody>
          <a:bodyPr anchor="ctr"/>
          <a:lstStyle>
            <a:lvl1pPr marL="0" indent="0">
              <a:lnSpc>
                <a:spcPct val="85000"/>
              </a:lnSpc>
              <a:spcBef>
                <a:spcPts val="0"/>
              </a:spcBef>
              <a:buClrTx/>
              <a:buSzTx/>
              <a:buNone/>
              <a:defRPr sz="2000" cap="all">
                <a:solidFill>
                  <a:srgbClr val="262626"/>
                </a:solidFill>
                <a:latin typeface="Calibri Light"/>
                <a:ea typeface="Calibri Light"/>
                <a:cs typeface="Calibri Light"/>
                <a:sym typeface="Calibri Light"/>
              </a:defRPr>
            </a:lvl1pPr>
            <a:lvl2pPr marL="0" indent="457200">
              <a:lnSpc>
                <a:spcPct val="85000"/>
              </a:lnSpc>
              <a:spcBef>
                <a:spcPts val="0"/>
              </a:spcBef>
              <a:buClrTx/>
              <a:buSzTx/>
              <a:buNone/>
              <a:defRPr sz="2000" cap="all">
                <a:solidFill>
                  <a:srgbClr val="262626"/>
                </a:solidFill>
                <a:latin typeface="Calibri Light"/>
                <a:ea typeface="Calibri Light"/>
                <a:cs typeface="Calibri Light"/>
                <a:sym typeface="Calibri Light"/>
              </a:defRPr>
            </a:lvl2pPr>
            <a:lvl3pPr marL="0" indent="914400">
              <a:lnSpc>
                <a:spcPct val="85000"/>
              </a:lnSpc>
              <a:spcBef>
                <a:spcPts val="0"/>
              </a:spcBef>
              <a:buClrTx/>
              <a:buSzTx/>
              <a:buNone/>
              <a:defRPr sz="2000" cap="all">
                <a:solidFill>
                  <a:srgbClr val="262626"/>
                </a:solidFill>
                <a:latin typeface="Calibri Light"/>
                <a:ea typeface="Calibri Light"/>
                <a:cs typeface="Calibri Light"/>
                <a:sym typeface="Calibri Light"/>
              </a:defRPr>
            </a:lvl3pPr>
            <a:lvl4pPr marL="0" indent="1371600">
              <a:lnSpc>
                <a:spcPct val="85000"/>
              </a:lnSpc>
              <a:spcBef>
                <a:spcPts val="0"/>
              </a:spcBef>
              <a:buClrTx/>
              <a:buSzTx/>
              <a:buNone/>
              <a:defRPr sz="2000" cap="all">
                <a:solidFill>
                  <a:srgbClr val="262626"/>
                </a:solidFill>
                <a:latin typeface="Calibri Light"/>
                <a:ea typeface="Calibri Light"/>
                <a:cs typeface="Calibri Light"/>
                <a:sym typeface="Calibri Light"/>
              </a:defRPr>
            </a:lvl4pPr>
            <a:lvl5pPr marL="0" indent="1828800">
              <a:lnSpc>
                <a:spcPct val="85000"/>
              </a:lnSpc>
              <a:spcBef>
                <a:spcPts val="0"/>
              </a:spcBef>
              <a:buClrTx/>
              <a:buSzTx/>
              <a:buNone/>
              <a:defRPr sz="2000" cap="all">
                <a:solidFill>
                  <a:srgbClr val="262626"/>
                </a:solidFill>
                <a:latin typeface="Calibri Light"/>
                <a:ea typeface="Calibri Light"/>
                <a:cs typeface="Calibri Light"/>
                <a:sym typeface="Calibri Light"/>
              </a:defRPr>
            </a:lvl5pPr>
          </a:lstStyle>
          <a:p>
            <a:r>
              <a:t>Treść - poziom 1</a:t>
            </a:r>
          </a:p>
          <a:p>
            <a:pPr lvl="1"/>
            <a:r>
              <a:t>Treść - poziom 2</a:t>
            </a:r>
          </a:p>
          <a:p>
            <a:pPr lvl="2"/>
            <a:r>
              <a:t>Treść - poziom 3</a:t>
            </a:r>
          </a:p>
          <a:p>
            <a:pPr lvl="3"/>
            <a:r>
              <a:t>Treść - poziom 4</a:t>
            </a:r>
          </a:p>
          <a:p>
            <a:pPr lvl="4"/>
            <a:r>
              <a:t>Treść - poziom 5</a:t>
            </a:r>
          </a:p>
        </p:txBody>
      </p:sp>
      <p:sp>
        <p:nvSpPr>
          <p:cNvPr id="731" name="Text Placeholder 4"/>
          <p:cNvSpPr>
            <a:spLocks noGrp="1"/>
          </p:cNvSpPr>
          <p:nvPr>
            <p:ph type="body" sz="quarter" idx="13"/>
          </p:nvPr>
        </p:nvSpPr>
        <p:spPr>
          <a:xfrm>
            <a:off x="4766309" y="2029967"/>
            <a:ext cx="3806191" cy="722377"/>
          </a:xfrm>
          <a:prstGeom prst="rect">
            <a:avLst/>
          </a:prstGeom>
        </p:spPr>
        <p:txBody>
          <a:bodyPr anchor="ctr"/>
          <a:lstStyle/>
          <a:p>
            <a:pPr marL="0" indent="0">
              <a:lnSpc>
                <a:spcPct val="85000"/>
              </a:lnSpc>
              <a:spcBef>
                <a:spcPts val="0"/>
              </a:spcBef>
              <a:buClrTx/>
              <a:buSzTx/>
              <a:buNone/>
              <a:defRPr sz="2000" cap="all">
                <a:solidFill>
                  <a:srgbClr val="262626"/>
                </a:solidFill>
                <a:latin typeface="Calibri Light"/>
                <a:ea typeface="Calibri Light"/>
                <a:cs typeface="Calibri Light"/>
                <a:sym typeface="Calibri Light"/>
              </a:defRPr>
            </a:pPr>
            <a:endParaRPr/>
          </a:p>
        </p:txBody>
      </p:sp>
      <p:sp>
        <p:nvSpPr>
          <p:cNvPr id="732" name="Numer slajdu"/>
          <p:cNvSpPr txBox="1">
            <a:spLocks noGrp="1"/>
          </p:cNvSpPr>
          <p:nvPr>
            <p:ph type="sldNum" sz="quarter" idx="2"/>
          </p:nvPr>
        </p:nvSpPr>
        <p:spPr>
          <a:xfrm>
            <a:off x="7360596" y="5763747"/>
            <a:ext cx="1375157" cy="1463041"/>
          </a:xfrm>
          <a:prstGeom prst="rect">
            <a:avLst/>
          </a:prstGeom>
        </p:spPr>
        <p:txBody>
          <a:bodyPr anchor="b"/>
          <a:lstStyle>
            <a:lvl1pPr algn="r">
              <a:defRPr sz="9000">
                <a:solidFill>
                  <a:srgbClr val="50B4C8">
                    <a:alpha val="20000"/>
                  </a:srgbClr>
                </a:solidFill>
                <a:latin typeface="Calibri Light"/>
                <a:ea typeface="Calibri Light"/>
                <a:cs typeface="Calibri Light"/>
                <a:sym typeface="Calibri Light"/>
              </a:defRPr>
            </a:lvl1pPr>
          </a:lstStyle>
          <a:p>
            <a:fld id="{86CB4B4D-7CA3-9044-876B-883B54F8677D}" type="slidenum">
              <a:rPr/>
              <a:pPr/>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3" name="Tekst tytułowy"/>
          <p:cNvSpPr txBox="1">
            <a:spLocks noGrp="1"/>
          </p:cNvSpPr>
          <p:nvPr>
            <p:ph type="title"/>
          </p:nvPr>
        </p:nvSpPr>
        <p:spPr>
          <a:xfrm>
            <a:off x="457200" y="273050"/>
            <a:ext cx="3008314" cy="1162050"/>
          </a:xfrm>
          <a:prstGeom prst="rect">
            <a:avLst/>
          </a:prstGeom>
        </p:spPr>
        <p:txBody>
          <a:bodyPr anchor="b"/>
          <a:lstStyle>
            <a:lvl1pPr>
              <a:defRPr sz="2000" b="1"/>
            </a:lvl1pPr>
          </a:lstStyle>
          <a:p>
            <a:r>
              <a:t>Tekst tytułowy</a:t>
            </a:r>
          </a:p>
        </p:txBody>
      </p:sp>
      <p:sp>
        <p:nvSpPr>
          <p:cNvPr id="74" name="Treść - poziom 1…"/>
          <p:cNvSpPr txBox="1">
            <a:spLocks noGrp="1"/>
          </p:cNvSpPr>
          <p:nvPr>
            <p:ph type="body" idx="1"/>
          </p:nvPr>
        </p:nvSpPr>
        <p:spPr>
          <a:xfrm>
            <a:off x="3575050" y="273050"/>
            <a:ext cx="5111750" cy="5853113"/>
          </a:xfrm>
          <a:prstGeom prst="rect">
            <a:avLst/>
          </a:prstGeom>
        </p:spPr>
        <p:txBody>
          <a:bodyPr/>
          <a:lstStyle>
            <a:lvl1pPr>
              <a:spcBef>
                <a:spcPts val="700"/>
              </a:spcBef>
              <a:defRPr sz="3200"/>
            </a:lvl1pPr>
            <a:lvl2pPr marL="849085" indent="-391885">
              <a:spcBef>
                <a:spcPts val="700"/>
              </a:spcBef>
              <a:defRPr sz="3200"/>
            </a:lvl2pPr>
            <a:lvl3pPr marL="1371600" indent="-457200">
              <a:spcBef>
                <a:spcPts val="700"/>
              </a:spcBef>
              <a:defRPr sz="3200"/>
            </a:lvl3pPr>
            <a:lvl4pPr marL="1920239" indent="-548639">
              <a:spcBef>
                <a:spcPts val="700"/>
              </a:spcBef>
              <a:defRPr sz="3200"/>
            </a:lvl4pPr>
            <a:lvl5pPr marL="2377439" indent="-548639">
              <a:spcBef>
                <a:spcPts val="700"/>
              </a:spcBef>
              <a:defRPr sz="3200"/>
            </a:lvl5pPr>
          </a:lstStyle>
          <a:p>
            <a:r>
              <a:t>Treść - poziom 1</a:t>
            </a:r>
          </a:p>
          <a:p>
            <a:pPr lvl="1"/>
            <a:r>
              <a:t>Treść - poziom 2</a:t>
            </a:r>
          </a:p>
          <a:p>
            <a:pPr lvl="2"/>
            <a:r>
              <a:t>Treść - poziom 3</a:t>
            </a:r>
          </a:p>
          <a:p>
            <a:pPr lvl="3"/>
            <a:r>
              <a:t>Treść - poziom 4</a:t>
            </a:r>
          </a:p>
          <a:p>
            <a:pPr lvl="4"/>
            <a:r>
              <a:t>Treść - poziom 5</a:t>
            </a:r>
          </a:p>
        </p:txBody>
      </p:sp>
      <p:sp>
        <p:nvSpPr>
          <p:cNvPr id="75" name="Text Placeholder 3"/>
          <p:cNvSpPr>
            <a:spLocks noGrp="1"/>
          </p:cNvSpPr>
          <p:nvPr>
            <p:ph type="body" sz="half" idx="13"/>
          </p:nvPr>
        </p:nvSpPr>
        <p:spPr>
          <a:xfrm>
            <a:off x="457199" y="1435100"/>
            <a:ext cx="3008315" cy="4691063"/>
          </a:xfrm>
          <a:prstGeom prst="rect">
            <a:avLst/>
          </a:prstGeom>
        </p:spPr>
        <p:txBody>
          <a:bodyPr/>
          <a:lstStyle/>
          <a:p>
            <a:pPr marL="0" indent="0">
              <a:spcBef>
                <a:spcPts val="300"/>
              </a:spcBef>
              <a:buClrTx/>
              <a:buSzTx/>
              <a:buNone/>
              <a:defRPr sz="1400"/>
            </a:pPr>
            <a:endParaRPr/>
          </a:p>
        </p:txBody>
      </p:sp>
      <p:sp>
        <p:nvSpPr>
          <p:cNvPr id="76"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sp>
        <p:nvSpPr>
          <p:cNvPr id="739" name="Tekst tytułowy"/>
          <p:cNvSpPr txBox="1">
            <a:spLocks noGrp="1"/>
          </p:cNvSpPr>
          <p:nvPr>
            <p:ph type="title"/>
          </p:nvPr>
        </p:nvSpPr>
        <p:spPr>
          <a:xfrm>
            <a:off x="492918" y="499532"/>
            <a:ext cx="8079583" cy="1658199"/>
          </a:xfrm>
          <a:prstGeom prst="rect">
            <a:avLst/>
          </a:prstGeom>
        </p:spPr>
        <p:txBody>
          <a:bodyPr/>
          <a:lstStyle>
            <a:lvl1pPr>
              <a:lnSpc>
                <a:spcPct val="90000"/>
              </a:lnSpc>
              <a:defRPr sz="4800" spc="-120">
                <a:solidFill>
                  <a:srgbClr val="50B4C8"/>
                </a:solidFill>
                <a:latin typeface="Calibri Light"/>
                <a:ea typeface="Calibri Light"/>
                <a:cs typeface="Calibri Light"/>
                <a:sym typeface="Calibri Light"/>
              </a:defRPr>
            </a:lvl1pPr>
          </a:lstStyle>
          <a:p>
            <a:r>
              <a:t>Tekst tytułowy</a:t>
            </a:r>
          </a:p>
        </p:txBody>
      </p:sp>
      <p:sp>
        <p:nvSpPr>
          <p:cNvPr id="740" name="Numer slajdu"/>
          <p:cNvSpPr txBox="1">
            <a:spLocks noGrp="1"/>
          </p:cNvSpPr>
          <p:nvPr>
            <p:ph type="sldNum" sz="quarter" idx="2"/>
          </p:nvPr>
        </p:nvSpPr>
        <p:spPr>
          <a:xfrm>
            <a:off x="7360596" y="5763747"/>
            <a:ext cx="1375157" cy="1463041"/>
          </a:xfrm>
          <a:prstGeom prst="rect">
            <a:avLst/>
          </a:prstGeom>
        </p:spPr>
        <p:txBody>
          <a:bodyPr anchor="b"/>
          <a:lstStyle>
            <a:lvl1pPr algn="r">
              <a:defRPr sz="9000">
                <a:solidFill>
                  <a:srgbClr val="50B4C8">
                    <a:alpha val="20000"/>
                  </a:srgbClr>
                </a:solidFill>
                <a:latin typeface="Calibri Light"/>
                <a:ea typeface="Calibri Light"/>
                <a:cs typeface="Calibri Light"/>
                <a:sym typeface="Calibri Light"/>
              </a:defRPr>
            </a:lvl1pPr>
          </a:lstStyle>
          <a:p>
            <a:fld id="{86CB4B4D-7CA3-9044-876B-883B54F8677D}" type="slidenum">
              <a:rPr/>
              <a:pPr/>
              <a:t>‹#›</a:t>
            </a:fld>
            <a:endParaRPr/>
          </a:p>
        </p:txBody>
      </p:sp>
    </p:spTree>
  </p:cSld>
  <p:clrMapOvr>
    <a:masterClrMapping/>
  </p:clrMapOvr>
  <p:transition spd="med"/>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747" name="Numer slajdu"/>
          <p:cNvSpPr txBox="1">
            <a:spLocks noGrp="1"/>
          </p:cNvSpPr>
          <p:nvPr>
            <p:ph type="sldNum" sz="quarter" idx="2"/>
          </p:nvPr>
        </p:nvSpPr>
        <p:spPr>
          <a:xfrm>
            <a:off x="7360596" y="5763747"/>
            <a:ext cx="1375157" cy="1463041"/>
          </a:xfrm>
          <a:prstGeom prst="rect">
            <a:avLst/>
          </a:prstGeom>
        </p:spPr>
        <p:txBody>
          <a:bodyPr anchor="b"/>
          <a:lstStyle>
            <a:lvl1pPr algn="r">
              <a:defRPr sz="9000">
                <a:solidFill>
                  <a:srgbClr val="50B4C8">
                    <a:alpha val="20000"/>
                  </a:srgbClr>
                </a:solidFill>
                <a:latin typeface="Calibri Light"/>
                <a:ea typeface="Calibri Light"/>
                <a:cs typeface="Calibri Light"/>
                <a:sym typeface="Calibri Light"/>
              </a:defRPr>
            </a:lvl1pPr>
          </a:lstStyle>
          <a:p>
            <a:fld id="{86CB4B4D-7CA3-9044-876B-883B54F8677D}" type="slidenum">
              <a:rPr/>
              <a:pPr/>
              <a:t>‹#›</a:t>
            </a:fld>
            <a:endParaRPr/>
          </a:p>
        </p:txBody>
      </p:sp>
    </p:spTree>
  </p:cSld>
  <p:clrMapOvr>
    <a:masterClrMapping/>
  </p:clrMapOvr>
  <p:transition spd="med"/>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type="tx">
  <p:cSld name="Content with Caption">
    <p:spTree>
      <p:nvGrpSpPr>
        <p:cNvPr id="1" name=""/>
        <p:cNvGrpSpPr/>
        <p:nvPr/>
      </p:nvGrpSpPr>
      <p:grpSpPr>
        <a:xfrm>
          <a:off x="0" y="0"/>
          <a:ext cx="0" cy="0"/>
          <a:chOff x="0" y="0"/>
          <a:chExt cx="0" cy="0"/>
        </a:xfrm>
      </p:grpSpPr>
      <p:sp>
        <p:nvSpPr>
          <p:cNvPr id="754" name="Rectangle 1"/>
          <p:cNvSpPr/>
          <p:nvPr/>
        </p:nvSpPr>
        <p:spPr>
          <a:xfrm>
            <a:off x="5715000" y="0"/>
            <a:ext cx="3429000" cy="6858000"/>
          </a:xfrm>
          <a:prstGeom prst="rect">
            <a:avLst/>
          </a:prstGeom>
          <a:solidFill>
            <a:srgbClr val="50B4C8"/>
          </a:solidFill>
          <a:ln w="12700">
            <a:miter lim="400000"/>
          </a:ln>
        </p:spPr>
        <p:txBody>
          <a:bodyPr lIns="45719" rIns="45719"/>
          <a:lstStyle/>
          <a:p>
            <a:pPr>
              <a:defRPr>
                <a:latin typeface="Calibri Light"/>
                <a:ea typeface="Calibri Light"/>
                <a:cs typeface="Calibri Light"/>
                <a:sym typeface="Calibri Light"/>
              </a:defRPr>
            </a:pPr>
            <a:endParaRPr/>
          </a:p>
        </p:txBody>
      </p:sp>
      <p:sp>
        <p:nvSpPr>
          <p:cNvPr id="755" name="Tekst tytułowy"/>
          <p:cNvSpPr txBox="1">
            <a:spLocks noGrp="1"/>
          </p:cNvSpPr>
          <p:nvPr>
            <p:ph type="title"/>
          </p:nvPr>
        </p:nvSpPr>
        <p:spPr>
          <a:xfrm>
            <a:off x="6196052" y="542282"/>
            <a:ext cx="2537461" cy="1920240"/>
          </a:xfrm>
          <a:prstGeom prst="rect">
            <a:avLst/>
          </a:prstGeom>
        </p:spPr>
        <p:txBody>
          <a:bodyPr anchor="b"/>
          <a:lstStyle>
            <a:lvl1pPr>
              <a:lnSpc>
                <a:spcPct val="85000"/>
              </a:lnSpc>
              <a:defRPr spc="-120">
                <a:solidFill>
                  <a:srgbClr val="FFFFFF"/>
                </a:solidFill>
                <a:latin typeface="Calibri Light"/>
                <a:ea typeface="Calibri Light"/>
                <a:cs typeface="Calibri Light"/>
                <a:sym typeface="Calibri Light"/>
              </a:defRPr>
            </a:lvl1pPr>
          </a:lstStyle>
          <a:p>
            <a:r>
              <a:t>Tekst tytułowy</a:t>
            </a:r>
          </a:p>
        </p:txBody>
      </p:sp>
      <p:sp>
        <p:nvSpPr>
          <p:cNvPr id="756" name="Treść - poziom 1…"/>
          <p:cNvSpPr txBox="1">
            <a:spLocks noGrp="1"/>
          </p:cNvSpPr>
          <p:nvPr>
            <p:ph type="body" sz="half" idx="1"/>
          </p:nvPr>
        </p:nvSpPr>
        <p:spPr>
          <a:xfrm>
            <a:off x="571500" y="762000"/>
            <a:ext cx="4572000" cy="4572000"/>
          </a:xfrm>
          <a:prstGeom prst="rect">
            <a:avLst/>
          </a:prstGeom>
        </p:spPr>
        <p:txBody>
          <a:bodyPr/>
          <a:lstStyle>
            <a:lvl1pPr marL="91439" indent="-91439">
              <a:lnSpc>
                <a:spcPct val="85000"/>
              </a:lnSpc>
              <a:spcBef>
                <a:spcPts val="1300"/>
              </a:spcBef>
              <a:buClrTx/>
              <a:buFont typeface="Arial"/>
              <a:buChar char=" "/>
              <a:defRPr sz="2200">
                <a:solidFill>
                  <a:srgbClr val="262626"/>
                </a:solidFill>
                <a:latin typeface="Calibri Light"/>
                <a:ea typeface="Calibri Light"/>
                <a:cs typeface="Calibri Light"/>
                <a:sym typeface="Calibri Light"/>
              </a:defRPr>
            </a:lvl1pPr>
            <a:lvl2pPr marL="328462" indent="-397042">
              <a:lnSpc>
                <a:spcPct val="85000"/>
              </a:lnSpc>
              <a:spcBef>
                <a:spcPts val="1300"/>
              </a:spcBef>
              <a:buClrTx/>
              <a:buFont typeface="Arial"/>
              <a:buChar char=" "/>
              <a:defRPr sz="2200">
                <a:solidFill>
                  <a:srgbClr val="262626"/>
                </a:solidFill>
                <a:latin typeface="Calibri Light"/>
                <a:ea typeface="Calibri Light"/>
                <a:cs typeface="Calibri Light"/>
                <a:sym typeface="Calibri Light"/>
              </a:defRPr>
            </a:lvl2pPr>
            <a:lvl3pPr marL="710004" indent="-710004">
              <a:lnSpc>
                <a:spcPct val="85000"/>
              </a:lnSpc>
              <a:spcBef>
                <a:spcPts val="1300"/>
              </a:spcBef>
              <a:buClrTx/>
              <a:buFont typeface="Arial"/>
              <a:buChar char=" "/>
              <a:defRPr sz="2200">
                <a:solidFill>
                  <a:srgbClr val="262626"/>
                </a:solidFill>
                <a:latin typeface="Calibri Light"/>
                <a:ea typeface="Calibri Light"/>
                <a:cs typeface="Calibri Light"/>
                <a:sym typeface="Calibri Light"/>
              </a:defRPr>
            </a:lvl3pPr>
            <a:lvl4pPr marL="1207008" indent="-1207008">
              <a:lnSpc>
                <a:spcPct val="85000"/>
              </a:lnSpc>
              <a:spcBef>
                <a:spcPts val="1300"/>
              </a:spcBef>
              <a:buClrTx/>
              <a:buFont typeface="Arial"/>
              <a:buChar char=" "/>
              <a:defRPr sz="2200">
                <a:solidFill>
                  <a:srgbClr val="262626"/>
                </a:solidFill>
                <a:latin typeface="Calibri Light"/>
                <a:ea typeface="Calibri Light"/>
                <a:cs typeface="Calibri Light"/>
                <a:sym typeface="Calibri Light"/>
              </a:defRPr>
            </a:lvl4pPr>
            <a:lvl5pPr marL="1724297" indent="-1724297">
              <a:lnSpc>
                <a:spcPct val="85000"/>
              </a:lnSpc>
              <a:spcBef>
                <a:spcPts val="1300"/>
              </a:spcBef>
              <a:buClrTx/>
              <a:buFont typeface="Arial"/>
              <a:buChar char=" "/>
              <a:defRPr sz="2200">
                <a:solidFill>
                  <a:srgbClr val="262626"/>
                </a:solidFill>
                <a:latin typeface="Calibri Light"/>
                <a:ea typeface="Calibri Light"/>
                <a:cs typeface="Calibri Light"/>
                <a:sym typeface="Calibri Light"/>
              </a:defRPr>
            </a:lvl5pPr>
          </a:lstStyle>
          <a:p>
            <a:r>
              <a:t>Treść - poziom 1</a:t>
            </a:r>
          </a:p>
          <a:p>
            <a:pPr lvl="1"/>
            <a:r>
              <a:t>Treść - poziom 2</a:t>
            </a:r>
          </a:p>
          <a:p>
            <a:pPr lvl="2"/>
            <a:r>
              <a:t>Treść - poziom 3</a:t>
            </a:r>
          </a:p>
          <a:p>
            <a:pPr lvl="3"/>
            <a:r>
              <a:t>Treść - poziom 4</a:t>
            </a:r>
          </a:p>
          <a:p>
            <a:pPr lvl="4"/>
            <a:r>
              <a:t>Treść - poziom 5</a:t>
            </a:r>
          </a:p>
        </p:txBody>
      </p:sp>
      <p:sp>
        <p:nvSpPr>
          <p:cNvPr id="757" name="Text Placeholder 3"/>
          <p:cNvSpPr>
            <a:spLocks noGrp="1"/>
          </p:cNvSpPr>
          <p:nvPr>
            <p:ph type="body" sz="quarter" idx="13"/>
          </p:nvPr>
        </p:nvSpPr>
        <p:spPr>
          <a:xfrm>
            <a:off x="6206987" y="2511812"/>
            <a:ext cx="2548891" cy="3126988"/>
          </a:xfrm>
          <a:prstGeom prst="rect">
            <a:avLst/>
          </a:prstGeom>
        </p:spPr>
        <p:txBody>
          <a:bodyPr/>
          <a:lstStyle/>
          <a:p>
            <a:pPr marL="0" indent="0">
              <a:lnSpc>
                <a:spcPct val="100000"/>
              </a:lnSpc>
              <a:spcBef>
                <a:spcPts val="1400"/>
              </a:spcBef>
              <a:buClrTx/>
              <a:buSzTx/>
              <a:buNone/>
              <a:defRPr sz="1500">
                <a:solidFill>
                  <a:srgbClr val="404040"/>
                </a:solidFill>
                <a:latin typeface="Calibri Light"/>
                <a:ea typeface="Calibri Light"/>
                <a:cs typeface="Calibri Light"/>
                <a:sym typeface="Calibri Light"/>
              </a:defRPr>
            </a:pPr>
            <a:endParaRPr/>
          </a:p>
        </p:txBody>
      </p:sp>
      <p:sp>
        <p:nvSpPr>
          <p:cNvPr id="758" name="Numer slajdu"/>
          <p:cNvSpPr txBox="1">
            <a:spLocks noGrp="1"/>
          </p:cNvSpPr>
          <p:nvPr>
            <p:ph type="sldNum" sz="quarter" idx="2"/>
          </p:nvPr>
        </p:nvSpPr>
        <p:spPr>
          <a:xfrm>
            <a:off x="7360596" y="5763747"/>
            <a:ext cx="1375157" cy="1463041"/>
          </a:xfrm>
          <a:prstGeom prst="rect">
            <a:avLst/>
          </a:prstGeom>
        </p:spPr>
        <p:txBody>
          <a:bodyPr anchor="b"/>
          <a:lstStyle>
            <a:lvl1pPr algn="r">
              <a:defRPr sz="9000">
                <a:solidFill>
                  <a:srgbClr val="FFFFFF">
                    <a:alpha val="20000"/>
                  </a:srgbClr>
                </a:solidFill>
                <a:latin typeface="Calibri Light"/>
                <a:ea typeface="Calibri Light"/>
                <a:cs typeface="Calibri Light"/>
                <a:sym typeface="Calibri Light"/>
              </a:defRPr>
            </a:lvl1pPr>
          </a:lstStyle>
          <a:p>
            <a:fld id="{86CB4B4D-7CA3-9044-876B-883B54F8677D}" type="slidenum">
              <a:rPr/>
              <a:pPr/>
              <a:t>‹#›</a:t>
            </a:fld>
            <a:endParaRPr/>
          </a:p>
        </p:txBody>
      </p:sp>
    </p:spTree>
  </p:cSld>
  <p:clrMapOvr>
    <a:masterClrMapping/>
  </p:clrMapOvr>
  <p:transition spd="med"/>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type="tx">
  <p:cSld name="Picture with Caption">
    <p:bg>
      <p:bgPr>
        <a:solidFill>
          <a:srgbClr val="50B4C8"/>
        </a:solidFill>
        <a:effectLst/>
      </p:bgPr>
    </p:bg>
    <p:spTree>
      <p:nvGrpSpPr>
        <p:cNvPr id="1" name=""/>
        <p:cNvGrpSpPr/>
        <p:nvPr/>
      </p:nvGrpSpPr>
      <p:grpSpPr>
        <a:xfrm>
          <a:off x="0" y="0"/>
          <a:ext cx="0" cy="0"/>
          <a:chOff x="0" y="0"/>
          <a:chExt cx="0" cy="0"/>
        </a:xfrm>
      </p:grpSpPr>
      <p:sp>
        <p:nvSpPr>
          <p:cNvPr id="765" name="Tekst tytułowy"/>
          <p:cNvSpPr txBox="1">
            <a:spLocks noGrp="1"/>
          </p:cNvSpPr>
          <p:nvPr>
            <p:ph type="title"/>
          </p:nvPr>
        </p:nvSpPr>
        <p:spPr>
          <a:xfrm>
            <a:off x="486918" y="5418668"/>
            <a:ext cx="8085582" cy="613284"/>
          </a:xfrm>
          <a:prstGeom prst="rect">
            <a:avLst/>
          </a:prstGeom>
        </p:spPr>
        <p:txBody>
          <a:bodyPr anchor="b"/>
          <a:lstStyle>
            <a:lvl1pPr>
              <a:lnSpc>
                <a:spcPct val="85000"/>
              </a:lnSpc>
              <a:defRPr sz="2800" spc="-120">
                <a:solidFill>
                  <a:srgbClr val="FFFFFF"/>
                </a:solidFill>
                <a:latin typeface="Calibri Light"/>
                <a:ea typeface="Calibri Light"/>
                <a:cs typeface="Calibri Light"/>
                <a:sym typeface="Calibri Light"/>
              </a:defRPr>
            </a:lvl1pPr>
          </a:lstStyle>
          <a:p>
            <a:r>
              <a:t>Tekst tytułowy</a:t>
            </a:r>
          </a:p>
        </p:txBody>
      </p:sp>
      <p:sp>
        <p:nvSpPr>
          <p:cNvPr id="766" name="Picture Placeholder 2"/>
          <p:cNvSpPr>
            <a:spLocks noGrp="1"/>
          </p:cNvSpPr>
          <p:nvPr>
            <p:ph type="pic" idx="13"/>
          </p:nvPr>
        </p:nvSpPr>
        <p:spPr>
          <a:xfrm>
            <a:off x="0" y="0"/>
            <a:ext cx="9144000" cy="5330953"/>
          </a:xfrm>
          <a:prstGeom prst="rect">
            <a:avLst/>
          </a:prstGeom>
        </p:spPr>
        <p:txBody>
          <a:bodyPr lIns="91439" rIns="91439">
            <a:noAutofit/>
          </a:bodyPr>
          <a:lstStyle/>
          <a:p>
            <a:endParaRPr/>
          </a:p>
        </p:txBody>
      </p:sp>
      <p:sp>
        <p:nvSpPr>
          <p:cNvPr id="767" name="Treść - poziom 1…"/>
          <p:cNvSpPr txBox="1">
            <a:spLocks noGrp="1"/>
          </p:cNvSpPr>
          <p:nvPr>
            <p:ph type="body" sz="quarter" idx="1"/>
          </p:nvPr>
        </p:nvSpPr>
        <p:spPr>
          <a:xfrm>
            <a:off x="507491" y="5909735"/>
            <a:ext cx="6922009" cy="533401"/>
          </a:xfrm>
          <a:prstGeom prst="rect">
            <a:avLst/>
          </a:prstGeom>
        </p:spPr>
        <p:txBody>
          <a:bodyPr/>
          <a:lstStyle>
            <a:lvl1pPr marL="0" indent="0">
              <a:lnSpc>
                <a:spcPct val="90000"/>
              </a:lnSpc>
              <a:spcBef>
                <a:spcPts val="1200"/>
              </a:spcBef>
              <a:buClrTx/>
              <a:buSzTx/>
              <a:buNone/>
              <a:defRPr sz="1400">
                <a:solidFill>
                  <a:srgbClr val="262626"/>
                </a:solidFill>
                <a:latin typeface="Calibri Light"/>
                <a:ea typeface="Calibri Light"/>
                <a:cs typeface="Calibri Light"/>
                <a:sym typeface="Calibri Light"/>
              </a:defRPr>
            </a:lvl1pPr>
            <a:lvl2pPr marL="0" indent="457200">
              <a:lnSpc>
                <a:spcPct val="90000"/>
              </a:lnSpc>
              <a:spcBef>
                <a:spcPts val="1200"/>
              </a:spcBef>
              <a:buClrTx/>
              <a:buSzTx/>
              <a:buNone/>
              <a:defRPr sz="1400">
                <a:solidFill>
                  <a:srgbClr val="262626"/>
                </a:solidFill>
                <a:latin typeface="Calibri Light"/>
                <a:ea typeface="Calibri Light"/>
                <a:cs typeface="Calibri Light"/>
                <a:sym typeface="Calibri Light"/>
              </a:defRPr>
            </a:lvl2pPr>
            <a:lvl3pPr marL="0" indent="914400">
              <a:lnSpc>
                <a:spcPct val="90000"/>
              </a:lnSpc>
              <a:spcBef>
                <a:spcPts val="1200"/>
              </a:spcBef>
              <a:buClrTx/>
              <a:buSzTx/>
              <a:buNone/>
              <a:defRPr sz="1400">
                <a:solidFill>
                  <a:srgbClr val="262626"/>
                </a:solidFill>
                <a:latin typeface="Calibri Light"/>
                <a:ea typeface="Calibri Light"/>
                <a:cs typeface="Calibri Light"/>
                <a:sym typeface="Calibri Light"/>
              </a:defRPr>
            </a:lvl3pPr>
            <a:lvl4pPr marL="0" indent="1371600">
              <a:lnSpc>
                <a:spcPct val="90000"/>
              </a:lnSpc>
              <a:spcBef>
                <a:spcPts val="1200"/>
              </a:spcBef>
              <a:buClrTx/>
              <a:buSzTx/>
              <a:buNone/>
              <a:defRPr sz="1400">
                <a:solidFill>
                  <a:srgbClr val="262626"/>
                </a:solidFill>
                <a:latin typeface="Calibri Light"/>
                <a:ea typeface="Calibri Light"/>
                <a:cs typeface="Calibri Light"/>
                <a:sym typeface="Calibri Light"/>
              </a:defRPr>
            </a:lvl4pPr>
            <a:lvl5pPr marL="0" indent="1828800">
              <a:lnSpc>
                <a:spcPct val="90000"/>
              </a:lnSpc>
              <a:spcBef>
                <a:spcPts val="1200"/>
              </a:spcBef>
              <a:buClrTx/>
              <a:buSzTx/>
              <a:buNone/>
              <a:defRPr sz="1400">
                <a:solidFill>
                  <a:srgbClr val="262626"/>
                </a:solidFill>
                <a:latin typeface="Calibri Light"/>
                <a:ea typeface="Calibri Light"/>
                <a:cs typeface="Calibri Light"/>
                <a:sym typeface="Calibri Light"/>
              </a:defRPr>
            </a:lvl5pPr>
          </a:lstStyle>
          <a:p>
            <a:r>
              <a:t>Treść - poziom 1</a:t>
            </a:r>
          </a:p>
          <a:p>
            <a:pPr lvl="1"/>
            <a:r>
              <a:t>Treść - poziom 2</a:t>
            </a:r>
          </a:p>
          <a:p>
            <a:pPr lvl="2"/>
            <a:r>
              <a:t>Treść - poziom 3</a:t>
            </a:r>
          </a:p>
          <a:p>
            <a:pPr lvl="3"/>
            <a:r>
              <a:t>Treść - poziom 4</a:t>
            </a:r>
          </a:p>
          <a:p>
            <a:pPr lvl="4"/>
            <a:r>
              <a:t>Treść - poziom 5</a:t>
            </a:r>
          </a:p>
        </p:txBody>
      </p:sp>
      <p:sp>
        <p:nvSpPr>
          <p:cNvPr id="768" name="Numer slajdu"/>
          <p:cNvSpPr txBox="1">
            <a:spLocks noGrp="1"/>
          </p:cNvSpPr>
          <p:nvPr>
            <p:ph type="sldNum" sz="quarter" idx="2"/>
          </p:nvPr>
        </p:nvSpPr>
        <p:spPr>
          <a:xfrm>
            <a:off x="7360596" y="5763747"/>
            <a:ext cx="1375157" cy="1463041"/>
          </a:xfrm>
          <a:prstGeom prst="rect">
            <a:avLst/>
          </a:prstGeom>
        </p:spPr>
        <p:txBody>
          <a:bodyPr anchor="b"/>
          <a:lstStyle>
            <a:lvl1pPr algn="r">
              <a:defRPr sz="9000">
                <a:solidFill>
                  <a:srgbClr val="FFFFFF">
                    <a:alpha val="20000"/>
                  </a:srgbClr>
                </a:solidFill>
                <a:latin typeface="Calibri Light"/>
                <a:ea typeface="Calibri Light"/>
                <a:cs typeface="Calibri Light"/>
                <a:sym typeface="Calibri Light"/>
              </a:defRPr>
            </a:lvl1pPr>
          </a:lstStyle>
          <a:p>
            <a:fld id="{86CB4B4D-7CA3-9044-876B-883B54F8677D}" type="slidenum">
              <a:rPr/>
              <a:pPr/>
              <a:t>‹#›</a:t>
            </a:fld>
            <a:endParaRPr/>
          </a:p>
        </p:txBody>
      </p:sp>
    </p:spTree>
  </p:cSld>
  <p:clrMapOvr>
    <a:masterClrMapping/>
  </p:clrMapOvr>
  <p:transition spd="med"/>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tx">
  <p:cSld name="Title and Vertical Text">
    <p:spTree>
      <p:nvGrpSpPr>
        <p:cNvPr id="1" name=""/>
        <p:cNvGrpSpPr/>
        <p:nvPr/>
      </p:nvGrpSpPr>
      <p:grpSpPr>
        <a:xfrm>
          <a:off x="0" y="0"/>
          <a:ext cx="0" cy="0"/>
          <a:chOff x="0" y="0"/>
          <a:chExt cx="0" cy="0"/>
        </a:xfrm>
      </p:grpSpPr>
      <p:sp>
        <p:nvSpPr>
          <p:cNvPr id="775" name="Tekst tytułowy"/>
          <p:cNvSpPr txBox="1">
            <a:spLocks noGrp="1"/>
          </p:cNvSpPr>
          <p:nvPr>
            <p:ph type="title"/>
          </p:nvPr>
        </p:nvSpPr>
        <p:spPr>
          <a:xfrm>
            <a:off x="492918" y="499532"/>
            <a:ext cx="8079583" cy="1658199"/>
          </a:xfrm>
          <a:prstGeom prst="rect">
            <a:avLst/>
          </a:prstGeom>
        </p:spPr>
        <p:txBody>
          <a:bodyPr/>
          <a:lstStyle>
            <a:lvl1pPr>
              <a:lnSpc>
                <a:spcPct val="90000"/>
              </a:lnSpc>
              <a:defRPr sz="4800" spc="-120">
                <a:solidFill>
                  <a:srgbClr val="50B4C8"/>
                </a:solidFill>
                <a:latin typeface="Calibri Light"/>
                <a:ea typeface="Calibri Light"/>
                <a:cs typeface="Calibri Light"/>
                <a:sym typeface="Calibri Light"/>
              </a:defRPr>
            </a:lvl1pPr>
          </a:lstStyle>
          <a:p>
            <a:r>
              <a:t>Tekst tytułowy</a:t>
            </a:r>
          </a:p>
        </p:txBody>
      </p:sp>
      <p:sp>
        <p:nvSpPr>
          <p:cNvPr id="776" name="Treść - poziom 1…"/>
          <p:cNvSpPr txBox="1">
            <a:spLocks noGrp="1"/>
          </p:cNvSpPr>
          <p:nvPr>
            <p:ph type="body" idx="1"/>
          </p:nvPr>
        </p:nvSpPr>
        <p:spPr>
          <a:xfrm>
            <a:off x="507206" y="1993393"/>
            <a:ext cx="8065294" cy="3766185"/>
          </a:xfrm>
          <a:prstGeom prst="rect">
            <a:avLst/>
          </a:prstGeom>
        </p:spPr>
        <p:txBody>
          <a:bodyPr/>
          <a:lstStyle>
            <a:lvl1pPr marL="91439" indent="-91439">
              <a:lnSpc>
                <a:spcPct val="85000"/>
              </a:lnSpc>
              <a:spcBef>
                <a:spcPts val="1300"/>
              </a:spcBef>
              <a:buClrTx/>
              <a:buFont typeface="Arial"/>
              <a:buChar char=" "/>
              <a:defRPr sz="2400">
                <a:solidFill>
                  <a:srgbClr val="262626"/>
                </a:solidFill>
                <a:latin typeface="Calibri Light"/>
                <a:ea typeface="Calibri Light"/>
                <a:cs typeface="Calibri Light"/>
                <a:sym typeface="Calibri Light"/>
              </a:defRPr>
            </a:lvl1pPr>
            <a:lvl2pPr marL="274320">
              <a:lnSpc>
                <a:spcPct val="85000"/>
              </a:lnSpc>
              <a:spcBef>
                <a:spcPts val="1300"/>
              </a:spcBef>
              <a:buClrTx/>
              <a:buFont typeface="Arial"/>
              <a:buChar char=" "/>
              <a:defRPr sz="2400">
                <a:solidFill>
                  <a:srgbClr val="262626"/>
                </a:solidFill>
                <a:latin typeface="Calibri Light"/>
                <a:ea typeface="Calibri Light"/>
                <a:cs typeface="Calibri Light"/>
                <a:sym typeface="Calibri Light"/>
              </a:defRPr>
            </a:lvl2pPr>
            <a:lvl3pPr marL="658368" indent="-658368">
              <a:lnSpc>
                <a:spcPct val="85000"/>
              </a:lnSpc>
              <a:spcBef>
                <a:spcPts val="1300"/>
              </a:spcBef>
              <a:buClrTx/>
              <a:buFont typeface="Arial"/>
              <a:buChar char=" "/>
              <a:defRPr sz="2400">
                <a:solidFill>
                  <a:srgbClr val="262626"/>
                </a:solidFill>
                <a:latin typeface="Calibri Light"/>
                <a:ea typeface="Calibri Light"/>
                <a:cs typeface="Calibri Light"/>
                <a:sym typeface="Calibri Light"/>
              </a:defRPr>
            </a:lvl3pPr>
            <a:lvl4pPr marL="1097280" indent="-1097280">
              <a:lnSpc>
                <a:spcPct val="85000"/>
              </a:lnSpc>
              <a:spcBef>
                <a:spcPts val="1300"/>
              </a:spcBef>
              <a:buClrTx/>
              <a:buFont typeface="Arial"/>
              <a:buChar char=" "/>
              <a:defRPr sz="2400">
                <a:solidFill>
                  <a:srgbClr val="262626"/>
                </a:solidFill>
                <a:latin typeface="Calibri Light"/>
                <a:ea typeface="Calibri Light"/>
                <a:cs typeface="Calibri Light"/>
                <a:sym typeface="Calibri Light"/>
              </a:defRPr>
            </a:lvl4pPr>
            <a:lvl5pPr marL="1463040" indent="-1463040">
              <a:lnSpc>
                <a:spcPct val="85000"/>
              </a:lnSpc>
              <a:spcBef>
                <a:spcPts val="1300"/>
              </a:spcBef>
              <a:buClrTx/>
              <a:buFont typeface="Arial"/>
              <a:buChar char=" "/>
              <a:defRPr sz="2400">
                <a:solidFill>
                  <a:srgbClr val="262626"/>
                </a:solidFill>
                <a:latin typeface="Calibri Light"/>
                <a:ea typeface="Calibri Light"/>
                <a:cs typeface="Calibri Light"/>
                <a:sym typeface="Calibri Light"/>
              </a:defRPr>
            </a:lvl5pPr>
          </a:lstStyle>
          <a:p>
            <a:r>
              <a:t>Treść - poziom 1</a:t>
            </a:r>
          </a:p>
          <a:p>
            <a:pPr lvl="1"/>
            <a:r>
              <a:t>Treść - poziom 2</a:t>
            </a:r>
          </a:p>
          <a:p>
            <a:pPr lvl="2"/>
            <a:r>
              <a:t>Treść - poziom 3</a:t>
            </a:r>
          </a:p>
          <a:p>
            <a:pPr lvl="3"/>
            <a:r>
              <a:t>Treść - poziom 4</a:t>
            </a:r>
          </a:p>
          <a:p>
            <a:pPr lvl="4"/>
            <a:r>
              <a:t>Treść - poziom 5</a:t>
            </a:r>
          </a:p>
        </p:txBody>
      </p:sp>
      <p:sp>
        <p:nvSpPr>
          <p:cNvPr id="777" name="Numer slajdu"/>
          <p:cNvSpPr txBox="1">
            <a:spLocks noGrp="1"/>
          </p:cNvSpPr>
          <p:nvPr>
            <p:ph type="sldNum" sz="quarter" idx="2"/>
          </p:nvPr>
        </p:nvSpPr>
        <p:spPr>
          <a:xfrm>
            <a:off x="7360596" y="5763747"/>
            <a:ext cx="1375157" cy="1463041"/>
          </a:xfrm>
          <a:prstGeom prst="rect">
            <a:avLst/>
          </a:prstGeom>
        </p:spPr>
        <p:txBody>
          <a:bodyPr anchor="b"/>
          <a:lstStyle>
            <a:lvl1pPr algn="r">
              <a:defRPr sz="9000">
                <a:solidFill>
                  <a:srgbClr val="50B4C8">
                    <a:alpha val="20000"/>
                  </a:srgbClr>
                </a:solidFill>
                <a:latin typeface="Calibri Light"/>
                <a:ea typeface="Calibri Light"/>
                <a:cs typeface="Calibri Light"/>
                <a:sym typeface="Calibri Light"/>
              </a:defRPr>
            </a:lvl1pPr>
          </a:lstStyle>
          <a:p>
            <a:fld id="{86CB4B4D-7CA3-9044-876B-883B54F8677D}" type="slidenum">
              <a:rPr/>
              <a:pPr/>
              <a:t>‹#›</a:t>
            </a:fld>
            <a:endParaRPr/>
          </a:p>
        </p:txBody>
      </p:sp>
    </p:spTree>
  </p:cSld>
  <p:clrMapOvr>
    <a:masterClrMapping/>
  </p:clrMapOvr>
  <p:transition spd="med"/>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tx">
  <p:cSld name="Vertical Title and Text">
    <p:spTree>
      <p:nvGrpSpPr>
        <p:cNvPr id="1" name=""/>
        <p:cNvGrpSpPr/>
        <p:nvPr/>
      </p:nvGrpSpPr>
      <p:grpSpPr>
        <a:xfrm>
          <a:off x="0" y="0"/>
          <a:ext cx="0" cy="0"/>
          <a:chOff x="0" y="0"/>
          <a:chExt cx="0" cy="0"/>
        </a:xfrm>
      </p:grpSpPr>
      <p:sp>
        <p:nvSpPr>
          <p:cNvPr id="784" name="Tekst tytułowy"/>
          <p:cNvSpPr txBox="1">
            <a:spLocks noGrp="1"/>
          </p:cNvSpPr>
          <p:nvPr>
            <p:ph type="title"/>
          </p:nvPr>
        </p:nvSpPr>
        <p:spPr>
          <a:xfrm>
            <a:off x="6557963" y="695325"/>
            <a:ext cx="1971676" cy="4800600"/>
          </a:xfrm>
          <a:prstGeom prst="rect">
            <a:avLst/>
          </a:prstGeom>
        </p:spPr>
        <p:txBody>
          <a:bodyPr/>
          <a:lstStyle>
            <a:lvl1pPr>
              <a:lnSpc>
                <a:spcPct val="90000"/>
              </a:lnSpc>
              <a:defRPr sz="4800" spc="-120">
                <a:solidFill>
                  <a:srgbClr val="50B4C8"/>
                </a:solidFill>
                <a:latin typeface="Calibri Light"/>
                <a:ea typeface="Calibri Light"/>
                <a:cs typeface="Calibri Light"/>
                <a:sym typeface="Calibri Light"/>
              </a:defRPr>
            </a:lvl1pPr>
          </a:lstStyle>
          <a:p>
            <a:r>
              <a:t>Tekst tytułowy</a:t>
            </a:r>
          </a:p>
        </p:txBody>
      </p:sp>
      <p:sp>
        <p:nvSpPr>
          <p:cNvPr id="785" name="Treść - poziom 1…"/>
          <p:cNvSpPr txBox="1">
            <a:spLocks noGrp="1"/>
          </p:cNvSpPr>
          <p:nvPr>
            <p:ph type="body" idx="1"/>
          </p:nvPr>
        </p:nvSpPr>
        <p:spPr>
          <a:xfrm>
            <a:off x="578643" y="714376"/>
            <a:ext cx="5800726" cy="5400676"/>
          </a:xfrm>
          <a:prstGeom prst="rect">
            <a:avLst/>
          </a:prstGeom>
        </p:spPr>
        <p:txBody>
          <a:bodyPr/>
          <a:lstStyle>
            <a:lvl1pPr marL="91439" indent="-91439">
              <a:lnSpc>
                <a:spcPct val="85000"/>
              </a:lnSpc>
              <a:spcBef>
                <a:spcPts val="1300"/>
              </a:spcBef>
              <a:buClrTx/>
              <a:buFont typeface="Arial"/>
              <a:buChar char=" "/>
              <a:defRPr sz="2400">
                <a:solidFill>
                  <a:srgbClr val="262626"/>
                </a:solidFill>
                <a:latin typeface="Calibri Light"/>
                <a:ea typeface="Calibri Light"/>
                <a:cs typeface="Calibri Light"/>
                <a:sym typeface="Calibri Light"/>
              </a:defRPr>
            </a:lvl1pPr>
            <a:lvl2pPr marL="274320">
              <a:lnSpc>
                <a:spcPct val="85000"/>
              </a:lnSpc>
              <a:spcBef>
                <a:spcPts val="1300"/>
              </a:spcBef>
              <a:buClrTx/>
              <a:buFont typeface="Arial"/>
              <a:buChar char=" "/>
              <a:defRPr sz="2400">
                <a:solidFill>
                  <a:srgbClr val="262626"/>
                </a:solidFill>
                <a:latin typeface="Calibri Light"/>
                <a:ea typeface="Calibri Light"/>
                <a:cs typeface="Calibri Light"/>
                <a:sym typeface="Calibri Light"/>
              </a:defRPr>
            </a:lvl2pPr>
            <a:lvl3pPr marL="658368" indent="-658368">
              <a:lnSpc>
                <a:spcPct val="85000"/>
              </a:lnSpc>
              <a:spcBef>
                <a:spcPts val="1300"/>
              </a:spcBef>
              <a:buClrTx/>
              <a:buFont typeface="Arial"/>
              <a:buChar char=" "/>
              <a:defRPr sz="2400">
                <a:solidFill>
                  <a:srgbClr val="262626"/>
                </a:solidFill>
                <a:latin typeface="Calibri Light"/>
                <a:ea typeface="Calibri Light"/>
                <a:cs typeface="Calibri Light"/>
                <a:sym typeface="Calibri Light"/>
              </a:defRPr>
            </a:lvl3pPr>
            <a:lvl4pPr marL="1097280" indent="-1097280">
              <a:lnSpc>
                <a:spcPct val="85000"/>
              </a:lnSpc>
              <a:spcBef>
                <a:spcPts val="1300"/>
              </a:spcBef>
              <a:buClrTx/>
              <a:buFont typeface="Arial"/>
              <a:buChar char=" "/>
              <a:defRPr sz="2400">
                <a:solidFill>
                  <a:srgbClr val="262626"/>
                </a:solidFill>
                <a:latin typeface="Calibri Light"/>
                <a:ea typeface="Calibri Light"/>
                <a:cs typeface="Calibri Light"/>
                <a:sym typeface="Calibri Light"/>
              </a:defRPr>
            </a:lvl4pPr>
            <a:lvl5pPr marL="1463040" indent="-1463040">
              <a:lnSpc>
                <a:spcPct val="85000"/>
              </a:lnSpc>
              <a:spcBef>
                <a:spcPts val="1300"/>
              </a:spcBef>
              <a:buClrTx/>
              <a:buFont typeface="Arial"/>
              <a:buChar char=" "/>
              <a:defRPr sz="2400">
                <a:solidFill>
                  <a:srgbClr val="262626"/>
                </a:solidFill>
                <a:latin typeface="Calibri Light"/>
                <a:ea typeface="Calibri Light"/>
                <a:cs typeface="Calibri Light"/>
                <a:sym typeface="Calibri Light"/>
              </a:defRPr>
            </a:lvl5pPr>
          </a:lstStyle>
          <a:p>
            <a:r>
              <a:t>Treść - poziom 1</a:t>
            </a:r>
          </a:p>
          <a:p>
            <a:pPr lvl="1"/>
            <a:r>
              <a:t>Treść - poziom 2</a:t>
            </a:r>
          </a:p>
          <a:p>
            <a:pPr lvl="2"/>
            <a:r>
              <a:t>Treść - poziom 3</a:t>
            </a:r>
          </a:p>
          <a:p>
            <a:pPr lvl="3"/>
            <a:r>
              <a:t>Treść - poziom 4</a:t>
            </a:r>
          </a:p>
          <a:p>
            <a:pPr lvl="4"/>
            <a:r>
              <a:t>Treść - poziom 5</a:t>
            </a:r>
          </a:p>
        </p:txBody>
      </p:sp>
      <p:sp>
        <p:nvSpPr>
          <p:cNvPr id="786" name="Numer slajdu"/>
          <p:cNvSpPr txBox="1">
            <a:spLocks noGrp="1"/>
          </p:cNvSpPr>
          <p:nvPr>
            <p:ph type="sldNum" sz="quarter" idx="2"/>
          </p:nvPr>
        </p:nvSpPr>
        <p:spPr>
          <a:xfrm>
            <a:off x="7360596" y="5763747"/>
            <a:ext cx="1375157" cy="1463041"/>
          </a:xfrm>
          <a:prstGeom prst="rect">
            <a:avLst/>
          </a:prstGeom>
        </p:spPr>
        <p:txBody>
          <a:bodyPr anchor="b"/>
          <a:lstStyle>
            <a:lvl1pPr algn="r">
              <a:defRPr sz="9000">
                <a:solidFill>
                  <a:srgbClr val="50B4C8">
                    <a:alpha val="20000"/>
                  </a:srgbClr>
                </a:solidFill>
                <a:latin typeface="Calibri Light"/>
                <a:ea typeface="Calibri Light"/>
                <a:cs typeface="Calibri Light"/>
                <a:sym typeface="Calibri Light"/>
              </a:defRPr>
            </a:lvl1pPr>
          </a:lstStyle>
          <a:p>
            <a:fld id="{86CB4B4D-7CA3-9044-876B-883B54F8677D}" type="slidenum">
              <a:rPr/>
              <a:pPr/>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3" name="Tekst tytułowy"/>
          <p:cNvSpPr txBox="1">
            <a:spLocks noGrp="1"/>
          </p:cNvSpPr>
          <p:nvPr>
            <p:ph type="title"/>
          </p:nvPr>
        </p:nvSpPr>
        <p:spPr>
          <a:xfrm>
            <a:off x="1792288" y="4800600"/>
            <a:ext cx="5486401" cy="566738"/>
          </a:xfrm>
          <a:prstGeom prst="rect">
            <a:avLst/>
          </a:prstGeom>
        </p:spPr>
        <p:txBody>
          <a:bodyPr anchor="b"/>
          <a:lstStyle>
            <a:lvl1pPr>
              <a:defRPr sz="2000" b="1"/>
            </a:lvl1pPr>
          </a:lstStyle>
          <a:p>
            <a:r>
              <a:t>Tekst tytułowy</a:t>
            </a:r>
          </a:p>
        </p:txBody>
      </p:sp>
      <p:sp>
        <p:nvSpPr>
          <p:cNvPr id="84" name="Picture Placeholder 2"/>
          <p:cNvSpPr>
            <a:spLocks noGrp="1"/>
          </p:cNvSpPr>
          <p:nvPr>
            <p:ph type="pic" sz="half" idx="13"/>
          </p:nvPr>
        </p:nvSpPr>
        <p:spPr>
          <a:xfrm>
            <a:off x="1792288" y="612775"/>
            <a:ext cx="5486401" cy="4114800"/>
          </a:xfrm>
          <a:prstGeom prst="rect">
            <a:avLst/>
          </a:prstGeom>
        </p:spPr>
        <p:txBody>
          <a:bodyPr lIns="91439" rIns="91439">
            <a:noAutofit/>
          </a:bodyPr>
          <a:lstStyle/>
          <a:p>
            <a:endParaRPr/>
          </a:p>
        </p:txBody>
      </p:sp>
      <p:sp>
        <p:nvSpPr>
          <p:cNvPr id="85" name="Treść - poziom 1…"/>
          <p:cNvSpPr txBox="1">
            <a:spLocks noGrp="1"/>
          </p:cNvSpPr>
          <p:nvPr>
            <p:ph type="body" sz="quarter" idx="1"/>
          </p:nvPr>
        </p:nvSpPr>
        <p:spPr>
          <a:xfrm>
            <a:off x="1792288" y="5367337"/>
            <a:ext cx="5486401" cy="804863"/>
          </a:xfrm>
          <a:prstGeom prst="rect">
            <a:avLst/>
          </a:prstGeom>
        </p:spPr>
        <p:txBody>
          <a:bodyPr/>
          <a:lstStyle>
            <a:lvl1pPr marL="0" indent="0">
              <a:spcBef>
                <a:spcPts val="300"/>
              </a:spcBef>
              <a:buClrTx/>
              <a:buSzTx/>
              <a:buNone/>
              <a:defRPr sz="1400"/>
            </a:lvl1pPr>
            <a:lvl2pPr marL="0" indent="457200">
              <a:spcBef>
                <a:spcPts val="300"/>
              </a:spcBef>
              <a:buClrTx/>
              <a:buSzTx/>
              <a:buNone/>
              <a:defRPr sz="1400"/>
            </a:lvl2pPr>
            <a:lvl3pPr marL="0" indent="914400">
              <a:spcBef>
                <a:spcPts val="300"/>
              </a:spcBef>
              <a:buClrTx/>
              <a:buSzTx/>
              <a:buNone/>
              <a:defRPr sz="1400"/>
            </a:lvl3pPr>
            <a:lvl4pPr marL="0" indent="1371600">
              <a:spcBef>
                <a:spcPts val="300"/>
              </a:spcBef>
              <a:buClrTx/>
              <a:buSzTx/>
              <a:buNone/>
              <a:defRPr sz="1400"/>
            </a:lvl4pPr>
            <a:lvl5pPr marL="0" indent="1828800">
              <a:spcBef>
                <a:spcPts val="300"/>
              </a:spcBef>
              <a:buClrTx/>
              <a:buSzTx/>
              <a:buNone/>
              <a:defRPr sz="1400"/>
            </a:lvl5pPr>
          </a:lstStyle>
          <a:p>
            <a:r>
              <a:t>Treść - poziom 1</a:t>
            </a:r>
          </a:p>
          <a:p>
            <a:pPr lvl="1"/>
            <a:r>
              <a:t>Treść - poziom 2</a:t>
            </a:r>
          </a:p>
          <a:p>
            <a:pPr lvl="2"/>
            <a:r>
              <a:t>Treść - poziom 3</a:t>
            </a:r>
          </a:p>
          <a:p>
            <a:pPr lvl="3"/>
            <a:r>
              <a:t>Treść - poziom 4</a:t>
            </a:r>
          </a:p>
          <a:p>
            <a:pPr lvl="4"/>
            <a:r>
              <a:t>Treść - poziom 5</a:t>
            </a:r>
          </a:p>
        </p:txBody>
      </p:sp>
      <p:sp>
        <p:nvSpPr>
          <p:cNvPr id="86"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93" name="Tekst tytułowy"/>
          <p:cNvSpPr txBox="1">
            <a:spLocks noGrp="1"/>
          </p:cNvSpPr>
          <p:nvPr>
            <p:ph type="title"/>
          </p:nvPr>
        </p:nvSpPr>
        <p:spPr>
          <a:prstGeom prst="rect">
            <a:avLst/>
          </a:prstGeom>
        </p:spPr>
        <p:txBody>
          <a:bodyPr/>
          <a:lstStyle/>
          <a:p>
            <a:r>
              <a:t>Tekst tytułowy</a:t>
            </a:r>
          </a:p>
        </p:txBody>
      </p:sp>
      <p:sp>
        <p:nvSpPr>
          <p:cNvPr id="94" name="Treść - poziom 1…"/>
          <p:cNvSpPr txBox="1">
            <a:spLocks noGrp="1"/>
          </p:cNvSpPr>
          <p:nvPr>
            <p:ph type="body" idx="1"/>
          </p:nvPr>
        </p:nvSpPr>
        <p:spPr>
          <a:prstGeom prst="rect">
            <a:avLst/>
          </a:prstGeom>
        </p:spPr>
        <p:txBody>
          <a:bodyPr/>
          <a:lstStyle/>
          <a:p>
            <a:r>
              <a:t>Treść - poziom 1</a:t>
            </a:r>
          </a:p>
          <a:p>
            <a:pPr lvl="1"/>
            <a:r>
              <a:t>Treść - poziom 2</a:t>
            </a:r>
          </a:p>
          <a:p>
            <a:pPr lvl="2"/>
            <a:r>
              <a:t>Treść - poziom 3</a:t>
            </a:r>
          </a:p>
          <a:p>
            <a:pPr lvl="3"/>
            <a:r>
              <a:t>Treść - poziom 4</a:t>
            </a:r>
          </a:p>
          <a:p>
            <a:pPr lvl="4"/>
            <a:r>
              <a:t>Treść - poziom 5</a:t>
            </a:r>
          </a:p>
        </p:txBody>
      </p:sp>
      <p:sp>
        <p:nvSpPr>
          <p:cNvPr id="95"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76" Type="http://schemas.openxmlformats.org/officeDocument/2006/relationships/theme" Target="../theme/theme1.xml"/><Relationship Id="rId7" Type="http://schemas.openxmlformats.org/officeDocument/2006/relationships/slideLayout" Target="../slideLayouts/slideLayout7.xml"/><Relationship Id="rId71" Type="http://schemas.openxmlformats.org/officeDocument/2006/relationships/slideLayout" Target="../slideLayouts/slideLayout7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74" Type="http://schemas.openxmlformats.org/officeDocument/2006/relationships/slideLayout" Target="../slideLayouts/slideLayout7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61" Type="http://schemas.openxmlformats.org/officeDocument/2006/relationships/slideLayout" Target="../slideLayouts/slideLayout6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73" Type="http://schemas.openxmlformats.org/officeDocument/2006/relationships/slideLayout" Target="../slideLayouts/slideLayout73.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77" Type="http://schemas.openxmlformats.org/officeDocument/2006/relationships/image" Target="../media/image1.png"/><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slideLayout" Target="../slideLayouts/slideLayout70.xml"/><Relationship Id="rId75" Type="http://schemas.openxmlformats.org/officeDocument/2006/relationships/slideLayout" Target="../slideLayouts/slideLayout75.xml"/><Relationship Id="rId1" Type="http://schemas.openxmlformats.org/officeDocument/2006/relationships/slideLayout" Target="../slideLayouts/slideLayout1.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23c68075-b8b6-4120-8a27-1be5866541ea" descr="23c68075-b8b6-4120-8a27-1be5866541ea"/>
          <p:cNvPicPr>
            <a:picLocks noChangeAspect="1"/>
          </p:cNvPicPr>
          <p:nvPr/>
        </p:nvPicPr>
        <p:blipFill>
          <a:blip r:embed="rId77" cstate="print">
            <a:extLst/>
          </a:blip>
          <a:stretch>
            <a:fillRect/>
          </a:stretch>
        </p:blipFill>
        <p:spPr>
          <a:xfrm>
            <a:off x="7430151" y="5733255"/>
            <a:ext cx="1703754" cy="1152129"/>
          </a:xfrm>
          <a:prstGeom prst="rect">
            <a:avLst/>
          </a:prstGeom>
          <a:ln w="12700">
            <a:miter lim="400000"/>
          </a:ln>
        </p:spPr>
      </p:pic>
      <p:sp>
        <p:nvSpPr>
          <p:cNvPr id="3" name="Tekst tytułowy"/>
          <p:cNvSpPr txBox="1">
            <a:spLocks noGrp="1"/>
          </p:cNvSpPr>
          <p:nvPr>
            <p:ph type="title"/>
          </p:nvPr>
        </p:nvSpPr>
        <p:spPr>
          <a:xfrm>
            <a:off x="457200" y="274638"/>
            <a:ext cx="8229600"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p>
            <a:r>
              <a:t>Tekst tytułowy</a:t>
            </a:r>
          </a:p>
        </p:txBody>
      </p:sp>
      <p:sp>
        <p:nvSpPr>
          <p:cNvPr id="4" name="Treść - poziom 1…"/>
          <p:cNvSpPr txBox="1">
            <a:spLocks noGrp="1"/>
          </p:cNvSpPr>
          <p:nvPr>
            <p:ph type="body" idx="1"/>
          </p:nvPr>
        </p:nvSpPr>
        <p:spPr>
          <a:xfrm>
            <a:off x="457200" y="1600200"/>
            <a:ext cx="8229600" cy="45259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ormAutofit/>
          </a:bodyPr>
          <a:lstStyle/>
          <a:p>
            <a:r>
              <a:t>Treść - poziom 1</a:t>
            </a:r>
          </a:p>
          <a:p>
            <a:pPr lvl="1"/>
            <a:r>
              <a:t>Treść - poziom 2</a:t>
            </a:r>
          </a:p>
          <a:p>
            <a:pPr lvl="2"/>
            <a:r>
              <a:t>Treść - poziom 3</a:t>
            </a:r>
          </a:p>
          <a:p>
            <a:pPr lvl="3"/>
            <a:r>
              <a:t>Treść - poziom 4</a:t>
            </a:r>
          </a:p>
          <a:p>
            <a:pPr lvl="4"/>
            <a:r>
              <a:t>Treść - poziom 5</a:t>
            </a:r>
          </a:p>
        </p:txBody>
      </p:sp>
      <p:sp>
        <p:nvSpPr>
          <p:cNvPr id="5" name="Numer slajdu"/>
          <p:cNvSpPr txBox="1">
            <a:spLocks noGrp="1"/>
          </p:cNvSpPr>
          <p:nvPr>
            <p:ph type="sldNum" sz="quarter" idx="2"/>
          </p:nvPr>
        </p:nvSpPr>
        <p:spPr>
          <a:xfrm>
            <a:off x="6553200" y="6356350"/>
            <a:ext cx="343903" cy="358140"/>
          </a:xfrm>
          <a:prstGeom prst="rect">
            <a:avLst/>
          </a:prstGeom>
          <a:ln w="12700">
            <a:miter lim="400000"/>
          </a:ln>
        </p:spPr>
        <p:txBody>
          <a:bodyPr wrap="none" lIns="45719" rIns="45719">
            <a:spAutoFit/>
          </a:bodyPr>
          <a:lstStyle/>
          <a:p>
            <a:fld id="{86CB4B4D-7CA3-9044-876B-883B54F8677D}" type="slidenum">
              <a:rPr/>
              <a:p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2" r:id="rId12"/>
    <p:sldLayoutId id="2147483663" r:id="rId13"/>
    <p:sldLayoutId id="2147483664" r:id="rId14"/>
    <p:sldLayoutId id="2147483665" r:id="rId15"/>
    <p:sldLayoutId id="2147483666" r:id="rId16"/>
    <p:sldLayoutId id="2147483667" r:id="rId17"/>
    <p:sldLayoutId id="2147483668" r:id="rId18"/>
    <p:sldLayoutId id="2147483669" r:id="rId19"/>
    <p:sldLayoutId id="2147483670" r:id="rId20"/>
    <p:sldLayoutId id="2147483671" r:id="rId21"/>
    <p:sldLayoutId id="2147483672" r:id="rId22"/>
    <p:sldLayoutId id="2147483673" r:id="rId23"/>
    <p:sldLayoutId id="2147483674" r:id="rId24"/>
    <p:sldLayoutId id="2147483675" r:id="rId25"/>
    <p:sldLayoutId id="2147483676" r:id="rId26"/>
    <p:sldLayoutId id="2147483677" r:id="rId27"/>
    <p:sldLayoutId id="2147483678" r:id="rId28"/>
    <p:sldLayoutId id="2147483679" r:id="rId29"/>
    <p:sldLayoutId id="2147483680" r:id="rId30"/>
    <p:sldLayoutId id="2147483681" r:id="rId31"/>
    <p:sldLayoutId id="2147483682" r:id="rId32"/>
    <p:sldLayoutId id="2147483683" r:id="rId33"/>
    <p:sldLayoutId id="2147483684" r:id="rId34"/>
    <p:sldLayoutId id="2147483685" r:id="rId35"/>
    <p:sldLayoutId id="2147483686" r:id="rId36"/>
    <p:sldLayoutId id="2147483687" r:id="rId37"/>
    <p:sldLayoutId id="2147483688" r:id="rId38"/>
    <p:sldLayoutId id="2147483689" r:id="rId39"/>
    <p:sldLayoutId id="2147483690" r:id="rId40"/>
    <p:sldLayoutId id="2147483691" r:id="rId41"/>
    <p:sldLayoutId id="2147483692" r:id="rId42"/>
    <p:sldLayoutId id="2147483694" r:id="rId43"/>
    <p:sldLayoutId id="2147483695" r:id="rId44"/>
    <p:sldLayoutId id="2147483696" r:id="rId45"/>
    <p:sldLayoutId id="2147483697" r:id="rId46"/>
    <p:sldLayoutId id="2147483698" r:id="rId47"/>
    <p:sldLayoutId id="2147483699" r:id="rId48"/>
    <p:sldLayoutId id="2147483700" r:id="rId49"/>
    <p:sldLayoutId id="2147483701" r:id="rId50"/>
    <p:sldLayoutId id="2147483702" r:id="rId51"/>
    <p:sldLayoutId id="2147483703" r:id="rId52"/>
    <p:sldLayoutId id="2147483704" r:id="rId53"/>
    <p:sldLayoutId id="2147483705" r:id="rId54"/>
    <p:sldLayoutId id="2147483706" r:id="rId55"/>
    <p:sldLayoutId id="2147483707" r:id="rId56"/>
    <p:sldLayoutId id="2147483708" r:id="rId57"/>
    <p:sldLayoutId id="2147483709" r:id="rId58"/>
    <p:sldLayoutId id="2147483710" r:id="rId59"/>
    <p:sldLayoutId id="2147483711" r:id="rId60"/>
    <p:sldLayoutId id="2147483712" r:id="rId61"/>
    <p:sldLayoutId id="2147483713" r:id="rId62"/>
    <p:sldLayoutId id="2147483714" r:id="rId63"/>
    <p:sldLayoutId id="2147483715" r:id="rId64"/>
    <p:sldLayoutId id="2147483716" r:id="rId65"/>
    <p:sldLayoutId id="2147483717" r:id="rId66"/>
    <p:sldLayoutId id="2147483718" r:id="rId67"/>
    <p:sldLayoutId id="2147483719" r:id="rId68"/>
    <p:sldLayoutId id="2147483720" r:id="rId69"/>
    <p:sldLayoutId id="2147483721" r:id="rId70"/>
    <p:sldLayoutId id="2147483722" r:id="rId71"/>
    <p:sldLayoutId id="2147483723" r:id="rId72"/>
    <p:sldLayoutId id="2147483724" r:id="rId73"/>
    <p:sldLayoutId id="2147483725" r:id="rId74"/>
    <p:sldLayoutId id="2147483726" r:id="rId75"/>
  </p:sldLayoutIdLst>
  <p:transition spd="med"/>
  <p:txStyles>
    <p:titleStyle>
      <a:lvl1pPr marL="0" marR="0" indent="0" algn="l" defTabSz="914400" rtl="0" latinLnBrk="0">
        <a:lnSpc>
          <a:spcPts val="3600"/>
        </a:lnSpc>
        <a:spcBef>
          <a:spcPts val="0"/>
        </a:spcBef>
        <a:spcAft>
          <a:spcPts val="0"/>
        </a:spcAft>
        <a:buClrTx/>
        <a:buSzTx/>
        <a:buFontTx/>
        <a:buNone/>
        <a:tabLst/>
        <a:defRPr sz="3600" b="0" i="0" u="none" strike="noStrike" cap="none" spc="0" baseline="0">
          <a:ln>
            <a:noFill/>
          </a:ln>
          <a:solidFill>
            <a:srgbClr val="6FB72B"/>
          </a:solidFill>
          <a:uFillTx/>
          <a:latin typeface="Merge"/>
          <a:ea typeface="Merge"/>
          <a:cs typeface="Merge"/>
          <a:sym typeface="Merge"/>
        </a:defRPr>
      </a:lvl1pPr>
      <a:lvl2pPr marL="0" marR="0" indent="0" algn="l" defTabSz="914400" rtl="0" latinLnBrk="0">
        <a:lnSpc>
          <a:spcPts val="3600"/>
        </a:lnSpc>
        <a:spcBef>
          <a:spcPts val="0"/>
        </a:spcBef>
        <a:spcAft>
          <a:spcPts val="0"/>
        </a:spcAft>
        <a:buClrTx/>
        <a:buSzTx/>
        <a:buFontTx/>
        <a:buNone/>
        <a:tabLst/>
        <a:defRPr sz="3600" b="0" i="0" u="none" strike="noStrike" cap="none" spc="0" baseline="0">
          <a:ln>
            <a:noFill/>
          </a:ln>
          <a:solidFill>
            <a:srgbClr val="6FB72B"/>
          </a:solidFill>
          <a:uFillTx/>
          <a:latin typeface="Merge"/>
          <a:ea typeface="Merge"/>
          <a:cs typeface="Merge"/>
          <a:sym typeface="Merge"/>
        </a:defRPr>
      </a:lvl2pPr>
      <a:lvl3pPr marL="0" marR="0" indent="0" algn="l" defTabSz="914400" rtl="0" latinLnBrk="0">
        <a:lnSpc>
          <a:spcPts val="3600"/>
        </a:lnSpc>
        <a:spcBef>
          <a:spcPts val="0"/>
        </a:spcBef>
        <a:spcAft>
          <a:spcPts val="0"/>
        </a:spcAft>
        <a:buClrTx/>
        <a:buSzTx/>
        <a:buFontTx/>
        <a:buNone/>
        <a:tabLst/>
        <a:defRPr sz="3600" b="0" i="0" u="none" strike="noStrike" cap="none" spc="0" baseline="0">
          <a:ln>
            <a:noFill/>
          </a:ln>
          <a:solidFill>
            <a:srgbClr val="6FB72B"/>
          </a:solidFill>
          <a:uFillTx/>
          <a:latin typeface="Merge"/>
          <a:ea typeface="Merge"/>
          <a:cs typeface="Merge"/>
          <a:sym typeface="Merge"/>
        </a:defRPr>
      </a:lvl3pPr>
      <a:lvl4pPr marL="0" marR="0" indent="0" algn="l" defTabSz="914400" rtl="0" latinLnBrk="0">
        <a:lnSpc>
          <a:spcPts val="3600"/>
        </a:lnSpc>
        <a:spcBef>
          <a:spcPts val="0"/>
        </a:spcBef>
        <a:spcAft>
          <a:spcPts val="0"/>
        </a:spcAft>
        <a:buClrTx/>
        <a:buSzTx/>
        <a:buFontTx/>
        <a:buNone/>
        <a:tabLst/>
        <a:defRPr sz="3600" b="0" i="0" u="none" strike="noStrike" cap="none" spc="0" baseline="0">
          <a:ln>
            <a:noFill/>
          </a:ln>
          <a:solidFill>
            <a:srgbClr val="6FB72B"/>
          </a:solidFill>
          <a:uFillTx/>
          <a:latin typeface="Merge"/>
          <a:ea typeface="Merge"/>
          <a:cs typeface="Merge"/>
          <a:sym typeface="Merge"/>
        </a:defRPr>
      </a:lvl4pPr>
      <a:lvl5pPr marL="0" marR="0" indent="0" algn="l" defTabSz="914400" rtl="0" latinLnBrk="0">
        <a:lnSpc>
          <a:spcPts val="3600"/>
        </a:lnSpc>
        <a:spcBef>
          <a:spcPts val="0"/>
        </a:spcBef>
        <a:spcAft>
          <a:spcPts val="0"/>
        </a:spcAft>
        <a:buClrTx/>
        <a:buSzTx/>
        <a:buFontTx/>
        <a:buNone/>
        <a:tabLst/>
        <a:defRPr sz="3600" b="0" i="0" u="none" strike="noStrike" cap="none" spc="0" baseline="0">
          <a:ln>
            <a:noFill/>
          </a:ln>
          <a:solidFill>
            <a:srgbClr val="6FB72B"/>
          </a:solidFill>
          <a:uFillTx/>
          <a:latin typeface="Merge"/>
          <a:ea typeface="Merge"/>
          <a:cs typeface="Merge"/>
          <a:sym typeface="Merge"/>
        </a:defRPr>
      </a:lvl5pPr>
      <a:lvl6pPr marL="0" marR="0" indent="0" algn="l" defTabSz="914400" rtl="0" latinLnBrk="0">
        <a:lnSpc>
          <a:spcPts val="3600"/>
        </a:lnSpc>
        <a:spcBef>
          <a:spcPts val="0"/>
        </a:spcBef>
        <a:spcAft>
          <a:spcPts val="0"/>
        </a:spcAft>
        <a:buClrTx/>
        <a:buSzTx/>
        <a:buFontTx/>
        <a:buNone/>
        <a:tabLst/>
        <a:defRPr sz="3600" b="0" i="0" u="none" strike="noStrike" cap="none" spc="0" baseline="0">
          <a:ln>
            <a:noFill/>
          </a:ln>
          <a:solidFill>
            <a:srgbClr val="6FB72B"/>
          </a:solidFill>
          <a:uFillTx/>
          <a:latin typeface="Merge"/>
          <a:ea typeface="Merge"/>
          <a:cs typeface="Merge"/>
          <a:sym typeface="Merge"/>
        </a:defRPr>
      </a:lvl6pPr>
      <a:lvl7pPr marL="0" marR="0" indent="0" algn="l" defTabSz="914400" rtl="0" latinLnBrk="0">
        <a:lnSpc>
          <a:spcPts val="3600"/>
        </a:lnSpc>
        <a:spcBef>
          <a:spcPts val="0"/>
        </a:spcBef>
        <a:spcAft>
          <a:spcPts val="0"/>
        </a:spcAft>
        <a:buClrTx/>
        <a:buSzTx/>
        <a:buFontTx/>
        <a:buNone/>
        <a:tabLst/>
        <a:defRPr sz="3600" b="0" i="0" u="none" strike="noStrike" cap="none" spc="0" baseline="0">
          <a:ln>
            <a:noFill/>
          </a:ln>
          <a:solidFill>
            <a:srgbClr val="6FB72B"/>
          </a:solidFill>
          <a:uFillTx/>
          <a:latin typeface="Merge"/>
          <a:ea typeface="Merge"/>
          <a:cs typeface="Merge"/>
          <a:sym typeface="Merge"/>
        </a:defRPr>
      </a:lvl7pPr>
      <a:lvl8pPr marL="0" marR="0" indent="0" algn="l" defTabSz="914400" rtl="0" latinLnBrk="0">
        <a:lnSpc>
          <a:spcPts val="3600"/>
        </a:lnSpc>
        <a:spcBef>
          <a:spcPts val="0"/>
        </a:spcBef>
        <a:spcAft>
          <a:spcPts val="0"/>
        </a:spcAft>
        <a:buClrTx/>
        <a:buSzTx/>
        <a:buFontTx/>
        <a:buNone/>
        <a:tabLst/>
        <a:defRPr sz="3600" b="0" i="0" u="none" strike="noStrike" cap="none" spc="0" baseline="0">
          <a:ln>
            <a:noFill/>
          </a:ln>
          <a:solidFill>
            <a:srgbClr val="6FB72B"/>
          </a:solidFill>
          <a:uFillTx/>
          <a:latin typeface="Merge"/>
          <a:ea typeface="Merge"/>
          <a:cs typeface="Merge"/>
          <a:sym typeface="Merge"/>
        </a:defRPr>
      </a:lvl8pPr>
      <a:lvl9pPr marL="0" marR="0" indent="0" algn="l" defTabSz="914400" rtl="0" latinLnBrk="0">
        <a:lnSpc>
          <a:spcPts val="3600"/>
        </a:lnSpc>
        <a:spcBef>
          <a:spcPts val="0"/>
        </a:spcBef>
        <a:spcAft>
          <a:spcPts val="0"/>
        </a:spcAft>
        <a:buClrTx/>
        <a:buSzTx/>
        <a:buFontTx/>
        <a:buNone/>
        <a:tabLst/>
        <a:defRPr sz="3600" b="0" i="0" u="none" strike="noStrike" cap="none" spc="0" baseline="0">
          <a:ln>
            <a:noFill/>
          </a:ln>
          <a:solidFill>
            <a:srgbClr val="6FB72B"/>
          </a:solidFill>
          <a:uFillTx/>
          <a:latin typeface="Merge"/>
          <a:ea typeface="Merge"/>
          <a:cs typeface="Merge"/>
          <a:sym typeface="Merge"/>
        </a:defRPr>
      </a:lvl9pPr>
    </p:titleStyle>
    <p:bodyStyle>
      <a:lvl1pPr marL="342900" marR="0" indent="-342900" algn="l" defTabSz="914400" rtl="0" latinLnBrk="0">
        <a:lnSpc>
          <a:spcPts val="1800"/>
        </a:lnSpc>
        <a:spcBef>
          <a:spcPts val="400"/>
        </a:spcBef>
        <a:spcAft>
          <a:spcPts val="0"/>
        </a:spcAft>
        <a:buClr>
          <a:srgbClr val="6FB72B"/>
        </a:buClr>
        <a:buSzPct val="100000"/>
        <a:buFontTx/>
        <a:buAutoNum type="arabicPeriod"/>
        <a:tabLst/>
        <a:defRPr sz="1800" b="0" i="0" u="none" strike="noStrike" cap="none" spc="0" baseline="0">
          <a:ln>
            <a:noFill/>
          </a:ln>
          <a:solidFill>
            <a:srgbClr val="000000"/>
          </a:solidFill>
          <a:uFillTx/>
          <a:latin typeface="Univers 45 Light"/>
          <a:ea typeface="Univers 45 Light"/>
          <a:cs typeface="Univers 45 Light"/>
          <a:sym typeface="Univers 45 Light"/>
        </a:defRPr>
      </a:lvl1pPr>
      <a:lvl2pPr marL="800100" marR="0" indent="-342900" algn="l" defTabSz="914400" rtl="0" latinLnBrk="0">
        <a:lnSpc>
          <a:spcPts val="1800"/>
        </a:lnSpc>
        <a:spcBef>
          <a:spcPts val="400"/>
        </a:spcBef>
        <a:spcAft>
          <a:spcPts val="0"/>
        </a:spcAft>
        <a:buClr>
          <a:srgbClr val="6FB72B"/>
        </a:buClr>
        <a:buSzPct val="100000"/>
        <a:buFontTx/>
        <a:buAutoNum type="arabicPeriod"/>
        <a:tabLst/>
        <a:defRPr sz="1800" b="0" i="0" u="none" strike="noStrike" cap="none" spc="0" baseline="0">
          <a:ln>
            <a:noFill/>
          </a:ln>
          <a:solidFill>
            <a:srgbClr val="000000"/>
          </a:solidFill>
          <a:uFillTx/>
          <a:latin typeface="Univers 45 Light"/>
          <a:ea typeface="Univers 45 Light"/>
          <a:cs typeface="Univers 45 Light"/>
          <a:sym typeface="Univers 45 Light"/>
        </a:defRPr>
      </a:lvl2pPr>
      <a:lvl3pPr marL="1257300" marR="0" indent="-342900" algn="l" defTabSz="914400" rtl="0" latinLnBrk="0">
        <a:lnSpc>
          <a:spcPts val="1800"/>
        </a:lnSpc>
        <a:spcBef>
          <a:spcPts val="400"/>
        </a:spcBef>
        <a:spcAft>
          <a:spcPts val="0"/>
        </a:spcAft>
        <a:buClr>
          <a:srgbClr val="6FB72B"/>
        </a:buClr>
        <a:buSzPct val="100000"/>
        <a:buFontTx/>
        <a:buAutoNum type="arabicPeriod"/>
        <a:tabLst/>
        <a:defRPr sz="1800" b="0" i="0" u="none" strike="noStrike" cap="none" spc="0" baseline="0">
          <a:ln>
            <a:noFill/>
          </a:ln>
          <a:solidFill>
            <a:srgbClr val="000000"/>
          </a:solidFill>
          <a:uFillTx/>
          <a:latin typeface="Univers 45 Light"/>
          <a:ea typeface="Univers 45 Light"/>
          <a:cs typeface="Univers 45 Light"/>
          <a:sym typeface="Univers 45 Light"/>
        </a:defRPr>
      </a:lvl3pPr>
      <a:lvl4pPr marL="1714500" marR="0" indent="-342900" algn="l" defTabSz="914400" rtl="0" latinLnBrk="0">
        <a:lnSpc>
          <a:spcPts val="1800"/>
        </a:lnSpc>
        <a:spcBef>
          <a:spcPts val="400"/>
        </a:spcBef>
        <a:spcAft>
          <a:spcPts val="0"/>
        </a:spcAft>
        <a:buClr>
          <a:srgbClr val="6FB72B"/>
        </a:buClr>
        <a:buSzPct val="100000"/>
        <a:buFontTx/>
        <a:buAutoNum type="arabicPeriod"/>
        <a:tabLst/>
        <a:defRPr sz="1800" b="0" i="0" u="none" strike="noStrike" cap="none" spc="0" baseline="0">
          <a:ln>
            <a:noFill/>
          </a:ln>
          <a:solidFill>
            <a:srgbClr val="000000"/>
          </a:solidFill>
          <a:uFillTx/>
          <a:latin typeface="Univers 45 Light"/>
          <a:ea typeface="Univers 45 Light"/>
          <a:cs typeface="Univers 45 Light"/>
          <a:sym typeface="Univers 45 Light"/>
        </a:defRPr>
      </a:lvl4pPr>
      <a:lvl5pPr marL="2171700" marR="0" indent="-342900" algn="l" defTabSz="914400" rtl="0" latinLnBrk="0">
        <a:lnSpc>
          <a:spcPts val="1800"/>
        </a:lnSpc>
        <a:spcBef>
          <a:spcPts val="400"/>
        </a:spcBef>
        <a:spcAft>
          <a:spcPts val="0"/>
        </a:spcAft>
        <a:buClr>
          <a:srgbClr val="6FB72B"/>
        </a:buClr>
        <a:buSzPct val="100000"/>
        <a:buFontTx/>
        <a:buAutoNum type="arabicPeriod"/>
        <a:tabLst/>
        <a:defRPr sz="1800" b="0" i="0" u="none" strike="noStrike" cap="none" spc="0" baseline="0">
          <a:ln>
            <a:noFill/>
          </a:ln>
          <a:solidFill>
            <a:srgbClr val="000000"/>
          </a:solidFill>
          <a:uFillTx/>
          <a:latin typeface="Univers 45 Light"/>
          <a:ea typeface="Univers 45 Light"/>
          <a:cs typeface="Univers 45 Light"/>
          <a:sym typeface="Univers 45 Light"/>
        </a:defRPr>
      </a:lvl5pPr>
      <a:lvl6pPr marL="2491739" marR="0" indent="-205739" algn="l" defTabSz="914400" rtl="0" latinLnBrk="0">
        <a:lnSpc>
          <a:spcPts val="1800"/>
        </a:lnSpc>
        <a:spcBef>
          <a:spcPts val="400"/>
        </a:spcBef>
        <a:spcAft>
          <a:spcPts val="0"/>
        </a:spcAft>
        <a:buClr>
          <a:srgbClr val="6FB72B"/>
        </a:buClr>
        <a:buSzPct val="100000"/>
        <a:buFontTx/>
        <a:buChar char="•"/>
        <a:tabLst/>
        <a:defRPr sz="1800" b="0" i="0" u="none" strike="noStrike" cap="none" spc="0" baseline="0">
          <a:ln>
            <a:noFill/>
          </a:ln>
          <a:solidFill>
            <a:srgbClr val="000000"/>
          </a:solidFill>
          <a:uFillTx/>
          <a:latin typeface="Univers 45 Light"/>
          <a:ea typeface="Univers 45 Light"/>
          <a:cs typeface="Univers 45 Light"/>
          <a:sym typeface="Univers 45 Light"/>
        </a:defRPr>
      </a:lvl6pPr>
      <a:lvl7pPr marL="2948939" marR="0" indent="-205739" algn="l" defTabSz="914400" rtl="0" latinLnBrk="0">
        <a:lnSpc>
          <a:spcPts val="1800"/>
        </a:lnSpc>
        <a:spcBef>
          <a:spcPts val="400"/>
        </a:spcBef>
        <a:spcAft>
          <a:spcPts val="0"/>
        </a:spcAft>
        <a:buClr>
          <a:srgbClr val="6FB72B"/>
        </a:buClr>
        <a:buSzPct val="100000"/>
        <a:buFontTx/>
        <a:buChar char="•"/>
        <a:tabLst/>
        <a:defRPr sz="1800" b="0" i="0" u="none" strike="noStrike" cap="none" spc="0" baseline="0">
          <a:ln>
            <a:noFill/>
          </a:ln>
          <a:solidFill>
            <a:srgbClr val="000000"/>
          </a:solidFill>
          <a:uFillTx/>
          <a:latin typeface="Univers 45 Light"/>
          <a:ea typeface="Univers 45 Light"/>
          <a:cs typeface="Univers 45 Light"/>
          <a:sym typeface="Univers 45 Light"/>
        </a:defRPr>
      </a:lvl7pPr>
      <a:lvl8pPr marL="3406140" marR="0" indent="-205740" algn="l" defTabSz="914400" rtl="0" latinLnBrk="0">
        <a:lnSpc>
          <a:spcPts val="1800"/>
        </a:lnSpc>
        <a:spcBef>
          <a:spcPts val="400"/>
        </a:spcBef>
        <a:spcAft>
          <a:spcPts val="0"/>
        </a:spcAft>
        <a:buClr>
          <a:srgbClr val="6FB72B"/>
        </a:buClr>
        <a:buSzPct val="100000"/>
        <a:buFontTx/>
        <a:buChar char="•"/>
        <a:tabLst/>
        <a:defRPr sz="1800" b="0" i="0" u="none" strike="noStrike" cap="none" spc="0" baseline="0">
          <a:ln>
            <a:noFill/>
          </a:ln>
          <a:solidFill>
            <a:srgbClr val="000000"/>
          </a:solidFill>
          <a:uFillTx/>
          <a:latin typeface="Univers 45 Light"/>
          <a:ea typeface="Univers 45 Light"/>
          <a:cs typeface="Univers 45 Light"/>
          <a:sym typeface="Univers 45 Light"/>
        </a:defRPr>
      </a:lvl8pPr>
      <a:lvl9pPr marL="3863340" marR="0" indent="-205740" algn="l" defTabSz="914400" rtl="0" latinLnBrk="0">
        <a:lnSpc>
          <a:spcPts val="1800"/>
        </a:lnSpc>
        <a:spcBef>
          <a:spcPts val="400"/>
        </a:spcBef>
        <a:spcAft>
          <a:spcPts val="0"/>
        </a:spcAft>
        <a:buClr>
          <a:srgbClr val="6FB72B"/>
        </a:buClr>
        <a:buSzPct val="100000"/>
        <a:buFontTx/>
        <a:buChar char="•"/>
        <a:tabLst/>
        <a:defRPr sz="1800" b="0" i="0" u="none" strike="noStrike" cap="none" spc="0" baseline="0">
          <a:ln>
            <a:noFill/>
          </a:ln>
          <a:solidFill>
            <a:srgbClr val="000000"/>
          </a:solidFill>
          <a:uFillTx/>
          <a:latin typeface="Univers 45 Light"/>
          <a:ea typeface="Univers 45 Light"/>
          <a:cs typeface="Univers 45 Light"/>
          <a:sym typeface="Univers 45 Light"/>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1pPr>
      <a:lvl2pPr marL="0" marR="0" indent="457200" algn="l"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2pPr>
      <a:lvl3pPr marL="0" marR="0" indent="914400" algn="l"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3pPr>
      <a:lvl4pPr marL="0" marR="0" indent="1371600" algn="l"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4pPr>
      <a:lvl5pPr marL="0" marR="0" indent="1828800" algn="l"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5pPr>
      <a:lvl6pPr marL="0" marR="0" indent="2286000" algn="l"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6pPr>
      <a:lvl7pPr marL="0" marR="0" indent="2743200" algn="l"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7pPr>
      <a:lvl8pPr marL="0" marR="0" indent="3200400" algn="l"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8pPr>
      <a:lvl9pPr marL="0" marR="0" indent="3657600" algn="l"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6.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6.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6.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6.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6.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6.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6.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6.xml"/></Relationships>
</file>

<file path=ppt/slides/_rels/slide2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6.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6.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929F"/>
        </a:solidFill>
        <a:effectLst/>
      </p:bgPr>
    </p:bg>
    <p:spTree>
      <p:nvGrpSpPr>
        <p:cNvPr id="1" name=""/>
        <p:cNvGrpSpPr/>
        <p:nvPr/>
      </p:nvGrpSpPr>
      <p:grpSpPr>
        <a:xfrm>
          <a:off x="0" y="0"/>
          <a:ext cx="0" cy="0"/>
          <a:chOff x="0" y="0"/>
          <a:chExt cx="0" cy="0"/>
        </a:xfrm>
      </p:grpSpPr>
      <p:sp>
        <p:nvSpPr>
          <p:cNvPr id="795" name="Content Placeholder 2"/>
          <p:cNvSpPr txBox="1"/>
          <p:nvPr/>
        </p:nvSpPr>
        <p:spPr>
          <a:xfrm>
            <a:off x="405880" y="4725144"/>
            <a:ext cx="8507288" cy="283456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nSpc>
                <a:spcPct val="85000"/>
              </a:lnSpc>
              <a:spcBef>
                <a:spcPts val="1300"/>
              </a:spcBef>
              <a:defRPr sz="1400" b="1">
                <a:solidFill>
                  <a:srgbClr val="FFFFFF"/>
                </a:solidFill>
                <a:latin typeface="Arial"/>
                <a:ea typeface="Arial"/>
                <a:cs typeface="Arial"/>
                <a:sym typeface="Arial"/>
              </a:defRPr>
            </a:pPr>
            <a:endParaRPr/>
          </a:p>
          <a:p>
            <a:pPr>
              <a:lnSpc>
                <a:spcPct val="85000"/>
              </a:lnSpc>
              <a:spcBef>
                <a:spcPts val="1300"/>
              </a:spcBef>
              <a:defRPr sz="1200" b="1">
                <a:solidFill>
                  <a:srgbClr val="FFFFFF"/>
                </a:solidFill>
                <a:latin typeface="Arial"/>
                <a:ea typeface="Arial"/>
                <a:cs typeface="Arial"/>
                <a:sym typeface="Arial"/>
              </a:defRPr>
            </a:pPr>
            <a:r>
              <a:t>Prof. Maria Magdalena Kenig-Witkowska</a:t>
            </a:r>
            <a:br/>
            <a:endParaRPr/>
          </a:p>
          <a:p>
            <a:pPr>
              <a:lnSpc>
                <a:spcPct val="85000"/>
              </a:lnSpc>
              <a:spcBef>
                <a:spcPts val="1300"/>
              </a:spcBef>
              <a:defRPr sz="1200" b="1">
                <a:solidFill>
                  <a:srgbClr val="FFFFFF"/>
                </a:solidFill>
                <a:latin typeface="Arial"/>
                <a:ea typeface="Arial"/>
                <a:cs typeface="Arial"/>
                <a:sym typeface="Arial"/>
              </a:defRPr>
            </a:pPr>
            <a:r>
              <a:t>University of Warsaw</a:t>
            </a:r>
            <a:endParaRPr sz="2400">
              <a:solidFill>
                <a:srgbClr val="262626"/>
              </a:solidFill>
              <a:latin typeface="Calibri Light"/>
              <a:ea typeface="Calibri Light"/>
              <a:cs typeface="Calibri Light"/>
              <a:sym typeface="Calibri Light"/>
            </a:endParaRPr>
          </a:p>
          <a:p>
            <a:pPr>
              <a:lnSpc>
                <a:spcPct val="85000"/>
              </a:lnSpc>
              <a:spcBef>
                <a:spcPts val="1300"/>
              </a:spcBef>
              <a:defRPr sz="1200" b="1">
                <a:solidFill>
                  <a:srgbClr val="FFFFFF"/>
                </a:solidFill>
                <a:latin typeface="Arial"/>
                <a:ea typeface="Arial"/>
                <a:cs typeface="Arial"/>
                <a:sym typeface="Arial"/>
              </a:defRPr>
            </a:pPr>
            <a:r>
              <a:t>m.kenig_witkowska@wpia.uw.edu.pl</a:t>
            </a:r>
            <a:br/>
            <a:r>
              <a:t/>
            </a:r>
            <a:br/>
            <a:endParaRPr sz="1400"/>
          </a:p>
          <a:p>
            <a:pPr marL="709199" lvl="2" indent="-358775">
              <a:lnSpc>
                <a:spcPts val="2400"/>
              </a:lnSpc>
              <a:spcBef>
                <a:spcPts val="600"/>
              </a:spcBef>
              <a:buClr>
                <a:srgbClr val="FFFFFF"/>
              </a:buClr>
              <a:buSzPct val="100000"/>
              <a:buFont typeface="Arial"/>
              <a:buChar char="•"/>
              <a:defRPr sz="2200" i="1">
                <a:solidFill>
                  <a:srgbClr val="FFFFFF"/>
                </a:solidFill>
                <a:latin typeface="Arial"/>
                <a:ea typeface="Arial"/>
                <a:cs typeface="Arial"/>
                <a:sym typeface="Arial"/>
              </a:defRPr>
            </a:pPr>
            <a:endParaRPr/>
          </a:p>
          <a:p>
            <a:pPr marL="358775" lvl="2" indent="-8350">
              <a:lnSpc>
                <a:spcPts val="2400"/>
              </a:lnSpc>
              <a:spcBef>
                <a:spcPts val="600"/>
              </a:spcBef>
              <a:defRPr sz="2200" i="1">
                <a:solidFill>
                  <a:srgbClr val="FFFFFF"/>
                </a:solidFill>
                <a:latin typeface="Arial"/>
                <a:ea typeface="Arial"/>
                <a:cs typeface="Arial"/>
                <a:sym typeface="Arial"/>
              </a:defRPr>
            </a:pPr>
            <a:endParaRPr/>
          </a:p>
        </p:txBody>
      </p:sp>
      <p:pic>
        <p:nvPicPr>
          <p:cNvPr id="796" name="Picture 1" descr="Picture 1"/>
          <p:cNvPicPr>
            <a:picLocks noChangeAspect="1"/>
          </p:cNvPicPr>
          <p:nvPr/>
        </p:nvPicPr>
        <p:blipFill>
          <a:blip r:embed="rId2" cstate="print">
            <a:extLst/>
          </a:blip>
          <a:stretch>
            <a:fillRect/>
          </a:stretch>
        </p:blipFill>
        <p:spPr>
          <a:xfrm>
            <a:off x="-15816" y="620688"/>
            <a:ext cx="9159816" cy="5692731"/>
          </a:xfrm>
          <a:prstGeom prst="rect">
            <a:avLst/>
          </a:prstGeom>
          <a:ln w="12700">
            <a:miter lim="400000"/>
          </a:ln>
        </p:spPr>
      </p:pic>
      <p:sp>
        <p:nvSpPr>
          <p:cNvPr id="797" name="Content Placeholder 2"/>
          <p:cNvSpPr txBox="1"/>
          <p:nvPr/>
        </p:nvSpPr>
        <p:spPr>
          <a:xfrm>
            <a:off x="133300" y="4725144"/>
            <a:ext cx="8507288" cy="246067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nSpc>
                <a:spcPct val="85000"/>
              </a:lnSpc>
              <a:spcBef>
                <a:spcPts val="1300"/>
              </a:spcBef>
              <a:defRPr sz="1400" b="1">
                <a:solidFill>
                  <a:srgbClr val="FFFFFF"/>
                </a:solidFill>
                <a:latin typeface="Arial"/>
                <a:ea typeface="Arial"/>
                <a:cs typeface="Arial"/>
                <a:sym typeface="Arial"/>
              </a:defRPr>
            </a:pPr>
            <a:endParaRPr dirty="0"/>
          </a:p>
          <a:p>
            <a:pPr>
              <a:lnSpc>
                <a:spcPct val="85000"/>
              </a:lnSpc>
              <a:spcBef>
                <a:spcPts val="1300"/>
              </a:spcBef>
              <a:defRPr sz="1200" b="1">
                <a:solidFill>
                  <a:srgbClr val="FFFFFF"/>
                </a:solidFill>
                <a:effectLst>
                  <a:outerShdw blurRad="38100" dist="38100" dir="2700000" rotWithShape="0">
                    <a:srgbClr val="000000">
                      <a:alpha val="43137"/>
                    </a:srgbClr>
                  </a:outerShdw>
                </a:effectLst>
                <a:latin typeface="Arial"/>
                <a:ea typeface="Arial"/>
                <a:cs typeface="Arial"/>
                <a:sym typeface="Arial"/>
              </a:defRPr>
            </a:pPr>
            <a:r>
              <a:rPr sz="1100" dirty="0"/>
              <a:t>Prof. Maria Magdalena </a:t>
            </a:r>
            <a:r>
              <a:rPr sz="1100" dirty="0" err="1"/>
              <a:t>Kenig-Witkowska</a:t>
            </a:r>
            <a:r>
              <a:rPr sz="1100" dirty="0"/>
              <a:t/>
            </a:r>
            <a:br>
              <a:rPr sz="1100" dirty="0"/>
            </a:br>
            <a:endParaRPr sz="1100" dirty="0"/>
          </a:p>
          <a:p>
            <a:pPr>
              <a:lnSpc>
                <a:spcPct val="85000"/>
              </a:lnSpc>
              <a:spcBef>
                <a:spcPts val="1300"/>
              </a:spcBef>
              <a:defRPr sz="1200" b="1">
                <a:solidFill>
                  <a:srgbClr val="FFFFFF"/>
                </a:solidFill>
                <a:effectLst>
                  <a:outerShdw blurRad="38100" dist="38100" dir="2700000" rotWithShape="0">
                    <a:srgbClr val="000000">
                      <a:alpha val="43137"/>
                    </a:srgbClr>
                  </a:outerShdw>
                </a:effectLst>
                <a:latin typeface="Arial"/>
                <a:ea typeface="Arial"/>
                <a:cs typeface="Arial"/>
                <a:sym typeface="Arial"/>
              </a:defRPr>
            </a:pPr>
            <a:r>
              <a:rPr sz="1100" dirty="0"/>
              <a:t>University of Warsaw</a:t>
            </a:r>
          </a:p>
          <a:p>
            <a:pPr>
              <a:lnSpc>
                <a:spcPct val="85000"/>
              </a:lnSpc>
              <a:spcBef>
                <a:spcPts val="1300"/>
              </a:spcBef>
              <a:defRPr sz="1200" b="1">
                <a:solidFill>
                  <a:srgbClr val="FFFFFF"/>
                </a:solidFill>
                <a:effectLst>
                  <a:outerShdw blurRad="38100" dist="38100" dir="2700000" rotWithShape="0">
                    <a:srgbClr val="000000">
                      <a:alpha val="43137"/>
                    </a:srgbClr>
                  </a:outerShdw>
                </a:effectLst>
                <a:latin typeface="Arial"/>
                <a:ea typeface="Arial"/>
                <a:cs typeface="Arial"/>
                <a:sym typeface="Arial"/>
              </a:defRPr>
            </a:pPr>
            <a:r>
              <a:rPr sz="1100" dirty="0"/>
              <a:t>m.kenig_witkowska@wpia.uw.edu.pl</a:t>
            </a:r>
            <a:r>
              <a:rPr dirty="0"/>
              <a:t/>
            </a:r>
            <a:br>
              <a:rPr dirty="0"/>
            </a:br>
            <a:r>
              <a:rPr dirty="0"/>
              <a:t/>
            </a:r>
            <a:br>
              <a:rPr dirty="0"/>
            </a:br>
            <a:endParaRPr sz="1400" dirty="0"/>
          </a:p>
          <a:p>
            <a:pPr marL="709199" lvl="2" indent="-358775">
              <a:lnSpc>
                <a:spcPts val="2400"/>
              </a:lnSpc>
              <a:spcBef>
                <a:spcPts val="600"/>
              </a:spcBef>
              <a:buClr>
                <a:srgbClr val="FFFFFF"/>
              </a:buClr>
              <a:buSzPct val="100000"/>
              <a:buFont typeface="Arial"/>
              <a:buChar char="•"/>
              <a:defRPr sz="2200" i="1">
                <a:solidFill>
                  <a:srgbClr val="FFFFFF"/>
                </a:solidFill>
                <a:latin typeface="Arial"/>
                <a:ea typeface="Arial"/>
                <a:cs typeface="Arial"/>
                <a:sym typeface="Arial"/>
              </a:defRPr>
            </a:pPr>
            <a:endParaRPr dirty="0"/>
          </a:p>
          <a:p>
            <a:pPr marL="358775" lvl="2" indent="-8350">
              <a:lnSpc>
                <a:spcPts val="2400"/>
              </a:lnSpc>
              <a:spcBef>
                <a:spcPts val="600"/>
              </a:spcBef>
              <a:defRPr sz="2200" i="1">
                <a:solidFill>
                  <a:srgbClr val="FFFFFF"/>
                </a:solidFill>
                <a:latin typeface="Arial"/>
                <a:ea typeface="Arial"/>
                <a:cs typeface="Arial"/>
                <a:sym typeface="Arial"/>
              </a:defRPr>
            </a:pPr>
            <a:endParaRPr dirty="0"/>
          </a:p>
        </p:txBody>
      </p:sp>
      <p:sp>
        <p:nvSpPr>
          <p:cNvPr id="798" name="Content Placeholder 2"/>
          <p:cNvSpPr txBox="1"/>
          <p:nvPr/>
        </p:nvSpPr>
        <p:spPr>
          <a:xfrm>
            <a:off x="0" y="1484784"/>
            <a:ext cx="9144000" cy="301621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indent="349200" algn="ctr">
              <a:lnSpc>
                <a:spcPts val="3800"/>
              </a:lnSpc>
              <a:defRPr sz="4000" b="1" cap="all">
                <a:solidFill>
                  <a:srgbClr val="FFFFFF"/>
                </a:solidFill>
                <a:latin typeface="Merge"/>
                <a:ea typeface="Merge"/>
                <a:cs typeface="Merge"/>
                <a:sym typeface="Merge"/>
              </a:defRPr>
            </a:pPr>
            <a:r>
              <a:rPr dirty="0"/>
              <a:t>THE DRAFT GLOBAL PACT FOR THE ENVIRONMENT </a:t>
            </a:r>
          </a:p>
          <a:p>
            <a:pPr indent="349200" algn="ctr">
              <a:lnSpc>
                <a:spcPts val="3800"/>
              </a:lnSpc>
              <a:defRPr sz="4000" b="1" cap="all">
                <a:solidFill>
                  <a:srgbClr val="FFFFFF"/>
                </a:solidFill>
                <a:latin typeface="Merge"/>
                <a:ea typeface="Merge"/>
                <a:cs typeface="Merge"/>
                <a:sym typeface="Merge"/>
              </a:defRPr>
            </a:pPr>
            <a:r>
              <a:rPr dirty="0"/>
              <a:t>and </a:t>
            </a:r>
            <a:br>
              <a:rPr dirty="0"/>
            </a:br>
            <a:r>
              <a:rPr dirty="0"/>
              <a:t>PARIS AGREEMENT</a:t>
            </a:r>
            <a:br>
              <a:rPr dirty="0"/>
            </a:br>
            <a:r>
              <a:rPr dirty="0"/>
              <a:t/>
            </a:r>
            <a:br>
              <a:rPr dirty="0"/>
            </a:br>
            <a:r>
              <a:rPr sz="1400" dirty="0"/>
              <a:t>SOME REMARKS ON SYSTEMIC RELATIONSHIP</a:t>
            </a:r>
          </a:p>
        </p:txBody>
      </p:sp>
      <p:sp>
        <p:nvSpPr>
          <p:cNvPr id="6" name="TextBox 5"/>
          <p:cNvSpPr txBox="1"/>
          <p:nvPr/>
        </p:nvSpPr>
        <p:spPr>
          <a:xfrm>
            <a:off x="107504" y="6525344"/>
            <a:ext cx="2808312" cy="2308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kumimoji="0" lang="pl-PL" sz="900" b="0" i="0" u="none" strike="noStrike" cap="none" spc="0" normalizeH="0" baseline="0" dirty="0" smtClean="0">
                <a:ln>
                  <a:noFill/>
                </a:ln>
                <a:solidFill>
                  <a:schemeClr val="bg1"/>
                </a:solidFill>
                <a:effectLst/>
                <a:uFillTx/>
                <a:latin typeface="+mj-lt"/>
                <a:ea typeface="+mj-ea"/>
                <a:cs typeface="+mj-cs"/>
                <a:sym typeface="Calibri"/>
              </a:rPr>
              <a:t>Photo credits: </a:t>
            </a:r>
            <a:r>
              <a:rPr lang="pl-PL" sz="900" dirty="0" smtClean="0">
                <a:solidFill>
                  <a:schemeClr val="bg1"/>
                </a:solidFill>
              </a:rPr>
              <a:t>Mitch Meyers, Unsplash</a:t>
            </a:r>
            <a:endParaRPr kumimoji="0" lang="pl-PL" sz="900" b="0" i="0" u="none" strike="noStrike" cap="none" spc="0" normalizeH="0" baseline="0" dirty="0">
              <a:ln>
                <a:noFill/>
              </a:ln>
              <a:solidFill>
                <a:schemeClr val="bg1"/>
              </a:solidFill>
              <a:effectLst/>
              <a:uFillTx/>
              <a:latin typeface="+mj-lt"/>
              <a:ea typeface="+mj-ea"/>
              <a:cs typeface="+mj-cs"/>
              <a:sym typeface="Calibri"/>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36434D"/>
        </a:solidFill>
        <a:effectLst/>
      </p:bgPr>
    </p:bg>
    <p:spTree>
      <p:nvGrpSpPr>
        <p:cNvPr id="1" name=""/>
        <p:cNvGrpSpPr/>
        <p:nvPr/>
      </p:nvGrpSpPr>
      <p:grpSpPr>
        <a:xfrm>
          <a:off x="0" y="0"/>
          <a:ext cx="0" cy="0"/>
          <a:chOff x="0" y="0"/>
          <a:chExt cx="0" cy="0"/>
        </a:xfrm>
      </p:grpSpPr>
      <p:sp>
        <p:nvSpPr>
          <p:cNvPr id="818" name="Title 1"/>
          <p:cNvSpPr txBox="1">
            <a:spLocks noGrp="1"/>
          </p:cNvSpPr>
          <p:nvPr>
            <p:ph type="title"/>
          </p:nvPr>
        </p:nvSpPr>
        <p:spPr>
          <a:xfrm>
            <a:off x="467543" y="269775"/>
            <a:ext cx="8229601" cy="1431034"/>
          </a:xfrm>
          <a:prstGeom prst="rect">
            <a:avLst/>
          </a:prstGeom>
        </p:spPr>
        <p:txBody>
          <a:bodyPr/>
          <a:lstStyle/>
          <a:p>
            <a:pPr algn="ctr">
              <a:defRPr sz="3200" b="1" spc="-200">
                <a:latin typeface="Arial"/>
                <a:ea typeface="Arial"/>
                <a:cs typeface="Arial"/>
                <a:sym typeface="Arial"/>
              </a:defRPr>
            </a:pPr>
            <a:r>
              <a:t>21 codified principles </a:t>
            </a:r>
            <a:br/>
            <a:r>
              <a:t>laid down in the provisions under the following titles:</a:t>
            </a:r>
          </a:p>
        </p:txBody>
      </p:sp>
      <p:sp>
        <p:nvSpPr>
          <p:cNvPr id="819" name="Content Placeholder 2"/>
          <p:cNvSpPr txBox="1">
            <a:spLocks noGrp="1"/>
          </p:cNvSpPr>
          <p:nvPr>
            <p:ph type="body" idx="1"/>
          </p:nvPr>
        </p:nvSpPr>
        <p:spPr>
          <a:xfrm>
            <a:off x="467543" y="1700807"/>
            <a:ext cx="8280922" cy="4857405"/>
          </a:xfrm>
          <a:prstGeom prst="rect">
            <a:avLst/>
          </a:prstGeom>
        </p:spPr>
        <p:txBody>
          <a:bodyPr numCol="2">
            <a:normAutofit/>
          </a:bodyPr>
          <a:lstStyle/>
          <a:p>
            <a:pPr algn="just">
              <a:defRPr>
                <a:solidFill>
                  <a:srgbClr val="FFFFFF"/>
                </a:solidFill>
              </a:defRPr>
            </a:pPr>
            <a:endParaRPr dirty="0"/>
          </a:p>
          <a:p>
            <a:pPr algn="just">
              <a:defRPr sz="1200">
                <a:solidFill>
                  <a:srgbClr val="FFFFFF"/>
                </a:solidFill>
                <a:latin typeface="Arial"/>
                <a:ea typeface="Arial"/>
                <a:cs typeface="Arial"/>
                <a:sym typeface="Arial"/>
              </a:defRPr>
            </a:pPr>
            <a:r>
              <a:rPr sz="1400" dirty="0"/>
              <a:t>Article 1 </a:t>
            </a:r>
            <a:r>
              <a:rPr lang="en-GB" sz="1400" dirty="0" smtClean="0"/>
              <a:t>–</a:t>
            </a:r>
            <a:r>
              <a:rPr sz="1400" dirty="0" smtClean="0"/>
              <a:t> Right </a:t>
            </a:r>
            <a:r>
              <a:rPr sz="1400" dirty="0"/>
              <a:t>to an ecologically sound environment;</a:t>
            </a:r>
          </a:p>
          <a:p>
            <a:pPr algn="just">
              <a:defRPr sz="1200">
                <a:solidFill>
                  <a:srgbClr val="FFFFFF"/>
                </a:solidFill>
                <a:latin typeface="Arial"/>
                <a:ea typeface="Arial"/>
                <a:cs typeface="Arial"/>
                <a:sym typeface="Arial"/>
              </a:defRPr>
            </a:pPr>
            <a:r>
              <a:rPr sz="1400" dirty="0"/>
              <a:t>Article 2 - Duty to take care of the environment</a:t>
            </a:r>
            <a:r>
              <a:rPr sz="1400" dirty="0" smtClean="0"/>
              <a:t>;</a:t>
            </a:r>
            <a:endParaRPr sz="1400" dirty="0"/>
          </a:p>
          <a:p>
            <a:pPr algn="just">
              <a:defRPr sz="1200">
                <a:solidFill>
                  <a:srgbClr val="FFFFFF"/>
                </a:solidFill>
                <a:latin typeface="Arial"/>
                <a:ea typeface="Arial"/>
                <a:cs typeface="Arial"/>
                <a:sym typeface="Arial"/>
              </a:defRPr>
            </a:pPr>
            <a:r>
              <a:rPr sz="1400" dirty="0"/>
              <a:t>Article 3 </a:t>
            </a:r>
            <a:r>
              <a:rPr lang="en-GB" sz="1400" dirty="0" smtClean="0"/>
              <a:t>–</a:t>
            </a:r>
            <a:r>
              <a:rPr sz="1400" dirty="0" smtClean="0"/>
              <a:t> Integration </a:t>
            </a:r>
            <a:r>
              <a:rPr sz="1400" dirty="0"/>
              <a:t>and sustainable development; </a:t>
            </a:r>
          </a:p>
          <a:p>
            <a:pPr algn="just">
              <a:defRPr sz="1200">
                <a:solidFill>
                  <a:srgbClr val="FFFFFF"/>
                </a:solidFill>
                <a:latin typeface="Arial"/>
                <a:ea typeface="Arial"/>
                <a:cs typeface="Arial"/>
                <a:sym typeface="Arial"/>
              </a:defRPr>
            </a:pPr>
            <a:r>
              <a:rPr sz="1400" dirty="0"/>
              <a:t>Article 4 </a:t>
            </a:r>
            <a:r>
              <a:rPr lang="en-GB" sz="1400" dirty="0" smtClean="0"/>
              <a:t>–</a:t>
            </a:r>
            <a:r>
              <a:rPr sz="1400" dirty="0" smtClean="0"/>
              <a:t> Intergenerational </a:t>
            </a:r>
            <a:r>
              <a:rPr sz="1400" dirty="0"/>
              <a:t>equity; </a:t>
            </a:r>
          </a:p>
          <a:p>
            <a:pPr algn="just">
              <a:defRPr sz="1200">
                <a:solidFill>
                  <a:srgbClr val="FFFFFF"/>
                </a:solidFill>
                <a:latin typeface="Arial"/>
                <a:ea typeface="Arial"/>
                <a:cs typeface="Arial"/>
                <a:sym typeface="Arial"/>
              </a:defRPr>
            </a:pPr>
            <a:r>
              <a:rPr sz="1400" dirty="0"/>
              <a:t>Article 5 </a:t>
            </a:r>
            <a:r>
              <a:rPr lang="en-GB" sz="1400" dirty="0" smtClean="0"/>
              <a:t>–</a:t>
            </a:r>
            <a:r>
              <a:rPr sz="1400" dirty="0" smtClean="0"/>
              <a:t> Prevention; </a:t>
            </a:r>
            <a:endParaRPr sz="1400" dirty="0"/>
          </a:p>
          <a:p>
            <a:pPr algn="just">
              <a:defRPr sz="1200">
                <a:solidFill>
                  <a:srgbClr val="FFFFFF"/>
                </a:solidFill>
                <a:latin typeface="Arial"/>
                <a:ea typeface="Arial"/>
                <a:cs typeface="Arial"/>
                <a:sym typeface="Arial"/>
              </a:defRPr>
            </a:pPr>
            <a:r>
              <a:rPr sz="1400" dirty="0"/>
              <a:t>Article 6 </a:t>
            </a:r>
            <a:r>
              <a:rPr lang="en-GB" sz="1400" dirty="0" smtClean="0"/>
              <a:t>–</a:t>
            </a:r>
            <a:r>
              <a:rPr sz="1400" dirty="0" smtClean="0"/>
              <a:t> Precaution;</a:t>
            </a:r>
            <a:endParaRPr sz="1400" dirty="0"/>
          </a:p>
          <a:p>
            <a:pPr algn="just">
              <a:defRPr sz="1200">
                <a:solidFill>
                  <a:srgbClr val="FFFFFF"/>
                </a:solidFill>
                <a:latin typeface="Arial"/>
                <a:ea typeface="Arial"/>
                <a:cs typeface="Arial"/>
                <a:sym typeface="Arial"/>
              </a:defRPr>
            </a:pPr>
            <a:r>
              <a:rPr sz="1400" dirty="0"/>
              <a:t>Article 7 </a:t>
            </a:r>
            <a:r>
              <a:rPr lang="en-GB" sz="1400" dirty="0" smtClean="0"/>
              <a:t>–</a:t>
            </a:r>
            <a:r>
              <a:rPr sz="1400" dirty="0" smtClean="0"/>
              <a:t> Environmental </a:t>
            </a:r>
            <a:r>
              <a:rPr sz="1400" dirty="0"/>
              <a:t>damages;</a:t>
            </a:r>
          </a:p>
          <a:p>
            <a:pPr algn="just">
              <a:defRPr sz="1200">
                <a:solidFill>
                  <a:srgbClr val="FFFFFF"/>
                </a:solidFill>
                <a:latin typeface="Arial"/>
                <a:ea typeface="Arial"/>
                <a:cs typeface="Arial"/>
                <a:sym typeface="Arial"/>
              </a:defRPr>
            </a:pPr>
            <a:r>
              <a:rPr sz="1400" dirty="0"/>
              <a:t>Article 8 </a:t>
            </a:r>
            <a:r>
              <a:rPr lang="en-GB" sz="1400" dirty="0" smtClean="0"/>
              <a:t>–</a:t>
            </a:r>
            <a:r>
              <a:rPr sz="1400" dirty="0" smtClean="0"/>
              <a:t> Polluter-Pays</a:t>
            </a:r>
            <a:r>
              <a:rPr sz="1400" dirty="0"/>
              <a:t>;</a:t>
            </a:r>
          </a:p>
          <a:p>
            <a:pPr algn="just">
              <a:defRPr sz="1200">
                <a:solidFill>
                  <a:srgbClr val="FFFFFF"/>
                </a:solidFill>
                <a:latin typeface="Arial"/>
                <a:ea typeface="Arial"/>
                <a:cs typeface="Arial"/>
                <a:sym typeface="Arial"/>
              </a:defRPr>
            </a:pPr>
            <a:r>
              <a:rPr sz="1400" dirty="0"/>
              <a:t>Article 9 </a:t>
            </a:r>
            <a:r>
              <a:rPr lang="en-GB" sz="1400" dirty="0" smtClean="0"/>
              <a:t>–</a:t>
            </a:r>
            <a:r>
              <a:rPr sz="1400" dirty="0" smtClean="0"/>
              <a:t> Access </a:t>
            </a:r>
            <a:r>
              <a:rPr sz="1400" dirty="0"/>
              <a:t>to information; </a:t>
            </a:r>
          </a:p>
          <a:p>
            <a:pPr algn="just">
              <a:defRPr sz="1200">
                <a:solidFill>
                  <a:srgbClr val="FFFFFF"/>
                </a:solidFill>
                <a:latin typeface="Arial"/>
                <a:ea typeface="Arial"/>
                <a:cs typeface="Arial"/>
                <a:sym typeface="Arial"/>
              </a:defRPr>
            </a:pPr>
            <a:r>
              <a:rPr sz="1400" dirty="0"/>
              <a:t>Article 10 </a:t>
            </a:r>
            <a:r>
              <a:rPr lang="en-GB" sz="1400" dirty="0" smtClean="0"/>
              <a:t>–</a:t>
            </a:r>
            <a:r>
              <a:rPr sz="1400" dirty="0" smtClean="0"/>
              <a:t> Public </a:t>
            </a:r>
            <a:r>
              <a:rPr sz="1400" dirty="0"/>
              <a:t>participation;</a:t>
            </a:r>
          </a:p>
          <a:p>
            <a:pPr algn="just">
              <a:defRPr sz="1200">
                <a:solidFill>
                  <a:srgbClr val="FFFFFF"/>
                </a:solidFill>
                <a:latin typeface="Arial"/>
                <a:ea typeface="Arial"/>
                <a:cs typeface="Arial"/>
                <a:sym typeface="Arial"/>
              </a:defRPr>
            </a:pPr>
            <a:r>
              <a:rPr sz="1400" dirty="0"/>
              <a:t>Article 11 </a:t>
            </a:r>
            <a:r>
              <a:rPr lang="en-GB" sz="1400" dirty="0" smtClean="0"/>
              <a:t>–</a:t>
            </a:r>
            <a:r>
              <a:rPr sz="1400" dirty="0" smtClean="0"/>
              <a:t> Access </a:t>
            </a:r>
            <a:r>
              <a:rPr sz="1400" dirty="0"/>
              <a:t>to environmental justice;</a:t>
            </a:r>
          </a:p>
          <a:p>
            <a:pPr algn="just">
              <a:defRPr sz="1200">
                <a:solidFill>
                  <a:srgbClr val="FFFFFF"/>
                </a:solidFill>
                <a:latin typeface="Arial"/>
                <a:ea typeface="Arial"/>
                <a:cs typeface="Arial"/>
                <a:sym typeface="Arial"/>
              </a:defRPr>
            </a:pPr>
            <a:endParaRPr lang="pl-PL" sz="1400" dirty="0" smtClean="0"/>
          </a:p>
          <a:p>
            <a:pPr algn="just">
              <a:defRPr sz="1200">
                <a:solidFill>
                  <a:srgbClr val="FFFFFF"/>
                </a:solidFill>
                <a:latin typeface="Arial"/>
                <a:ea typeface="Arial"/>
                <a:cs typeface="Arial"/>
                <a:sym typeface="Arial"/>
              </a:defRPr>
            </a:pPr>
            <a:endParaRPr lang="pl-PL" sz="1400" dirty="0"/>
          </a:p>
          <a:p>
            <a:pPr algn="just">
              <a:defRPr sz="1200">
                <a:solidFill>
                  <a:srgbClr val="FFFFFF"/>
                </a:solidFill>
                <a:latin typeface="Arial"/>
                <a:ea typeface="Arial"/>
                <a:cs typeface="Arial"/>
                <a:sym typeface="Arial"/>
              </a:defRPr>
            </a:pPr>
            <a:r>
              <a:rPr sz="1400" dirty="0" smtClean="0"/>
              <a:t>Article </a:t>
            </a:r>
            <a:r>
              <a:rPr sz="1400" dirty="0"/>
              <a:t>12 </a:t>
            </a:r>
            <a:r>
              <a:rPr lang="en-GB" sz="1400" dirty="0" smtClean="0"/>
              <a:t>–</a:t>
            </a:r>
            <a:r>
              <a:rPr sz="1400" dirty="0" smtClean="0"/>
              <a:t> Education </a:t>
            </a:r>
            <a:r>
              <a:rPr sz="1400" dirty="0"/>
              <a:t>and training;</a:t>
            </a:r>
          </a:p>
          <a:p>
            <a:pPr algn="just">
              <a:defRPr sz="1200">
                <a:solidFill>
                  <a:srgbClr val="FFFFFF"/>
                </a:solidFill>
                <a:latin typeface="Arial"/>
                <a:ea typeface="Arial"/>
                <a:cs typeface="Arial"/>
                <a:sym typeface="Arial"/>
              </a:defRPr>
            </a:pPr>
            <a:r>
              <a:rPr sz="1400" dirty="0"/>
              <a:t>Article 13 </a:t>
            </a:r>
            <a:r>
              <a:rPr lang="en-GB" sz="1400" dirty="0" smtClean="0"/>
              <a:t>–</a:t>
            </a:r>
            <a:r>
              <a:rPr sz="1400" dirty="0" smtClean="0"/>
              <a:t> Research </a:t>
            </a:r>
            <a:r>
              <a:rPr sz="1400" dirty="0"/>
              <a:t>and innovation; </a:t>
            </a:r>
            <a:endParaRPr sz="1400" dirty="0" smtClean="0"/>
          </a:p>
          <a:p>
            <a:pPr algn="just">
              <a:defRPr sz="1200">
                <a:solidFill>
                  <a:srgbClr val="FFFFFF"/>
                </a:solidFill>
                <a:latin typeface="Arial"/>
                <a:ea typeface="Arial"/>
                <a:cs typeface="Arial"/>
                <a:sym typeface="Arial"/>
              </a:defRPr>
            </a:pPr>
            <a:r>
              <a:rPr sz="1400" dirty="0" smtClean="0"/>
              <a:t>Article </a:t>
            </a:r>
            <a:r>
              <a:rPr sz="1400" dirty="0"/>
              <a:t>14 </a:t>
            </a:r>
            <a:r>
              <a:rPr lang="en-GB" sz="1400" dirty="0" smtClean="0"/>
              <a:t>–</a:t>
            </a:r>
            <a:r>
              <a:rPr sz="1400" dirty="0" smtClean="0"/>
              <a:t> Role </a:t>
            </a:r>
            <a:r>
              <a:rPr sz="1400" dirty="0"/>
              <a:t>of non-State actors and subnational entities;</a:t>
            </a:r>
          </a:p>
          <a:p>
            <a:pPr algn="just">
              <a:defRPr sz="1200">
                <a:solidFill>
                  <a:srgbClr val="FFFFFF"/>
                </a:solidFill>
                <a:latin typeface="Arial"/>
                <a:ea typeface="Arial"/>
                <a:cs typeface="Arial"/>
                <a:sym typeface="Arial"/>
              </a:defRPr>
            </a:pPr>
            <a:r>
              <a:rPr sz="1400" dirty="0"/>
              <a:t>Article 15 </a:t>
            </a:r>
            <a:r>
              <a:rPr lang="en-GB" sz="1400" dirty="0" smtClean="0"/>
              <a:t>–</a:t>
            </a:r>
            <a:r>
              <a:rPr sz="1400" dirty="0" smtClean="0"/>
              <a:t> Effectiveness </a:t>
            </a:r>
            <a:r>
              <a:rPr sz="1400" dirty="0"/>
              <a:t>of environmental norms; </a:t>
            </a:r>
          </a:p>
          <a:p>
            <a:pPr algn="just">
              <a:defRPr sz="1200">
                <a:solidFill>
                  <a:srgbClr val="FFFFFF"/>
                </a:solidFill>
                <a:latin typeface="Arial"/>
                <a:ea typeface="Arial"/>
                <a:cs typeface="Arial"/>
                <a:sym typeface="Arial"/>
              </a:defRPr>
            </a:pPr>
            <a:r>
              <a:rPr sz="1400" dirty="0"/>
              <a:t>Article 16 </a:t>
            </a:r>
            <a:r>
              <a:rPr lang="en-GB" sz="1400" dirty="0" smtClean="0"/>
              <a:t>–</a:t>
            </a:r>
            <a:r>
              <a:rPr sz="1400" dirty="0" smtClean="0"/>
              <a:t> Resilience; </a:t>
            </a:r>
            <a:endParaRPr sz="1400" dirty="0"/>
          </a:p>
          <a:p>
            <a:pPr algn="just">
              <a:defRPr sz="1200">
                <a:solidFill>
                  <a:srgbClr val="FFFFFF"/>
                </a:solidFill>
                <a:latin typeface="Arial"/>
                <a:ea typeface="Arial"/>
                <a:cs typeface="Arial"/>
                <a:sym typeface="Arial"/>
              </a:defRPr>
            </a:pPr>
            <a:r>
              <a:rPr sz="1400" dirty="0"/>
              <a:t>Article 17 </a:t>
            </a:r>
            <a:r>
              <a:rPr lang="en-GB" sz="1400" dirty="0" smtClean="0"/>
              <a:t>–</a:t>
            </a:r>
            <a:r>
              <a:rPr sz="1400" dirty="0" smtClean="0"/>
              <a:t> Non-regression</a:t>
            </a:r>
            <a:r>
              <a:rPr sz="1400" dirty="0"/>
              <a:t>; </a:t>
            </a:r>
          </a:p>
          <a:p>
            <a:pPr algn="just">
              <a:defRPr sz="1200">
                <a:solidFill>
                  <a:srgbClr val="FFFFFF"/>
                </a:solidFill>
                <a:latin typeface="Arial"/>
                <a:ea typeface="Arial"/>
                <a:cs typeface="Arial"/>
                <a:sym typeface="Arial"/>
              </a:defRPr>
            </a:pPr>
            <a:r>
              <a:rPr sz="1400" dirty="0"/>
              <a:t>Article 18 </a:t>
            </a:r>
            <a:r>
              <a:rPr lang="en-GB" sz="1400" dirty="0" smtClean="0"/>
              <a:t>–</a:t>
            </a:r>
            <a:r>
              <a:rPr sz="1400" dirty="0" smtClean="0"/>
              <a:t> Cooperation; </a:t>
            </a:r>
            <a:endParaRPr sz="1400" dirty="0"/>
          </a:p>
          <a:p>
            <a:pPr algn="just">
              <a:defRPr sz="1200">
                <a:solidFill>
                  <a:srgbClr val="FFFFFF"/>
                </a:solidFill>
                <a:latin typeface="Arial"/>
                <a:ea typeface="Arial"/>
                <a:cs typeface="Arial"/>
                <a:sym typeface="Arial"/>
              </a:defRPr>
            </a:pPr>
            <a:r>
              <a:rPr sz="1400" dirty="0"/>
              <a:t>Article 19 </a:t>
            </a:r>
            <a:r>
              <a:rPr lang="en-GB" sz="1400" dirty="0" smtClean="0"/>
              <a:t>–</a:t>
            </a:r>
            <a:r>
              <a:rPr sz="1400" dirty="0" smtClean="0"/>
              <a:t> Armed </a:t>
            </a:r>
            <a:r>
              <a:rPr sz="1400" dirty="0"/>
              <a:t>conflicts; </a:t>
            </a:r>
          </a:p>
          <a:p>
            <a:pPr algn="just">
              <a:defRPr sz="1200">
                <a:solidFill>
                  <a:srgbClr val="FFFFFF"/>
                </a:solidFill>
                <a:latin typeface="Arial"/>
                <a:ea typeface="Arial"/>
                <a:cs typeface="Arial"/>
                <a:sym typeface="Arial"/>
              </a:defRPr>
            </a:pPr>
            <a:r>
              <a:rPr sz="1400" dirty="0"/>
              <a:t>Article 20 </a:t>
            </a:r>
            <a:r>
              <a:rPr lang="en-GB" sz="1400" dirty="0" smtClean="0"/>
              <a:t>–</a:t>
            </a:r>
            <a:r>
              <a:rPr sz="1400" dirty="0" smtClean="0"/>
              <a:t> Diversity </a:t>
            </a:r>
            <a:r>
              <a:rPr sz="1400" dirty="0"/>
              <a:t>of national situations;</a:t>
            </a:r>
          </a:p>
          <a:p>
            <a:pPr algn="just">
              <a:defRPr sz="1200">
                <a:solidFill>
                  <a:srgbClr val="FFFFFF"/>
                </a:solidFill>
                <a:latin typeface="Arial"/>
                <a:ea typeface="Arial"/>
                <a:cs typeface="Arial"/>
                <a:sym typeface="Arial"/>
              </a:defRPr>
            </a:pPr>
            <a:r>
              <a:rPr sz="1400" dirty="0"/>
              <a:t>Article 21 </a:t>
            </a:r>
            <a:r>
              <a:rPr lang="en-GB" sz="1400" dirty="0" smtClean="0"/>
              <a:t>–</a:t>
            </a:r>
            <a:r>
              <a:rPr sz="1400" dirty="0" smtClean="0"/>
              <a:t> Monitoring </a:t>
            </a:r>
            <a:r>
              <a:rPr sz="1400" dirty="0"/>
              <a:t>of the implementation of the Pact. </a:t>
            </a:r>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36434D"/>
        </a:solidFill>
        <a:effectLst/>
      </p:bgPr>
    </p:bg>
    <p:spTree>
      <p:nvGrpSpPr>
        <p:cNvPr id="1" name=""/>
        <p:cNvGrpSpPr/>
        <p:nvPr/>
      </p:nvGrpSpPr>
      <p:grpSpPr>
        <a:xfrm>
          <a:off x="0" y="0"/>
          <a:ext cx="0" cy="0"/>
          <a:chOff x="0" y="0"/>
          <a:chExt cx="0" cy="0"/>
        </a:xfrm>
      </p:grpSpPr>
      <p:sp>
        <p:nvSpPr>
          <p:cNvPr id="825" name="Title 1"/>
          <p:cNvSpPr txBox="1">
            <a:spLocks noGrp="1"/>
          </p:cNvSpPr>
          <p:nvPr>
            <p:ph type="title"/>
          </p:nvPr>
        </p:nvSpPr>
        <p:spPr>
          <a:xfrm>
            <a:off x="457200" y="596948"/>
            <a:ext cx="8229600" cy="1143001"/>
          </a:xfrm>
          <a:prstGeom prst="rect">
            <a:avLst/>
          </a:prstGeom>
        </p:spPr>
        <p:txBody>
          <a:bodyPr/>
          <a:lstStyle/>
          <a:p>
            <a:pPr algn="ctr">
              <a:defRPr sz="4300" b="1" spc="-200">
                <a:latin typeface="Arial"/>
                <a:ea typeface="Arial"/>
                <a:cs typeface="Arial"/>
                <a:sym typeface="Arial"/>
              </a:defRPr>
            </a:pPr>
            <a:r>
              <a:t>An overview of the draft principles</a:t>
            </a:r>
            <a:r>
              <a:rPr sz="3900"/>
              <a:t> </a:t>
            </a:r>
          </a:p>
        </p:txBody>
      </p:sp>
      <p:sp>
        <p:nvSpPr>
          <p:cNvPr id="826" name="Content Placeholder 2"/>
          <p:cNvSpPr txBox="1">
            <a:spLocks noGrp="1"/>
          </p:cNvSpPr>
          <p:nvPr>
            <p:ph type="body" idx="1"/>
          </p:nvPr>
        </p:nvSpPr>
        <p:spPr>
          <a:xfrm>
            <a:off x="791579" y="1628800"/>
            <a:ext cx="7560841" cy="4857405"/>
          </a:xfrm>
          <a:prstGeom prst="rect">
            <a:avLst/>
          </a:prstGeom>
        </p:spPr>
        <p:txBody>
          <a:bodyPr>
            <a:normAutofit lnSpcReduction="10000"/>
          </a:bodyPr>
          <a:lstStyle/>
          <a:p>
            <a:pPr algn="just">
              <a:lnSpc>
                <a:spcPct val="100000"/>
              </a:lnSpc>
              <a:defRPr sz="1300" b="1">
                <a:latin typeface="Arial"/>
                <a:ea typeface="Arial"/>
                <a:cs typeface="Arial"/>
                <a:sym typeface="Arial"/>
              </a:defRPr>
            </a:pPr>
            <a:endParaRPr dirty="0"/>
          </a:p>
          <a:p>
            <a:pPr algn="just">
              <a:lnSpc>
                <a:spcPct val="100000"/>
              </a:lnSpc>
              <a:spcBef>
                <a:spcPts val="1200"/>
              </a:spcBef>
              <a:defRPr sz="1300" b="1">
                <a:solidFill>
                  <a:srgbClr val="FFFFFF"/>
                </a:solidFill>
                <a:latin typeface="Arial"/>
                <a:ea typeface="Arial"/>
                <a:cs typeface="Arial"/>
                <a:sym typeface="Arial"/>
              </a:defRPr>
            </a:pPr>
            <a:r>
              <a:rPr sz="1600" dirty="0">
                <a:solidFill>
                  <a:schemeClr val="accent6"/>
                </a:solidFill>
              </a:rPr>
              <a:t>Article 1</a:t>
            </a:r>
            <a:r>
              <a:rPr sz="1600" b="0" dirty="0">
                <a:solidFill>
                  <a:schemeClr val="accent6"/>
                </a:solidFill>
              </a:rPr>
              <a:t> </a:t>
            </a:r>
            <a:r>
              <a:rPr sz="1600" b="0" dirty="0"/>
              <a:t>and, at the same time, the first pillar of the draft Global Pact for the Environment codifies the </a:t>
            </a:r>
            <a:r>
              <a:rPr sz="1600" u="sng" dirty="0"/>
              <a:t>right to live in an ecologically sound environment.</a:t>
            </a:r>
            <a:r>
              <a:rPr sz="1600" b="0" dirty="0"/>
              <a:t> In addition to the duty to take care of the environment, this right is one of the two pillars of the Pact. </a:t>
            </a:r>
          </a:p>
          <a:p>
            <a:pPr algn="just">
              <a:lnSpc>
                <a:spcPct val="100000"/>
              </a:lnSpc>
              <a:spcBef>
                <a:spcPts val="1200"/>
              </a:spcBef>
              <a:defRPr sz="1300" b="1">
                <a:solidFill>
                  <a:srgbClr val="FFFFFF"/>
                </a:solidFill>
                <a:latin typeface="Arial"/>
                <a:ea typeface="Arial"/>
                <a:cs typeface="Arial"/>
                <a:sym typeface="Arial"/>
              </a:defRPr>
            </a:pPr>
            <a:r>
              <a:rPr sz="1600" dirty="0">
                <a:solidFill>
                  <a:schemeClr val="accent6"/>
                </a:solidFill>
              </a:rPr>
              <a:t>Article 2</a:t>
            </a:r>
            <a:r>
              <a:rPr sz="1600" b="0" dirty="0"/>
              <a:t> provides for the </a:t>
            </a:r>
            <a:r>
              <a:rPr sz="1600" u="sng" dirty="0"/>
              <a:t>duty to take care of the environment</a:t>
            </a:r>
            <a:r>
              <a:rPr sz="1600" b="0" u="sng" dirty="0"/>
              <a:t>.</a:t>
            </a:r>
            <a:r>
              <a:rPr sz="1600" b="0" dirty="0"/>
              <a:t> In light of its provisions, every State or international institution, every person, natural or legal, public or private, has the duty to take care of the environment. </a:t>
            </a:r>
          </a:p>
          <a:p>
            <a:pPr algn="just">
              <a:lnSpc>
                <a:spcPct val="100000"/>
              </a:lnSpc>
              <a:spcBef>
                <a:spcPts val="1200"/>
              </a:spcBef>
              <a:defRPr sz="1300" b="1">
                <a:solidFill>
                  <a:srgbClr val="FFFFFF"/>
                </a:solidFill>
                <a:latin typeface="Arial"/>
                <a:ea typeface="Arial"/>
                <a:cs typeface="Arial"/>
                <a:sym typeface="Arial"/>
              </a:defRPr>
            </a:pPr>
            <a:r>
              <a:rPr sz="1600" dirty="0">
                <a:solidFill>
                  <a:schemeClr val="accent6"/>
                </a:solidFill>
              </a:rPr>
              <a:t>Article 3</a:t>
            </a:r>
            <a:r>
              <a:rPr sz="1600" b="0" dirty="0"/>
              <a:t> is devoted to the principles of </a:t>
            </a:r>
            <a:r>
              <a:rPr sz="1600" u="sng" dirty="0"/>
              <a:t>integration and sustainable development</a:t>
            </a:r>
            <a:r>
              <a:rPr sz="1600" b="0" dirty="0"/>
              <a:t>. It provides that the Parties to the Pact are obliged to integrate the requirements of environmental protection into all their policies at their planning and implementation stages, at national and international levels. </a:t>
            </a:r>
          </a:p>
          <a:p>
            <a:pPr algn="just">
              <a:lnSpc>
                <a:spcPct val="100000"/>
              </a:lnSpc>
              <a:spcBef>
                <a:spcPts val="1200"/>
              </a:spcBef>
              <a:defRPr sz="1300" b="1">
                <a:solidFill>
                  <a:srgbClr val="FFFFFF"/>
                </a:solidFill>
                <a:latin typeface="Arial"/>
                <a:ea typeface="Arial"/>
                <a:cs typeface="Arial"/>
                <a:sym typeface="Arial"/>
              </a:defRPr>
            </a:pPr>
            <a:r>
              <a:rPr sz="1600" dirty="0">
                <a:solidFill>
                  <a:schemeClr val="accent6"/>
                </a:solidFill>
              </a:rPr>
              <a:t>Article 4</a:t>
            </a:r>
            <a:r>
              <a:rPr sz="1600" b="0" dirty="0"/>
              <a:t> represents an ambition to gain a </a:t>
            </a:r>
            <a:r>
              <a:rPr sz="1600" u="sng" dirty="0"/>
              <a:t>horizontal influence on environmental law</a:t>
            </a:r>
            <a:r>
              <a:rPr sz="1600" b="0" dirty="0"/>
              <a:t>, since it provides that the principle of inter-generational equity affects decisions concerning the environment. </a:t>
            </a:r>
          </a:p>
          <a:p>
            <a:pPr algn="just">
              <a:lnSpc>
                <a:spcPct val="100000"/>
              </a:lnSpc>
              <a:spcBef>
                <a:spcPts val="1200"/>
              </a:spcBef>
              <a:defRPr sz="1300" b="1">
                <a:solidFill>
                  <a:srgbClr val="FFFFFF"/>
                </a:solidFill>
                <a:latin typeface="Arial"/>
                <a:ea typeface="Arial"/>
                <a:cs typeface="Arial"/>
                <a:sym typeface="Arial"/>
              </a:defRPr>
            </a:pPr>
            <a:r>
              <a:rPr sz="1600" dirty="0">
                <a:solidFill>
                  <a:schemeClr val="accent6"/>
                </a:solidFill>
              </a:rPr>
              <a:t>Article 5 </a:t>
            </a:r>
            <a:r>
              <a:rPr sz="1600" b="0" dirty="0"/>
              <a:t>provides that States have the duty to ensure that activities under their jurisdiction or control </a:t>
            </a:r>
            <a:r>
              <a:rPr sz="1600" u="sng" dirty="0"/>
              <a:t>do not cause damage to the environments</a:t>
            </a:r>
            <a:r>
              <a:rPr sz="1600" b="0" dirty="0"/>
              <a:t> of other States or in areas beyond the limits of their national jurisdiction. </a:t>
            </a:r>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36434D"/>
        </a:solidFill>
        <a:effectLst/>
      </p:bgPr>
    </p:bg>
    <p:spTree>
      <p:nvGrpSpPr>
        <p:cNvPr id="1" name=""/>
        <p:cNvGrpSpPr/>
        <p:nvPr/>
      </p:nvGrpSpPr>
      <p:grpSpPr>
        <a:xfrm>
          <a:off x="0" y="0"/>
          <a:ext cx="0" cy="0"/>
          <a:chOff x="0" y="0"/>
          <a:chExt cx="0" cy="0"/>
        </a:xfrm>
      </p:grpSpPr>
      <p:sp>
        <p:nvSpPr>
          <p:cNvPr id="828" name="Title 1"/>
          <p:cNvSpPr txBox="1">
            <a:spLocks noGrp="1"/>
          </p:cNvSpPr>
          <p:nvPr>
            <p:ph type="title"/>
          </p:nvPr>
        </p:nvSpPr>
        <p:spPr>
          <a:xfrm>
            <a:off x="457199" y="413791"/>
            <a:ext cx="8229600" cy="1143001"/>
          </a:xfrm>
          <a:prstGeom prst="rect">
            <a:avLst/>
          </a:prstGeom>
        </p:spPr>
        <p:txBody>
          <a:bodyPr/>
          <a:lstStyle/>
          <a:p>
            <a:pPr algn="ctr">
              <a:defRPr sz="4300" b="1" spc="-200">
                <a:latin typeface="Arial"/>
                <a:ea typeface="Arial"/>
                <a:cs typeface="Arial"/>
                <a:sym typeface="Arial"/>
              </a:defRPr>
            </a:pPr>
            <a:r>
              <a:rPr dirty="0" smtClean="0"/>
              <a:t>An overview of the draft principles</a:t>
            </a:r>
            <a:r>
              <a:rPr sz="3900" dirty="0" smtClean="0"/>
              <a:t> </a:t>
            </a:r>
            <a:endParaRPr sz="3900" dirty="0"/>
          </a:p>
        </p:txBody>
      </p:sp>
      <p:sp>
        <p:nvSpPr>
          <p:cNvPr id="829" name="Content Placeholder 2"/>
          <p:cNvSpPr txBox="1">
            <a:spLocks noGrp="1"/>
          </p:cNvSpPr>
          <p:nvPr>
            <p:ph type="body" idx="1"/>
          </p:nvPr>
        </p:nvSpPr>
        <p:spPr>
          <a:xfrm>
            <a:off x="791578" y="1412776"/>
            <a:ext cx="7560841" cy="4857404"/>
          </a:xfrm>
          <a:prstGeom prst="rect">
            <a:avLst/>
          </a:prstGeom>
        </p:spPr>
        <p:txBody>
          <a:bodyPr>
            <a:noAutofit/>
          </a:bodyPr>
          <a:lstStyle/>
          <a:p>
            <a:pPr algn="just">
              <a:lnSpc>
                <a:spcPct val="100000"/>
              </a:lnSpc>
              <a:defRPr sz="1300" b="1">
                <a:solidFill>
                  <a:srgbClr val="FFFFFF"/>
                </a:solidFill>
                <a:latin typeface="Arial"/>
                <a:ea typeface="Arial"/>
                <a:cs typeface="Arial"/>
                <a:sym typeface="Arial"/>
              </a:defRPr>
            </a:pPr>
            <a:r>
              <a:rPr sz="1800" dirty="0">
                <a:solidFill>
                  <a:schemeClr val="accent6"/>
                </a:solidFill>
              </a:rPr>
              <a:t>Article 6</a:t>
            </a:r>
            <a:r>
              <a:rPr sz="1800" b="0" dirty="0"/>
              <a:t> is devoted to the principle of </a:t>
            </a:r>
            <a:r>
              <a:rPr sz="1800" u="sng" dirty="0"/>
              <a:t>precaution</a:t>
            </a:r>
            <a:r>
              <a:rPr sz="1800" b="0" dirty="0"/>
              <a:t>, applicable to the situation where due to a lack of scientific certainty a given issue falls within the range of a potential risk.</a:t>
            </a:r>
            <a:r>
              <a:rPr sz="1800" b="0" dirty="0">
                <a:sym typeface="Calibri Light"/>
              </a:rPr>
              <a:t> </a:t>
            </a:r>
          </a:p>
          <a:p>
            <a:pPr algn="just">
              <a:lnSpc>
                <a:spcPct val="100000"/>
              </a:lnSpc>
              <a:defRPr sz="1300" b="1">
                <a:solidFill>
                  <a:srgbClr val="FFFFFF"/>
                </a:solidFill>
                <a:latin typeface="Arial"/>
                <a:ea typeface="Arial"/>
                <a:cs typeface="Arial"/>
                <a:sym typeface="Arial"/>
              </a:defRPr>
            </a:pPr>
            <a:r>
              <a:rPr sz="1800" dirty="0">
                <a:solidFill>
                  <a:schemeClr val="accent6"/>
                </a:solidFill>
              </a:rPr>
              <a:t>Article 7</a:t>
            </a:r>
            <a:r>
              <a:rPr sz="1800" dirty="0"/>
              <a:t> </a:t>
            </a:r>
            <a:r>
              <a:rPr sz="1800" b="0" dirty="0"/>
              <a:t>concerns damage done to the natural environment, providing that the necessary measures should be taken to </a:t>
            </a:r>
            <a:r>
              <a:rPr sz="1800" u="sng" dirty="0"/>
              <a:t>remedy environmental damage</a:t>
            </a:r>
            <a:r>
              <a:rPr sz="1800" b="0" dirty="0"/>
              <a:t>.</a:t>
            </a:r>
          </a:p>
          <a:p>
            <a:pPr algn="just">
              <a:lnSpc>
                <a:spcPct val="100000"/>
              </a:lnSpc>
              <a:defRPr sz="1300" b="1">
                <a:solidFill>
                  <a:srgbClr val="FFFFFF"/>
                </a:solidFill>
                <a:latin typeface="Arial"/>
                <a:ea typeface="Arial"/>
                <a:cs typeface="Arial"/>
                <a:sym typeface="Arial"/>
              </a:defRPr>
            </a:pPr>
            <a:r>
              <a:rPr sz="1800" dirty="0">
                <a:solidFill>
                  <a:schemeClr val="accent6"/>
                </a:solidFill>
              </a:rPr>
              <a:t>Article 8</a:t>
            </a:r>
            <a:r>
              <a:rPr sz="1800" b="0" dirty="0"/>
              <a:t> concerns the liability under the </a:t>
            </a:r>
            <a:r>
              <a:rPr sz="1800" u="sng" dirty="0"/>
              <a:t>“polluter pays” principle (PPP)</a:t>
            </a:r>
            <a:r>
              <a:rPr sz="1800" b="0" dirty="0"/>
              <a:t>, which means that the polluter must bear the costs of pollution.</a:t>
            </a:r>
          </a:p>
          <a:p>
            <a:pPr algn="just">
              <a:lnSpc>
                <a:spcPct val="100000"/>
              </a:lnSpc>
              <a:defRPr sz="1300" b="1">
                <a:solidFill>
                  <a:srgbClr val="FFFFFF"/>
                </a:solidFill>
                <a:latin typeface="Arial"/>
                <a:ea typeface="Arial"/>
                <a:cs typeface="Arial"/>
                <a:sym typeface="Arial"/>
              </a:defRPr>
            </a:pPr>
            <a:r>
              <a:rPr sz="1800" dirty="0">
                <a:solidFill>
                  <a:schemeClr val="accent6"/>
                </a:solidFill>
              </a:rPr>
              <a:t>Articles 9, 10 and 11</a:t>
            </a:r>
            <a:r>
              <a:rPr sz="1800" b="0" dirty="0"/>
              <a:t> apply to procedural commitments related to </a:t>
            </a:r>
            <a:r>
              <a:rPr sz="1800" u="sng" dirty="0"/>
              <a:t>access to information, decision-making</a:t>
            </a:r>
            <a:r>
              <a:rPr sz="1800" b="0" dirty="0"/>
              <a:t> and </a:t>
            </a:r>
            <a:r>
              <a:rPr sz="1800" u="sng" dirty="0"/>
              <a:t>access to justice</a:t>
            </a:r>
            <a:r>
              <a:rPr sz="1800" b="0" dirty="0"/>
              <a:t> in environmental matters. </a:t>
            </a:r>
          </a:p>
          <a:p>
            <a:pPr algn="just">
              <a:lnSpc>
                <a:spcPct val="100000"/>
              </a:lnSpc>
              <a:defRPr sz="1300" b="1">
                <a:solidFill>
                  <a:srgbClr val="FFFFFF"/>
                </a:solidFill>
                <a:latin typeface="Arial"/>
                <a:ea typeface="Arial"/>
                <a:cs typeface="Arial"/>
                <a:sym typeface="Arial"/>
              </a:defRPr>
            </a:pPr>
            <a:r>
              <a:rPr sz="1800" dirty="0">
                <a:solidFill>
                  <a:schemeClr val="accent6"/>
                </a:solidFill>
              </a:rPr>
              <a:t>Article 12</a:t>
            </a:r>
            <a:r>
              <a:rPr sz="1800" dirty="0"/>
              <a:t> </a:t>
            </a:r>
            <a:r>
              <a:rPr sz="1800" b="0" dirty="0"/>
              <a:t>concerns the obligation to ensure </a:t>
            </a:r>
            <a:r>
              <a:rPr sz="1800" u="sng" dirty="0"/>
              <a:t>education and training</a:t>
            </a:r>
            <a:r>
              <a:rPr sz="1800" b="0" dirty="0"/>
              <a:t> on the protection and improvement of the environment. </a:t>
            </a:r>
          </a:p>
          <a:p>
            <a:pPr algn="just">
              <a:lnSpc>
                <a:spcPct val="100000"/>
              </a:lnSpc>
              <a:defRPr sz="1300" b="1">
                <a:solidFill>
                  <a:srgbClr val="FFFFFF"/>
                </a:solidFill>
                <a:latin typeface="Arial"/>
                <a:ea typeface="Arial"/>
                <a:cs typeface="Arial"/>
                <a:sym typeface="Arial"/>
              </a:defRPr>
            </a:pPr>
            <a:r>
              <a:rPr sz="1800" dirty="0">
                <a:solidFill>
                  <a:schemeClr val="accent6"/>
                </a:solidFill>
              </a:rPr>
              <a:t>Article 13</a:t>
            </a:r>
            <a:r>
              <a:rPr sz="1800" b="0" dirty="0">
                <a:solidFill>
                  <a:schemeClr val="accent6"/>
                </a:solidFill>
              </a:rPr>
              <a:t> </a:t>
            </a:r>
            <a:r>
              <a:rPr sz="1800" b="0" dirty="0"/>
              <a:t>is to achieve a similar objective. Indeed, it lays down the obligation to </a:t>
            </a:r>
            <a:r>
              <a:rPr sz="1800" u="sng" dirty="0"/>
              <a:t>promote research</a:t>
            </a:r>
            <a:r>
              <a:rPr sz="1800" b="0" dirty="0"/>
              <a:t> on ecosystems and the </a:t>
            </a:r>
            <a:r>
              <a:rPr sz="1800" u="sng" dirty="0"/>
              <a:t>introduction of innovations</a:t>
            </a:r>
            <a:r>
              <a:rPr sz="1800" b="0" dirty="0"/>
              <a:t> in this scope.</a:t>
            </a:r>
          </a:p>
        </p:txBody>
      </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36434D"/>
        </a:solidFill>
        <a:effectLst/>
      </p:bgPr>
    </p:bg>
    <p:spTree>
      <p:nvGrpSpPr>
        <p:cNvPr id="1" name=""/>
        <p:cNvGrpSpPr/>
        <p:nvPr/>
      </p:nvGrpSpPr>
      <p:grpSpPr>
        <a:xfrm>
          <a:off x="0" y="0"/>
          <a:ext cx="0" cy="0"/>
          <a:chOff x="0" y="0"/>
          <a:chExt cx="0" cy="0"/>
        </a:xfrm>
      </p:grpSpPr>
      <p:sp>
        <p:nvSpPr>
          <p:cNvPr id="831" name="Title 1"/>
          <p:cNvSpPr txBox="1">
            <a:spLocks noGrp="1"/>
          </p:cNvSpPr>
          <p:nvPr>
            <p:ph type="title"/>
          </p:nvPr>
        </p:nvSpPr>
        <p:spPr>
          <a:xfrm>
            <a:off x="457200" y="596948"/>
            <a:ext cx="8229600" cy="1143001"/>
          </a:xfrm>
          <a:prstGeom prst="rect">
            <a:avLst/>
          </a:prstGeom>
        </p:spPr>
        <p:txBody>
          <a:bodyPr/>
          <a:lstStyle/>
          <a:p>
            <a:pPr algn="ctr">
              <a:defRPr sz="4300" b="1" spc="-200">
                <a:latin typeface="Arial"/>
                <a:ea typeface="Arial"/>
                <a:cs typeface="Arial"/>
                <a:sym typeface="Arial"/>
              </a:defRPr>
            </a:pPr>
            <a:r>
              <a:t>An overview of the draft principles</a:t>
            </a:r>
            <a:r>
              <a:rPr sz="3900"/>
              <a:t> </a:t>
            </a:r>
          </a:p>
        </p:txBody>
      </p:sp>
      <p:sp>
        <p:nvSpPr>
          <p:cNvPr id="832" name="Content Placeholder 2"/>
          <p:cNvSpPr txBox="1">
            <a:spLocks noGrp="1"/>
          </p:cNvSpPr>
          <p:nvPr>
            <p:ph type="body" idx="1"/>
          </p:nvPr>
        </p:nvSpPr>
        <p:spPr>
          <a:xfrm>
            <a:off x="791579" y="1739949"/>
            <a:ext cx="7560841" cy="4857405"/>
          </a:xfrm>
          <a:prstGeom prst="rect">
            <a:avLst/>
          </a:prstGeom>
        </p:spPr>
        <p:txBody>
          <a:bodyPr/>
          <a:lstStyle/>
          <a:p>
            <a:pPr algn="just">
              <a:lnSpc>
                <a:spcPct val="100000"/>
              </a:lnSpc>
              <a:defRPr sz="1300" b="1">
                <a:solidFill>
                  <a:srgbClr val="FFFFFF"/>
                </a:solidFill>
                <a:latin typeface="Arial"/>
                <a:ea typeface="Arial"/>
                <a:cs typeface="Arial"/>
                <a:sym typeface="Arial"/>
              </a:defRPr>
            </a:pPr>
            <a:endParaRPr dirty="0"/>
          </a:p>
          <a:p>
            <a:pPr algn="just">
              <a:lnSpc>
                <a:spcPct val="100000"/>
              </a:lnSpc>
              <a:defRPr sz="1300" b="1">
                <a:solidFill>
                  <a:srgbClr val="FFFFFF"/>
                </a:solidFill>
                <a:latin typeface="Arial"/>
                <a:ea typeface="Arial"/>
                <a:cs typeface="Arial"/>
                <a:sym typeface="Arial"/>
              </a:defRPr>
            </a:pPr>
            <a:r>
              <a:rPr sz="1800" dirty="0">
                <a:solidFill>
                  <a:schemeClr val="accent6"/>
                </a:solidFill>
              </a:rPr>
              <a:t>Article 14 </a:t>
            </a:r>
            <a:r>
              <a:rPr sz="1800" b="0" dirty="0"/>
              <a:t>establishes</a:t>
            </a:r>
            <a:r>
              <a:rPr sz="1800" dirty="0"/>
              <a:t> </a:t>
            </a:r>
            <a:r>
              <a:rPr sz="1800" b="0" dirty="0"/>
              <a:t>an </a:t>
            </a:r>
            <a:r>
              <a:rPr sz="1800" u="sng" dirty="0"/>
              <a:t>essential role of non-State actors and local entities</a:t>
            </a:r>
            <a:r>
              <a:rPr sz="1800" b="0" dirty="0"/>
              <a:t> in the implementation of the principles of environmental protection under the Pact. It provides that the Parties to the Pact should take the necessary measures to encourage non-State actors, civil society, economic actors, cities and regions to participate in the process of environmental protection. </a:t>
            </a:r>
          </a:p>
          <a:p>
            <a:pPr algn="just">
              <a:lnSpc>
                <a:spcPct val="100000"/>
              </a:lnSpc>
              <a:defRPr sz="1300" b="1">
                <a:solidFill>
                  <a:srgbClr val="FFFFFF"/>
                </a:solidFill>
                <a:latin typeface="Arial"/>
                <a:ea typeface="Arial"/>
                <a:cs typeface="Arial"/>
                <a:sym typeface="Arial"/>
              </a:defRPr>
            </a:pPr>
            <a:r>
              <a:rPr sz="1800" dirty="0">
                <a:solidFill>
                  <a:schemeClr val="accent6"/>
                </a:solidFill>
              </a:rPr>
              <a:t>Article 15</a:t>
            </a:r>
            <a:r>
              <a:rPr sz="1800" dirty="0"/>
              <a:t> </a:t>
            </a:r>
            <a:r>
              <a:rPr sz="1800" b="0" dirty="0"/>
              <a:t>addresses in general terms the obligation of the State-Parties to </a:t>
            </a:r>
            <a:r>
              <a:rPr sz="1800" u="sng" dirty="0"/>
              <a:t>ensure the effectiveness</a:t>
            </a:r>
            <a:r>
              <a:rPr sz="1800" dirty="0"/>
              <a:t> </a:t>
            </a:r>
            <a:r>
              <a:rPr sz="1800" b="0" dirty="0"/>
              <a:t>of environmental norms.</a:t>
            </a:r>
          </a:p>
          <a:p>
            <a:pPr algn="just">
              <a:lnSpc>
                <a:spcPct val="100000"/>
              </a:lnSpc>
              <a:defRPr sz="1300" b="1">
                <a:solidFill>
                  <a:srgbClr val="FFFFFF"/>
                </a:solidFill>
                <a:latin typeface="Arial"/>
                <a:ea typeface="Arial"/>
                <a:cs typeface="Arial"/>
                <a:sym typeface="Arial"/>
              </a:defRPr>
            </a:pPr>
            <a:r>
              <a:rPr sz="1800" dirty="0">
                <a:solidFill>
                  <a:schemeClr val="accent6"/>
                </a:solidFill>
              </a:rPr>
              <a:t>Articles 16 and 17</a:t>
            </a:r>
            <a:r>
              <a:rPr sz="1800" b="0" dirty="0">
                <a:solidFill>
                  <a:schemeClr val="accent6"/>
                </a:solidFill>
              </a:rPr>
              <a:t> </a:t>
            </a:r>
            <a:r>
              <a:rPr sz="1800" b="0" dirty="0"/>
              <a:t>represent the efforts by the authors of the Pact to promote the principle of </a:t>
            </a:r>
            <a:r>
              <a:rPr sz="1800" u="sng" dirty="0"/>
              <a:t>progressive and forward-looking</a:t>
            </a:r>
            <a:r>
              <a:rPr sz="1800" b="0" dirty="0"/>
              <a:t> (in view of the emergence of new technologies) development of environmental law, among others, by codifying the principle of strengthening of the capacity of ecosystems to recover - </a:t>
            </a:r>
            <a:r>
              <a:rPr sz="1800" u="sng" dirty="0"/>
              <a:t>the principle of resilience (art.16)</a:t>
            </a:r>
            <a:r>
              <a:rPr sz="1800" b="0" dirty="0"/>
              <a:t>) and </a:t>
            </a:r>
            <a:r>
              <a:rPr sz="1800" u="sng" dirty="0"/>
              <a:t>the principle of non-regression (art.17)</a:t>
            </a:r>
            <a:r>
              <a:rPr sz="1800" b="0" u="sng" dirty="0"/>
              <a:t>.</a:t>
            </a:r>
            <a:r>
              <a:rPr sz="1800" dirty="0"/>
              <a:t> </a:t>
            </a:r>
          </a:p>
        </p:txBody>
      </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36434D"/>
        </a:solidFill>
        <a:effectLst/>
      </p:bgPr>
    </p:bg>
    <p:spTree>
      <p:nvGrpSpPr>
        <p:cNvPr id="1" name=""/>
        <p:cNvGrpSpPr/>
        <p:nvPr/>
      </p:nvGrpSpPr>
      <p:grpSpPr>
        <a:xfrm>
          <a:off x="0" y="0"/>
          <a:ext cx="0" cy="0"/>
          <a:chOff x="0" y="0"/>
          <a:chExt cx="0" cy="0"/>
        </a:xfrm>
      </p:grpSpPr>
      <p:sp>
        <p:nvSpPr>
          <p:cNvPr id="834" name="Title 1"/>
          <p:cNvSpPr txBox="1">
            <a:spLocks noGrp="1"/>
          </p:cNvSpPr>
          <p:nvPr>
            <p:ph type="title"/>
          </p:nvPr>
        </p:nvSpPr>
        <p:spPr>
          <a:xfrm>
            <a:off x="457200" y="596948"/>
            <a:ext cx="8229600" cy="1143001"/>
          </a:xfrm>
          <a:prstGeom prst="rect">
            <a:avLst/>
          </a:prstGeom>
        </p:spPr>
        <p:txBody>
          <a:bodyPr/>
          <a:lstStyle/>
          <a:p>
            <a:pPr algn="ctr">
              <a:defRPr sz="4300" b="1" spc="-200">
                <a:latin typeface="Arial"/>
                <a:ea typeface="Arial"/>
                <a:cs typeface="Arial"/>
                <a:sym typeface="Arial"/>
              </a:defRPr>
            </a:pPr>
            <a:r>
              <a:t>An overview of the draft principles</a:t>
            </a:r>
            <a:r>
              <a:rPr sz="3900"/>
              <a:t> </a:t>
            </a:r>
          </a:p>
        </p:txBody>
      </p:sp>
      <p:sp>
        <p:nvSpPr>
          <p:cNvPr id="835" name="Content Placeholder 2"/>
          <p:cNvSpPr txBox="1">
            <a:spLocks noGrp="1"/>
          </p:cNvSpPr>
          <p:nvPr>
            <p:ph type="body" idx="1"/>
          </p:nvPr>
        </p:nvSpPr>
        <p:spPr>
          <a:xfrm>
            <a:off x="791579" y="1753060"/>
            <a:ext cx="7560842" cy="4857404"/>
          </a:xfrm>
          <a:prstGeom prst="rect">
            <a:avLst/>
          </a:prstGeom>
        </p:spPr>
        <p:txBody>
          <a:bodyPr/>
          <a:lstStyle/>
          <a:p>
            <a:pPr algn="just">
              <a:lnSpc>
                <a:spcPct val="100000"/>
              </a:lnSpc>
              <a:defRPr sz="1300" b="1">
                <a:solidFill>
                  <a:srgbClr val="FFFFFF"/>
                </a:solidFill>
                <a:latin typeface="Arial"/>
                <a:ea typeface="Arial"/>
                <a:cs typeface="Arial"/>
                <a:sym typeface="Arial"/>
              </a:defRPr>
            </a:pPr>
            <a:endParaRPr dirty="0"/>
          </a:p>
          <a:p>
            <a:pPr algn="just">
              <a:lnSpc>
                <a:spcPct val="100000"/>
              </a:lnSpc>
              <a:defRPr sz="1300" b="1">
                <a:solidFill>
                  <a:srgbClr val="FFFFFF"/>
                </a:solidFill>
                <a:latin typeface="Arial"/>
                <a:ea typeface="Arial"/>
                <a:cs typeface="Arial"/>
                <a:sym typeface="Arial"/>
              </a:defRPr>
            </a:pPr>
            <a:r>
              <a:rPr sz="1800" dirty="0">
                <a:solidFill>
                  <a:schemeClr val="accent6"/>
                </a:solidFill>
              </a:rPr>
              <a:t>Article 18</a:t>
            </a:r>
            <a:r>
              <a:rPr sz="1800" b="0" dirty="0">
                <a:solidFill>
                  <a:schemeClr val="accent6"/>
                </a:solidFill>
              </a:rPr>
              <a:t> </a:t>
            </a:r>
            <a:r>
              <a:rPr sz="1800" b="0" dirty="0"/>
              <a:t>reaffirms the obligation to </a:t>
            </a:r>
            <a:r>
              <a:rPr sz="1800" u="sng" dirty="0"/>
              <a:t>cooperate for environmental protection</a:t>
            </a:r>
            <a:r>
              <a:rPr sz="1800" b="0" dirty="0"/>
              <a:t> at the global scale. </a:t>
            </a:r>
          </a:p>
          <a:p>
            <a:pPr algn="just">
              <a:lnSpc>
                <a:spcPct val="100000"/>
              </a:lnSpc>
              <a:defRPr sz="1300" b="1">
                <a:solidFill>
                  <a:srgbClr val="FFFFFF"/>
                </a:solidFill>
                <a:latin typeface="Arial"/>
                <a:ea typeface="Arial"/>
                <a:cs typeface="Arial"/>
                <a:sym typeface="Arial"/>
              </a:defRPr>
            </a:pPr>
            <a:r>
              <a:rPr sz="1800" dirty="0">
                <a:solidFill>
                  <a:schemeClr val="accent6"/>
                </a:solidFill>
              </a:rPr>
              <a:t>Article 19 </a:t>
            </a:r>
            <a:r>
              <a:rPr sz="1800" b="0" dirty="0"/>
              <a:t>extends the principle of environmental protection to the </a:t>
            </a:r>
            <a:r>
              <a:rPr sz="1800" u="sng" dirty="0"/>
              <a:t>situations of armed </a:t>
            </a:r>
            <a:r>
              <a:rPr sz="1800" u="sng" dirty="0" err="1"/>
              <a:t>conflicts</a:t>
            </a:r>
            <a:r>
              <a:rPr sz="1800" b="0" dirty="0" err="1"/>
              <a:t>.It</a:t>
            </a:r>
            <a:r>
              <a:rPr sz="1800" b="0" dirty="0"/>
              <a:t> provides that States should take measures to protect the environment in the course of armed conflicts, in accordance with the norms of universal  international law governing these matters.</a:t>
            </a:r>
          </a:p>
          <a:p>
            <a:pPr algn="just">
              <a:lnSpc>
                <a:spcPct val="100000"/>
              </a:lnSpc>
              <a:defRPr sz="1300" b="1">
                <a:solidFill>
                  <a:srgbClr val="FFFFFF"/>
                </a:solidFill>
                <a:latin typeface="Arial"/>
                <a:ea typeface="Arial"/>
                <a:cs typeface="Arial"/>
                <a:sym typeface="Arial"/>
              </a:defRPr>
            </a:pPr>
            <a:r>
              <a:rPr sz="1800" dirty="0">
                <a:solidFill>
                  <a:schemeClr val="accent6"/>
                </a:solidFill>
              </a:rPr>
              <a:t>Article 20 </a:t>
            </a:r>
            <a:r>
              <a:rPr sz="1800" b="0" dirty="0"/>
              <a:t>codifies the principle of </a:t>
            </a:r>
            <a:r>
              <a:rPr sz="1800" u="sng" dirty="0"/>
              <a:t>common but differentiated responsibilities</a:t>
            </a:r>
            <a:r>
              <a:rPr sz="1800" b="0" dirty="0"/>
              <a:t>. It provides that the special needs of developing countries, particularly the least developed and those in a special situation because of their “environmental” conditions, should be taken into account. Furthermore, it provides for the application of the principle of common but differentiated responsibilities and respective capabilities, in light of different national </a:t>
            </a:r>
            <a:r>
              <a:rPr sz="1800" b="0" dirty="0" smtClean="0"/>
              <a:t>circumstances</a:t>
            </a:r>
            <a:r>
              <a:rPr lang="pl-PL" sz="1800" b="0" dirty="0" smtClean="0"/>
              <a:t>.</a:t>
            </a:r>
            <a:endParaRPr sz="1800" b="0" dirty="0"/>
          </a:p>
        </p:txBody>
      </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36434D"/>
        </a:solidFill>
        <a:effectLst/>
      </p:bgPr>
    </p:bg>
    <p:spTree>
      <p:nvGrpSpPr>
        <p:cNvPr id="1" name=""/>
        <p:cNvGrpSpPr/>
        <p:nvPr/>
      </p:nvGrpSpPr>
      <p:grpSpPr>
        <a:xfrm>
          <a:off x="0" y="0"/>
          <a:ext cx="0" cy="0"/>
          <a:chOff x="0" y="0"/>
          <a:chExt cx="0" cy="0"/>
        </a:xfrm>
      </p:grpSpPr>
      <p:pic>
        <p:nvPicPr>
          <p:cNvPr id="837" name="Picture 3" descr="Picture 3"/>
          <p:cNvPicPr>
            <a:picLocks noChangeAspect="1"/>
          </p:cNvPicPr>
          <p:nvPr/>
        </p:nvPicPr>
        <p:blipFill>
          <a:blip r:embed="rId2" cstate="print">
            <a:extLst/>
          </a:blip>
          <a:stretch>
            <a:fillRect/>
          </a:stretch>
        </p:blipFill>
        <p:spPr>
          <a:xfrm>
            <a:off x="0" y="385762"/>
            <a:ext cx="9144000" cy="6086476"/>
          </a:xfrm>
          <a:prstGeom prst="rect">
            <a:avLst/>
          </a:prstGeom>
          <a:ln w="12700">
            <a:miter lim="400000"/>
          </a:ln>
        </p:spPr>
      </p:pic>
      <p:sp>
        <p:nvSpPr>
          <p:cNvPr id="3" name="TextBox 2"/>
          <p:cNvSpPr txBox="1"/>
          <p:nvPr/>
        </p:nvSpPr>
        <p:spPr>
          <a:xfrm>
            <a:off x="0" y="6237312"/>
            <a:ext cx="2952328" cy="2308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pl-PL" sz="900" dirty="0" smtClean="0">
                <a:solidFill>
                  <a:schemeClr val="bg1"/>
                </a:solidFill>
              </a:rPr>
              <a:t>Photo credits: Tomás Muñita, www.internationalrivers.org</a:t>
            </a:r>
            <a:endParaRPr kumimoji="0" lang="pl-PL" sz="900" b="0" i="0" u="none" strike="noStrike" cap="none" spc="0" normalizeH="0" baseline="0" dirty="0">
              <a:ln>
                <a:noFill/>
              </a:ln>
              <a:solidFill>
                <a:schemeClr val="bg1"/>
              </a:solidFill>
              <a:effectLst/>
              <a:uFillTx/>
              <a:latin typeface="+mj-lt"/>
              <a:ea typeface="+mj-ea"/>
              <a:cs typeface="+mj-cs"/>
              <a:sym typeface="Calibri"/>
            </a:endParaRPr>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36434D"/>
        </a:solidFill>
        <a:effectLst/>
      </p:bgPr>
    </p:bg>
    <p:spTree>
      <p:nvGrpSpPr>
        <p:cNvPr id="1" name=""/>
        <p:cNvGrpSpPr/>
        <p:nvPr/>
      </p:nvGrpSpPr>
      <p:grpSpPr>
        <a:xfrm>
          <a:off x="0" y="0"/>
          <a:ext cx="0" cy="0"/>
          <a:chOff x="0" y="0"/>
          <a:chExt cx="0" cy="0"/>
        </a:xfrm>
      </p:grpSpPr>
      <p:sp>
        <p:nvSpPr>
          <p:cNvPr id="839" name="Title 1"/>
          <p:cNvSpPr txBox="1">
            <a:spLocks noGrp="1"/>
          </p:cNvSpPr>
          <p:nvPr>
            <p:ph type="title"/>
          </p:nvPr>
        </p:nvSpPr>
        <p:spPr>
          <a:xfrm>
            <a:off x="457200" y="596948"/>
            <a:ext cx="8229600" cy="1143001"/>
          </a:xfrm>
          <a:prstGeom prst="rect">
            <a:avLst/>
          </a:prstGeom>
        </p:spPr>
        <p:txBody>
          <a:bodyPr/>
          <a:lstStyle/>
          <a:p>
            <a:pPr algn="ctr">
              <a:defRPr b="1" spc="-200">
                <a:latin typeface="Arial"/>
                <a:ea typeface="Arial"/>
                <a:cs typeface="Arial"/>
                <a:sym typeface="Arial"/>
              </a:defRPr>
            </a:pPr>
            <a:r>
              <a:t>Monitoring mechanism</a:t>
            </a:r>
            <a:r>
              <a:rPr b="0"/>
              <a:t> </a:t>
            </a:r>
          </a:p>
        </p:txBody>
      </p:sp>
      <p:sp>
        <p:nvSpPr>
          <p:cNvPr id="840" name="Content Placeholder 2"/>
          <p:cNvSpPr txBox="1">
            <a:spLocks noGrp="1"/>
          </p:cNvSpPr>
          <p:nvPr>
            <p:ph type="body" idx="1"/>
          </p:nvPr>
        </p:nvSpPr>
        <p:spPr>
          <a:xfrm>
            <a:off x="899591" y="1628799"/>
            <a:ext cx="7344817" cy="4857405"/>
          </a:xfrm>
          <a:prstGeom prst="rect">
            <a:avLst/>
          </a:prstGeom>
        </p:spPr>
        <p:txBody>
          <a:bodyPr>
            <a:normAutofit lnSpcReduction="10000"/>
          </a:bodyPr>
          <a:lstStyle/>
          <a:p>
            <a:pPr>
              <a:defRPr>
                <a:solidFill>
                  <a:srgbClr val="FFFFFF"/>
                </a:solidFill>
                <a:latin typeface="Arial"/>
                <a:ea typeface="Arial"/>
                <a:cs typeface="Arial"/>
                <a:sym typeface="Arial"/>
              </a:defRPr>
            </a:pPr>
            <a:endParaRPr sz="2800" dirty="0"/>
          </a:p>
          <a:p>
            <a:pPr algn="just">
              <a:spcBef>
                <a:spcPts val="600"/>
              </a:spcBef>
              <a:defRPr sz="1400">
                <a:solidFill>
                  <a:srgbClr val="FFFFFF"/>
                </a:solidFill>
                <a:latin typeface="Arial"/>
                <a:ea typeface="Arial"/>
                <a:cs typeface="Arial"/>
                <a:sym typeface="Arial"/>
              </a:defRPr>
            </a:pPr>
            <a:r>
              <a:rPr sz="1800" dirty="0"/>
              <a:t>Under </a:t>
            </a:r>
            <a:r>
              <a:rPr sz="1800" b="1" dirty="0">
                <a:solidFill>
                  <a:schemeClr val="accent6"/>
                </a:solidFill>
              </a:rPr>
              <a:t>Article 21</a:t>
            </a:r>
            <a:r>
              <a:rPr sz="1800" dirty="0"/>
              <a:t>, the committee of independent experts is established. </a:t>
            </a:r>
          </a:p>
          <a:p>
            <a:pPr algn="just">
              <a:spcBef>
                <a:spcPts val="600"/>
              </a:spcBef>
              <a:defRPr sz="1400">
                <a:solidFill>
                  <a:srgbClr val="FFFFFF"/>
                </a:solidFill>
                <a:latin typeface="Arial"/>
                <a:ea typeface="Arial"/>
                <a:cs typeface="Arial"/>
                <a:sym typeface="Arial"/>
              </a:defRPr>
            </a:pPr>
            <a:endParaRPr sz="1800" dirty="0"/>
          </a:p>
          <a:p>
            <a:pPr algn="just">
              <a:spcBef>
                <a:spcPts val="600"/>
              </a:spcBef>
              <a:defRPr sz="1400">
                <a:solidFill>
                  <a:srgbClr val="FFFFFF"/>
                </a:solidFill>
                <a:latin typeface="Arial"/>
                <a:ea typeface="Arial"/>
                <a:cs typeface="Arial"/>
                <a:sym typeface="Arial"/>
              </a:defRPr>
            </a:pPr>
            <a:r>
              <a:rPr sz="1800" dirty="0"/>
              <a:t>Its task is to facilitate the Parties’ implementation of the obligations laid down in the Pact, instead of the imposition of penalties and the use of court procedures.</a:t>
            </a:r>
          </a:p>
          <a:p>
            <a:pPr algn="just">
              <a:spcBef>
                <a:spcPts val="600"/>
              </a:spcBef>
              <a:defRPr sz="1400">
                <a:solidFill>
                  <a:srgbClr val="FFFFFF"/>
                </a:solidFill>
                <a:latin typeface="Arial"/>
                <a:ea typeface="Arial"/>
                <a:cs typeface="Arial"/>
                <a:sym typeface="Arial"/>
              </a:defRPr>
            </a:pPr>
            <a:endParaRPr sz="1800" dirty="0"/>
          </a:p>
          <a:p>
            <a:pPr algn="just">
              <a:spcBef>
                <a:spcPts val="600"/>
              </a:spcBef>
              <a:defRPr sz="1400">
                <a:solidFill>
                  <a:srgbClr val="FFFFFF"/>
                </a:solidFill>
                <a:latin typeface="Arial"/>
                <a:ea typeface="Arial"/>
                <a:cs typeface="Arial"/>
                <a:sym typeface="Arial"/>
              </a:defRPr>
            </a:pPr>
            <a:r>
              <a:rPr sz="1800" dirty="0"/>
              <a:t>Such a solution ensures the necessary flexibility, the capacity to adapt and the effectiveness of the implementation of the principles laid down in the provisions of the draft  Pact. </a:t>
            </a:r>
          </a:p>
          <a:p>
            <a:pPr algn="just">
              <a:spcBef>
                <a:spcPts val="600"/>
              </a:spcBef>
              <a:defRPr sz="1400">
                <a:solidFill>
                  <a:srgbClr val="FFFFFF"/>
                </a:solidFill>
                <a:latin typeface="Arial"/>
                <a:ea typeface="Arial"/>
                <a:cs typeface="Arial"/>
                <a:sym typeface="Arial"/>
              </a:defRPr>
            </a:pPr>
            <a:endParaRPr sz="1800" dirty="0"/>
          </a:p>
          <a:p>
            <a:pPr algn="just">
              <a:spcBef>
                <a:spcPts val="600"/>
              </a:spcBef>
              <a:defRPr sz="1400">
                <a:solidFill>
                  <a:srgbClr val="FFFFFF"/>
                </a:solidFill>
                <a:latin typeface="Arial"/>
                <a:ea typeface="Arial"/>
                <a:cs typeface="Arial"/>
                <a:sym typeface="Arial"/>
              </a:defRPr>
            </a:pPr>
            <a:r>
              <a:rPr sz="1800" dirty="0"/>
              <a:t>The mechanism directly refers to the so-called </a:t>
            </a:r>
            <a:r>
              <a:rPr sz="1800" b="1" dirty="0">
                <a:solidFill>
                  <a:schemeClr val="accent6"/>
                </a:solidFill>
              </a:rPr>
              <a:t>compliance mechanism </a:t>
            </a:r>
            <a:r>
              <a:rPr sz="1800" dirty="0"/>
              <a:t>applied in international environmental law. </a:t>
            </a:r>
          </a:p>
          <a:p>
            <a:pPr algn="just">
              <a:spcBef>
                <a:spcPts val="600"/>
              </a:spcBef>
              <a:defRPr sz="1400">
                <a:solidFill>
                  <a:srgbClr val="FFFFFF"/>
                </a:solidFill>
                <a:latin typeface="Arial"/>
                <a:ea typeface="Arial"/>
                <a:cs typeface="Arial"/>
                <a:sym typeface="Arial"/>
              </a:defRPr>
            </a:pPr>
            <a:endParaRPr sz="1800" dirty="0"/>
          </a:p>
          <a:p>
            <a:pPr algn="just">
              <a:spcBef>
                <a:spcPts val="600"/>
              </a:spcBef>
              <a:defRPr sz="1400">
                <a:solidFill>
                  <a:srgbClr val="FFFFFF"/>
                </a:solidFill>
                <a:latin typeface="Arial"/>
                <a:ea typeface="Arial"/>
                <a:cs typeface="Arial"/>
                <a:sym typeface="Arial"/>
              </a:defRPr>
            </a:pPr>
            <a:r>
              <a:rPr sz="1800" dirty="0"/>
              <a:t>The emergence in treaties of special procedures to be applied in case there is a discrepancy between State practice and the provisions of a treaty is considered to represent progress towards achieving the effectiveness of the norms of environmental law. </a:t>
            </a:r>
          </a:p>
        </p:txBody>
      </p:sp>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36434D"/>
        </a:solidFill>
        <a:effectLst/>
      </p:bgPr>
    </p:bg>
    <p:spTree>
      <p:nvGrpSpPr>
        <p:cNvPr id="1" name=""/>
        <p:cNvGrpSpPr/>
        <p:nvPr/>
      </p:nvGrpSpPr>
      <p:grpSpPr>
        <a:xfrm>
          <a:off x="0" y="0"/>
          <a:ext cx="0" cy="0"/>
          <a:chOff x="0" y="0"/>
          <a:chExt cx="0" cy="0"/>
        </a:xfrm>
      </p:grpSpPr>
      <p:sp>
        <p:nvSpPr>
          <p:cNvPr id="842" name="Title 1"/>
          <p:cNvSpPr txBox="1">
            <a:spLocks noGrp="1"/>
          </p:cNvSpPr>
          <p:nvPr>
            <p:ph type="title"/>
          </p:nvPr>
        </p:nvSpPr>
        <p:spPr>
          <a:xfrm>
            <a:off x="457200" y="596948"/>
            <a:ext cx="8229600" cy="1143001"/>
          </a:xfrm>
          <a:prstGeom prst="rect">
            <a:avLst/>
          </a:prstGeom>
        </p:spPr>
        <p:txBody>
          <a:bodyPr/>
          <a:lstStyle/>
          <a:p>
            <a:pPr algn="ctr">
              <a:defRPr b="1" spc="-200">
                <a:latin typeface="Arial"/>
                <a:ea typeface="Arial"/>
                <a:cs typeface="Arial"/>
                <a:sym typeface="Arial"/>
              </a:defRPr>
            </a:pPr>
            <a:r>
              <a:t>Non-compliance procedures</a:t>
            </a:r>
            <a:r>
              <a:rPr b="0"/>
              <a:t> </a:t>
            </a:r>
          </a:p>
        </p:txBody>
      </p:sp>
      <p:sp>
        <p:nvSpPr>
          <p:cNvPr id="843" name="Content Placeholder 2"/>
          <p:cNvSpPr txBox="1">
            <a:spLocks noGrp="1"/>
          </p:cNvSpPr>
          <p:nvPr>
            <p:ph type="body" idx="1"/>
          </p:nvPr>
        </p:nvSpPr>
        <p:spPr>
          <a:xfrm>
            <a:off x="935595" y="1739948"/>
            <a:ext cx="7272809" cy="4857405"/>
          </a:xfrm>
          <a:prstGeom prst="rect">
            <a:avLst/>
          </a:prstGeom>
        </p:spPr>
        <p:txBody>
          <a:bodyPr/>
          <a:lstStyle/>
          <a:p>
            <a:pPr>
              <a:defRPr>
                <a:solidFill>
                  <a:srgbClr val="FFFFFF"/>
                </a:solidFill>
                <a:latin typeface="Arial"/>
                <a:ea typeface="Arial"/>
                <a:cs typeface="Arial"/>
                <a:sym typeface="Arial"/>
              </a:defRPr>
            </a:pPr>
            <a:endParaRPr dirty="0"/>
          </a:p>
          <a:p>
            <a:pPr algn="ctr">
              <a:lnSpc>
                <a:spcPct val="100000"/>
              </a:lnSpc>
              <a:defRPr sz="1700">
                <a:solidFill>
                  <a:srgbClr val="FFFFFF"/>
                </a:solidFill>
                <a:latin typeface="Arial"/>
                <a:ea typeface="Arial"/>
                <a:cs typeface="Arial"/>
                <a:sym typeface="Arial"/>
              </a:defRPr>
            </a:pPr>
            <a:r>
              <a:rPr sz="1800" dirty="0"/>
              <a:t>Consists of at least two elements which give them an advantage</a:t>
            </a:r>
            <a:r>
              <a:rPr sz="1800" dirty="0" smtClean="0"/>
              <a:t>:</a:t>
            </a:r>
            <a:endParaRPr sz="1800" dirty="0"/>
          </a:p>
          <a:p>
            <a:pPr marL="695157" lvl="1" indent="-187157">
              <a:lnSpc>
                <a:spcPct val="100000"/>
              </a:lnSpc>
              <a:spcBef>
                <a:spcPts val="600"/>
              </a:spcBef>
              <a:buFontTx/>
              <a:buAutoNum type="arabicPeriod"/>
              <a:defRPr sz="1700">
                <a:solidFill>
                  <a:srgbClr val="FFFFFF"/>
                </a:solidFill>
                <a:latin typeface="Arial"/>
                <a:ea typeface="Arial"/>
                <a:cs typeface="Arial"/>
                <a:sym typeface="Arial"/>
              </a:defRPr>
            </a:pPr>
            <a:r>
              <a:rPr sz="1800" dirty="0"/>
              <a:t> They </a:t>
            </a:r>
            <a:r>
              <a:rPr sz="1800" b="1" dirty="0">
                <a:solidFill>
                  <a:schemeClr val="accent6"/>
                </a:solidFill>
              </a:rPr>
              <a:t>enable the launch of pre-emptive measures</a:t>
            </a:r>
            <a:r>
              <a:rPr sz="1800" dirty="0">
                <a:solidFill>
                  <a:schemeClr val="accent6"/>
                </a:solidFill>
              </a:rPr>
              <a:t> </a:t>
            </a:r>
            <a:r>
              <a:rPr sz="1800" dirty="0"/>
              <a:t>by identifying problems of compliance or non-compliance with norms, and </a:t>
            </a:r>
          </a:p>
          <a:p>
            <a:pPr marL="695157" lvl="1" indent="-187157">
              <a:lnSpc>
                <a:spcPct val="100000"/>
              </a:lnSpc>
              <a:spcBef>
                <a:spcPts val="600"/>
              </a:spcBef>
              <a:buFontTx/>
              <a:buAutoNum type="arabicPeriod" startAt="2"/>
              <a:defRPr sz="1700">
                <a:solidFill>
                  <a:srgbClr val="FFFFFF"/>
                </a:solidFill>
                <a:latin typeface="Arial"/>
                <a:ea typeface="Arial"/>
                <a:cs typeface="Arial"/>
                <a:sym typeface="Arial"/>
              </a:defRPr>
            </a:pPr>
            <a:r>
              <a:rPr sz="1800" dirty="0"/>
              <a:t> Place </a:t>
            </a:r>
            <a:r>
              <a:rPr sz="1800" b="1" dirty="0">
                <a:solidFill>
                  <a:schemeClr val="accent6"/>
                </a:solidFill>
              </a:rPr>
              <a:t>emphasis on the remedial element</a:t>
            </a:r>
            <a:r>
              <a:rPr sz="1800" dirty="0"/>
              <a:t>, as a result of which, States are quite keen to make use of such mechanisms.  </a:t>
            </a:r>
          </a:p>
        </p:txBody>
      </p:sp>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36434D"/>
        </a:solidFill>
        <a:effectLst/>
      </p:bgPr>
    </p:bg>
    <p:spTree>
      <p:nvGrpSpPr>
        <p:cNvPr id="1" name=""/>
        <p:cNvGrpSpPr/>
        <p:nvPr/>
      </p:nvGrpSpPr>
      <p:grpSpPr>
        <a:xfrm>
          <a:off x="0" y="0"/>
          <a:ext cx="0" cy="0"/>
          <a:chOff x="0" y="0"/>
          <a:chExt cx="0" cy="0"/>
        </a:xfrm>
      </p:grpSpPr>
      <p:pic>
        <p:nvPicPr>
          <p:cNvPr id="845" name="maxim-medvedev-661366-unsplash.jpg" descr="maxim-medvedev-661366-unsplash.jpg"/>
          <p:cNvPicPr>
            <a:picLocks noChangeAspect="1"/>
          </p:cNvPicPr>
          <p:nvPr/>
        </p:nvPicPr>
        <p:blipFill>
          <a:blip r:embed="rId2" cstate="print">
            <a:extLst/>
          </a:blip>
          <a:stretch>
            <a:fillRect/>
          </a:stretch>
        </p:blipFill>
        <p:spPr>
          <a:xfrm>
            <a:off x="0" y="381000"/>
            <a:ext cx="9144000" cy="6096000"/>
          </a:xfrm>
          <a:prstGeom prst="rect">
            <a:avLst/>
          </a:prstGeom>
          <a:ln w="12700">
            <a:miter lim="400000"/>
          </a:ln>
        </p:spPr>
      </p:pic>
      <p:sp>
        <p:nvSpPr>
          <p:cNvPr id="3" name="TextBox 2"/>
          <p:cNvSpPr txBox="1"/>
          <p:nvPr/>
        </p:nvSpPr>
        <p:spPr>
          <a:xfrm>
            <a:off x="107504" y="6237312"/>
            <a:ext cx="2952328" cy="2308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pl-PL" sz="900" dirty="0" smtClean="0">
                <a:solidFill>
                  <a:schemeClr val="bg1"/>
                </a:solidFill>
              </a:rPr>
              <a:t>Photo credits: Maxim Medvedev, Unsplash</a:t>
            </a:r>
            <a:endParaRPr kumimoji="0" lang="pl-PL" sz="900" b="0" i="0" u="none" strike="noStrike" cap="none" spc="0" normalizeH="0" baseline="0" dirty="0">
              <a:ln>
                <a:noFill/>
              </a:ln>
              <a:solidFill>
                <a:schemeClr val="bg1"/>
              </a:solidFill>
              <a:effectLst/>
              <a:uFillTx/>
              <a:latin typeface="+mj-lt"/>
              <a:ea typeface="+mj-ea"/>
              <a:cs typeface="+mj-cs"/>
              <a:sym typeface="Calibri"/>
            </a:endParaRPr>
          </a:p>
        </p:txBody>
      </p:sp>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36434D"/>
        </a:solidFill>
        <a:effectLst/>
      </p:bgPr>
    </p:bg>
    <p:spTree>
      <p:nvGrpSpPr>
        <p:cNvPr id="1" name=""/>
        <p:cNvGrpSpPr/>
        <p:nvPr/>
      </p:nvGrpSpPr>
      <p:grpSpPr>
        <a:xfrm>
          <a:off x="0" y="0"/>
          <a:ext cx="0" cy="0"/>
          <a:chOff x="0" y="0"/>
          <a:chExt cx="0" cy="0"/>
        </a:xfrm>
      </p:grpSpPr>
      <p:sp>
        <p:nvSpPr>
          <p:cNvPr id="847" name="Title 1"/>
          <p:cNvSpPr txBox="1">
            <a:spLocks noGrp="1"/>
          </p:cNvSpPr>
          <p:nvPr>
            <p:ph type="title"/>
          </p:nvPr>
        </p:nvSpPr>
        <p:spPr>
          <a:xfrm>
            <a:off x="457200" y="810385"/>
            <a:ext cx="8229600" cy="1143001"/>
          </a:xfrm>
          <a:prstGeom prst="rect">
            <a:avLst/>
          </a:prstGeom>
        </p:spPr>
        <p:txBody>
          <a:bodyPr/>
          <a:lstStyle/>
          <a:p>
            <a:pPr algn="ctr" defTabSz="493776">
              <a:tabLst>
                <a:tab pos="228600" algn="l"/>
                <a:tab pos="241300" algn="l"/>
              </a:tabLst>
              <a:defRPr sz="2646" b="1" spc="-132">
                <a:latin typeface="Arial"/>
                <a:ea typeface="Arial"/>
                <a:cs typeface="Arial"/>
                <a:sym typeface="Arial"/>
              </a:defRPr>
            </a:pPr>
            <a:r>
              <a:rPr dirty="0"/>
              <a:t>Relationship between the Draft Pact for the Environment</a:t>
            </a:r>
            <a:br>
              <a:rPr dirty="0"/>
            </a:br>
            <a:r>
              <a:rPr dirty="0"/>
              <a:t>    and other Environmental Agreements  </a:t>
            </a:r>
          </a:p>
        </p:txBody>
      </p:sp>
      <p:sp>
        <p:nvSpPr>
          <p:cNvPr id="848" name="Content Placeholder 2"/>
          <p:cNvSpPr txBox="1">
            <a:spLocks noGrp="1"/>
          </p:cNvSpPr>
          <p:nvPr>
            <p:ph type="body" idx="1"/>
          </p:nvPr>
        </p:nvSpPr>
        <p:spPr>
          <a:xfrm>
            <a:off x="864927" y="2289696"/>
            <a:ext cx="7414146" cy="4857404"/>
          </a:xfrm>
          <a:prstGeom prst="rect">
            <a:avLst/>
          </a:prstGeom>
        </p:spPr>
        <p:txBody>
          <a:bodyPr/>
          <a:lstStyle/>
          <a:p>
            <a:pPr marL="0" indent="0" algn="ctr">
              <a:lnSpc>
                <a:spcPct val="100000"/>
              </a:lnSpc>
              <a:spcBef>
                <a:spcPts val="600"/>
              </a:spcBef>
              <a:buSzTx/>
              <a:buNone/>
              <a:tabLst>
                <a:tab pos="444500" algn="l"/>
                <a:tab pos="457200" algn="l"/>
              </a:tabLst>
              <a:defRPr sz="1800" b="1">
                <a:solidFill>
                  <a:srgbClr val="FFFFFF"/>
                </a:solidFill>
                <a:latin typeface="Arial"/>
                <a:ea typeface="Arial"/>
                <a:cs typeface="Arial"/>
                <a:sym typeface="Arial"/>
              </a:defRPr>
            </a:pPr>
            <a:r>
              <a:rPr dirty="0">
                <a:latin typeface="Arial" panose="020B0604020202020204" pitchFamily="34" charset="0"/>
                <a:cs typeface="Arial" panose="020B0604020202020204" pitchFamily="34" charset="0"/>
              </a:rPr>
              <a:t> </a:t>
            </a:r>
            <a:endParaRPr dirty="0">
              <a:latin typeface="Arial" panose="020B0604020202020204" pitchFamily="34" charset="0"/>
              <a:ea typeface="Times New Roman"/>
              <a:cs typeface="Arial" panose="020B0604020202020204" pitchFamily="34" charset="0"/>
              <a:sym typeface="Times New Roman"/>
            </a:endParaRPr>
          </a:p>
          <a:p>
            <a:pPr marL="0" indent="0" algn="ctr">
              <a:lnSpc>
                <a:spcPct val="100000"/>
              </a:lnSpc>
              <a:spcBef>
                <a:spcPts val="600"/>
              </a:spcBef>
              <a:buSzTx/>
              <a:buNone/>
              <a:tabLst>
                <a:tab pos="444500" algn="l"/>
                <a:tab pos="457200" algn="l"/>
              </a:tabLst>
              <a:defRPr sz="1800">
                <a:solidFill>
                  <a:srgbClr val="FFFFFF"/>
                </a:solidFill>
                <a:latin typeface="Arial"/>
                <a:ea typeface="Arial"/>
                <a:cs typeface="Arial"/>
                <a:sym typeface="Arial"/>
              </a:defRPr>
            </a:pPr>
            <a:r>
              <a:rPr dirty="0">
                <a:latin typeface="Arial" panose="020B0604020202020204" pitchFamily="34" charset="0"/>
                <a:cs typeface="Arial" panose="020B0604020202020204" pitchFamily="34" charset="0"/>
              </a:rPr>
              <a:t>The Draft Pact is not designed to replace existing environmental treaties. As a </a:t>
            </a:r>
            <a:r>
              <a:rPr b="1" dirty="0">
                <a:solidFill>
                  <a:schemeClr val="accent6"/>
                </a:solidFill>
                <a:latin typeface="Arial" panose="020B0604020202020204" pitchFamily="34" charset="0"/>
                <a:cs typeface="Arial" panose="020B0604020202020204" pitchFamily="34" charset="0"/>
              </a:rPr>
              <a:t>legally binding instrument</a:t>
            </a:r>
            <a:r>
              <a:rPr dirty="0">
                <a:latin typeface="Arial" panose="020B0604020202020204" pitchFamily="34" charset="0"/>
                <a:cs typeface="Arial" panose="020B0604020202020204" pitchFamily="34" charset="0"/>
              </a:rPr>
              <a:t> of international law it will strengthen the codified universally recognized principle of international environmental </a:t>
            </a:r>
            <a:r>
              <a:rPr dirty="0" smtClean="0">
                <a:latin typeface="Arial" panose="020B0604020202020204" pitchFamily="34" charset="0"/>
                <a:cs typeface="Arial" panose="020B0604020202020204" pitchFamily="34" charset="0"/>
              </a:rPr>
              <a:t>law</a:t>
            </a:r>
            <a:r>
              <a:rPr lang="pl-PL" dirty="0" smtClean="0">
                <a:latin typeface="Arial" panose="020B0604020202020204" pitchFamily="34" charset="0"/>
                <a:cs typeface="Arial" panose="020B0604020202020204" pitchFamily="34" charset="0"/>
              </a:rPr>
              <a:t>;</a:t>
            </a:r>
            <a:endParaRPr dirty="0">
              <a:latin typeface="Arial" panose="020B0604020202020204" pitchFamily="34" charset="0"/>
              <a:cs typeface="Arial" panose="020B0604020202020204" pitchFamily="34" charset="0"/>
            </a:endParaRPr>
          </a:p>
          <a:p>
            <a:pPr marL="0" indent="0" algn="ctr">
              <a:lnSpc>
                <a:spcPct val="100000"/>
              </a:lnSpc>
              <a:spcBef>
                <a:spcPts val="600"/>
              </a:spcBef>
              <a:buSzTx/>
              <a:buNone/>
              <a:tabLst>
                <a:tab pos="444500" algn="l"/>
                <a:tab pos="457200" algn="l"/>
              </a:tabLst>
              <a:defRPr sz="1800">
                <a:solidFill>
                  <a:srgbClr val="FFFFFF"/>
                </a:solidFill>
                <a:latin typeface="Arial"/>
                <a:ea typeface="Arial"/>
                <a:cs typeface="Arial"/>
                <a:sym typeface="Arial"/>
              </a:defRPr>
            </a:pPr>
            <a:endParaRPr dirty="0">
              <a:latin typeface="Arial" panose="020B0604020202020204" pitchFamily="34" charset="0"/>
              <a:cs typeface="Arial" panose="020B0604020202020204" pitchFamily="34" charset="0"/>
            </a:endParaRPr>
          </a:p>
          <a:p>
            <a:pPr marL="0" indent="0" algn="ctr">
              <a:lnSpc>
                <a:spcPct val="100000"/>
              </a:lnSpc>
              <a:spcBef>
                <a:spcPts val="600"/>
              </a:spcBef>
              <a:buSzTx/>
              <a:buNone/>
              <a:tabLst>
                <a:tab pos="444500" algn="l"/>
                <a:tab pos="457200" algn="l"/>
              </a:tabLst>
              <a:defRPr sz="1800">
                <a:solidFill>
                  <a:srgbClr val="FFFFFF"/>
                </a:solidFill>
                <a:latin typeface="Arial"/>
                <a:ea typeface="Arial"/>
                <a:cs typeface="Arial"/>
                <a:sym typeface="Arial"/>
              </a:defRPr>
            </a:pPr>
            <a:r>
              <a:rPr dirty="0" smtClean="0">
                <a:latin typeface="Arial" panose="020B0604020202020204" pitchFamily="34" charset="0"/>
                <a:cs typeface="Arial" panose="020B0604020202020204" pitchFamily="34" charset="0"/>
              </a:rPr>
              <a:t>The </a:t>
            </a:r>
            <a:r>
              <a:rPr dirty="0">
                <a:latin typeface="Arial" panose="020B0604020202020204" pitchFamily="34" charset="0"/>
                <a:cs typeface="Arial" panose="020B0604020202020204" pitchFamily="34" charset="0"/>
              </a:rPr>
              <a:t>Draft Pact is to provide an </a:t>
            </a:r>
            <a:r>
              <a:rPr b="1" dirty="0">
                <a:solidFill>
                  <a:schemeClr val="accent6"/>
                </a:solidFill>
                <a:latin typeface="Arial" panose="020B0604020202020204" pitchFamily="34" charset="0"/>
                <a:cs typeface="Arial" panose="020B0604020202020204" pitchFamily="34" charset="0"/>
              </a:rPr>
              <a:t>overarching umbrella of principles</a:t>
            </a:r>
            <a:r>
              <a:rPr dirty="0">
                <a:latin typeface="Arial" panose="020B0604020202020204" pitchFamily="34" charset="0"/>
                <a:cs typeface="Arial" panose="020B0604020202020204" pitchFamily="34" charset="0"/>
              </a:rPr>
              <a:t> for the specific agreements. Therefore, it will be a new multilateral treaty coexisting with already concluded  </a:t>
            </a:r>
            <a:r>
              <a:rPr dirty="0" smtClean="0">
                <a:latin typeface="Arial" panose="020B0604020202020204" pitchFamily="34" charset="0"/>
                <a:cs typeface="Arial" panose="020B0604020202020204" pitchFamily="34" charset="0"/>
              </a:rPr>
              <a:t>agreements</a:t>
            </a:r>
            <a:r>
              <a:rPr lang="pl-PL" dirty="0">
                <a:latin typeface="Arial" panose="020B0604020202020204" pitchFamily="34" charset="0"/>
                <a:cs typeface="Arial" panose="020B0604020202020204" pitchFamily="34" charset="0"/>
              </a:rPr>
              <a:t>.</a:t>
            </a:r>
            <a:endParaRPr dirty="0">
              <a:latin typeface="Arial" panose="020B0604020202020204" pitchFamily="34" charset="0"/>
              <a:cs typeface="Arial" panose="020B0604020202020204" pitchFamily="34" charset="0"/>
            </a:endParaRPr>
          </a:p>
          <a:p>
            <a:pPr marL="0" indent="0" algn="ctr">
              <a:lnSpc>
                <a:spcPct val="100000"/>
              </a:lnSpc>
              <a:spcBef>
                <a:spcPts val="600"/>
              </a:spcBef>
              <a:buSzTx/>
              <a:buNone/>
              <a:tabLst>
                <a:tab pos="444500" algn="l"/>
                <a:tab pos="457200" algn="l"/>
              </a:tabLst>
              <a:defRPr sz="1800">
                <a:solidFill>
                  <a:srgbClr val="FFFFFF"/>
                </a:solidFill>
                <a:latin typeface="Arial"/>
                <a:ea typeface="Arial"/>
                <a:cs typeface="Arial"/>
                <a:sym typeface="Arial"/>
              </a:defRPr>
            </a:pPr>
            <a:endParaRPr dirty="0"/>
          </a:p>
          <a:p>
            <a:pPr marL="0" indent="0" algn="ctr">
              <a:lnSpc>
                <a:spcPct val="100000"/>
              </a:lnSpc>
              <a:spcBef>
                <a:spcPts val="600"/>
              </a:spcBef>
              <a:buSzTx/>
              <a:buNone/>
              <a:tabLst>
                <a:tab pos="444500" algn="l"/>
                <a:tab pos="457200" algn="l"/>
              </a:tabLst>
              <a:defRPr sz="1800">
                <a:solidFill>
                  <a:srgbClr val="FFFFFF"/>
                </a:solidFill>
                <a:latin typeface="Arial"/>
                <a:ea typeface="Arial"/>
                <a:cs typeface="Arial"/>
                <a:sym typeface="Arial"/>
              </a:defRPr>
            </a:pPr>
            <a:r>
              <a:rPr dirty="0"/>
              <a:t>	</a:t>
            </a: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36434D"/>
        </a:solidFill>
        <a:effectLst/>
      </p:bgPr>
    </p:bg>
    <p:spTree>
      <p:nvGrpSpPr>
        <p:cNvPr id="1" name=""/>
        <p:cNvGrpSpPr/>
        <p:nvPr/>
      </p:nvGrpSpPr>
      <p:grpSpPr>
        <a:xfrm>
          <a:off x="0" y="0"/>
          <a:ext cx="0" cy="0"/>
          <a:chOff x="0" y="0"/>
          <a:chExt cx="0" cy="0"/>
        </a:xfrm>
      </p:grpSpPr>
      <p:sp>
        <p:nvSpPr>
          <p:cNvPr id="805" name="Content Placeholder 2"/>
          <p:cNvSpPr txBox="1">
            <a:spLocks noGrp="1"/>
          </p:cNvSpPr>
          <p:nvPr>
            <p:ph type="body" idx="1"/>
          </p:nvPr>
        </p:nvSpPr>
        <p:spPr>
          <a:xfrm>
            <a:off x="945940" y="1628799"/>
            <a:ext cx="7272809" cy="4824538"/>
          </a:xfrm>
          <a:prstGeom prst="rect">
            <a:avLst/>
          </a:prstGeom>
        </p:spPr>
        <p:txBody>
          <a:bodyPr/>
          <a:lstStyle/>
          <a:p>
            <a:pPr>
              <a:defRPr sz="1200">
                <a:latin typeface="Arial"/>
                <a:ea typeface="Arial"/>
                <a:cs typeface="Arial"/>
                <a:sym typeface="Arial"/>
              </a:defRPr>
            </a:pPr>
            <a:endParaRPr dirty="0"/>
          </a:p>
          <a:p>
            <a:pPr>
              <a:defRPr sz="1200" b="1">
                <a:latin typeface="Arial"/>
                <a:ea typeface="Arial"/>
                <a:cs typeface="Arial"/>
                <a:sym typeface="Arial"/>
              </a:defRPr>
            </a:pPr>
            <a:endParaRPr dirty="0"/>
          </a:p>
        </p:txBody>
      </p:sp>
      <p:sp>
        <p:nvSpPr>
          <p:cNvPr id="4" name="Content Placeholder 2"/>
          <p:cNvSpPr txBox="1">
            <a:spLocks/>
          </p:cNvSpPr>
          <p:nvPr/>
        </p:nvSpPr>
        <p:spPr>
          <a:xfrm>
            <a:off x="971600" y="692696"/>
            <a:ext cx="7175774" cy="485775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ormAutofit/>
          </a:bodyPr>
          <a:lstStyle/>
          <a:p>
            <a:pPr marL="0" marR="0" lvl="0" indent="0" algn="l" defTabSz="914400" rtl="0" eaLnBrk="1" fontAlgn="auto" latinLnBrk="0" hangingPunct="1">
              <a:lnSpc>
                <a:spcPct val="150000"/>
              </a:lnSpc>
              <a:spcBef>
                <a:spcPts val="700"/>
              </a:spcBef>
              <a:spcAft>
                <a:spcPts val="0"/>
              </a:spcAft>
              <a:buClr>
                <a:srgbClr val="6FB72B"/>
              </a:buClr>
              <a:buSzTx/>
              <a:buFontTx/>
              <a:buNone/>
              <a:tabLst>
                <a:tab pos="228600" algn="l"/>
              </a:tabLst>
              <a:defRPr sz="2200" b="1">
                <a:solidFill>
                  <a:srgbClr val="DDDDDD"/>
                </a:solidFill>
                <a:latin typeface="Arial"/>
                <a:ea typeface="Arial"/>
                <a:cs typeface="Arial"/>
                <a:sym typeface="Arial"/>
              </a:defRPr>
            </a:pPr>
            <a:endParaRPr kumimoji="0" lang="en-US" sz="2200" b="1" i="0" u="none" strike="noStrike" kern="0" cap="none" spc="0" normalizeH="0" baseline="0" noProof="0" dirty="0" smtClean="0">
              <a:ln>
                <a:noFill/>
              </a:ln>
              <a:solidFill>
                <a:srgbClr val="DDDDDD"/>
              </a:solidFill>
              <a:effectLst/>
              <a:uLnTx/>
              <a:uFillTx/>
              <a:latin typeface="Arial"/>
              <a:ea typeface="Arial"/>
              <a:cs typeface="Arial"/>
              <a:sym typeface="Arial"/>
            </a:endParaRPr>
          </a:p>
          <a:p>
            <a:pPr marL="400049" marR="0" lvl="0" indent="-400049" algn="l" defTabSz="914400" rtl="0" eaLnBrk="1" fontAlgn="auto" latinLnBrk="0" hangingPunct="1">
              <a:lnSpc>
                <a:spcPct val="150000"/>
              </a:lnSpc>
              <a:spcBef>
                <a:spcPts val="1800"/>
              </a:spcBef>
              <a:spcAft>
                <a:spcPts val="0"/>
              </a:spcAft>
              <a:buClrTx/>
              <a:buSzPct val="100000"/>
              <a:buFontTx/>
              <a:buAutoNum type="romanUcPeriod"/>
              <a:tabLst>
                <a:tab pos="228600" algn="l"/>
              </a:tabLst>
              <a:defRPr sz="2200" b="1">
                <a:solidFill>
                  <a:srgbClr val="DDDDDD"/>
                </a:solidFill>
                <a:latin typeface="Arial"/>
                <a:ea typeface="Arial"/>
                <a:cs typeface="Arial"/>
                <a:sym typeface="Arial"/>
              </a:defRPr>
            </a:pPr>
            <a:r>
              <a:rPr kumimoji="0" lang="en-US" sz="2200" b="1" i="0" u="none" strike="noStrike" kern="0" cap="none" spc="0" normalizeH="0" baseline="0" noProof="0" dirty="0" smtClean="0">
                <a:ln>
                  <a:noFill/>
                </a:ln>
                <a:solidFill>
                  <a:srgbClr val="DDDDDD"/>
                </a:solidFill>
                <a:effectLst/>
                <a:uLnTx/>
                <a:uFillTx/>
                <a:latin typeface="Arial"/>
                <a:ea typeface="Arial"/>
                <a:cs typeface="Arial"/>
                <a:sym typeface="Arial"/>
              </a:rPr>
              <a:t>How the DGPE emerged. Its objectives, codified principles and monitoring mechanism </a:t>
            </a:r>
          </a:p>
          <a:p>
            <a:pPr marL="400049" marR="0" lvl="0" indent="-400049" algn="l" defTabSz="914400" rtl="0" eaLnBrk="1" fontAlgn="auto" latinLnBrk="0" hangingPunct="1">
              <a:lnSpc>
                <a:spcPct val="150000"/>
              </a:lnSpc>
              <a:spcBef>
                <a:spcPts val="1800"/>
              </a:spcBef>
              <a:spcAft>
                <a:spcPts val="0"/>
              </a:spcAft>
              <a:buClrTx/>
              <a:buSzPct val="100000"/>
              <a:buFontTx/>
              <a:buAutoNum type="romanUcPeriod"/>
              <a:tabLst>
                <a:tab pos="228600" algn="l"/>
              </a:tabLst>
              <a:defRPr sz="2200" b="1">
                <a:solidFill>
                  <a:srgbClr val="DDDDDD"/>
                </a:solidFill>
                <a:latin typeface="Arial"/>
                <a:ea typeface="Arial"/>
                <a:cs typeface="Arial"/>
                <a:sym typeface="Arial"/>
              </a:defRPr>
            </a:pPr>
            <a:r>
              <a:rPr kumimoji="0" lang="en-US" sz="2200" b="1" i="0" u="none" strike="noStrike" kern="0" cap="none" spc="0" normalizeH="0" baseline="0" noProof="0" dirty="0" smtClean="0">
                <a:ln>
                  <a:noFill/>
                </a:ln>
                <a:solidFill>
                  <a:srgbClr val="DDDDDD"/>
                </a:solidFill>
                <a:effectLst/>
                <a:uLnTx/>
                <a:uFillTx/>
                <a:latin typeface="Arial"/>
                <a:ea typeface="Arial"/>
                <a:cs typeface="Arial"/>
                <a:sym typeface="Arial"/>
              </a:rPr>
              <a:t>Relationship between the DGPE and other environmental agreements </a:t>
            </a:r>
            <a:endParaRPr kumimoji="0" lang="en-US" sz="2200" b="1" i="0" u="none" strike="noStrike" kern="0" cap="none" spc="0" normalizeH="0" baseline="0" noProof="0" dirty="0" smtClean="0">
              <a:ln>
                <a:noFill/>
              </a:ln>
              <a:solidFill>
                <a:srgbClr val="DDDDDD"/>
              </a:solidFill>
              <a:effectLst/>
              <a:uLnTx/>
              <a:uFillTx/>
              <a:latin typeface="+mj-lt"/>
              <a:ea typeface="+mj-ea"/>
              <a:cs typeface="+mj-cs"/>
              <a:sym typeface="Calibri"/>
            </a:endParaRPr>
          </a:p>
          <a:p>
            <a:pPr marL="400049" marR="0" lvl="0" indent="-400049" algn="l" defTabSz="914400" rtl="0" eaLnBrk="1" fontAlgn="auto" latinLnBrk="0" hangingPunct="1">
              <a:lnSpc>
                <a:spcPct val="150000"/>
              </a:lnSpc>
              <a:spcBef>
                <a:spcPts val="1800"/>
              </a:spcBef>
              <a:spcAft>
                <a:spcPts val="0"/>
              </a:spcAft>
              <a:buClrTx/>
              <a:buSzPct val="100000"/>
              <a:buFontTx/>
              <a:buAutoNum type="romanUcPeriod"/>
              <a:tabLst>
                <a:tab pos="228600" algn="l"/>
              </a:tabLst>
              <a:defRPr sz="2200" b="1">
                <a:solidFill>
                  <a:srgbClr val="DDDDDD"/>
                </a:solidFill>
                <a:latin typeface="Arial"/>
                <a:ea typeface="Arial"/>
                <a:cs typeface="Arial"/>
                <a:sym typeface="Arial"/>
              </a:defRPr>
            </a:pPr>
            <a:r>
              <a:rPr kumimoji="0" lang="en-US" sz="2200" b="1" i="0" u="none" strike="noStrike" kern="0" cap="none" spc="0" normalizeH="0" baseline="0" noProof="0" dirty="0" smtClean="0">
                <a:ln>
                  <a:noFill/>
                </a:ln>
                <a:solidFill>
                  <a:srgbClr val="DDDDDD"/>
                </a:solidFill>
                <a:effectLst/>
                <a:uLnTx/>
                <a:uFillTx/>
                <a:latin typeface="+mj-lt"/>
                <a:ea typeface="+mj-ea"/>
                <a:cs typeface="+mj-cs"/>
                <a:sym typeface="Calibri"/>
              </a:rPr>
              <a:t>The </a:t>
            </a:r>
            <a:r>
              <a:rPr kumimoji="0" lang="en-US" sz="2200" b="1" i="0" u="none" strike="noStrike" kern="0" cap="none" spc="0" normalizeH="0" baseline="0" noProof="0" dirty="0" smtClean="0">
                <a:ln>
                  <a:noFill/>
                </a:ln>
                <a:solidFill>
                  <a:srgbClr val="DDDDDD"/>
                </a:solidFill>
                <a:effectLst/>
                <a:uLnTx/>
                <a:uFillTx/>
                <a:latin typeface="Arial"/>
                <a:ea typeface="Arial"/>
                <a:cs typeface="Arial"/>
                <a:sym typeface="Arial"/>
              </a:rPr>
              <a:t>DGPE as an instrument contributing to the process of achieving the PA’s objectives</a:t>
            </a:r>
            <a:endParaRPr kumimoji="0" lang="en-US" sz="2200" b="1" i="0" u="none" strike="noStrike" kern="0" cap="none" spc="0" normalizeH="0" baseline="0" noProof="0" dirty="0">
              <a:ln>
                <a:noFill/>
              </a:ln>
              <a:solidFill>
                <a:srgbClr val="DDDDDD"/>
              </a:solidFill>
              <a:effectLst/>
              <a:uLnTx/>
              <a:uFillTx/>
              <a:latin typeface="Arial"/>
              <a:ea typeface="Arial"/>
              <a:cs typeface="Arial"/>
              <a:sym typeface="Arial"/>
            </a:endParaRPr>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36434D"/>
        </a:solidFill>
        <a:effectLst/>
      </p:bgPr>
    </p:bg>
    <p:spTree>
      <p:nvGrpSpPr>
        <p:cNvPr id="1" name=""/>
        <p:cNvGrpSpPr/>
        <p:nvPr/>
      </p:nvGrpSpPr>
      <p:grpSpPr>
        <a:xfrm>
          <a:off x="0" y="0"/>
          <a:ext cx="0" cy="0"/>
          <a:chOff x="0" y="0"/>
          <a:chExt cx="0" cy="0"/>
        </a:xfrm>
      </p:grpSpPr>
      <p:sp>
        <p:nvSpPr>
          <p:cNvPr id="850" name="Title 1"/>
          <p:cNvSpPr txBox="1">
            <a:spLocks noGrp="1"/>
          </p:cNvSpPr>
          <p:nvPr>
            <p:ph type="title"/>
          </p:nvPr>
        </p:nvSpPr>
        <p:spPr>
          <a:xfrm>
            <a:off x="457200" y="803950"/>
            <a:ext cx="8229601" cy="1143001"/>
          </a:xfrm>
          <a:prstGeom prst="rect">
            <a:avLst/>
          </a:prstGeom>
        </p:spPr>
        <p:txBody>
          <a:bodyPr/>
          <a:lstStyle/>
          <a:p>
            <a:pPr algn="ctr" defTabSz="493776">
              <a:tabLst>
                <a:tab pos="228600" algn="l"/>
                <a:tab pos="241300" algn="l"/>
              </a:tabLst>
              <a:defRPr sz="2646" b="1" spc="-132">
                <a:latin typeface="Arial"/>
                <a:ea typeface="Arial"/>
                <a:cs typeface="Arial"/>
                <a:sym typeface="Arial"/>
              </a:defRPr>
            </a:pPr>
            <a:r>
              <a:t>Relationship between the Draft Pact for the Environment</a:t>
            </a:r>
            <a:br/>
            <a:r>
              <a:t>    and other Environmental Agreements  </a:t>
            </a:r>
          </a:p>
        </p:txBody>
      </p:sp>
      <p:sp>
        <p:nvSpPr>
          <p:cNvPr id="851" name="Content Placeholder 2"/>
          <p:cNvSpPr txBox="1">
            <a:spLocks noGrp="1"/>
          </p:cNvSpPr>
          <p:nvPr>
            <p:ph type="body" idx="1"/>
          </p:nvPr>
        </p:nvSpPr>
        <p:spPr>
          <a:xfrm>
            <a:off x="719571" y="2289696"/>
            <a:ext cx="7704858" cy="4857404"/>
          </a:xfrm>
          <a:prstGeom prst="rect">
            <a:avLst/>
          </a:prstGeom>
        </p:spPr>
        <p:txBody>
          <a:bodyPr/>
          <a:lstStyle/>
          <a:p>
            <a:pPr marL="0" indent="0">
              <a:lnSpc>
                <a:spcPct val="100000"/>
              </a:lnSpc>
              <a:spcBef>
                <a:spcPts val="600"/>
              </a:spcBef>
              <a:buSzTx/>
              <a:buNone/>
              <a:tabLst>
                <a:tab pos="444500" algn="l"/>
                <a:tab pos="457200" algn="l"/>
              </a:tabLst>
              <a:defRPr sz="1800" b="1">
                <a:solidFill>
                  <a:srgbClr val="FFFFFF"/>
                </a:solidFill>
                <a:latin typeface="Arial"/>
                <a:ea typeface="Arial"/>
                <a:cs typeface="Arial"/>
                <a:sym typeface="Arial"/>
              </a:defRPr>
            </a:pPr>
            <a:r>
              <a:rPr dirty="0" smtClean="0"/>
              <a:t> </a:t>
            </a:r>
          </a:p>
          <a:p>
            <a:pPr marL="0" indent="0" algn="ctr">
              <a:lnSpc>
                <a:spcPct val="100000"/>
              </a:lnSpc>
              <a:spcBef>
                <a:spcPts val="600"/>
              </a:spcBef>
              <a:buSzTx/>
              <a:buNone/>
              <a:tabLst>
                <a:tab pos="444500" algn="l"/>
                <a:tab pos="457200" algn="l"/>
              </a:tabLst>
              <a:defRPr sz="1800">
                <a:solidFill>
                  <a:srgbClr val="FFFFFF"/>
                </a:solidFill>
                <a:latin typeface="Arial"/>
                <a:ea typeface="Arial"/>
                <a:cs typeface="Arial"/>
                <a:sym typeface="Arial"/>
              </a:defRPr>
            </a:pPr>
            <a:r>
              <a:rPr dirty="0" smtClean="0"/>
              <a:t>The Draft Pact </a:t>
            </a:r>
            <a:r>
              <a:rPr b="1" dirty="0" smtClean="0">
                <a:solidFill>
                  <a:schemeClr val="accent6"/>
                </a:solidFill>
              </a:rPr>
              <a:t>does not contain any conflict clause</a:t>
            </a:r>
            <a:r>
              <a:rPr dirty="0" smtClean="0">
                <a:solidFill>
                  <a:schemeClr val="accent6"/>
                </a:solidFill>
              </a:rPr>
              <a:t> </a:t>
            </a:r>
            <a:r>
              <a:rPr dirty="0" smtClean="0"/>
              <a:t>in case of incompatibility with deferent agreements. This issue can also be specified in the course of negotiations;</a:t>
            </a:r>
          </a:p>
          <a:p>
            <a:pPr marL="0" indent="0" algn="ctr">
              <a:lnSpc>
                <a:spcPct val="100000"/>
              </a:lnSpc>
              <a:spcBef>
                <a:spcPts val="600"/>
              </a:spcBef>
              <a:buSzTx/>
              <a:buNone/>
              <a:tabLst>
                <a:tab pos="444500" algn="l"/>
                <a:tab pos="457200" algn="l"/>
              </a:tabLst>
              <a:defRPr sz="1800">
                <a:solidFill>
                  <a:srgbClr val="FFFFFF"/>
                </a:solidFill>
                <a:latin typeface="Arial"/>
                <a:ea typeface="Arial"/>
                <a:cs typeface="Arial"/>
                <a:sym typeface="Arial"/>
              </a:defRPr>
            </a:pPr>
            <a:endParaRPr dirty="0"/>
          </a:p>
          <a:p>
            <a:pPr marL="0" indent="0" algn="ctr">
              <a:lnSpc>
                <a:spcPct val="100000"/>
              </a:lnSpc>
              <a:spcBef>
                <a:spcPts val="600"/>
              </a:spcBef>
              <a:buSzTx/>
              <a:buNone/>
              <a:tabLst>
                <a:tab pos="444500" algn="l"/>
                <a:tab pos="457200" algn="l"/>
              </a:tabLst>
              <a:defRPr sz="1800">
                <a:solidFill>
                  <a:srgbClr val="FFFFFF"/>
                </a:solidFill>
                <a:latin typeface="Arial"/>
                <a:ea typeface="Arial"/>
                <a:cs typeface="Arial"/>
                <a:sym typeface="Arial"/>
              </a:defRPr>
            </a:pPr>
            <a:r>
              <a:rPr dirty="0" smtClean="0"/>
              <a:t>The </a:t>
            </a:r>
            <a:r>
              <a:rPr dirty="0"/>
              <a:t>relations between the Draft Pact and other environmental agreements are governed by principles of the </a:t>
            </a:r>
            <a:r>
              <a:rPr b="1" dirty="0">
                <a:solidFill>
                  <a:schemeClr val="accent6"/>
                </a:solidFill>
              </a:rPr>
              <a:t>Law of Treaties</a:t>
            </a:r>
            <a:r>
              <a:rPr dirty="0"/>
              <a:t> (1986 Vienna Conventions). </a:t>
            </a:r>
          </a:p>
        </p:txBody>
      </p:sp>
    </p:spTree>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36434D"/>
        </a:solidFill>
        <a:effectLst/>
      </p:bgPr>
    </p:bg>
    <p:spTree>
      <p:nvGrpSpPr>
        <p:cNvPr id="1" name=""/>
        <p:cNvGrpSpPr/>
        <p:nvPr/>
      </p:nvGrpSpPr>
      <p:grpSpPr>
        <a:xfrm>
          <a:off x="0" y="0"/>
          <a:ext cx="0" cy="0"/>
          <a:chOff x="0" y="0"/>
          <a:chExt cx="0" cy="0"/>
        </a:xfrm>
      </p:grpSpPr>
      <p:pic>
        <p:nvPicPr>
          <p:cNvPr id="853" name="Picture 3" descr="Picture 3"/>
          <p:cNvPicPr>
            <a:picLocks noChangeAspect="1"/>
          </p:cNvPicPr>
          <p:nvPr/>
        </p:nvPicPr>
        <p:blipFill>
          <a:blip r:embed="rId2" cstate="print">
            <a:extLst/>
          </a:blip>
          <a:stretch>
            <a:fillRect/>
          </a:stretch>
        </p:blipFill>
        <p:spPr>
          <a:xfrm>
            <a:off x="10767" y="392929"/>
            <a:ext cx="9122466" cy="6072142"/>
          </a:xfrm>
          <a:prstGeom prst="rect">
            <a:avLst/>
          </a:prstGeom>
          <a:ln w="12700">
            <a:miter lim="400000"/>
          </a:ln>
        </p:spPr>
      </p:pic>
      <p:sp>
        <p:nvSpPr>
          <p:cNvPr id="3" name="TextBox 2"/>
          <p:cNvSpPr txBox="1"/>
          <p:nvPr/>
        </p:nvSpPr>
        <p:spPr>
          <a:xfrm>
            <a:off x="0" y="6237312"/>
            <a:ext cx="2952328" cy="2308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pl-PL" sz="900" dirty="0" smtClean="0">
                <a:solidFill>
                  <a:schemeClr val="bg1"/>
                </a:solidFill>
              </a:rPr>
              <a:t>Photo credits: Tomás Muñita, www.internationalrivers.org</a:t>
            </a:r>
            <a:endParaRPr kumimoji="0" lang="pl-PL" sz="900" b="0" i="0" u="none" strike="noStrike" cap="none" spc="0" normalizeH="0" baseline="0" dirty="0">
              <a:ln>
                <a:noFill/>
              </a:ln>
              <a:solidFill>
                <a:schemeClr val="bg1"/>
              </a:solidFill>
              <a:effectLst/>
              <a:uFillTx/>
              <a:latin typeface="+mj-lt"/>
              <a:ea typeface="+mj-ea"/>
              <a:cs typeface="+mj-cs"/>
              <a:sym typeface="Calibri"/>
            </a:endParaRPr>
          </a:p>
        </p:txBody>
      </p:sp>
    </p:spTree>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36434D"/>
        </a:solidFill>
        <a:effectLst/>
      </p:bgPr>
    </p:bg>
    <p:spTree>
      <p:nvGrpSpPr>
        <p:cNvPr id="1" name=""/>
        <p:cNvGrpSpPr/>
        <p:nvPr/>
      </p:nvGrpSpPr>
      <p:grpSpPr>
        <a:xfrm>
          <a:off x="0" y="0"/>
          <a:ext cx="0" cy="0"/>
          <a:chOff x="0" y="0"/>
          <a:chExt cx="0" cy="0"/>
        </a:xfrm>
      </p:grpSpPr>
      <p:sp>
        <p:nvSpPr>
          <p:cNvPr id="855" name="Title 1"/>
          <p:cNvSpPr txBox="1">
            <a:spLocks noGrp="1"/>
          </p:cNvSpPr>
          <p:nvPr>
            <p:ph type="title"/>
          </p:nvPr>
        </p:nvSpPr>
        <p:spPr>
          <a:xfrm>
            <a:off x="467543" y="410182"/>
            <a:ext cx="8229601" cy="1143001"/>
          </a:xfrm>
          <a:prstGeom prst="rect">
            <a:avLst/>
          </a:prstGeom>
        </p:spPr>
        <p:txBody>
          <a:bodyPr/>
          <a:lstStyle>
            <a:lvl1pPr algn="ctr" defTabSz="475487">
              <a:tabLst>
                <a:tab pos="228600" algn="l"/>
                <a:tab pos="228600" algn="l"/>
              </a:tabLst>
              <a:defRPr sz="2548" b="1" spc="-127">
                <a:latin typeface="Arial"/>
                <a:ea typeface="Arial"/>
                <a:cs typeface="Arial"/>
                <a:sym typeface="Arial"/>
              </a:defRPr>
            </a:lvl1pPr>
          </a:lstStyle>
          <a:p>
            <a:r>
              <a:t>The Draft Global Pact for the Environment as an instrument contributing to the process of achieving the Paris Agreement’ objectives</a:t>
            </a:r>
          </a:p>
        </p:txBody>
      </p:sp>
      <p:sp>
        <p:nvSpPr>
          <p:cNvPr id="856" name="Content Placeholder 2"/>
          <p:cNvSpPr txBox="1">
            <a:spLocks noGrp="1"/>
          </p:cNvSpPr>
          <p:nvPr>
            <p:ph type="body" idx="1"/>
          </p:nvPr>
        </p:nvSpPr>
        <p:spPr>
          <a:xfrm>
            <a:off x="719124" y="2204864"/>
            <a:ext cx="7726438" cy="4857404"/>
          </a:xfrm>
          <a:prstGeom prst="rect">
            <a:avLst/>
          </a:prstGeom>
        </p:spPr>
        <p:txBody>
          <a:bodyPr>
            <a:normAutofit/>
          </a:bodyPr>
          <a:lstStyle/>
          <a:p>
            <a:pPr marL="91439" indent="-91439" algn="just">
              <a:lnSpc>
                <a:spcPct val="100000"/>
              </a:lnSpc>
              <a:defRPr sz="1500">
                <a:solidFill>
                  <a:srgbClr val="FFFFFF"/>
                </a:solidFill>
                <a:latin typeface="Arial"/>
                <a:ea typeface="Arial"/>
                <a:cs typeface="Arial"/>
                <a:sym typeface="Arial"/>
              </a:defRPr>
            </a:pPr>
            <a:r>
              <a:rPr sz="1800" dirty="0"/>
              <a:t>There is a </a:t>
            </a:r>
            <a:r>
              <a:rPr sz="1800" b="1" dirty="0">
                <a:solidFill>
                  <a:schemeClr val="accent6"/>
                </a:solidFill>
              </a:rPr>
              <a:t>genetic relationship</a:t>
            </a:r>
            <a:r>
              <a:rPr sz="1800" dirty="0">
                <a:solidFill>
                  <a:schemeClr val="accent6"/>
                </a:solidFill>
              </a:rPr>
              <a:t> </a:t>
            </a:r>
            <a:r>
              <a:rPr sz="1800" dirty="0"/>
              <a:t>between the DGPE and the PA</a:t>
            </a:r>
            <a:r>
              <a:rPr sz="1800" dirty="0" smtClean="0"/>
              <a:t>;</a:t>
            </a:r>
            <a:endParaRPr sz="1800" dirty="0"/>
          </a:p>
          <a:p>
            <a:pPr marL="91439" indent="-91439" algn="just">
              <a:lnSpc>
                <a:spcPct val="100000"/>
              </a:lnSpc>
              <a:tabLst>
                <a:tab pos="228600" algn="l"/>
              </a:tabLst>
              <a:defRPr sz="1500">
                <a:solidFill>
                  <a:srgbClr val="FFFFFF"/>
                </a:solidFill>
                <a:latin typeface="Arial"/>
                <a:ea typeface="Arial"/>
                <a:cs typeface="Arial"/>
                <a:sym typeface="Arial"/>
              </a:defRPr>
            </a:pPr>
            <a:r>
              <a:rPr sz="1800" dirty="0"/>
              <a:t>The Paris Agreement would then be analyzed as </a:t>
            </a:r>
            <a:r>
              <a:rPr sz="1800" b="1" dirty="0">
                <a:solidFill>
                  <a:schemeClr val="accent6"/>
                </a:solidFill>
              </a:rPr>
              <a:t>declensions of general principles</a:t>
            </a:r>
            <a:r>
              <a:rPr sz="1800" dirty="0">
                <a:solidFill>
                  <a:schemeClr val="accent6"/>
                </a:solidFill>
              </a:rPr>
              <a:t> </a:t>
            </a:r>
            <a:r>
              <a:rPr sz="1800" dirty="0"/>
              <a:t>included in the DGPE in relations to climate change issues; </a:t>
            </a:r>
          </a:p>
          <a:p>
            <a:pPr marL="91439" indent="-91439" algn="just">
              <a:lnSpc>
                <a:spcPct val="100000"/>
              </a:lnSpc>
              <a:tabLst>
                <a:tab pos="228600" algn="l"/>
              </a:tabLst>
              <a:defRPr sz="1500">
                <a:solidFill>
                  <a:srgbClr val="FFFFFF"/>
                </a:solidFill>
                <a:latin typeface="Arial"/>
                <a:ea typeface="Arial"/>
                <a:cs typeface="Arial"/>
                <a:sym typeface="Arial"/>
              </a:defRPr>
            </a:pPr>
            <a:r>
              <a:rPr sz="1800" dirty="0"/>
              <a:t>The right to the ecologically sound environment and the duty to care enshrined in the DGPE will assure a </a:t>
            </a:r>
            <a:r>
              <a:rPr sz="1800" b="1" dirty="0">
                <a:solidFill>
                  <a:schemeClr val="accent6"/>
                </a:solidFill>
              </a:rPr>
              <a:t>more holistic approach</a:t>
            </a:r>
            <a:r>
              <a:rPr sz="1800" dirty="0"/>
              <a:t> in the process of implementation of the PA</a:t>
            </a:r>
            <a:r>
              <a:rPr sz="1800" dirty="0" smtClean="0"/>
              <a:t>;</a:t>
            </a:r>
            <a:endParaRPr sz="1800" dirty="0"/>
          </a:p>
          <a:p>
            <a:pPr marL="91439" indent="-91439" algn="just">
              <a:lnSpc>
                <a:spcPct val="100000"/>
              </a:lnSpc>
              <a:tabLst>
                <a:tab pos="228600" algn="l"/>
              </a:tabLst>
              <a:defRPr sz="1500">
                <a:solidFill>
                  <a:srgbClr val="FFFFFF"/>
                </a:solidFill>
                <a:latin typeface="Arial"/>
                <a:ea typeface="Arial"/>
                <a:cs typeface="Arial"/>
                <a:sym typeface="Arial"/>
              </a:defRPr>
            </a:pPr>
            <a:r>
              <a:rPr sz="1800" dirty="0"/>
              <a:t>The DGPE will bring </a:t>
            </a:r>
            <a:r>
              <a:rPr sz="1800" b="1" dirty="0">
                <a:solidFill>
                  <a:schemeClr val="accent6"/>
                </a:solidFill>
              </a:rPr>
              <a:t>considerable added value</a:t>
            </a:r>
            <a:r>
              <a:rPr sz="1800" dirty="0"/>
              <a:t> to PA implementation process in terms of norm accessibility, legibility and legal certainty; </a:t>
            </a:r>
          </a:p>
          <a:p>
            <a:pPr marL="91439" indent="-91439" algn="just">
              <a:lnSpc>
                <a:spcPct val="100000"/>
              </a:lnSpc>
              <a:tabLst>
                <a:tab pos="228600" algn="l"/>
              </a:tabLst>
              <a:defRPr sz="1500">
                <a:solidFill>
                  <a:srgbClr val="FFFFFF"/>
                </a:solidFill>
                <a:latin typeface="Arial"/>
                <a:ea typeface="Arial"/>
                <a:cs typeface="Arial"/>
                <a:sym typeface="Arial"/>
              </a:defRPr>
            </a:pPr>
            <a:r>
              <a:rPr sz="1800" dirty="0"/>
              <a:t>The DGPE will provide </a:t>
            </a:r>
            <a:r>
              <a:rPr sz="1800" b="1" dirty="0">
                <a:solidFill>
                  <a:schemeClr val="accent6"/>
                </a:solidFill>
              </a:rPr>
              <a:t>clearer direction for adjudicators</a:t>
            </a:r>
            <a:r>
              <a:rPr sz="1800" dirty="0"/>
              <a:t> as a convenient source of well-settled principles, providing the background for more specific provisions of Paris Agreement.</a:t>
            </a:r>
          </a:p>
        </p:txBody>
      </p:sp>
    </p:spTree>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36434D"/>
        </a:solidFill>
        <a:effectLst/>
      </p:bgPr>
    </p:bg>
    <p:spTree>
      <p:nvGrpSpPr>
        <p:cNvPr id="1" name=""/>
        <p:cNvGrpSpPr/>
        <p:nvPr/>
      </p:nvGrpSpPr>
      <p:grpSpPr>
        <a:xfrm>
          <a:off x="0" y="0"/>
          <a:ext cx="0" cy="0"/>
          <a:chOff x="0" y="0"/>
          <a:chExt cx="0" cy="0"/>
        </a:xfrm>
      </p:grpSpPr>
      <p:pic>
        <p:nvPicPr>
          <p:cNvPr id="858" name="alto-crew-524959-unsplash.jpg" descr="alto-crew-524959-unsplash.jpg"/>
          <p:cNvPicPr>
            <a:picLocks noChangeAspect="1"/>
          </p:cNvPicPr>
          <p:nvPr/>
        </p:nvPicPr>
        <p:blipFill>
          <a:blip r:embed="rId2" cstate="print">
            <a:extLst/>
          </a:blip>
          <a:stretch>
            <a:fillRect/>
          </a:stretch>
        </p:blipFill>
        <p:spPr>
          <a:xfrm>
            <a:off x="0" y="381000"/>
            <a:ext cx="9144000" cy="6096000"/>
          </a:xfrm>
          <a:prstGeom prst="rect">
            <a:avLst/>
          </a:prstGeom>
          <a:ln w="12700">
            <a:miter lim="400000"/>
          </a:ln>
        </p:spPr>
      </p:pic>
      <p:sp>
        <p:nvSpPr>
          <p:cNvPr id="4" name="TextBox 3"/>
          <p:cNvSpPr txBox="1"/>
          <p:nvPr/>
        </p:nvSpPr>
        <p:spPr>
          <a:xfrm>
            <a:off x="0" y="6237312"/>
            <a:ext cx="2843808" cy="2308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pl-PL" sz="900" dirty="0" smtClean="0">
                <a:solidFill>
                  <a:schemeClr val="bg1"/>
                </a:solidFill>
              </a:rPr>
              <a:t>Photo credits: Alto Crew, altocrew.com, Unsplash</a:t>
            </a:r>
            <a:endParaRPr kumimoji="0" lang="pl-PL" sz="900" b="0" i="0" u="none" strike="noStrike" cap="none" spc="0" normalizeH="0" baseline="0" dirty="0">
              <a:ln>
                <a:noFill/>
              </a:ln>
              <a:solidFill>
                <a:schemeClr val="bg1"/>
              </a:solidFill>
              <a:effectLst/>
              <a:uFillTx/>
              <a:latin typeface="+mj-lt"/>
              <a:ea typeface="+mj-ea"/>
              <a:cs typeface="+mj-cs"/>
              <a:sym typeface="Calibri"/>
            </a:endParaRPr>
          </a:p>
        </p:txBody>
      </p:sp>
    </p:spTree>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36434D"/>
        </a:solidFill>
        <a:effectLst/>
      </p:bgPr>
    </p:bg>
    <p:spTree>
      <p:nvGrpSpPr>
        <p:cNvPr id="1" name=""/>
        <p:cNvGrpSpPr/>
        <p:nvPr/>
      </p:nvGrpSpPr>
      <p:grpSpPr>
        <a:xfrm>
          <a:off x="0" y="0"/>
          <a:ext cx="0" cy="0"/>
          <a:chOff x="0" y="0"/>
          <a:chExt cx="0" cy="0"/>
        </a:xfrm>
      </p:grpSpPr>
      <p:sp>
        <p:nvSpPr>
          <p:cNvPr id="860" name="Title 1"/>
          <p:cNvSpPr txBox="1">
            <a:spLocks noGrp="1"/>
          </p:cNvSpPr>
          <p:nvPr>
            <p:ph type="title"/>
          </p:nvPr>
        </p:nvSpPr>
        <p:spPr>
          <a:xfrm>
            <a:off x="457200" y="396775"/>
            <a:ext cx="8229600" cy="1143001"/>
          </a:xfrm>
          <a:prstGeom prst="rect">
            <a:avLst/>
          </a:prstGeom>
        </p:spPr>
        <p:txBody>
          <a:bodyPr>
            <a:normAutofit fontScale="90000"/>
          </a:bodyPr>
          <a:lstStyle/>
          <a:p>
            <a:pPr algn="ctr" defTabSz="731520">
              <a:tabLst>
                <a:tab pos="355600" algn="l"/>
                <a:tab pos="355600" algn="l"/>
              </a:tabLst>
              <a:defRPr sz="3920" b="1" spc="-196">
                <a:latin typeface="Arial"/>
                <a:ea typeface="Arial"/>
                <a:cs typeface="Arial"/>
                <a:sym typeface="Arial"/>
              </a:defRPr>
            </a:pPr>
            <a:r>
              <a:t>Some most frequently issues raised by critics    </a:t>
            </a:r>
          </a:p>
        </p:txBody>
      </p:sp>
      <p:sp>
        <p:nvSpPr>
          <p:cNvPr id="861" name="Content Placeholder 2"/>
          <p:cNvSpPr txBox="1">
            <a:spLocks noGrp="1"/>
          </p:cNvSpPr>
          <p:nvPr>
            <p:ph type="body" idx="1"/>
          </p:nvPr>
        </p:nvSpPr>
        <p:spPr>
          <a:xfrm>
            <a:off x="594283" y="2032049"/>
            <a:ext cx="7955434" cy="4857404"/>
          </a:xfrm>
          <a:prstGeom prst="rect">
            <a:avLst/>
          </a:prstGeom>
        </p:spPr>
        <p:txBody>
          <a:bodyPr/>
          <a:lstStyle/>
          <a:p>
            <a:pPr marL="180473" indent="-180473" algn="just">
              <a:lnSpc>
                <a:spcPct val="100000"/>
              </a:lnSpc>
              <a:buSzPct val="60000"/>
              <a:buFontTx/>
              <a:buBlip>
                <a:blip r:embed="rId2"/>
              </a:buBlip>
              <a:defRPr sz="1600">
                <a:solidFill>
                  <a:srgbClr val="FFFFFF"/>
                </a:solidFill>
                <a:latin typeface="Arial"/>
                <a:ea typeface="Arial"/>
                <a:cs typeface="Arial"/>
                <a:sym typeface="Arial"/>
              </a:defRPr>
            </a:pPr>
            <a:endParaRPr dirty="0"/>
          </a:p>
          <a:p>
            <a:pPr marL="180473" indent="-180473" algn="just">
              <a:lnSpc>
                <a:spcPct val="100000"/>
              </a:lnSpc>
              <a:buSzPct val="60000"/>
              <a:buFontTx/>
              <a:buBlip>
                <a:blip r:embed="rId2"/>
              </a:buBlip>
              <a:defRPr sz="1600">
                <a:solidFill>
                  <a:srgbClr val="FFFFFF"/>
                </a:solidFill>
                <a:latin typeface="Arial"/>
                <a:ea typeface="Arial"/>
                <a:cs typeface="Arial"/>
                <a:sym typeface="Arial"/>
              </a:defRPr>
            </a:pPr>
            <a:r>
              <a:rPr sz="1800" dirty="0"/>
              <a:t>The debaters raised the issue that too much significance was attributed to the binding force of the Pact and somewhat skipped the issue of the effectiveness of implementing its provisions</a:t>
            </a:r>
            <a:r>
              <a:rPr sz="1800" dirty="0" smtClean="0"/>
              <a:t>.</a:t>
            </a:r>
            <a:endParaRPr sz="1800" dirty="0"/>
          </a:p>
          <a:p>
            <a:pPr marL="180473" indent="-180473" algn="just">
              <a:lnSpc>
                <a:spcPct val="100000"/>
              </a:lnSpc>
              <a:buSzPct val="60000"/>
              <a:buFontTx/>
              <a:buBlip>
                <a:blip r:embed="rId2"/>
              </a:buBlip>
              <a:defRPr sz="1600">
                <a:solidFill>
                  <a:srgbClr val="FFFFFF"/>
                </a:solidFill>
                <a:latin typeface="Arial"/>
                <a:ea typeface="Arial"/>
                <a:cs typeface="Arial"/>
                <a:sym typeface="Arial"/>
              </a:defRPr>
            </a:pPr>
            <a:r>
              <a:rPr sz="1800" dirty="0"/>
              <a:t>The question arises whether the provisions of the Pact should reflect the rights and obligations of the Parties to the Pact or, more broadly, codify international law? </a:t>
            </a:r>
            <a:endParaRPr sz="1800" dirty="0"/>
          </a:p>
          <a:p>
            <a:pPr marL="180473" indent="-180473" algn="just">
              <a:lnSpc>
                <a:spcPct val="100000"/>
              </a:lnSpc>
              <a:buSzPct val="60000"/>
              <a:buFontTx/>
              <a:buBlip>
                <a:blip r:embed="rId2"/>
              </a:buBlip>
              <a:defRPr sz="1600">
                <a:solidFill>
                  <a:srgbClr val="FFFFFF"/>
                </a:solidFill>
                <a:latin typeface="Arial"/>
                <a:ea typeface="Arial"/>
                <a:cs typeface="Arial"/>
                <a:sym typeface="Arial"/>
              </a:defRPr>
            </a:pPr>
            <a:r>
              <a:rPr sz="1800" dirty="0"/>
              <a:t>It should be noted that the Pact does not provide for any mechanisms for resolving disputes arising from its interpretation and application. </a:t>
            </a:r>
          </a:p>
        </p:txBody>
      </p:sp>
    </p:spTree>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36434D"/>
        </a:solidFill>
        <a:effectLst/>
      </p:bgPr>
    </p:bg>
    <p:spTree>
      <p:nvGrpSpPr>
        <p:cNvPr id="1" name=""/>
        <p:cNvGrpSpPr/>
        <p:nvPr/>
      </p:nvGrpSpPr>
      <p:grpSpPr>
        <a:xfrm>
          <a:off x="0" y="0"/>
          <a:ext cx="0" cy="0"/>
          <a:chOff x="0" y="0"/>
          <a:chExt cx="0" cy="0"/>
        </a:xfrm>
      </p:grpSpPr>
      <p:sp>
        <p:nvSpPr>
          <p:cNvPr id="863" name="Title 1"/>
          <p:cNvSpPr txBox="1">
            <a:spLocks noGrp="1"/>
          </p:cNvSpPr>
          <p:nvPr>
            <p:ph type="title"/>
          </p:nvPr>
        </p:nvSpPr>
        <p:spPr>
          <a:xfrm>
            <a:off x="457200" y="396775"/>
            <a:ext cx="8229600" cy="1143001"/>
          </a:xfrm>
          <a:prstGeom prst="rect">
            <a:avLst/>
          </a:prstGeom>
        </p:spPr>
        <p:txBody>
          <a:bodyPr>
            <a:normAutofit fontScale="90000"/>
          </a:bodyPr>
          <a:lstStyle/>
          <a:p>
            <a:pPr algn="ctr" defTabSz="731520">
              <a:tabLst>
                <a:tab pos="355600" algn="l"/>
                <a:tab pos="355600" algn="l"/>
              </a:tabLst>
              <a:defRPr sz="3920" b="1" spc="-196">
                <a:latin typeface="Arial"/>
                <a:ea typeface="Arial"/>
                <a:cs typeface="Arial"/>
                <a:sym typeface="Arial"/>
              </a:defRPr>
            </a:pPr>
            <a:r>
              <a:t>Some most frequently issues raised by critics    </a:t>
            </a:r>
          </a:p>
        </p:txBody>
      </p:sp>
      <p:sp>
        <p:nvSpPr>
          <p:cNvPr id="864" name="Content Placeholder 2"/>
          <p:cNvSpPr txBox="1">
            <a:spLocks noGrp="1"/>
          </p:cNvSpPr>
          <p:nvPr>
            <p:ph type="body" idx="1"/>
          </p:nvPr>
        </p:nvSpPr>
        <p:spPr>
          <a:xfrm>
            <a:off x="611560" y="2032048"/>
            <a:ext cx="8075240" cy="4857405"/>
          </a:xfrm>
          <a:prstGeom prst="rect">
            <a:avLst/>
          </a:prstGeom>
        </p:spPr>
        <p:txBody>
          <a:bodyPr/>
          <a:lstStyle/>
          <a:p>
            <a:pPr marL="180473" indent="-180473" algn="just">
              <a:lnSpc>
                <a:spcPct val="100000"/>
              </a:lnSpc>
              <a:buSzPct val="60000"/>
              <a:buFontTx/>
              <a:buBlip>
                <a:blip r:embed="rId2"/>
              </a:buBlip>
              <a:defRPr sz="1600">
                <a:solidFill>
                  <a:srgbClr val="FFFFFF"/>
                </a:solidFill>
                <a:latin typeface="Arial"/>
                <a:ea typeface="Arial"/>
                <a:cs typeface="Arial"/>
                <a:sym typeface="Arial"/>
              </a:defRPr>
            </a:pPr>
            <a:endParaRPr dirty="0"/>
          </a:p>
          <a:p>
            <a:pPr marL="180473" indent="-180473" algn="just">
              <a:lnSpc>
                <a:spcPct val="100000"/>
              </a:lnSpc>
              <a:buSzPct val="60000"/>
              <a:buFontTx/>
              <a:buBlip>
                <a:blip r:embed="rId2"/>
              </a:buBlip>
              <a:defRPr sz="1600">
                <a:solidFill>
                  <a:srgbClr val="FFFFFF"/>
                </a:solidFill>
                <a:latin typeface="Arial"/>
                <a:ea typeface="Arial"/>
                <a:cs typeface="Arial"/>
                <a:sym typeface="Arial"/>
              </a:defRPr>
            </a:pPr>
            <a:r>
              <a:rPr sz="1800" dirty="0"/>
              <a:t>The question arises whether the Pact should directly govern the </a:t>
            </a:r>
            <a:r>
              <a:rPr sz="1800" dirty="0" err="1"/>
              <a:t>behaviour</a:t>
            </a:r>
            <a:r>
              <a:rPr sz="1800" dirty="0"/>
              <a:t> of individuals</a:t>
            </a:r>
            <a:r>
              <a:rPr sz="1800" dirty="0" smtClean="0"/>
              <a:t>.</a:t>
            </a:r>
            <a:endParaRPr sz="1800" dirty="0"/>
          </a:p>
          <a:p>
            <a:pPr marL="160421" indent="-160421" algn="just">
              <a:lnSpc>
                <a:spcPct val="100000"/>
              </a:lnSpc>
              <a:buSzPct val="60000"/>
              <a:buFontTx/>
              <a:buBlip>
                <a:blip r:embed="rId2"/>
              </a:buBlip>
              <a:defRPr sz="1600">
                <a:solidFill>
                  <a:srgbClr val="FFFFFF"/>
                </a:solidFill>
                <a:latin typeface="Arial"/>
                <a:ea typeface="Arial"/>
                <a:cs typeface="Arial"/>
                <a:sym typeface="Arial"/>
              </a:defRPr>
            </a:pPr>
            <a:r>
              <a:rPr sz="1800" dirty="0"/>
              <a:t>Article 1 provides for the right to live in an ecologically sound environment. The question arises  whether this right is to be complied with by each Party to the Pact with respect to their own citizens or also with respect to the citizens of the other Parties to the Pact</a:t>
            </a:r>
            <a:r>
              <a:rPr sz="1800" dirty="0" smtClean="0"/>
              <a:t>?</a:t>
            </a:r>
            <a:endParaRPr sz="1800" dirty="0"/>
          </a:p>
          <a:p>
            <a:pPr marL="160421" indent="-160421" algn="just">
              <a:lnSpc>
                <a:spcPct val="100000"/>
              </a:lnSpc>
              <a:buSzPct val="60000"/>
              <a:buFontTx/>
              <a:buBlip>
                <a:blip r:embed="rId2"/>
              </a:buBlip>
              <a:defRPr sz="1600">
                <a:solidFill>
                  <a:srgbClr val="FFFFFF"/>
                </a:solidFill>
                <a:latin typeface="Arial"/>
                <a:ea typeface="Arial"/>
                <a:cs typeface="Arial"/>
                <a:sym typeface="Arial"/>
              </a:defRPr>
            </a:pPr>
            <a:r>
              <a:rPr sz="1800" dirty="0"/>
              <a:t>Some debaters pointed out its fairly general wording, the absence of reference to its implementation and also failure to provide for the institution of an individual complaint in this regard.  </a:t>
            </a:r>
          </a:p>
        </p:txBody>
      </p:sp>
    </p:spTree>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36434D"/>
        </a:solidFill>
        <a:effectLst/>
      </p:bgPr>
    </p:bg>
    <p:spTree>
      <p:nvGrpSpPr>
        <p:cNvPr id="1" name=""/>
        <p:cNvGrpSpPr/>
        <p:nvPr/>
      </p:nvGrpSpPr>
      <p:grpSpPr>
        <a:xfrm>
          <a:off x="0" y="0"/>
          <a:ext cx="0" cy="0"/>
          <a:chOff x="0" y="0"/>
          <a:chExt cx="0" cy="0"/>
        </a:xfrm>
      </p:grpSpPr>
      <p:sp>
        <p:nvSpPr>
          <p:cNvPr id="866" name="Title 1"/>
          <p:cNvSpPr txBox="1">
            <a:spLocks noGrp="1"/>
          </p:cNvSpPr>
          <p:nvPr>
            <p:ph type="title"/>
          </p:nvPr>
        </p:nvSpPr>
        <p:spPr>
          <a:xfrm>
            <a:off x="457200" y="396775"/>
            <a:ext cx="8229600" cy="1143001"/>
          </a:xfrm>
          <a:prstGeom prst="rect">
            <a:avLst/>
          </a:prstGeom>
        </p:spPr>
        <p:txBody>
          <a:bodyPr>
            <a:normAutofit fontScale="90000"/>
          </a:bodyPr>
          <a:lstStyle/>
          <a:p>
            <a:pPr algn="ctr" defTabSz="731520">
              <a:tabLst>
                <a:tab pos="355600" algn="l"/>
                <a:tab pos="355600" algn="l"/>
              </a:tabLst>
              <a:defRPr sz="3920" b="1" spc="-196">
                <a:latin typeface="Arial"/>
                <a:ea typeface="Arial"/>
                <a:cs typeface="Arial"/>
                <a:sym typeface="Arial"/>
              </a:defRPr>
            </a:pPr>
            <a:r>
              <a:t>Some most frequently issues raised by critics    </a:t>
            </a:r>
          </a:p>
        </p:txBody>
      </p:sp>
      <p:sp>
        <p:nvSpPr>
          <p:cNvPr id="867" name="Content Placeholder 2"/>
          <p:cNvSpPr txBox="1">
            <a:spLocks noGrp="1"/>
          </p:cNvSpPr>
          <p:nvPr>
            <p:ph type="body" idx="1"/>
          </p:nvPr>
        </p:nvSpPr>
        <p:spPr>
          <a:xfrm>
            <a:off x="593812" y="2032049"/>
            <a:ext cx="7956376" cy="4857404"/>
          </a:xfrm>
          <a:prstGeom prst="rect">
            <a:avLst/>
          </a:prstGeom>
        </p:spPr>
        <p:txBody>
          <a:bodyPr/>
          <a:lstStyle/>
          <a:p>
            <a:pPr marL="160421" indent="-160421" algn="just">
              <a:lnSpc>
                <a:spcPct val="100000"/>
              </a:lnSpc>
              <a:buSzPct val="60000"/>
              <a:buFontTx/>
              <a:buBlip>
                <a:blip r:embed="rId2"/>
              </a:buBlip>
              <a:defRPr sz="1600">
                <a:solidFill>
                  <a:srgbClr val="FFFFFF"/>
                </a:solidFill>
                <a:latin typeface="Arial"/>
                <a:ea typeface="Arial"/>
                <a:cs typeface="Arial"/>
                <a:sym typeface="Arial"/>
              </a:defRPr>
            </a:pPr>
            <a:endParaRPr dirty="0"/>
          </a:p>
          <a:p>
            <a:pPr marL="160421" indent="-160421" algn="just">
              <a:lnSpc>
                <a:spcPct val="100000"/>
              </a:lnSpc>
              <a:buSzPct val="60000"/>
              <a:buFontTx/>
              <a:buBlip>
                <a:blip r:embed="rId2"/>
              </a:buBlip>
              <a:defRPr sz="1600">
                <a:solidFill>
                  <a:srgbClr val="FFFFFF"/>
                </a:solidFill>
                <a:latin typeface="Arial"/>
                <a:ea typeface="Arial"/>
                <a:cs typeface="Arial"/>
                <a:sym typeface="Arial"/>
              </a:defRPr>
            </a:pPr>
            <a:r>
              <a:rPr sz="1800" dirty="0"/>
              <a:t>The question about the relationship between the Pact and other sectoral agreements has also been asked</a:t>
            </a:r>
            <a:r>
              <a:rPr sz="1800" dirty="0" smtClean="0"/>
              <a:t>.</a:t>
            </a:r>
            <a:endParaRPr sz="1800" dirty="0"/>
          </a:p>
          <a:p>
            <a:pPr marL="160421" indent="-160421" algn="just">
              <a:lnSpc>
                <a:spcPct val="100000"/>
              </a:lnSpc>
              <a:buSzPct val="60000"/>
              <a:buFontTx/>
              <a:buBlip>
                <a:blip r:embed="rId2"/>
              </a:buBlip>
              <a:defRPr sz="1600">
                <a:solidFill>
                  <a:srgbClr val="FFFFFF"/>
                </a:solidFill>
                <a:latin typeface="Arial"/>
                <a:ea typeface="Arial"/>
                <a:cs typeface="Arial"/>
                <a:sym typeface="Arial"/>
              </a:defRPr>
            </a:pPr>
            <a:r>
              <a:rPr sz="1800" dirty="0"/>
              <a:t>One of the most often asked questions concerns the possible options of States’ attitudes to the proposed Pact. </a:t>
            </a:r>
            <a:endParaRPr sz="1800" dirty="0"/>
          </a:p>
          <a:p>
            <a:pPr marL="160421" indent="-160421" algn="just">
              <a:lnSpc>
                <a:spcPct val="100000"/>
              </a:lnSpc>
              <a:buSzPct val="60000"/>
              <a:buFontTx/>
              <a:buBlip>
                <a:blip r:embed="rId2"/>
              </a:buBlip>
              <a:defRPr sz="1600">
                <a:solidFill>
                  <a:srgbClr val="FFFFFF"/>
                </a:solidFill>
                <a:latin typeface="Arial"/>
                <a:ea typeface="Arial"/>
                <a:cs typeface="Arial"/>
                <a:sym typeface="Arial"/>
              </a:defRPr>
            </a:pPr>
            <a:r>
              <a:rPr sz="1800" dirty="0"/>
              <a:t>How can it help implement the Paris Agreement?</a:t>
            </a:r>
          </a:p>
        </p:txBody>
      </p:sp>
    </p:spTree>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36434D"/>
        </a:solidFill>
        <a:effectLst/>
      </p:bgPr>
    </p:bg>
    <p:spTree>
      <p:nvGrpSpPr>
        <p:cNvPr id="1" name=""/>
        <p:cNvGrpSpPr/>
        <p:nvPr/>
      </p:nvGrpSpPr>
      <p:grpSpPr>
        <a:xfrm>
          <a:off x="0" y="0"/>
          <a:ext cx="0" cy="0"/>
          <a:chOff x="0" y="0"/>
          <a:chExt cx="0" cy="0"/>
        </a:xfrm>
      </p:grpSpPr>
      <p:sp>
        <p:nvSpPr>
          <p:cNvPr id="869" name="TextBox 1"/>
          <p:cNvSpPr txBox="1"/>
          <p:nvPr/>
        </p:nvSpPr>
        <p:spPr>
          <a:xfrm>
            <a:off x="1453827" y="2699942"/>
            <a:ext cx="8496946" cy="58517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nSpc>
                <a:spcPts val="3800"/>
              </a:lnSpc>
              <a:defRPr sz="4000">
                <a:solidFill>
                  <a:srgbClr val="FFFFFF"/>
                </a:solidFill>
                <a:latin typeface="Arial"/>
                <a:ea typeface="Arial"/>
                <a:cs typeface="Arial"/>
                <a:sym typeface="Arial"/>
              </a:defRPr>
            </a:lvl1pPr>
          </a:lstStyle>
          <a:p>
            <a:r>
              <a:t>Thank you !</a:t>
            </a:r>
          </a:p>
        </p:txBody>
      </p:sp>
      <p:pic>
        <p:nvPicPr>
          <p:cNvPr id="870" name="isabella-juskova-477246-unsplash.jpg" descr="isabella-juskova-477246-unsplash.jpg"/>
          <p:cNvPicPr>
            <a:picLocks noChangeAspect="1"/>
          </p:cNvPicPr>
          <p:nvPr/>
        </p:nvPicPr>
        <p:blipFill>
          <a:blip r:embed="rId2" cstate="print">
            <a:extLst/>
          </a:blip>
          <a:stretch>
            <a:fillRect/>
          </a:stretch>
        </p:blipFill>
        <p:spPr>
          <a:xfrm>
            <a:off x="5344940" y="619454"/>
            <a:ext cx="3367926" cy="4746149"/>
          </a:xfrm>
          <a:prstGeom prst="rect">
            <a:avLst/>
          </a:prstGeom>
          <a:ln w="12700">
            <a:miter lim="400000"/>
          </a:ln>
        </p:spPr>
      </p:pic>
      <p:sp>
        <p:nvSpPr>
          <p:cNvPr id="4" name="TextBox 3"/>
          <p:cNvSpPr txBox="1"/>
          <p:nvPr/>
        </p:nvSpPr>
        <p:spPr>
          <a:xfrm>
            <a:off x="107504" y="6525344"/>
            <a:ext cx="3168352" cy="2308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pl-PL" sz="900" dirty="0" smtClean="0">
                <a:solidFill>
                  <a:schemeClr val="bg1"/>
                </a:solidFill>
              </a:rPr>
              <a:t>Photo credits: Isabella Jusková, Unsplash</a:t>
            </a:r>
            <a:endParaRPr kumimoji="0" lang="pl-PL" sz="900" b="0" i="0" u="none" strike="noStrike" cap="none" spc="0" normalizeH="0" baseline="0" dirty="0">
              <a:ln>
                <a:noFill/>
              </a:ln>
              <a:solidFill>
                <a:schemeClr val="bg1"/>
              </a:solidFill>
              <a:effectLst/>
              <a:uFillTx/>
              <a:latin typeface="+mj-lt"/>
              <a:ea typeface="+mj-ea"/>
              <a:cs typeface="+mj-cs"/>
              <a:sym typeface="Calibri"/>
            </a:endParaRP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36434D"/>
        </a:solidFill>
        <a:effectLst/>
      </p:bgPr>
    </p:bg>
    <p:spTree>
      <p:nvGrpSpPr>
        <p:cNvPr id="1" name=""/>
        <p:cNvGrpSpPr/>
        <p:nvPr/>
      </p:nvGrpSpPr>
      <p:grpSpPr>
        <a:xfrm>
          <a:off x="0" y="0"/>
          <a:ext cx="0" cy="0"/>
          <a:chOff x="0" y="0"/>
          <a:chExt cx="0" cy="0"/>
        </a:xfrm>
      </p:grpSpPr>
      <p:pic>
        <p:nvPicPr>
          <p:cNvPr id="802" name="Picture 1" descr="Picture 1"/>
          <p:cNvPicPr>
            <a:picLocks noChangeAspect="1"/>
          </p:cNvPicPr>
          <p:nvPr/>
        </p:nvPicPr>
        <p:blipFill>
          <a:blip r:embed="rId2" cstate="print">
            <a:extLst/>
          </a:blip>
          <a:stretch>
            <a:fillRect/>
          </a:stretch>
        </p:blipFill>
        <p:spPr>
          <a:xfrm>
            <a:off x="0" y="381000"/>
            <a:ext cx="9144000" cy="6096000"/>
          </a:xfrm>
          <a:prstGeom prst="rect">
            <a:avLst/>
          </a:prstGeom>
          <a:ln w="12700">
            <a:miter lim="400000"/>
          </a:ln>
        </p:spPr>
      </p:pic>
      <p:sp>
        <p:nvSpPr>
          <p:cNvPr id="3" name="TextBox 2"/>
          <p:cNvSpPr txBox="1"/>
          <p:nvPr/>
        </p:nvSpPr>
        <p:spPr>
          <a:xfrm>
            <a:off x="107504" y="6237312"/>
            <a:ext cx="3024336" cy="2308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kumimoji="0" lang="pl-PL" sz="900" b="0" i="0" u="none" strike="noStrike" cap="none" spc="0" normalizeH="0" baseline="0" dirty="0" smtClean="0">
                <a:ln>
                  <a:noFill/>
                </a:ln>
                <a:solidFill>
                  <a:schemeClr val="bg1"/>
                </a:solidFill>
                <a:effectLst/>
                <a:uFillTx/>
                <a:latin typeface="+mj-lt"/>
                <a:ea typeface="+mj-ea"/>
                <a:cs typeface="+mj-cs"/>
                <a:sym typeface="Calibri"/>
              </a:rPr>
              <a:t>Photo credis:</a:t>
            </a:r>
            <a:r>
              <a:rPr kumimoji="0" lang="pl-PL" sz="900" b="0" i="0" u="none" strike="noStrike" cap="none" spc="0" normalizeH="0" dirty="0" smtClean="0">
                <a:ln>
                  <a:noFill/>
                </a:ln>
                <a:solidFill>
                  <a:schemeClr val="bg1"/>
                </a:solidFill>
                <a:effectLst/>
                <a:uFillTx/>
                <a:latin typeface="+mj-lt"/>
                <a:ea typeface="+mj-ea"/>
                <a:cs typeface="+mj-cs"/>
                <a:sym typeface="Calibri"/>
              </a:rPr>
              <a:t> </a:t>
            </a:r>
            <a:r>
              <a:rPr lang="pl-PL" sz="900" dirty="0" smtClean="0">
                <a:solidFill>
                  <a:schemeClr val="bg1"/>
                </a:solidFill>
              </a:rPr>
              <a:t>Carly Rae Hobbins, Unsplash</a:t>
            </a:r>
            <a:endParaRPr kumimoji="0" lang="pl-PL" sz="900" b="0" i="0" u="none" strike="noStrike" cap="none" spc="0" normalizeH="0" baseline="0" dirty="0">
              <a:ln>
                <a:noFill/>
              </a:ln>
              <a:solidFill>
                <a:schemeClr val="bg1"/>
              </a:solidFill>
              <a:effectLst/>
              <a:uFillTx/>
              <a:latin typeface="+mj-lt"/>
              <a:ea typeface="+mj-ea"/>
              <a:cs typeface="+mj-cs"/>
              <a:sym typeface="Calibri"/>
            </a:endParaRPr>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36434D"/>
        </a:solidFill>
        <a:effectLst/>
      </p:bgPr>
    </p:bg>
    <p:spTree>
      <p:nvGrpSpPr>
        <p:cNvPr id="1" name=""/>
        <p:cNvGrpSpPr/>
        <p:nvPr/>
      </p:nvGrpSpPr>
      <p:grpSpPr>
        <a:xfrm>
          <a:off x="0" y="0"/>
          <a:ext cx="0" cy="0"/>
          <a:chOff x="0" y="0"/>
          <a:chExt cx="0" cy="0"/>
        </a:xfrm>
      </p:grpSpPr>
      <p:sp>
        <p:nvSpPr>
          <p:cNvPr id="804" name="Title 1"/>
          <p:cNvSpPr txBox="1">
            <a:spLocks noGrp="1"/>
          </p:cNvSpPr>
          <p:nvPr>
            <p:ph type="title"/>
          </p:nvPr>
        </p:nvSpPr>
        <p:spPr>
          <a:xfrm>
            <a:off x="467543" y="692695"/>
            <a:ext cx="8229601" cy="1143001"/>
          </a:xfrm>
          <a:prstGeom prst="rect">
            <a:avLst/>
          </a:prstGeom>
        </p:spPr>
        <p:txBody>
          <a:bodyPr/>
          <a:lstStyle>
            <a:lvl1pPr algn="ctr">
              <a:defRPr b="1" spc="-200">
                <a:latin typeface="Arial"/>
                <a:ea typeface="Arial"/>
                <a:cs typeface="Arial"/>
                <a:sym typeface="Arial"/>
              </a:defRPr>
            </a:lvl1pPr>
          </a:lstStyle>
          <a:p>
            <a:r>
              <a:t>How the draft Pact emerged </a:t>
            </a:r>
          </a:p>
        </p:txBody>
      </p:sp>
      <p:sp>
        <p:nvSpPr>
          <p:cNvPr id="805" name="Content Placeholder 2"/>
          <p:cNvSpPr txBox="1">
            <a:spLocks noGrp="1"/>
          </p:cNvSpPr>
          <p:nvPr>
            <p:ph type="body" idx="1"/>
          </p:nvPr>
        </p:nvSpPr>
        <p:spPr>
          <a:xfrm>
            <a:off x="945940" y="1628799"/>
            <a:ext cx="7272809" cy="4824538"/>
          </a:xfrm>
          <a:prstGeom prst="rect">
            <a:avLst/>
          </a:prstGeom>
        </p:spPr>
        <p:txBody>
          <a:bodyPr/>
          <a:lstStyle/>
          <a:p>
            <a:pPr>
              <a:defRPr sz="1200">
                <a:latin typeface="Arial"/>
                <a:ea typeface="Arial"/>
                <a:cs typeface="Arial"/>
                <a:sym typeface="Arial"/>
              </a:defRPr>
            </a:pPr>
            <a:endParaRPr dirty="0"/>
          </a:p>
          <a:p>
            <a:pPr>
              <a:defRPr sz="1200" b="1">
                <a:latin typeface="Arial"/>
                <a:ea typeface="Arial"/>
                <a:cs typeface="Arial"/>
                <a:sym typeface="Arial"/>
              </a:defRPr>
            </a:pPr>
            <a:endParaRPr dirty="0"/>
          </a:p>
          <a:p>
            <a:pPr algn="just">
              <a:lnSpc>
                <a:spcPct val="100000"/>
              </a:lnSpc>
              <a:defRPr sz="1400">
                <a:solidFill>
                  <a:srgbClr val="FFFFFF"/>
                </a:solidFill>
                <a:latin typeface="Arial"/>
                <a:ea typeface="Arial"/>
                <a:cs typeface="Arial"/>
                <a:sym typeface="Arial"/>
              </a:defRPr>
            </a:pPr>
            <a:r>
              <a:rPr sz="1800" dirty="0"/>
              <a:t>DGPE was prepared by the </a:t>
            </a:r>
            <a:r>
              <a:rPr sz="1800" b="1" dirty="0">
                <a:solidFill>
                  <a:schemeClr val="accent6"/>
                </a:solidFill>
              </a:rPr>
              <a:t>“Group of Experts for the Pact”</a:t>
            </a:r>
            <a:r>
              <a:rPr sz="1800" dirty="0"/>
              <a:t>, an international network of over one hundred world-renowned specialists in environmental law representing more than forty nationalities, chaired by </a:t>
            </a:r>
            <a:r>
              <a:rPr sz="1800" b="1" u="sng" dirty="0"/>
              <a:t>Laurent </a:t>
            </a:r>
            <a:r>
              <a:rPr sz="1800" b="1" u="sng" dirty="0" err="1"/>
              <a:t>Fabius</a:t>
            </a:r>
            <a:r>
              <a:rPr sz="1800" b="1" u="sng" dirty="0"/>
              <a:t>, President of the French Constitutional Council.</a:t>
            </a:r>
            <a:r>
              <a:rPr sz="1800" b="1" dirty="0"/>
              <a:t> </a:t>
            </a:r>
            <a:endParaRPr sz="1800" dirty="0"/>
          </a:p>
          <a:p>
            <a:pPr algn="just">
              <a:lnSpc>
                <a:spcPct val="100000"/>
              </a:lnSpc>
              <a:defRPr sz="1400">
                <a:solidFill>
                  <a:srgbClr val="FFFFFF"/>
                </a:solidFill>
                <a:latin typeface="Arial"/>
                <a:ea typeface="Arial"/>
                <a:cs typeface="Arial"/>
                <a:sym typeface="Arial"/>
              </a:defRPr>
            </a:pPr>
            <a:r>
              <a:rPr sz="1800" dirty="0"/>
              <a:t>The work was coordinated </a:t>
            </a:r>
            <a:r>
              <a:rPr sz="1800" b="1" u="sng" dirty="0"/>
              <a:t>by the Environment Commission of the „Club des </a:t>
            </a:r>
            <a:r>
              <a:rPr sz="1800" b="1" u="sng" dirty="0" err="1"/>
              <a:t>Juristes</a:t>
            </a:r>
            <a:r>
              <a:rPr sz="1800" b="1" u="sng" dirty="0"/>
              <a:t>”</a:t>
            </a:r>
            <a:r>
              <a:rPr sz="1800" b="1" dirty="0"/>
              <a:t> </a:t>
            </a:r>
            <a:r>
              <a:rPr sz="1800" dirty="0"/>
              <a:t>with the French Constitutional Council</a:t>
            </a:r>
            <a:r>
              <a:rPr sz="1800" dirty="0" smtClean="0"/>
              <a:t>.</a:t>
            </a:r>
            <a:endParaRPr sz="1800" dirty="0"/>
          </a:p>
          <a:p>
            <a:pPr algn="just">
              <a:lnSpc>
                <a:spcPct val="100000"/>
              </a:lnSpc>
              <a:defRPr sz="1400">
                <a:solidFill>
                  <a:srgbClr val="FFFFFF"/>
                </a:solidFill>
                <a:latin typeface="Arial"/>
                <a:ea typeface="Arial"/>
                <a:cs typeface="Arial"/>
                <a:sym typeface="Arial"/>
              </a:defRPr>
            </a:pPr>
            <a:r>
              <a:rPr sz="1800" dirty="0"/>
              <a:t>On </a:t>
            </a:r>
            <a:r>
              <a:rPr sz="1800" b="1" dirty="0">
                <a:solidFill>
                  <a:schemeClr val="accent6"/>
                </a:solidFill>
              </a:rPr>
              <a:t>May 10, 2018 </a:t>
            </a:r>
            <a:r>
              <a:rPr sz="1800" dirty="0"/>
              <a:t>the resolution opening the negotiations towards the Global Pact for the Environment was adopted by the UNGA  by a very large majority. A special </a:t>
            </a:r>
            <a:r>
              <a:rPr sz="1800" i="1" dirty="0"/>
              <a:t>ad hoc</a:t>
            </a:r>
            <a:r>
              <a:rPr sz="1800" dirty="0"/>
              <a:t> Open-ended Working Group, open to the NGO participation is established to discuss </a:t>
            </a:r>
            <a:r>
              <a:rPr sz="1800" i="1" dirty="0"/>
              <a:t>inter alia</a:t>
            </a:r>
            <a:r>
              <a:rPr sz="1800" dirty="0"/>
              <a:t>  options to address possible gaps in international environmental law and environment-related instruments. </a:t>
            </a:r>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36434D"/>
        </a:solidFill>
        <a:effectLst/>
      </p:bgPr>
    </p:bg>
    <p:spTree>
      <p:nvGrpSpPr>
        <p:cNvPr id="1" name=""/>
        <p:cNvGrpSpPr/>
        <p:nvPr/>
      </p:nvGrpSpPr>
      <p:grpSpPr>
        <a:xfrm>
          <a:off x="0" y="0"/>
          <a:ext cx="0" cy="0"/>
          <a:chOff x="0" y="0"/>
          <a:chExt cx="0" cy="0"/>
        </a:xfrm>
      </p:grpSpPr>
      <p:sp>
        <p:nvSpPr>
          <p:cNvPr id="807" name="Title 1"/>
          <p:cNvSpPr txBox="1">
            <a:spLocks noGrp="1"/>
          </p:cNvSpPr>
          <p:nvPr>
            <p:ph type="title"/>
          </p:nvPr>
        </p:nvSpPr>
        <p:spPr>
          <a:xfrm>
            <a:off x="611560" y="620687"/>
            <a:ext cx="8229601" cy="1728193"/>
          </a:xfrm>
          <a:prstGeom prst="rect">
            <a:avLst/>
          </a:prstGeom>
        </p:spPr>
        <p:txBody>
          <a:bodyPr/>
          <a:lstStyle/>
          <a:p>
            <a:pPr algn="ctr">
              <a:lnSpc>
                <a:spcPct val="100000"/>
              </a:lnSpc>
              <a:spcBef>
                <a:spcPts val="1800"/>
              </a:spcBef>
              <a:tabLst>
                <a:tab pos="228600" algn="l"/>
              </a:tabLst>
              <a:defRPr b="1" spc="-200">
                <a:latin typeface="Arial"/>
                <a:ea typeface="Arial"/>
                <a:cs typeface="Arial"/>
                <a:sym typeface="Arial"/>
              </a:defRPr>
            </a:pPr>
            <a:r>
              <a:rPr dirty="0"/>
              <a:t>The draft Pact </a:t>
            </a:r>
            <a:r>
              <a:rPr lang="en-GB" dirty="0" smtClean="0"/>
              <a:t>–</a:t>
            </a:r>
            <a:r>
              <a:rPr dirty="0" smtClean="0"/>
              <a:t> objectives</a:t>
            </a:r>
            <a:r>
              <a:rPr dirty="0"/>
              <a:t/>
            </a:r>
            <a:br>
              <a:rPr dirty="0"/>
            </a:br>
            <a:r>
              <a:rPr sz="3600" dirty="0"/>
              <a:t> </a:t>
            </a:r>
          </a:p>
        </p:txBody>
      </p:sp>
      <p:sp>
        <p:nvSpPr>
          <p:cNvPr id="808" name="Content Placeholder 2"/>
          <p:cNvSpPr txBox="1">
            <a:spLocks noGrp="1"/>
          </p:cNvSpPr>
          <p:nvPr>
            <p:ph type="body" idx="1"/>
          </p:nvPr>
        </p:nvSpPr>
        <p:spPr>
          <a:xfrm>
            <a:off x="987116" y="2204865"/>
            <a:ext cx="7478487" cy="3888432"/>
          </a:xfrm>
          <a:prstGeom prst="rect">
            <a:avLst/>
          </a:prstGeom>
        </p:spPr>
        <p:txBody>
          <a:bodyPr>
            <a:normAutofit/>
          </a:bodyPr>
          <a:lstStyle/>
          <a:p>
            <a:pPr algn="just">
              <a:lnSpc>
                <a:spcPct val="100000"/>
              </a:lnSpc>
              <a:defRPr sz="1400">
                <a:solidFill>
                  <a:srgbClr val="FFFFFF"/>
                </a:solidFill>
                <a:latin typeface="Arial"/>
                <a:ea typeface="Arial"/>
                <a:cs typeface="Arial"/>
                <a:sym typeface="Arial"/>
              </a:defRPr>
            </a:pPr>
            <a:r>
              <a:rPr sz="1800" dirty="0"/>
              <a:t>The draft Pact reflects the approach to the fundamental principles of law which had been elaborated by </a:t>
            </a:r>
            <a:r>
              <a:rPr sz="1800" b="1" dirty="0">
                <a:solidFill>
                  <a:schemeClr val="accent6"/>
                </a:solidFill>
              </a:rPr>
              <a:t>an international group of experts </a:t>
            </a:r>
            <a:r>
              <a:rPr sz="1800" dirty="0"/>
              <a:t>representing different legal cultures and, importantly, coming from countries with very different ecosystems</a:t>
            </a:r>
            <a:r>
              <a:rPr sz="1800" dirty="0" smtClean="0"/>
              <a:t>.</a:t>
            </a:r>
            <a:endParaRPr sz="1800" dirty="0"/>
          </a:p>
          <a:p>
            <a:pPr algn="just">
              <a:lnSpc>
                <a:spcPct val="100000"/>
              </a:lnSpc>
              <a:defRPr sz="1400">
                <a:solidFill>
                  <a:srgbClr val="FFFFFF"/>
                </a:solidFill>
                <a:latin typeface="Arial"/>
                <a:ea typeface="Arial"/>
                <a:cs typeface="Arial"/>
                <a:sym typeface="Arial"/>
              </a:defRPr>
            </a:pPr>
            <a:r>
              <a:rPr sz="1800" dirty="0"/>
              <a:t>The DGPE was designed to </a:t>
            </a:r>
            <a:r>
              <a:rPr sz="1800" b="1" dirty="0">
                <a:solidFill>
                  <a:schemeClr val="accent6"/>
                </a:solidFill>
              </a:rPr>
              <a:t>facilitate its implementation in national policies </a:t>
            </a:r>
            <a:r>
              <a:rPr sz="1800" dirty="0"/>
              <a:t>and, as a result, in the provisions of national law</a:t>
            </a:r>
            <a:r>
              <a:rPr sz="1800" dirty="0" smtClean="0"/>
              <a:t>.</a:t>
            </a:r>
            <a:endParaRPr sz="1800" dirty="0"/>
          </a:p>
          <a:p>
            <a:pPr algn="just">
              <a:lnSpc>
                <a:spcPct val="100000"/>
              </a:lnSpc>
              <a:defRPr sz="1400">
                <a:solidFill>
                  <a:srgbClr val="FFFFFF"/>
                </a:solidFill>
                <a:latin typeface="Arial"/>
                <a:ea typeface="Arial"/>
                <a:cs typeface="Arial"/>
                <a:sym typeface="Arial"/>
              </a:defRPr>
            </a:pPr>
            <a:r>
              <a:rPr sz="1800" dirty="0"/>
              <a:t>An attempt was made to achieve a </a:t>
            </a:r>
            <a:r>
              <a:rPr sz="1800" b="1" dirty="0">
                <a:solidFill>
                  <a:schemeClr val="accent6"/>
                </a:solidFill>
              </a:rPr>
              <a:t>balance between rights and obligations</a:t>
            </a:r>
            <a:r>
              <a:rPr sz="1800" dirty="0">
                <a:solidFill>
                  <a:schemeClr val="bg1"/>
                </a:solidFill>
              </a:rPr>
              <a:t>,</a:t>
            </a:r>
            <a:r>
              <a:rPr sz="1800" dirty="0">
                <a:solidFill>
                  <a:srgbClr val="FDBE57"/>
                </a:solidFill>
              </a:rPr>
              <a:t> </a:t>
            </a:r>
            <a:r>
              <a:rPr sz="1800" dirty="0"/>
              <a:t>taking many circumstances into account. This is why its objective range covers not only States, but also non-state actors which have an important role to play in the implementation of environmental law.</a:t>
            </a:r>
          </a:p>
          <a:p>
            <a:pPr algn="just">
              <a:defRPr sz="1200" b="1">
                <a:latin typeface="Arial"/>
                <a:ea typeface="Arial"/>
                <a:cs typeface="Arial"/>
                <a:sym typeface="Arial"/>
              </a:defRPr>
            </a:pPr>
            <a:endParaRPr dirty="0"/>
          </a:p>
          <a:p>
            <a:pPr algn="just">
              <a:defRPr sz="1200" b="1">
                <a:latin typeface="Arial"/>
                <a:ea typeface="Arial"/>
                <a:cs typeface="Arial"/>
                <a:sym typeface="Arial"/>
              </a:defRPr>
            </a:pPr>
            <a:endParaRPr dirty="0"/>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36434D"/>
        </a:solidFill>
        <a:effectLst/>
      </p:bgPr>
    </p:bg>
    <p:spTree>
      <p:nvGrpSpPr>
        <p:cNvPr id="1" name=""/>
        <p:cNvGrpSpPr/>
        <p:nvPr/>
      </p:nvGrpSpPr>
      <p:grpSpPr>
        <a:xfrm>
          <a:off x="0" y="0"/>
          <a:ext cx="0" cy="0"/>
          <a:chOff x="0" y="0"/>
          <a:chExt cx="0" cy="0"/>
        </a:xfrm>
      </p:grpSpPr>
      <p:sp>
        <p:nvSpPr>
          <p:cNvPr id="810" name="Title 1"/>
          <p:cNvSpPr txBox="1">
            <a:spLocks noGrp="1"/>
          </p:cNvSpPr>
          <p:nvPr>
            <p:ph type="title"/>
          </p:nvPr>
        </p:nvSpPr>
        <p:spPr>
          <a:xfrm>
            <a:off x="457199" y="857871"/>
            <a:ext cx="8229601" cy="1143001"/>
          </a:xfrm>
          <a:prstGeom prst="rect">
            <a:avLst/>
          </a:prstGeom>
        </p:spPr>
        <p:txBody>
          <a:bodyPr>
            <a:normAutofit fontScale="90000"/>
          </a:bodyPr>
          <a:lstStyle/>
          <a:p>
            <a:pPr algn="ctr" defTabSz="731520">
              <a:defRPr sz="3920" b="1" spc="-178">
                <a:latin typeface="Arial"/>
                <a:ea typeface="Arial"/>
                <a:cs typeface="Arial"/>
                <a:sym typeface="Arial"/>
              </a:defRPr>
            </a:pPr>
            <a:r>
              <a:t>The three main objectives </a:t>
            </a:r>
          </a:p>
          <a:p>
            <a:pPr algn="ctr" defTabSz="731520">
              <a:defRPr sz="3920" b="1" spc="-178">
                <a:latin typeface="Arial"/>
                <a:ea typeface="Arial"/>
                <a:cs typeface="Arial"/>
                <a:sym typeface="Arial"/>
              </a:defRPr>
            </a:pPr>
            <a:r>
              <a:t>of the Pact:</a:t>
            </a:r>
          </a:p>
        </p:txBody>
      </p:sp>
      <p:sp>
        <p:nvSpPr>
          <p:cNvPr id="811" name="Content Placeholder 2"/>
          <p:cNvSpPr txBox="1">
            <a:spLocks noGrp="1"/>
          </p:cNvSpPr>
          <p:nvPr>
            <p:ph type="body" idx="1"/>
          </p:nvPr>
        </p:nvSpPr>
        <p:spPr>
          <a:xfrm>
            <a:off x="755576" y="2564904"/>
            <a:ext cx="7632850" cy="3960440"/>
          </a:xfrm>
          <a:prstGeom prst="rect">
            <a:avLst/>
          </a:prstGeom>
        </p:spPr>
        <p:txBody>
          <a:bodyPr>
            <a:normAutofit/>
          </a:bodyPr>
          <a:lstStyle/>
          <a:p>
            <a:pPr marL="525781" lvl="1" algn="just">
              <a:lnSpc>
                <a:spcPct val="100000"/>
              </a:lnSpc>
              <a:buFont typeface="+mj-lt"/>
              <a:buAutoNum type="arabicPeriod"/>
              <a:defRPr sz="1400">
                <a:solidFill>
                  <a:srgbClr val="FFFFFF"/>
                </a:solidFill>
                <a:latin typeface="Arial"/>
                <a:ea typeface="Arial"/>
                <a:cs typeface="Arial"/>
                <a:sym typeface="Arial"/>
              </a:defRPr>
            </a:pPr>
            <a:r>
              <a:rPr sz="1800" dirty="0" smtClean="0"/>
              <a:t>To </a:t>
            </a:r>
            <a:r>
              <a:rPr sz="1800" dirty="0"/>
              <a:t>become a vehicle for </a:t>
            </a:r>
            <a:r>
              <a:rPr sz="1800" b="1" dirty="0">
                <a:solidFill>
                  <a:schemeClr val="accent6"/>
                </a:solidFill>
              </a:rPr>
              <a:t>harmonization and consistency </a:t>
            </a:r>
            <a:r>
              <a:rPr sz="1800" dirty="0"/>
              <a:t>of international environmental law and to be a means of minimizing the effects of normative proliferation of multilateral environmental agreements</a:t>
            </a:r>
            <a:r>
              <a:rPr sz="1800" dirty="0" smtClean="0"/>
              <a:t>.</a:t>
            </a:r>
            <a:endParaRPr sz="1800" dirty="0"/>
          </a:p>
          <a:p>
            <a:pPr marL="525781" lvl="1" algn="just">
              <a:lnSpc>
                <a:spcPct val="100000"/>
              </a:lnSpc>
              <a:buFontTx/>
              <a:buAutoNum type="arabicPeriod"/>
              <a:defRPr sz="1400">
                <a:solidFill>
                  <a:srgbClr val="FFFFFF"/>
                </a:solidFill>
                <a:latin typeface="Arial"/>
                <a:ea typeface="Arial"/>
                <a:cs typeface="Arial"/>
                <a:sym typeface="Arial"/>
              </a:defRPr>
            </a:pPr>
            <a:r>
              <a:rPr sz="1800" dirty="0"/>
              <a:t>As a document with </a:t>
            </a:r>
            <a:r>
              <a:rPr sz="1800" b="1" dirty="0">
                <a:solidFill>
                  <a:schemeClr val="accent6"/>
                </a:solidFill>
              </a:rPr>
              <a:t>binding force</a:t>
            </a:r>
            <a:r>
              <a:rPr sz="1800" dirty="0"/>
              <a:t>, it will strengthen the codified principles, constitute a source of legal certainty and also consolidate the existing standards of the principles of international environmental law. </a:t>
            </a:r>
          </a:p>
          <a:p>
            <a:pPr marL="525781" lvl="1" algn="just">
              <a:lnSpc>
                <a:spcPct val="100000"/>
              </a:lnSpc>
              <a:buFontTx/>
              <a:buAutoNum type="arabicPeriod"/>
              <a:defRPr sz="1400">
                <a:solidFill>
                  <a:srgbClr val="FFFFFF"/>
                </a:solidFill>
                <a:latin typeface="Arial"/>
                <a:ea typeface="Arial"/>
                <a:cs typeface="Arial"/>
                <a:sym typeface="Arial"/>
              </a:defRPr>
            </a:pPr>
            <a:r>
              <a:rPr sz="1800" dirty="0"/>
              <a:t>To codify a globally recognized </a:t>
            </a:r>
            <a:r>
              <a:rPr sz="1800" b="1" dirty="0">
                <a:solidFill>
                  <a:schemeClr val="accent6"/>
                </a:solidFill>
              </a:rPr>
              <a:t>right to live in an ecologically sound environment</a:t>
            </a:r>
            <a:r>
              <a:rPr sz="1800" dirty="0"/>
              <a:t>.</a:t>
            </a:r>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36434D"/>
        </a:solidFill>
        <a:effectLst/>
      </p:bgPr>
    </p:bg>
    <p:spTree>
      <p:nvGrpSpPr>
        <p:cNvPr id="1" name=""/>
        <p:cNvGrpSpPr/>
        <p:nvPr/>
      </p:nvGrpSpPr>
      <p:grpSpPr>
        <a:xfrm>
          <a:off x="0" y="0"/>
          <a:ext cx="0" cy="0"/>
          <a:chOff x="0" y="0"/>
          <a:chExt cx="0" cy="0"/>
        </a:xfrm>
      </p:grpSpPr>
      <p:pic>
        <p:nvPicPr>
          <p:cNvPr id="813" name="Picture 1" descr="Picture 1"/>
          <p:cNvPicPr>
            <a:picLocks noChangeAspect="1"/>
          </p:cNvPicPr>
          <p:nvPr/>
        </p:nvPicPr>
        <p:blipFill>
          <a:blip r:embed="rId2" cstate="print">
            <a:extLst/>
          </a:blip>
          <a:stretch>
            <a:fillRect/>
          </a:stretch>
        </p:blipFill>
        <p:spPr>
          <a:xfrm>
            <a:off x="0" y="381439"/>
            <a:ext cx="9144000" cy="6095121"/>
          </a:xfrm>
          <a:prstGeom prst="rect">
            <a:avLst/>
          </a:prstGeom>
          <a:ln w="12700">
            <a:miter lim="400000"/>
          </a:ln>
        </p:spPr>
      </p:pic>
      <p:sp>
        <p:nvSpPr>
          <p:cNvPr id="4" name="Rectangle 3"/>
          <p:cNvSpPr/>
          <p:nvPr/>
        </p:nvSpPr>
        <p:spPr>
          <a:xfrm>
            <a:off x="0" y="6237312"/>
            <a:ext cx="4572000" cy="230832"/>
          </a:xfrm>
          <a:prstGeom prst="rect">
            <a:avLst/>
          </a:prstGeom>
        </p:spPr>
        <p:txBody>
          <a:bodyPr>
            <a:spAutoFit/>
          </a:bodyPr>
          <a:lstStyle/>
          <a:p>
            <a:r>
              <a:rPr lang="pl-PL" sz="900" dirty="0" smtClean="0">
                <a:solidFill>
                  <a:schemeClr val="bg1"/>
                </a:solidFill>
              </a:rPr>
              <a:t>Photo credits: Kace Rodrigue, www.kacerodriguez.com, Unsplash</a:t>
            </a:r>
            <a:endParaRPr lang="pl-PL" sz="900" dirty="0">
              <a:solidFill>
                <a:schemeClr val="bg1"/>
              </a:solidFill>
            </a:endParaRPr>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36434D"/>
        </a:solidFill>
        <a:effectLst/>
      </p:bgPr>
    </p:bg>
    <p:spTree>
      <p:nvGrpSpPr>
        <p:cNvPr id="1" name=""/>
        <p:cNvGrpSpPr/>
        <p:nvPr/>
      </p:nvGrpSpPr>
      <p:grpSpPr>
        <a:xfrm>
          <a:off x="0" y="0"/>
          <a:ext cx="0" cy="0"/>
          <a:chOff x="0" y="0"/>
          <a:chExt cx="0" cy="0"/>
        </a:xfrm>
      </p:grpSpPr>
      <p:sp>
        <p:nvSpPr>
          <p:cNvPr id="815" name="Title 1"/>
          <p:cNvSpPr txBox="1">
            <a:spLocks noGrp="1"/>
          </p:cNvSpPr>
          <p:nvPr>
            <p:ph type="title"/>
          </p:nvPr>
        </p:nvSpPr>
        <p:spPr>
          <a:xfrm>
            <a:off x="467543" y="692695"/>
            <a:ext cx="8229601" cy="1143001"/>
          </a:xfrm>
          <a:prstGeom prst="rect">
            <a:avLst/>
          </a:prstGeom>
        </p:spPr>
        <p:txBody>
          <a:bodyPr/>
          <a:lstStyle>
            <a:lvl1pPr algn="ctr">
              <a:lnSpc>
                <a:spcPct val="150000"/>
              </a:lnSpc>
              <a:defRPr sz="4300" b="1" spc="-200">
                <a:latin typeface="Arial"/>
                <a:ea typeface="Arial"/>
                <a:cs typeface="Arial"/>
                <a:sym typeface="Arial"/>
              </a:defRPr>
            </a:lvl1pPr>
          </a:lstStyle>
          <a:p>
            <a:r>
              <a:t>Construction of the draft Pact</a:t>
            </a:r>
          </a:p>
        </p:txBody>
      </p:sp>
      <p:sp>
        <p:nvSpPr>
          <p:cNvPr id="816" name="Content Placeholder 2"/>
          <p:cNvSpPr txBox="1">
            <a:spLocks noGrp="1"/>
          </p:cNvSpPr>
          <p:nvPr>
            <p:ph type="body" idx="1"/>
          </p:nvPr>
        </p:nvSpPr>
        <p:spPr>
          <a:xfrm>
            <a:off x="1089956" y="2013600"/>
            <a:ext cx="6984777" cy="4857404"/>
          </a:xfrm>
          <a:prstGeom prst="rect">
            <a:avLst/>
          </a:prstGeom>
        </p:spPr>
        <p:txBody>
          <a:bodyPr/>
          <a:lstStyle/>
          <a:p>
            <a:pPr algn="just">
              <a:defRPr sz="1200">
                <a:latin typeface="Arial"/>
                <a:ea typeface="Arial"/>
                <a:cs typeface="Arial"/>
                <a:sym typeface="Arial"/>
              </a:defRPr>
            </a:pPr>
            <a:endParaRPr dirty="0"/>
          </a:p>
          <a:p>
            <a:pPr algn="just">
              <a:lnSpc>
                <a:spcPct val="100000"/>
              </a:lnSpc>
              <a:defRPr sz="1400">
                <a:solidFill>
                  <a:srgbClr val="FFFFFF"/>
                </a:solidFill>
                <a:latin typeface="Arial"/>
                <a:ea typeface="Arial"/>
                <a:cs typeface="Arial"/>
                <a:sym typeface="Arial"/>
              </a:defRPr>
            </a:pPr>
            <a:r>
              <a:rPr sz="1800" dirty="0"/>
              <a:t>The construction of the draft Pact is an example of the classic structure of a </a:t>
            </a:r>
            <a:r>
              <a:rPr sz="1800" b="1" dirty="0">
                <a:solidFill>
                  <a:schemeClr val="accent6"/>
                </a:solidFill>
              </a:rPr>
              <a:t>multilateral international agreement</a:t>
            </a:r>
            <a:r>
              <a:rPr sz="1800" dirty="0">
                <a:solidFill>
                  <a:schemeClr val="accent6"/>
                </a:solidFill>
              </a:rPr>
              <a:t>. </a:t>
            </a:r>
            <a:endParaRPr sz="1800" dirty="0"/>
          </a:p>
          <a:p>
            <a:pPr algn="just">
              <a:lnSpc>
                <a:spcPct val="100000"/>
              </a:lnSpc>
              <a:defRPr sz="1400">
                <a:solidFill>
                  <a:srgbClr val="FFFFFF"/>
                </a:solidFill>
                <a:latin typeface="Arial"/>
                <a:ea typeface="Arial"/>
                <a:cs typeface="Arial"/>
                <a:sym typeface="Arial"/>
              </a:defRPr>
            </a:pPr>
            <a:r>
              <a:rPr sz="1800" dirty="0"/>
              <a:t>The preamble gives the basic reasons for creating the draft Pact. Among others, it mentions the growing threats to the environment and the need to respond to them at the global level to </a:t>
            </a:r>
            <a:r>
              <a:rPr sz="1800" b="1" dirty="0">
                <a:solidFill>
                  <a:schemeClr val="accent6"/>
                </a:solidFill>
              </a:rPr>
              <a:t>ensure better protection of the environment.</a:t>
            </a:r>
            <a:r>
              <a:rPr sz="1800" b="1" dirty="0"/>
              <a:t> </a:t>
            </a:r>
            <a:r>
              <a:rPr sz="1800" dirty="0"/>
              <a:t>	</a:t>
            </a:r>
          </a:p>
          <a:p>
            <a:pPr algn="just">
              <a:lnSpc>
                <a:spcPct val="100000"/>
              </a:lnSpc>
              <a:defRPr sz="1400">
                <a:solidFill>
                  <a:srgbClr val="FFFFFF"/>
                </a:solidFill>
                <a:latin typeface="Arial"/>
                <a:ea typeface="Arial"/>
                <a:cs typeface="Arial"/>
                <a:sym typeface="Arial"/>
              </a:defRPr>
            </a:pPr>
            <a:r>
              <a:rPr sz="1800" dirty="0" smtClean="0"/>
              <a:t>The </a:t>
            </a:r>
            <a:r>
              <a:rPr sz="1800" dirty="0"/>
              <a:t>preamble also recalls the mutual linkages between environmental protection and human rights, the protection of the rights of the indigenous population, as well as intergenerational and </a:t>
            </a:r>
            <a:r>
              <a:rPr sz="1800" dirty="0" err="1" smtClean="0"/>
              <a:t>intragenerational</a:t>
            </a:r>
            <a:r>
              <a:rPr sz="1800" dirty="0" smtClean="0"/>
              <a:t>  </a:t>
            </a:r>
            <a:r>
              <a:rPr sz="1800" dirty="0"/>
              <a:t>justice. It underlines the role of non-State actors in environmental protection and recalls the vital role of women in achieving sustainable development goals. It emphasizes the fundamental role of science and education.</a:t>
            </a:r>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36434D"/>
        </a:solidFill>
        <a:effectLst/>
      </p:bgPr>
    </p:bg>
    <p:spTree>
      <p:nvGrpSpPr>
        <p:cNvPr id="1" name=""/>
        <p:cNvGrpSpPr/>
        <p:nvPr/>
      </p:nvGrpSpPr>
      <p:grpSpPr>
        <a:xfrm>
          <a:off x="0" y="0"/>
          <a:ext cx="0" cy="0"/>
          <a:chOff x="0" y="0"/>
          <a:chExt cx="0" cy="0"/>
        </a:xfrm>
      </p:grpSpPr>
      <p:pic>
        <p:nvPicPr>
          <p:cNvPr id="821" name="Content Placeholder 5" descr="Content Placeholder 5"/>
          <p:cNvPicPr>
            <a:picLocks noChangeAspect="1"/>
          </p:cNvPicPr>
          <p:nvPr/>
        </p:nvPicPr>
        <p:blipFill>
          <a:blip r:embed="rId2" cstate="print">
            <a:extLst/>
          </a:blip>
          <a:stretch>
            <a:fillRect/>
          </a:stretch>
        </p:blipFill>
        <p:spPr>
          <a:xfrm>
            <a:off x="0" y="404664"/>
            <a:ext cx="9144000" cy="6086476"/>
          </a:xfrm>
          <a:prstGeom prst="rect">
            <a:avLst/>
          </a:prstGeom>
          <a:ln w="12700">
            <a:miter lim="400000"/>
          </a:ln>
        </p:spPr>
      </p:pic>
      <p:sp>
        <p:nvSpPr>
          <p:cNvPr id="822" name="Tekst"/>
          <p:cNvSpPr txBox="1"/>
          <p:nvPr/>
        </p:nvSpPr>
        <p:spPr>
          <a:xfrm>
            <a:off x="4256225" y="3249930"/>
            <a:ext cx="631550" cy="358140"/>
          </a:xfrm>
          <a:prstGeom prst="rect">
            <a:avLst/>
          </a:prstGeom>
          <a:ln w="12700">
            <a:miter lim="400000"/>
          </a:ln>
        </p:spPr>
        <p:txBody>
          <a:bodyPr wrap="none" lIns="45719" rIns="45719">
            <a:spAutoFit/>
          </a:bodyPr>
          <a:lstStyle/>
          <a:p>
            <a:endParaRPr/>
          </a:p>
        </p:txBody>
      </p:sp>
      <p:sp>
        <p:nvSpPr>
          <p:cNvPr id="823" name="Tekst"/>
          <p:cNvSpPr txBox="1"/>
          <p:nvPr/>
        </p:nvSpPr>
        <p:spPr>
          <a:xfrm>
            <a:off x="4383225" y="3376930"/>
            <a:ext cx="631550" cy="358140"/>
          </a:xfrm>
          <a:prstGeom prst="rect">
            <a:avLst/>
          </a:prstGeom>
          <a:ln w="12700">
            <a:miter lim="400000"/>
          </a:ln>
        </p:spPr>
        <p:txBody>
          <a:bodyPr wrap="none" lIns="45719" rIns="45719">
            <a:spAutoFit/>
          </a:bodyPr>
          <a:lstStyle/>
          <a:p>
            <a:endParaRPr/>
          </a:p>
        </p:txBody>
      </p:sp>
      <p:sp>
        <p:nvSpPr>
          <p:cNvPr id="5" name="TextBox 4"/>
          <p:cNvSpPr txBox="1"/>
          <p:nvPr/>
        </p:nvSpPr>
        <p:spPr>
          <a:xfrm>
            <a:off x="0" y="6237312"/>
            <a:ext cx="2952328" cy="2308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pl-PL" sz="900" dirty="0" smtClean="0">
                <a:solidFill>
                  <a:schemeClr val="bg1"/>
                </a:solidFill>
              </a:rPr>
              <a:t>Photo credits: Tomás Muñita/www.internationalrivers.org</a:t>
            </a:r>
            <a:endParaRPr kumimoji="0" lang="pl-PL" sz="900" b="0" i="0" u="none" strike="noStrike" cap="none" spc="0" normalizeH="0" baseline="0" dirty="0">
              <a:ln>
                <a:noFill/>
              </a:ln>
              <a:solidFill>
                <a:schemeClr val="bg1"/>
              </a:solidFill>
              <a:effectLst/>
              <a:uFillTx/>
              <a:latin typeface="+mj-lt"/>
              <a:ea typeface="+mj-ea"/>
              <a:cs typeface="+mj-cs"/>
              <a:sym typeface="Calibri"/>
            </a:endParaRP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1_Custom Design">
  <a:themeElements>
    <a:clrScheme name="1_Custom Design">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1_Custom Design">
      <a:majorFont>
        <a:latin typeface="Calibri"/>
        <a:ea typeface="Calibri"/>
        <a:cs typeface="Calibri"/>
      </a:majorFont>
      <a:minorFont>
        <a:latin typeface="Helvetica"/>
        <a:ea typeface="Helvetica"/>
        <a:cs typeface="Helvetica"/>
      </a:minorFont>
    </a:fontScheme>
    <a:fmtScheme name="1_Custom Desig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1_Custom Design">
  <a:themeElements>
    <a:clrScheme name="1_Custom Design">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1_Custom Design">
      <a:majorFont>
        <a:latin typeface="Calibri"/>
        <a:ea typeface="Calibri"/>
        <a:cs typeface="Calibri"/>
      </a:majorFont>
      <a:minorFont>
        <a:latin typeface="Helvetica"/>
        <a:ea typeface="Helvetica"/>
        <a:cs typeface="Helvetica"/>
      </a:minorFont>
    </a:fontScheme>
    <a:fmtScheme name="1_Custom Desig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43</TotalTime>
  <Words>1936</Words>
  <Application>Microsoft Office PowerPoint</Application>
  <PresentationFormat>On-screen Show (4:3)</PresentationFormat>
  <Paragraphs>142</Paragraphs>
  <Slides>27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Calibri</vt:lpstr>
      <vt:lpstr>Calibri Light</vt:lpstr>
      <vt:lpstr>Merge</vt:lpstr>
      <vt:lpstr>Times New Roman</vt:lpstr>
      <vt:lpstr>Univers 45 Light</vt:lpstr>
      <vt:lpstr>Univers 65 Bold</vt:lpstr>
      <vt:lpstr>1_Custom Design</vt:lpstr>
      <vt:lpstr>PowerPoint Presentation</vt:lpstr>
      <vt:lpstr>PowerPoint Presentation</vt:lpstr>
      <vt:lpstr>PowerPoint Presentation</vt:lpstr>
      <vt:lpstr>How the draft Pact emerged </vt:lpstr>
      <vt:lpstr>The draft Pact – objectives  </vt:lpstr>
      <vt:lpstr>The three main objectives  of the Pact:</vt:lpstr>
      <vt:lpstr>PowerPoint Presentation</vt:lpstr>
      <vt:lpstr>Construction of the draft Pact</vt:lpstr>
      <vt:lpstr>PowerPoint Presentation</vt:lpstr>
      <vt:lpstr>21 codified principles  laid down in the provisions under the following titles:</vt:lpstr>
      <vt:lpstr>An overview of the draft principles </vt:lpstr>
      <vt:lpstr>An overview of the draft principles </vt:lpstr>
      <vt:lpstr>An overview of the draft principles </vt:lpstr>
      <vt:lpstr>An overview of the draft principles </vt:lpstr>
      <vt:lpstr>PowerPoint Presentation</vt:lpstr>
      <vt:lpstr>Monitoring mechanism </vt:lpstr>
      <vt:lpstr>Non-compliance procedures </vt:lpstr>
      <vt:lpstr>PowerPoint Presentation</vt:lpstr>
      <vt:lpstr>Relationship between the Draft Pact for the Environment     and other Environmental Agreements  </vt:lpstr>
      <vt:lpstr>Relationship between the Draft Pact for the Environment     and other Environmental Agreements  </vt:lpstr>
      <vt:lpstr>PowerPoint Presentation</vt:lpstr>
      <vt:lpstr>The Draft Global Pact for the Environment as an instrument contributing to the process of achieving the Paris Agreement’ objectives</vt:lpstr>
      <vt:lpstr>PowerPoint Presentation</vt:lpstr>
      <vt:lpstr>Some most frequently issues raised by critics    </vt:lpstr>
      <vt:lpstr>Some most frequently issues raised by critics    </vt:lpstr>
      <vt:lpstr>Some most frequently issues raised by critics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Ania</dc:creator>
  <cp:lastModifiedBy>Ilona Jedrasik</cp:lastModifiedBy>
  <cp:revision>8</cp:revision>
  <dcterms:modified xsi:type="dcterms:W3CDTF">2018-12-04T11:12:22Z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835396</vt:lpwstr>
  </property>
  <property fmtid="{D5CDD505-2E9C-101B-9397-08002B2CF9AE}" name="NXPowerLiteSettings" pid="3">
    <vt:lpwstr>C7000400038000</vt:lpwstr>
  </property>
  <property fmtid="{D5CDD505-2E9C-101B-9397-08002B2CF9AE}" name="NXPowerLiteVersion" pid="4">
    <vt:lpwstr>S8.2.2</vt:lpwstr>
  </property>
</Properties>
</file>