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63" r:id="rId5"/>
    <p:sldId id="259" r:id="rId6"/>
    <p:sldId id="267" r:id="rId7"/>
    <p:sldId id="264" r:id="rId8"/>
    <p:sldId id="268" r:id="rId9"/>
    <p:sldId id="260" r:id="rId10"/>
    <p:sldId id="269" r:id="rId11"/>
    <p:sldId id="265" r:id="rId12"/>
    <p:sldId id="266"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94"/>
    <p:restoredTop sz="82774"/>
  </p:normalViewPr>
  <p:slideViewPr>
    <p:cSldViewPr snapToGrid="0" snapToObjects="1">
      <p:cViewPr varScale="1">
        <p:scale>
          <a:sx n="92" d="100"/>
          <a:sy n="92" d="100"/>
        </p:scale>
        <p:origin x="1080" y="78"/>
      </p:cViewPr>
      <p:guideLst/>
    </p:cSldViewPr>
  </p:slideViewPr>
  <p:notesTextViewPr>
    <p:cViewPr>
      <p:scale>
        <a:sx n="1" d="1"/>
        <a:sy n="1" d="1"/>
      </p:scale>
      <p:origin x="0" y="0"/>
    </p:cViewPr>
  </p:notesTextViewPr>
  <p:notesViewPr>
    <p:cSldViewPr snapToGrid="0" snapToObjects="1">
      <p:cViewPr varScale="1">
        <p:scale>
          <a:sx n="90" d="100"/>
          <a:sy n="90" d="100"/>
        </p:scale>
        <p:origin x="342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9B81BF-8FE2-264A-8173-4BB574BD8BBE}" type="doc">
      <dgm:prSet loTypeId="urn:microsoft.com/office/officeart/2008/layout/HalfCircleOrganizationChart" loCatId="" qsTypeId="urn:microsoft.com/office/officeart/2005/8/quickstyle/simple1" qsCatId="simple" csTypeId="urn:microsoft.com/office/officeart/2005/8/colors/accent1_2" csCatId="accent1" phldr="1"/>
      <dgm:spPr/>
      <dgm:t>
        <a:bodyPr/>
        <a:lstStyle/>
        <a:p>
          <a:endParaRPr lang="sv-SE"/>
        </a:p>
      </dgm:t>
    </dgm:pt>
    <dgm:pt modelId="{D892102F-0BB9-1944-BB30-83EF218C0189}">
      <dgm:prSet phldrT="[Text]" custT="1"/>
      <dgm:spPr/>
      <dgm:t>
        <a:bodyPr/>
        <a:lstStyle/>
        <a:p>
          <a:r>
            <a:rPr lang="en-GB" sz="2400" b="1" noProof="0" dirty="0" smtClean="0">
              <a:solidFill>
                <a:schemeClr val="bg1"/>
              </a:solidFill>
              <a:highlight>
                <a:srgbClr val="008000"/>
              </a:highlight>
            </a:rPr>
            <a:t>Zambia’s NDC</a:t>
          </a:r>
          <a:endParaRPr lang="en-GB" sz="2400" b="1" noProof="0" dirty="0">
            <a:solidFill>
              <a:schemeClr val="bg1"/>
            </a:solidFill>
            <a:highlight>
              <a:srgbClr val="008000"/>
            </a:highlight>
          </a:endParaRPr>
        </a:p>
      </dgm:t>
    </dgm:pt>
    <dgm:pt modelId="{832D6D0B-5B03-9149-8C13-1186017244B0}" type="parTrans" cxnId="{7B24CA46-E87D-7742-ABFE-AD5D4F9D5CAD}">
      <dgm:prSet/>
      <dgm:spPr/>
      <dgm:t>
        <a:bodyPr/>
        <a:lstStyle/>
        <a:p>
          <a:endParaRPr lang="en-GB" noProof="0" dirty="0"/>
        </a:p>
      </dgm:t>
    </dgm:pt>
    <dgm:pt modelId="{4A4D8E37-3BED-744B-94E4-30072694E478}" type="sibTrans" cxnId="{7B24CA46-E87D-7742-ABFE-AD5D4F9D5CAD}">
      <dgm:prSet/>
      <dgm:spPr/>
      <dgm:t>
        <a:bodyPr/>
        <a:lstStyle/>
        <a:p>
          <a:endParaRPr lang="en-GB" noProof="0" dirty="0"/>
        </a:p>
      </dgm:t>
    </dgm:pt>
    <dgm:pt modelId="{69E691A7-0484-7545-B669-4E5A2A740B40}">
      <dgm:prSet phldrT="[Text]" custT="1"/>
      <dgm:spPr/>
      <dgm:t>
        <a:bodyPr/>
        <a:lstStyle/>
        <a:p>
          <a:r>
            <a:rPr lang="en-GB" sz="2000" b="1" noProof="0" dirty="0" smtClean="0">
              <a:solidFill>
                <a:schemeClr val="bg1"/>
              </a:solidFill>
              <a:highlight>
                <a:srgbClr val="008000"/>
              </a:highlight>
            </a:rPr>
            <a:t>ADAPTATION</a:t>
          </a:r>
          <a:endParaRPr lang="en-GB" sz="2000" b="1" noProof="0" dirty="0">
            <a:solidFill>
              <a:schemeClr val="bg1"/>
            </a:solidFill>
            <a:highlight>
              <a:srgbClr val="008000"/>
            </a:highlight>
          </a:endParaRPr>
        </a:p>
      </dgm:t>
    </dgm:pt>
    <dgm:pt modelId="{FFE25981-940A-3648-AF9A-C7A048C93614}" type="parTrans" cxnId="{C67480F3-3EBE-2A42-A077-02C4B435D81C}">
      <dgm:prSet/>
      <dgm:spPr/>
      <dgm:t>
        <a:bodyPr/>
        <a:lstStyle/>
        <a:p>
          <a:endParaRPr lang="en-GB" noProof="0" dirty="0"/>
        </a:p>
      </dgm:t>
    </dgm:pt>
    <dgm:pt modelId="{5E7096C8-A8D4-5A41-BEF5-EEF64DB2CB83}" type="sibTrans" cxnId="{C67480F3-3EBE-2A42-A077-02C4B435D81C}">
      <dgm:prSet/>
      <dgm:spPr/>
      <dgm:t>
        <a:bodyPr/>
        <a:lstStyle/>
        <a:p>
          <a:endParaRPr lang="en-GB" noProof="0" dirty="0"/>
        </a:p>
      </dgm:t>
    </dgm:pt>
    <dgm:pt modelId="{59DF2A9D-37EE-AE4F-97A3-6AA361DBE9F1}">
      <dgm:prSet phldrT="[Text]" custT="1"/>
      <dgm:spPr/>
      <dgm:t>
        <a:bodyPr/>
        <a:lstStyle/>
        <a:p>
          <a:r>
            <a:rPr lang="en-GB" sz="2000" b="1" noProof="0" dirty="0" smtClean="0">
              <a:solidFill>
                <a:schemeClr val="bg1"/>
              </a:solidFill>
              <a:highlight>
                <a:srgbClr val="008000"/>
              </a:highlight>
            </a:rPr>
            <a:t>MITIGATION</a:t>
          </a:r>
          <a:endParaRPr lang="en-GB" sz="2000" b="1" noProof="0" dirty="0">
            <a:solidFill>
              <a:schemeClr val="bg1"/>
            </a:solidFill>
            <a:highlight>
              <a:srgbClr val="008000"/>
            </a:highlight>
          </a:endParaRPr>
        </a:p>
      </dgm:t>
    </dgm:pt>
    <dgm:pt modelId="{E5F17A0D-1035-D244-8EDC-42744F8E403E}" type="parTrans" cxnId="{5C31E53E-99EB-3646-9C52-0EE4372ED2E1}">
      <dgm:prSet/>
      <dgm:spPr/>
      <dgm:t>
        <a:bodyPr/>
        <a:lstStyle/>
        <a:p>
          <a:endParaRPr lang="en-GB" noProof="0" dirty="0"/>
        </a:p>
      </dgm:t>
    </dgm:pt>
    <dgm:pt modelId="{E634D448-B2CC-6942-87AD-DAFF70E6D39B}" type="sibTrans" cxnId="{5C31E53E-99EB-3646-9C52-0EE4372ED2E1}">
      <dgm:prSet/>
      <dgm:spPr/>
      <dgm:t>
        <a:bodyPr/>
        <a:lstStyle/>
        <a:p>
          <a:endParaRPr lang="en-GB" noProof="0" dirty="0"/>
        </a:p>
      </dgm:t>
    </dgm:pt>
    <dgm:pt modelId="{E410FC6B-2A0D-3C43-B2AC-FD07A6DBC6EE}">
      <dgm:prSet custT="1"/>
      <dgm:spPr/>
      <dgm:t>
        <a:bodyPr/>
        <a:lstStyle/>
        <a:p>
          <a:r>
            <a:rPr lang="en-GB" sz="2000" b="1" noProof="0" dirty="0" smtClean="0">
              <a:solidFill>
                <a:schemeClr val="bg1"/>
              </a:solidFill>
              <a:highlight>
                <a:srgbClr val="008000"/>
              </a:highlight>
            </a:rPr>
            <a:t>Forest management</a:t>
          </a:r>
          <a:endParaRPr lang="en-GB" sz="2000" b="1" noProof="0" dirty="0">
            <a:highlight>
              <a:srgbClr val="008000"/>
            </a:highlight>
          </a:endParaRPr>
        </a:p>
      </dgm:t>
    </dgm:pt>
    <dgm:pt modelId="{A3EFDCFC-66E4-1643-A115-25211D2DCC0D}" type="parTrans" cxnId="{CA0E8F0C-7535-024F-BBB9-D8C3A6398EC6}">
      <dgm:prSet/>
      <dgm:spPr/>
      <dgm:t>
        <a:bodyPr/>
        <a:lstStyle/>
        <a:p>
          <a:endParaRPr lang="en-GB" noProof="0" dirty="0"/>
        </a:p>
      </dgm:t>
    </dgm:pt>
    <dgm:pt modelId="{DE51FEA8-96A4-764B-9E15-83DE5CE1EE7E}" type="sibTrans" cxnId="{CA0E8F0C-7535-024F-BBB9-D8C3A6398EC6}">
      <dgm:prSet/>
      <dgm:spPr/>
      <dgm:t>
        <a:bodyPr/>
        <a:lstStyle/>
        <a:p>
          <a:endParaRPr lang="en-GB" noProof="0" dirty="0"/>
        </a:p>
      </dgm:t>
    </dgm:pt>
    <dgm:pt modelId="{6C662F47-0F22-7C40-91D9-0307CB1BDAC6}">
      <dgm:prSet phldrT="[Text]" custT="1"/>
      <dgm:spPr/>
      <dgm:t>
        <a:bodyPr/>
        <a:lstStyle/>
        <a:p>
          <a:r>
            <a:rPr lang="en-GB" sz="2000" b="1" noProof="0" dirty="0" smtClean="0">
              <a:solidFill>
                <a:schemeClr val="bg1"/>
              </a:solidFill>
              <a:highlight>
                <a:srgbClr val="008000"/>
              </a:highlight>
            </a:rPr>
            <a:t>Strategic productive systems</a:t>
          </a:r>
          <a:endParaRPr lang="en-GB" sz="2000" b="1" noProof="0" dirty="0">
            <a:solidFill>
              <a:schemeClr val="bg1"/>
            </a:solidFill>
            <a:highlight>
              <a:srgbClr val="008000"/>
            </a:highlight>
          </a:endParaRPr>
        </a:p>
      </dgm:t>
    </dgm:pt>
    <dgm:pt modelId="{46664D57-A770-2D44-824B-06A55B17F96F}" type="parTrans" cxnId="{811C6A81-F666-0042-BF29-C5364F146CA5}">
      <dgm:prSet/>
      <dgm:spPr/>
      <dgm:t>
        <a:bodyPr/>
        <a:lstStyle/>
        <a:p>
          <a:endParaRPr lang="en-GB" noProof="0" dirty="0"/>
        </a:p>
      </dgm:t>
    </dgm:pt>
    <dgm:pt modelId="{28FB6E1D-2743-B940-8DA0-74B09E500327}" type="sibTrans" cxnId="{811C6A81-F666-0042-BF29-C5364F146CA5}">
      <dgm:prSet/>
      <dgm:spPr/>
      <dgm:t>
        <a:bodyPr/>
        <a:lstStyle/>
        <a:p>
          <a:endParaRPr lang="en-GB" noProof="0" dirty="0"/>
        </a:p>
      </dgm:t>
    </dgm:pt>
    <dgm:pt modelId="{6AA4E4AA-2258-E548-9171-B41A3FD2B19C}">
      <dgm:prSet phldrT="[Text]" custT="1"/>
      <dgm:spPr/>
      <dgm:t>
        <a:bodyPr/>
        <a:lstStyle/>
        <a:p>
          <a:r>
            <a:rPr lang="en-GB" sz="2000" b="1" noProof="0" dirty="0" smtClean="0">
              <a:solidFill>
                <a:schemeClr val="bg1"/>
              </a:solidFill>
              <a:highlight>
                <a:srgbClr val="008000"/>
              </a:highlight>
            </a:rPr>
            <a:t>Capacity building, research, technology, finance</a:t>
          </a:r>
          <a:endParaRPr lang="en-GB" sz="2000" b="1" noProof="0" dirty="0">
            <a:solidFill>
              <a:schemeClr val="bg1"/>
            </a:solidFill>
            <a:highlight>
              <a:srgbClr val="008000"/>
            </a:highlight>
          </a:endParaRPr>
        </a:p>
      </dgm:t>
    </dgm:pt>
    <dgm:pt modelId="{710F8080-2F29-CC46-AEE9-8CCBC7F3171A}" type="parTrans" cxnId="{045C5E63-F7F0-D642-A9BB-13B6023AFB36}">
      <dgm:prSet/>
      <dgm:spPr/>
      <dgm:t>
        <a:bodyPr/>
        <a:lstStyle/>
        <a:p>
          <a:endParaRPr lang="en-GB" noProof="0" dirty="0"/>
        </a:p>
      </dgm:t>
    </dgm:pt>
    <dgm:pt modelId="{86A8ABF5-AADA-964E-836F-27F790D664AF}" type="sibTrans" cxnId="{045C5E63-F7F0-D642-A9BB-13B6023AFB36}">
      <dgm:prSet/>
      <dgm:spPr/>
      <dgm:t>
        <a:bodyPr/>
        <a:lstStyle/>
        <a:p>
          <a:endParaRPr lang="en-GB" noProof="0" dirty="0"/>
        </a:p>
      </dgm:t>
    </dgm:pt>
    <dgm:pt modelId="{531DE1B5-7C94-BC43-807D-0C28F96534C3}">
      <dgm:prSet phldrT="[Text]" custT="1"/>
      <dgm:spPr/>
      <dgm:t>
        <a:bodyPr/>
        <a:lstStyle/>
        <a:p>
          <a:r>
            <a:rPr lang="en-GB" sz="2000" b="1" noProof="0" dirty="0" smtClean="0">
              <a:solidFill>
                <a:schemeClr val="bg1"/>
              </a:solidFill>
              <a:highlight>
                <a:srgbClr val="008000"/>
              </a:highlight>
            </a:rPr>
            <a:t>Infrastructure and health</a:t>
          </a:r>
          <a:endParaRPr lang="en-GB" sz="2000" b="1" noProof="0" dirty="0">
            <a:highlight>
              <a:srgbClr val="008000"/>
            </a:highlight>
          </a:endParaRPr>
        </a:p>
      </dgm:t>
    </dgm:pt>
    <dgm:pt modelId="{2DD45E7C-D01F-DE4D-9296-938BED726D3E}" type="parTrans" cxnId="{42EBFE3C-3796-B34E-B553-A4B7DE4F8BC4}">
      <dgm:prSet/>
      <dgm:spPr/>
      <dgm:t>
        <a:bodyPr/>
        <a:lstStyle/>
        <a:p>
          <a:endParaRPr lang="en-GB" noProof="0" dirty="0"/>
        </a:p>
      </dgm:t>
    </dgm:pt>
    <dgm:pt modelId="{BF559BE5-B960-FA44-80BC-CBC238A9AB4F}" type="sibTrans" cxnId="{42EBFE3C-3796-B34E-B553-A4B7DE4F8BC4}">
      <dgm:prSet/>
      <dgm:spPr/>
      <dgm:t>
        <a:bodyPr/>
        <a:lstStyle/>
        <a:p>
          <a:endParaRPr lang="en-GB" noProof="0" dirty="0"/>
        </a:p>
      </dgm:t>
    </dgm:pt>
    <dgm:pt modelId="{3F25C470-7ADC-7D43-A80C-4CF5DBDE1EE5}">
      <dgm:prSet custT="1"/>
      <dgm:spPr/>
      <dgm:t>
        <a:bodyPr/>
        <a:lstStyle/>
        <a:p>
          <a:r>
            <a:rPr lang="en-GB" sz="2000" b="1" noProof="0" dirty="0" smtClean="0">
              <a:solidFill>
                <a:schemeClr val="bg1"/>
              </a:solidFill>
              <a:highlight>
                <a:srgbClr val="008000"/>
              </a:highlight>
            </a:rPr>
            <a:t>Renewable energy + energy efficiency</a:t>
          </a:r>
          <a:endParaRPr lang="en-GB" sz="2000" b="1" noProof="0" dirty="0">
            <a:solidFill>
              <a:schemeClr val="bg1"/>
            </a:solidFill>
            <a:highlight>
              <a:srgbClr val="008000"/>
            </a:highlight>
          </a:endParaRPr>
        </a:p>
      </dgm:t>
    </dgm:pt>
    <dgm:pt modelId="{7042B754-5CE6-E545-A60A-1B8313EEDE4E}" type="parTrans" cxnId="{F923F192-CA3F-EA40-BE4B-7E3FA82CBED8}">
      <dgm:prSet/>
      <dgm:spPr/>
      <dgm:t>
        <a:bodyPr/>
        <a:lstStyle/>
        <a:p>
          <a:endParaRPr lang="en-GB" noProof="0" dirty="0"/>
        </a:p>
      </dgm:t>
    </dgm:pt>
    <dgm:pt modelId="{B3320678-FC6B-3444-80A2-A6670D6FC32F}" type="sibTrans" cxnId="{F923F192-CA3F-EA40-BE4B-7E3FA82CBED8}">
      <dgm:prSet/>
      <dgm:spPr/>
      <dgm:t>
        <a:bodyPr/>
        <a:lstStyle/>
        <a:p>
          <a:endParaRPr lang="en-GB" noProof="0" dirty="0"/>
        </a:p>
      </dgm:t>
    </dgm:pt>
    <dgm:pt modelId="{BBF20D2E-CF8D-5B4D-803B-308B127E4E42}">
      <dgm:prSet custT="1"/>
      <dgm:spPr/>
      <dgm:t>
        <a:bodyPr/>
        <a:lstStyle/>
        <a:p>
          <a:r>
            <a:rPr lang="en-GB" sz="2000" b="1" noProof="0" dirty="0" smtClean="0">
              <a:solidFill>
                <a:schemeClr val="bg1"/>
              </a:solidFill>
              <a:highlight>
                <a:srgbClr val="008000"/>
              </a:highlight>
            </a:rPr>
            <a:t>Agriculture</a:t>
          </a:r>
          <a:endParaRPr lang="en-GB" sz="2000" b="1" noProof="0" dirty="0">
            <a:solidFill>
              <a:schemeClr val="bg1"/>
            </a:solidFill>
            <a:highlight>
              <a:srgbClr val="008000"/>
            </a:highlight>
          </a:endParaRPr>
        </a:p>
      </dgm:t>
    </dgm:pt>
    <dgm:pt modelId="{5EBED4B6-80F8-9D42-81EC-0F69194A64ED}" type="parTrans" cxnId="{FBA0629B-0229-F049-AD59-CBAD7AB04BDF}">
      <dgm:prSet/>
      <dgm:spPr/>
      <dgm:t>
        <a:bodyPr/>
        <a:lstStyle/>
        <a:p>
          <a:endParaRPr lang="en-GB" noProof="0" dirty="0"/>
        </a:p>
      </dgm:t>
    </dgm:pt>
    <dgm:pt modelId="{22CB33E7-1F93-9F4E-8D7C-A834A5160F6C}" type="sibTrans" cxnId="{FBA0629B-0229-F049-AD59-CBAD7AB04BDF}">
      <dgm:prSet/>
      <dgm:spPr/>
      <dgm:t>
        <a:bodyPr/>
        <a:lstStyle/>
        <a:p>
          <a:endParaRPr lang="en-GB" noProof="0" dirty="0"/>
        </a:p>
      </dgm:t>
    </dgm:pt>
    <dgm:pt modelId="{161C3707-AAD0-4341-8AF7-4EB3D1DAFC97}" type="pres">
      <dgm:prSet presAssocID="{E29B81BF-8FE2-264A-8173-4BB574BD8BBE}" presName="Name0" presStyleCnt="0">
        <dgm:presLayoutVars>
          <dgm:orgChart val="1"/>
          <dgm:chPref val="1"/>
          <dgm:dir/>
          <dgm:animOne val="branch"/>
          <dgm:animLvl val="lvl"/>
          <dgm:resizeHandles/>
        </dgm:presLayoutVars>
      </dgm:prSet>
      <dgm:spPr/>
      <dgm:t>
        <a:bodyPr/>
        <a:lstStyle/>
        <a:p>
          <a:endParaRPr lang="en-US"/>
        </a:p>
      </dgm:t>
    </dgm:pt>
    <dgm:pt modelId="{7E2106CD-FC77-8D41-8C7C-C064A8BD4052}" type="pres">
      <dgm:prSet presAssocID="{D892102F-0BB9-1944-BB30-83EF218C0189}" presName="hierRoot1" presStyleCnt="0">
        <dgm:presLayoutVars>
          <dgm:hierBranch val="init"/>
        </dgm:presLayoutVars>
      </dgm:prSet>
      <dgm:spPr/>
    </dgm:pt>
    <dgm:pt modelId="{F0C97847-1646-6244-B700-F3EC9DF4413C}" type="pres">
      <dgm:prSet presAssocID="{D892102F-0BB9-1944-BB30-83EF218C0189}" presName="rootComposite1" presStyleCnt="0"/>
      <dgm:spPr/>
    </dgm:pt>
    <dgm:pt modelId="{F39B7B2C-4CDB-6147-89EC-8F9CBA3EE8A2}" type="pres">
      <dgm:prSet presAssocID="{D892102F-0BB9-1944-BB30-83EF218C0189}" presName="rootText1" presStyleLbl="alignAcc1" presStyleIdx="0" presStyleCnt="0" custScaleX="126374" custScaleY="112376">
        <dgm:presLayoutVars>
          <dgm:chPref val="3"/>
        </dgm:presLayoutVars>
      </dgm:prSet>
      <dgm:spPr/>
      <dgm:t>
        <a:bodyPr/>
        <a:lstStyle/>
        <a:p>
          <a:endParaRPr lang="en-US"/>
        </a:p>
      </dgm:t>
    </dgm:pt>
    <dgm:pt modelId="{D1A7486C-1431-6546-B6DC-6499D8E8DA5A}" type="pres">
      <dgm:prSet presAssocID="{D892102F-0BB9-1944-BB30-83EF218C0189}" presName="topArc1" presStyleLbl="parChTrans1D1" presStyleIdx="0" presStyleCnt="18"/>
      <dgm:spPr/>
    </dgm:pt>
    <dgm:pt modelId="{1857D9F6-C0D8-AA4B-A682-4D06E25A7D75}" type="pres">
      <dgm:prSet presAssocID="{D892102F-0BB9-1944-BB30-83EF218C0189}" presName="bottomArc1" presStyleLbl="parChTrans1D1" presStyleIdx="1" presStyleCnt="18"/>
      <dgm:spPr/>
    </dgm:pt>
    <dgm:pt modelId="{3C21F7B3-1A43-874A-8036-D0B9786E2121}" type="pres">
      <dgm:prSet presAssocID="{D892102F-0BB9-1944-BB30-83EF218C0189}" presName="topConnNode1" presStyleLbl="node1" presStyleIdx="0" presStyleCnt="0"/>
      <dgm:spPr/>
      <dgm:t>
        <a:bodyPr/>
        <a:lstStyle/>
        <a:p>
          <a:endParaRPr lang="en-US"/>
        </a:p>
      </dgm:t>
    </dgm:pt>
    <dgm:pt modelId="{034BC4F5-ACE6-1744-A068-61C6CDF9625E}" type="pres">
      <dgm:prSet presAssocID="{D892102F-0BB9-1944-BB30-83EF218C0189}" presName="hierChild2" presStyleCnt="0"/>
      <dgm:spPr/>
    </dgm:pt>
    <dgm:pt modelId="{8E0C3775-E914-7B48-BA2E-1DB7BBBBC3A5}" type="pres">
      <dgm:prSet presAssocID="{FFE25981-940A-3648-AF9A-C7A048C93614}" presName="Name28" presStyleLbl="parChTrans1D2" presStyleIdx="0" presStyleCnt="2"/>
      <dgm:spPr/>
      <dgm:t>
        <a:bodyPr/>
        <a:lstStyle/>
        <a:p>
          <a:endParaRPr lang="en-US"/>
        </a:p>
      </dgm:t>
    </dgm:pt>
    <dgm:pt modelId="{93061367-60CE-9446-9487-32127CF503C5}" type="pres">
      <dgm:prSet presAssocID="{69E691A7-0484-7545-B669-4E5A2A740B40}" presName="hierRoot2" presStyleCnt="0">
        <dgm:presLayoutVars>
          <dgm:hierBranch val="init"/>
        </dgm:presLayoutVars>
      </dgm:prSet>
      <dgm:spPr/>
    </dgm:pt>
    <dgm:pt modelId="{7574B21F-5B26-9741-800C-74FFEB4A932C}" type="pres">
      <dgm:prSet presAssocID="{69E691A7-0484-7545-B669-4E5A2A740B40}" presName="rootComposite2" presStyleCnt="0"/>
      <dgm:spPr/>
    </dgm:pt>
    <dgm:pt modelId="{E110A899-520C-4449-8691-929DBC342245}" type="pres">
      <dgm:prSet presAssocID="{69E691A7-0484-7545-B669-4E5A2A740B40}" presName="rootText2" presStyleLbl="alignAcc1" presStyleIdx="0" presStyleCnt="0" custScaleX="199623">
        <dgm:presLayoutVars>
          <dgm:chPref val="3"/>
        </dgm:presLayoutVars>
      </dgm:prSet>
      <dgm:spPr/>
      <dgm:t>
        <a:bodyPr/>
        <a:lstStyle/>
        <a:p>
          <a:endParaRPr lang="en-US"/>
        </a:p>
      </dgm:t>
    </dgm:pt>
    <dgm:pt modelId="{2410C807-B773-4649-A680-4A8921CB6B86}" type="pres">
      <dgm:prSet presAssocID="{69E691A7-0484-7545-B669-4E5A2A740B40}" presName="topArc2" presStyleLbl="parChTrans1D1" presStyleIdx="2" presStyleCnt="18"/>
      <dgm:spPr/>
    </dgm:pt>
    <dgm:pt modelId="{17061767-9681-DF42-A96E-0BD5B843742C}" type="pres">
      <dgm:prSet presAssocID="{69E691A7-0484-7545-B669-4E5A2A740B40}" presName="bottomArc2" presStyleLbl="parChTrans1D1" presStyleIdx="3" presStyleCnt="18"/>
      <dgm:spPr/>
    </dgm:pt>
    <dgm:pt modelId="{E5F983C5-0E41-0C46-AAD4-667CAFC33249}" type="pres">
      <dgm:prSet presAssocID="{69E691A7-0484-7545-B669-4E5A2A740B40}" presName="topConnNode2" presStyleLbl="node2" presStyleIdx="0" presStyleCnt="0"/>
      <dgm:spPr/>
      <dgm:t>
        <a:bodyPr/>
        <a:lstStyle/>
        <a:p>
          <a:endParaRPr lang="en-US"/>
        </a:p>
      </dgm:t>
    </dgm:pt>
    <dgm:pt modelId="{6F0FF379-E4FA-6A4C-88A2-8A3B23A7CC36}" type="pres">
      <dgm:prSet presAssocID="{69E691A7-0484-7545-B669-4E5A2A740B40}" presName="hierChild4" presStyleCnt="0"/>
      <dgm:spPr/>
    </dgm:pt>
    <dgm:pt modelId="{77076E09-32F5-634A-A7FE-F688A21AB43E}" type="pres">
      <dgm:prSet presAssocID="{46664D57-A770-2D44-824B-06A55B17F96F}" presName="Name28" presStyleLbl="parChTrans1D3" presStyleIdx="0" presStyleCnt="6"/>
      <dgm:spPr/>
      <dgm:t>
        <a:bodyPr/>
        <a:lstStyle/>
        <a:p>
          <a:endParaRPr lang="en-US"/>
        </a:p>
      </dgm:t>
    </dgm:pt>
    <dgm:pt modelId="{CFE5AC68-F3A5-6946-9344-D7429388D333}" type="pres">
      <dgm:prSet presAssocID="{6C662F47-0F22-7C40-91D9-0307CB1BDAC6}" presName="hierRoot2" presStyleCnt="0">
        <dgm:presLayoutVars>
          <dgm:hierBranch val="init"/>
        </dgm:presLayoutVars>
      </dgm:prSet>
      <dgm:spPr/>
    </dgm:pt>
    <dgm:pt modelId="{E25B537F-B196-8B41-905D-BFFF25C12C26}" type="pres">
      <dgm:prSet presAssocID="{6C662F47-0F22-7C40-91D9-0307CB1BDAC6}" presName="rootComposite2" presStyleCnt="0"/>
      <dgm:spPr/>
    </dgm:pt>
    <dgm:pt modelId="{B48019B0-4CF7-184F-B137-1C93D6CB3429}" type="pres">
      <dgm:prSet presAssocID="{6C662F47-0F22-7C40-91D9-0307CB1BDAC6}" presName="rootText2" presStyleLbl="alignAcc1" presStyleIdx="0" presStyleCnt="0" custScaleX="187011">
        <dgm:presLayoutVars>
          <dgm:chPref val="3"/>
        </dgm:presLayoutVars>
      </dgm:prSet>
      <dgm:spPr/>
      <dgm:t>
        <a:bodyPr/>
        <a:lstStyle/>
        <a:p>
          <a:endParaRPr lang="en-US"/>
        </a:p>
      </dgm:t>
    </dgm:pt>
    <dgm:pt modelId="{2F812DD9-DF4C-C74D-B82E-5B45B322946A}" type="pres">
      <dgm:prSet presAssocID="{6C662F47-0F22-7C40-91D9-0307CB1BDAC6}" presName="topArc2" presStyleLbl="parChTrans1D1" presStyleIdx="4" presStyleCnt="18"/>
      <dgm:spPr/>
    </dgm:pt>
    <dgm:pt modelId="{E550E28E-884B-DD4F-AE0A-94E9F2E87E86}" type="pres">
      <dgm:prSet presAssocID="{6C662F47-0F22-7C40-91D9-0307CB1BDAC6}" presName="bottomArc2" presStyleLbl="parChTrans1D1" presStyleIdx="5" presStyleCnt="18"/>
      <dgm:spPr/>
    </dgm:pt>
    <dgm:pt modelId="{870FF5F8-D1FC-6A48-8FF9-7A39AE790D46}" type="pres">
      <dgm:prSet presAssocID="{6C662F47-0F22-7C40-91D9-0307CB1BDAC6}" presName="topConnNode2" presStyleLbl="node3" presStyleIdx="0" presStyleCnt="0"/>
      <dgm:spPr/>
      <dgm:t>
        <a:bodyPr/>
        <a:lstStyle/>
        <a:p>
          <a:endParaRPr lang="en-US"/>
        </a:p>
      </dgm:t>
    </dgm:pt>
    <dgm:pt modelId="{E8C1E298-78AD-4D43-A4F2-B9039D9081C9}" type="pres">
      <dgm:prSet presAssocID="{6C662F47-0F22-7C40-91D9-0307CB1BDAC6}" presName="hierChild4" presStyleCnt="0"/>
      <dgm:spPr/>
    </dgm:pt>
    <dgm:pt modelId="{732E3DE2-7910-A84B-A589-4821E6DB3AEA}" type="pres">
      <dgm:prSet presAssocID="{6C662F47-0F22-7C40-91D9-0307CB1BDAC6}" presName="hierChild5" presStyleCnt="0"/>
      <dgm:spPr/>
    </dgm:pt>
    <dgm:pt modelId="{1709B091-681A-F047-BFFA-371C6FB3B461}" type="pres">
      <dgm:prSet presAssocID="{2DD45E7C-D01F-DE4D-9296-938BED726D3E}" presName="Name28" presStyleLbl="parChTrans1D3" presStyleIdx="1" presStyleCnt="6"/>
      <dgm:spPr/>
      <dgm:t>
        <a:bodyPr/>
        <a:lstStyle/>
        <a:p>
          <a:endParaRPr lang="en-US"/>
        </a:p>
      </dgm:t>
    </dgm:pt>
    <dgm:pt modelId="{E0082840-338D-5D40-9745-7188CB467A2C}" type="pres">
      <dgm:prSet presAssocID="{531DE1B5-7C94-BC43-807D-0C28F96534C3}" presName="hierRoot2" presStyleCnt="0">
        <dgm:presLayoutVars>
          <dgm:hierBranch val="init"/>
        </dgm:presLayoutVars>
      </dgm:prSet>
      <dgm:spPr/>
    </dgm:pt>
    <dgm:pt modelId="{D5E09721-1695-B047-9E91-F8A40F08C871}" type="pres">
      <dgm:prSet presAssocID="{531DE1B5-7C94-BC43-807D-0C28F96534C3}" presName="rootComposite2" presStyleCnt="0"/>
      <dgm:spPr/>
    </dgm:pt>
    <dgm:pt modelId="{BDEEF3EA-D8BA-7E4A-A5A9-57DC1043142A}" type="pres">
      <dgm:prSet presAssocID="{531DE1B5-7C94-BC43-807D-0C28F96534C3}" presName="rootText2" presStyleLbl="alignAcc1" presStyleIdx="0" presStyleCnt="0" custScaleX="168321">
        <dgm:presLayoutVars>
          <dgm:chPref val="3"/>
        </dgm:presLayoutVars>
      </dgm:prSet>
      <dgm:spPr/>
      <dgm:t>
        <a:bodyPr/>
        <a:lstStyle/>
        <a:p>
          <a:endParaRPr lang="en-US"/>
        </a:p>
      </dgm:t>
    </dgm:pt>
    <dgm:pt modelId="{20B21622-C86A-424D-9B57-BED3723EB12A}" type="pres">
      <dgm:prSet presAssocID="{531DE1B5-7C94-BC43-807D-0C28F96534C3}" presName="topArc2" presStyleLbl="parChTrans1D1" presStyleIdx="6" presStyleCnt="18"/>
      <dgm:spPr/>
    </dgm:pt>
    <dgm:pt modelId="{19C3E991-BF94-6344-A74D-207E3AFEE640}" type="pres">
      <dgm:prSet presAssocID="{531DE1B5-7C94-BC43-807D-0C28F96534C3}" presName="bottomArc2" presStyleLbl="parChTrans1D1" presStyleIdx="7" presStyleCnt="18"/>
      <dgm:spPr/>
    </dgm:pt>
    <dgm:pt modelId="{6E4C5725-92E3-A740-8420-157A91189066}" type="pres">
      <dgm:prSet presAssocID="{531DE1B5-7C94-BC43-807D-0C28F96534C3}" presName="topConnNode2" presStyleLbl="node3" presStyleIdx="0" presStyleCnt="0"/>
      <dgm:spPr/>
      <dgm:t>
        <a:bodyPr/>
        <a:lstStyle/>
        <a:p>
          <a:endParaRPr lang="en-US"/>
        </a:p>
      </dgm:t>
    </dgm:pt>
    <dgm:pt modelId="{37FC5E9B-0221-E342-ABD8-795F23231147}" type="pres">
      <dgm:prSet presAssocID="{531DE1B5-7C94-BC43-807D-0C28F96534C3}" presName="hierChild4" presStyleCnt="0"/>
      <dgm:spPr/>
    </dgm:pt>
    <dgm:pt modelId="{D3138D55-3473-9641-9678-0B993C69845C}" type="pres">
      <dgm:prSet presAssocID="{531DE1B5-7C94-BC43-807D-0C28F96534C3}" presName="hierChild5" presStyleCnt="0"/>
      <dgm:spPr/>
    </dgm:pt>
    <dgm:pt modelId="{43A86EEC-D4D0-7E42-BEBA-8CF2B14D4769}" type="pres">
      <dgm:prSet presAssocID="{710F8080-2F29-CC46-AEE9-8CCBC7F3171A}" presName="Name28" presStyleLbl="parChTrans1D3" presStyleIdx="2" presStyleCnt="6"/>
      <dgm:spPr/>
      <dgm:t>
        <a:bodyPr/>
        <a:lstStyle/>
        <a:p>
          <a:endParaRPr lang="en-US"/>
        </a:p>
      </dgm:t>
    </dgm:pt>
    <dgm:pt modelId="{7D816836-5011-B44B-B1D1-6600B3E75C05}" type="pres">
      <dgm:prSet presAssocID="{6AA4E4AA-2258-E548-9171-B41A3FD2B19C}" presName="hierRoot2" presStyleCnt="0">
        <dgm:presLayoutVars>
          <dgm:hierBranch val="init"/>
        </dgm:presLayoutVars>
      </dgm:prSet>
      <dgm:spPr/>
    </dgm:pt>
    <dgm:pt modelId="{38AC3FF4-11CD-BA44-A7AB-6F5A64CF6BED}" type="pres">
      <dgm:prSet presAssocID="{6AA4E4AA-2258-E548-9171-B41A3FD2B19C}" presName="rootComposite2" presStyleCnt="0"/>
      <dgm:spPr/>
    </dgm:pt>
    <dgm:pt modelId="{A34A475F-C93C-A740-B48B-9CEE08A884BA}" type="pres">
      <dgm:prSet presAssocID="{6AA4E4AA-2258-E548-9171-B41A3FD2B19C}" presName="rootText2" presStyleLbl="alignAcc1" presStyleIdx="0" presStyleCnt="0" custScaleX="218733">
        <dgm:presLayoutVars>
          <dgm:chPref val="3"/>
        </dgm:presLayoutVars>
      </dgm:prSet>
      <dgm:spPr/>
      <dgm:t>
        <a:bodyPr/>
        <a:lstStyle/>
        <a:p>
          <a:endParaRPr lang="en-US"/>
        </a:p>
      </dgm:t>
    </dgm:pt>
    <dgm:pt modelId="{AE4AA977-50D7-3A45-A2DF-0250219053F9}" type="pres">
      <dgm:prSet presAssocID="{6AA4E4AA-2258-E548-9171-B41A3FD2B19C}" presName="topArc2" presStyleLbl="parChTrans1D1" presStyleIdx="8" presStyleCnt="18"/>
      <dgm:spPr/>
    </dgm:pt>
    <dgm:pt modelId="{3ED81189-4365-BD4C-8C05-686C1B59DCFA}" type="pres">
      <dgm:prSet presAssocID="{6AA4E4AA-2258-E548-9171-B41A3FD2B19C}" presName="bottomArc2" presStyleLbl="parChTrans1D1" presStyleIdx="9" presStyleCnt="18"/>
      <dgm:spPr/>
    </dgm:pt>
    <dgm:pt modelId="{DBEC6CC3-A170-C54F-A774-2E1B566426F8}" type="pres">
      <dgm:prSet presAssocID="{6AA4E4AA-2258-E548-9171-B41A3FD2B19C}" presName="topConnNode2" presStyleLbl="node3" presStyleIdx="0" presStyleCnt="0"/>
      <dgm:spPr/>
      <dgm:t>
        <a:bodyPr/>
        <a:lstStyle/>
        <a:p>
          <a:endParaRPr lang="en-US"/>
        </a:p>
      </dgm:t>
    </dgm:pt>
    <dgm:pt modelId="{5EB00AC0-1796-7D4A-946F-991E3225C944}" type="pres">
      <dgm:prSet presAssocID="{6AA4E4AA-2258-E548-9171-B41A3FD2B19C}" presName="hierChild4" presStyleCnt="0"/>
      <dgm:spPr/>
    </dgm:pt>
    <dgm:pt modelId="{E122576E-739E-4944-B5F3-51396AC2A40C}" type="pres">
      <dgm:prSet presAssocID="{6AA4E4AA-2258-E548-9171-B41A3FD2B19C}" presName="hierChild5" presStyleCnt="0"/>
      <dgm:spPr/>
    </dgm:pt>
    <dgm:pt modelId="{496F8A77-8173-054C-B95F-9006A7265B1C}" type="pres">
      <dgm:prSet presAssocID="{69E691A7-0484-7545-B669-4E5A2A740B40}" presName="hierChild5" presStyleCnt="0"/>
      <dgm:spPr/>
    </dgm:pt>
    <dgm:pt modelId="{26241FAE-C5A2-4648-B037-1DA469F0A10A}" type="pres">
      <dgm:prSet presAssocID="{E5F17A0D-1035-D244-8EDC-42744F8E403E}" presName="Name28" presStyleLbl="parChTrans1D2" presStyleIdx="1" presStyleCnt="2"/>
      <dgm:spPr/>
      <dgm:t>
        <a:bodyPr/>
        <a:lstStyle/>
        <a:p>
          <a:endParaRPr lang="en-US"/>
        </a:p>
      </dgm:t>
    </dgm:pt>
    <dgm:pt modelId="{B93794E2-89EE-0446-AEE9-3972491D960A}" type="pres">
      <dgm:prSet presAssocID="{59DF2A9D-37EE-AE4F-97A3-6AA361DBE9F1}" presName="hierRoot2" presStyleCnt="0">
        <dgm:presLayoutVars>
          <dgm:hierBranch val="init"/>
        </dgm:presLayoutVars>
      </dgm:prSet>
      <dgm:spPr/>
    </dgm:pt>
    <dgm:pt modelId="{8C4889B5-C3C7-DC41-B995-096EBEF8BCA8}" type="pres">
      <dgm:prSet presAssocID="{59DF2A9D-37EE-AE4F-97A3-6AA361DBE9F1}" presName="rootComposite2" presStyleCnt="0"/>
      <dgm:spPr/>
    </dgm:pt>
    <dgm:pt modelId="{7334541F-9FF9-EA4C-A21D-5587FE110E96}" type="pres">
      <dgm:prSet presAssocID="{59DF2A9D-37EE-AE4F-97A3-6AA361DBE9F1}" presName="rootText2" presStyleLbl="alignAcc1" presStyleIdx="0" presStyleCnt="0">
        <dgm:presLayoutVars>
          <dgm:chPref val="3"/>
        </dgm:presLayoutVars>
      </dgm:prSet>
      <dgm:spPr/>
      <dgm:t>
        <a:bodyPr/>
        <a:lstStyle/>
        <a:p>
          <a:endParaRPr lang="en-US"/>
        </a:p>
      </dgm:t>
    </dgm:pt>
    <dgm:pt modelId="{853AC8AE-05DC-1841-B034-3F7003D1AD04}" type="pres">
      <dgm:prSet presAssocID="{59DF2A9D-37EE-AE4F-97A3-6AA361DBE9F1}" presName="topArc2" presStyleLbl="parChTrans1D1" presStyleIdx="10" presStyleCnt="18"/>
      <dgm:spPr/>
    </dgm:pt>
    <dgm:pt modelId="{149802E6-513C-7A4D-B742-084F531A91CC}" type="pres">
      <dgm:prSet presAssocID="{59DF2A9D-37EE-AE4F-97A3-6AA361DBE9F1}" presName="bottomArc2" presStyleLbl="parChTrans1D1" presStyleIdx="11" presStyleCnt="18"/>
      <dgm:spPr/>
    </dgm:pt>
    <dgm:pt modelId="{C9044F33-4793-D643-A64D-C0C9AFBBE206}" type="pres">
      <dgm:prSet presAssocID="{59DF2A9D-37EE-AE4F-97A3-6AA361DBE9F1}" presName="topConnNode2" presStyleLbl="node2" presStyleIdx="0" presStyleCnt="0"/>
      <dgm:spPr/>
      <dgm:t>
        <a:bodyPr/>
        <a:lstStyle/>
        <a:p>
          <a:endParaRPr lang="en-US"/>
        </a:p>
      </dgm:t>
    </dgm:pt>
    <dgm:pt modelId="{2898B45C-70B3-4246-BA80-39BD73D18AAA}" type="pres">
      <dgm:prSet presAssocID="{59DF2A9D-37EE-AE4F-97A3-6AA361DBE9F1}" presName="hierChild4" presStyleCnt="0"/>
      <dgm:spPr/>
    </dgm:pt>
    <dgm:pt modelId="{65D571E7-A769-D54C-9253-F3B94476AFA4}" type="pres">
      <dgm:prSet presAssocID="{A3EFDCFC-66E4-1643-A115-25211D2DCC0D}" presName="Name28" presStyleLbl="parChTrans1D3" presStyleIdx="3" presStyleCnt="6"/>
      <dgm:spPr/>
      <dgm:t>
        <a:bodyPr/>
        <a:lstStyle/>
        <a:p>
          <a:endParaRPr lang="en-US"/>
        </a:p>
      </dgm:t>
    </dgm:pt>
    <dgm:pt modelId="{2734DDCD-F76F-274B-9D40-0AF8A54D79BC}" type="pres">
      <dgm:prSet presAssocID="{E410FC6B-2A0D-3C43-B2AC-FD07A6DBC6EE}" presName="hierRoot2" presStyleCnt="0">
        <dgm:presLayoutVars>
          <dgm:hierBranch val="init"/>
        </dgm:presLayoutVars>
      </dgm:prSet>
      <dgm:spPr/>
    </dgm:pt>
    <dgm:pt modelId="{F1125AF2-2C1B-AA44-A446-6B40FE71EE0C}" type="pres">
      <dgm:prSet presAssocID="{E410FC6B-2A0D-3C43-B2AC-FD07A6DBC6EE}" presName="rootComposite2" presStyleCnt="0"/>
      <dgm:spPr/>
    </dgm:pt>
    <dgm:pt modelId="{65E19DCB-2181-4346-8A26-E2CEE58DDA85}" type="pres">
      <dgm:prSet presAssocID="{E410FC6B-2A0D-3C43-B2AC-FD07A6DBC6EE}" presName="rootText2" presStyleLbl="alignAcc1" presStyleIdx="0" presStyleCnt="0" custScaleX="237087">
        <dgm:presLayoutVars>
          <dgm:chPref val="3"/>
        </dgm:presLayoutVars>
      </dgm:prSet>
      <dgm:spPr/>
      <dgm:t>
        <a:bodyPr/>
        <a:lstStyle/>
        <a:p>
          <a:endParaRPr lang="en-US"/>
        </a:p>
      </dgm:t>
    </dgm:pt>
    <dgm:pt modelId="{5D0978DE-D177-1E4B-8630-C54C6978DC27}" type="pres">
      <dgm:prSet presAssocID="{E410FC6B-2A0D-3C43-B2AC-FD07A6DBC6EE}" presName="topArc2" presStyleLbl="parChTrans1D1" presStyleIdx="12" presStyleCnt="18"/>
      <dgm:spPr/>
    </dgm:pt>
    <dgm:pt modelId="{A72B1D71-0A06-AE45-A037-D264B78B96FD}" type="pres">
      <dgm:prSet presAssocID="{E410FC6B-2A0D-3C43-B2AC-FD07A6DBC6EE}" presName="bottomArc2" presStyleLbl="parChTrans1D1" presStyleIdx="13" presStyleCnt="18"/>
      <dgm:spPr/>
    </dgm:pt>
    <dgm:pt modelId="{38E1A7A5-44DF-DF40-B60A-16379582F64E}" type="pres">
      <dgm:prSet presAssocID="{E410FC6B-2A0D-3C43-B2AC-FD07A6DBC6EE}" presName="topConnNode2" presStyleLbl="node3" presStyleIdx="0" presStyleCnt="0"/>
      <dgm:spPr/>
      <dgm:t>
        <a:bodyPr/>
        <a:lstStyle/>
        <a:p>
          <a:endParaRPr lang="en-US"/>
        </a:p>
      </dgm:t>
    </dgm:pt>
    <dgm:pt modelId="{C27768BB-6683-B742-9BDD-0A67AC68CAE3}" type="pres">
      <dgm:prSet presAssocID="{E410FC6B-2A0D-3C43-B2AC-FD07A6DBC6EE}" presName="hierChild4" presStyleCnt="0"/>
      <dgm:spPr/>
    </dgm:pt>
    <dgm:pt modelId="{1479DD51-67DA-0A45-9421-F528355325C9}" type="pres">
      <dgm:prSet presAssocID="{E410FC6B-2A0D-3C43-B2AC-FD07A6DBC6EE}" presName="hierChild5" presStyleCnt="0"/>
      <dgm:spPr/>
    </dgm:pt>
    <dgm:pt modelId="{3C3EC7D9-8F9C-B24F-AD7B-91BEBC6A1965}" type="pres">
      <dgm:prSet presAssocID="{5EBED4B6-80F8-9D42-81EC-0F69194A64ED}" presName="Name28" presStyleLbl="parChTrans1D3" presStyleIdx="4" presStyleCnt="6"/>
      <dgm:spPr/>
      <dgm:t>
        <a:bodyPr/>
        <a:lstStyle/>
        <a:p>
          <a:endParaRPr lang="en-US"/>
        </a:p>
      </dgm:t>
    </dgm:pt>
    <dgm:pt modelId="{4BC97223-69F3-CB4E-9DE6-CA6D00EEE126}" type="pres">
      <dgm:prSet presAssocID="{BBF20D2E-CF8D-5B4D-803B-308B127E4E42}" presName="hierRoot2" presStyleCnt="0">
        <dgm:presLayoutVars>
          <dgm:hierBranch val="init"/>
        </dgm:presLayoutVars>
      </dgm:prSet>
      <dgm:spPr/>
    </dgm:pt>
    <dgm:pt modelId="{CBAF362B-21F7-8241-BB27-F7930D51C94E}" type="pres">
      <dgm:prSet presAssocID="{BBF20D2E-CF8D-5B4D-803B-308B127E4E42}" presName="rootComposite2" presStyleCnt="0"/>
      <dgm:spPr/>
    </dgm:pt>
    <dgm:pt modelId="{72DD671E-C61D-7642-81B2-B0F191CFC3DF}" type="pres">
      <dgm:prSet presAssocID="{BBF20D2E-CF8D-5B4D-803B-308B127E4E42}" presName="rootText2" presStyleLbl="alignAcc1" presStyleIdx="0" presStyleCnt="0" custScaleX="208043">
        <dgm:presLayoutVars>
          <dgm:chPref val="3"/>
        </dgm:presLayoutVars>
      </dgm:prSet>
      <dgm:spPr/>
      <dgm:t>
        <a:bodyPr/>
        <a:lstStyle/>
        <a:p>
          <a:endParaRPr lang="en-US"/>
        </a:p>
      </dgm:t>
    </dgm:pt>
    <dgm:pt modelId="{40E77975-E2E6-CB40-BE40-5107E72648BD}" type="pres">
      <dgm:prSet presAssocID="{BBF20D2E-CF8D-5B4D-803B-308B127E4E42}" presName="topArc2" presStyleLbl="parChTrans1D1" presStyleIdx="14" presStyleCnt="18"/>
      <dgm:spPr/>
    </dgm:pt>
    <dgm:pt modelId="{26391605-026C-5A42-820C-6EB738E69A83}" type="pres">
      <dgm:prSet presAssocID="{BBF20D2E-CF8D-5B4D-803B-308B127E4E42}" presName="bottomArc2" presStyleLbl="parChTrans1D1" presStyleIdx="15" presStyleCnt="18"/>
      <dgm:spPr/>
    </dgm:pt>
    <dgm:pt modelId="{C13611FC-886A-B844-8F58-4752D48F8FC2}" type="pres">
      <dgm:prSet presAssocID="{BBF20D2E-CF8D-5B4D-803B-308B127E4E42}" presName="topConnNode2" presStyleLbl="node3" presStyleIdx="0" presStyleCnt="0"/>
      <dgm:spPr/>
      <dgm:t>
        <a:bodyPr/>
        <a:lstStyle/>
        <a:p>
          <a:endParaRPr lang="en-US"/>
        </a:p>
      </dgm:t>
    </dgm:pt>
    <dgm:pt modelId="{5EE7B0A9-43E7-D94A-BE7D-938908FDD0A7}" type="pres">
      <dgm:prSet presAssocID="{BBF20D2E-CF8D-5B4D-803B-308B127E4E42}" presName="hierChild4" presStyleCnt="0"/>
      <dgm:spPr/>
    </dgm:pt>
    <dgm:pt modelId="{7A6AF5CE-B948-5548-A9F1-5816F66CC52B}" type="pres">
      <dgm:prSet presAssocID="{BBF20D2E-CF8D-5B4D-803B-308B127E4E42}" presName="hierChild5" presStyleCnt="0"/>
      <dgm:spPr/>
    </dgm:pt>
    <dgm:pt modelId="{915B310D-5397-8E48-99BB-BE4413B0DFAB}" type="pres">
      <dgm:prSet presAssocID="{7042B754-5CE6-E545-A60A-1B8313EEDE4E}" presName="Name28" presStyleLbl="parChTrans1D3" presStyleIdx="5" presStyleCnt="6"/>
      <dgm:spPr/>
      <dgm:t>
        <a:bodyPr/>
        <a:lstStyle/>
        <a:p>
          <a:endParaRPr lang="en-US"/>
        </a:p>
      </dgm:t>
    </dgm:pt>
    <dgm:pt modelId="{631C6B8D-B3A0-6045-9312-1E6C846DB940}" type="pres">
      <dgm:prSet presAssocID="{3F25C470-7ADC-7D43-A80C-4CF5DBDE1EE5}" presName="hierRoot2" presStyleCnt="0">
        <dgm:presLayoutVars>
          <dgm:hierBranch val="init"/>
        </dgm:presLayoutVars>
      </dgm:prSet>
      <dgm:spPr/>
    </dgm:pt>
    <dgm:pt modelId="{C0AAD6FC-BCD4-6E40-BC08-573C82E77EC6}" type="pres">
      <dgm:prSet presAssocID="{3F25C470-7ADC-7D43-A80C-4CF5DBDE1EE5}" presName="rootComposite2" presStyleCnt="0"/>
      <dgm:spPr/>
    </dgm:pt>
    <dgm:pt modelId="{2FD5E83F-E768-284E-9D2C-B5A4F70D41BD}" type="pres">
      <dgm:prSet presAssocID="{3F25C470-7ADC-7D43-A80C-4CF5DBDE1EE5}" presName="rootText2" presStyleLbl="alignAcc1" presStyleIdx="0" presStyleCnt="0" custScaleX="299415">
        <dgm:presLayoutVars>
          <dgm:chPref val="3"/>
        </dgm:presLayoutVars>
      </dgm:prSet>
      <dgm:spPr/>
      <dgm:t>
        <a:bodyPr/>
        <a:lstStyle/>
        <a:p>
          <a:endParaRPr lang="en-US"/>
        </a:p>
      </dgm:t>
    </dgm:pt>
    <dgm:pt modelId="{7492BECB-51D7-6F40-844D-CD011064F9D3}" type="pres">
      <dgm:prSet presAssocID="{3F25C470-7ADC-7D43-A80C-4CF5DBDE1EE5}" presName="topArc2" presStyleLbl="parChTrans1D1" presStyleIdx="16" presStyleCnt="18"/>
      <dgm:spPr/>
    </dgm:pt>
    <dgm:pt modelId="{F926F84B-D2EC-6548-B2FC-5CB631B7809B}" type="pres">
      <dgm:prSet presAssocID="{3F25C470-7ADC-7D43-A80C-4CF5DBDE1EE5}" presName="bottomArc2" presStyleLbl="parChTrans1D1" presStyleIdx="17" presStyleCnt="18"/>
      <dgm:spPr/>
    </dgm:pt>
    <dgm:pt modelId="{788BA377-6162-EB40-AB1C-7D83742B78C8}" type="pres">
      <dgm:prSet presAssocID="{3F25C470-7ADC-7D43-A80C-4CF5DBDE1EE5}" presName="topConnNode2" presStyleLbl="node3" presStyleIdx="0" presStyleCnt="0"/>
      <dgm:spPr/>
      <dgm:t>
        <a:bodyPr/>
        <a:lstStyle/>
        <a:p>
          <a:endParaRPr lang="en-US"/>
        </a:p>
      </dgm:t>
    </dgm:pt>
    <dgm:pt modelId="{667A60E3-F2E0-EC4C-9FAE-FF4A621C404A}" type="pres">
      <dgm:prSet presAssocID="{3F25C470-7ADC-7D43-A80C-4CF5DBDE1EE5}" presName="hierChild4" presStyleCnt="0"/>
      <dgm:spPr/>
    </dgm:pt>
    <dgm:pt modelId="{A00C1098-DE54-E944-855C-B7C68F8B3E82}" type="pres">
      <dgm:prSet presAssocID="{3F25C470-7ADC-7D43-A80C-4CF5DBDE1EE5}" presName="hierChild5" presStyleCnt="0"/>
      <dgm:spPr/>
    </dgm:pt>
    <dgm:pt modelId="{AAACC7E8-3BF6-2947-A6BA-5525EB38BD50}" type="pres">
      <dgm:prSet presAssocID="{59DF2A9D-37EE-AE4F-97A3-6AA361DBE9F1}" presName="hierChild5" presStyleCnt="0"/>
      <dgm:spPr/>
    </dgm:pt>
    <dgm:pt modelId="{30D8BA9D-6CE3-FD49-9A8F-F97AAD076DB7}" type="pres">
      <dgm:prSet presAssocID="{D892102F-0BB9-1944-BB30-83EF218C0189}" presName="hierChild3" presStyleCnt="0"/>
      <dgm:spPr/>
    </dgm:pt>
  </dgm:ptLst>
  <dgm:cxnLst>
    <dgm:cxn modelId="{C448EDFF-6639-A947-98CF-2A246D98CF68}" type="presOf" srcId="{E29B81BF-8FE2-264A-8173-4BB574BD8BBE}" destId="{161C3707-AAD0-4341-8AF7-4EB3D1DAFC97}" srcOrd="0" destOrd="0" presId="urn:microsoft.com/office/officeart/2008/layout/HalfCircleOrganizationChart"/>
    <dgm:cxn modelId="{0C908629-F4C3-3044-B746-0218047A1E29}" type="presOf" srcId="{3F25C470-7ADC-7D43-A80C-4CF5DBDE1EE5}" destId="{2FD5E83F-E768-284E-9D2C-B5A4F70D41BD}" srcOrd="0" destOrd="0" presId="urn:microsoft.com/office/officeart/2008/layout/HalfCircleOrganizationChart"/>
    <dgm:cxn modelId="{28FAA40B-9D82-144F-9D3A-129B132F2573}" type="presOf" srcId="{7042B754-5CE6-E545-A60A-1B8313EEDE4E}" destId="{915B310D-5397-8E48-99BB-BE4413B0DFAB}" srcOrd="0" destOrd="0" presId="urn:microsoft.com/office/officeart/2008/layout/HalfCircleOrganizationChart"/>
    <dgm:cxn modelId="{F58C7AFA-3E8F-E047-B5BF-266FAF329FE8}" type="presOf" srcId="{59DF2A9D-37EE-AE4F-97A3-6AA361DBE9F1}" destId="{7334541F-9FF9-EA4C-A21D-5587FE110E96}" srcOrd="0" destOrd="0" presId="urn:microsoft.com/office/officeart/2008/layout/HalfCircleOrganizationChart"/>
    <dgm:cxn modelId="{5D306ADC-196A-5241-B926-600F22F2AD95}" type="presOf" srcId="{6AA4E4AA-2258-E548-9171-B41A3FD2B19C}" destId="{DBEC6CC3-A170-C54F-A774-2E1B566426F8}" srcOrd="1" destOrd="0" presId="urn:microsoft.com/office/officeart/2008/layout/HalfCircleOrganizationChart"/>
    <dgm:cxn modelId="{8F05168C-E2D6-D541-8D2B-605D7CA91476}" type="presOf" srcId="{2DD45E7C-D01F-DE4D-9296-938BED726D3E}" destId="{1709B091-681A-F047-BFFA-371C6FB3B461}" srcOrd="0" destOrd="0" presId="urn:microsoft.com/office/officeart/2008/layout/HalfCircleOrganizationChart"/>
    <dgm:cxn modelId="{5C31E53E-99EB-3646-9C52-0EE4372ED2E1}" srcId="{D892102F-0BB9-1944-BB30-83EF218C0189}" destId="{59DF2A9D-37EE-AE4F-97A3-6AA361DBE9F1}" srcOrd="1" destOrd="0" parTransId="{E5F17A0D-1035-D244-8EDC-42744F8E403E}" sibTransId="{E634D448-B2CC-6942-87AD-DAFF70E6D39B}"/>
    <dgm:cxn modelId="{1F930B54-6A6E-BA49-B1E0-F3B687A32752}" type="presOf" srcId="{BBF20D2E-CF8D-5B4D-803B-308B127E4E42}" destId="{C13611FC-886A-B844-8F58-4752D48F8FC2}" srcOrd="1" destOrd="0" presId="urn:microsoft.com/office/officeart/2008/layout/HalfCircleOrganizationChart"/>
    <dgm:cxn modelId="{4B2D32F4-DD6B-6946-B035-AD004A09EBAE}" type="presOf" srcId="{D892102F-0BB9-1944-BB30-83EF218C0189}" destId="{3C21F7B3-1A43-874A-8036-D0B9786E2121}" srcOrd="1" destOrd="0" presId="urn:microsoft.com/office/officeart/2008/layout/HalfCircleOrganizationChart"/>
    <dgm:cxn modelId="{F923F192-CA3F-EA40-BE4B-7E3FA82CBED8}" srcId="{59DF2A9D-37EE-AE4F-97A3-6AA361DBE9F1}" destId="{3F25C470-7ADC-7D43-A80C-4CF5DBDE1EE5}" srcOrd="2" destOrd="0" parTransId="{7042B754-5CE6-E545-A60A-1B8313EEDE4E}" sibTransId="{B3320678-FC6B-3444-80A2-A6670D6FC32F}"/>
    <dgm:cxn modelId="{F0321949-8690-DD41-BA82-334E9778E16F}" type="presOf" srcId="{E410FC6B-2A0D-3C43-B2AC-FD07A6DBC6EE}" destId="{65E19DCB-2181-4346-8A26-E2CEE58DDA85}" srcOrd="0" destOrd="0" presId="urn:microsoft.com/office/officeart/2008/layout/HalfCircleOrganizationChart"/>
    <dgm:cxn modelId="{5014CEE9-4D71-F645-AF36-4DA1F68B02EB}" type="presOf" srcId="{A3EFDCFC-66E4-1643-A115-25211D2DCC0D}" destId="{65D571E7-A769-D54C-9253-F3B94476AFA4}" srcOrd="0" destOrd="0" presId="urn:microsoft.com/office/officeart/2008/layout/HalfCircleOrganizationChart"/>
    <dgm:cxn modelId="{811C6A81-F666-0042-BF29-C5364F146CA5}" srcId="{69E691A7-0484-7545-B669-4E5A2A740B40}" destId="{6C662F47-0F22-7C40-91D9-0307CB1BDAC6}" srcOrd="0" destOrd="0" parTransId="{46664D57-A770-2D44-824B-06A55B17F96F}" sibTransId="{28FB6E1D-2743-B940-8DA0-74B09E500327}"/>
    <dgm:cxn modelId="{43395B16-6564-3944-8E6D-C7945A7B0BE4}" type="presOf" srcId="{69E691A7-0484-7545-B669-4E5A2A740B40}" destId="{E110A899-520C-4449-8691-929DBC342245}" srcOrd="0" destOrd="0" presId="urn:microsoft.com/office/officeart/2008/layout/HalfCircleOrganizationChart"/>
    <dgm:cxn modelId="{FBA0629B-0229-F049-AD59-CBAD7AB04BDF}" srcId="{59DF2A9D-37EE-AE4F-97A3-6AA361DBE9F1}" destId="{BBF20D2E-CF8D-5B4D-803B-308B127E4E42}" srcOrd="1" destOrd="0" parTransId="{5EBED4B6-80F8-9D42-81EC-0F69194A64ED}" sibTransId="{22CB33E7-1F93-9F4E-8D7C-A834A5160F6C}"/>
    <dgm:cxn modelId="{A58DEAC7-0DC0-0144-B721-A992AF89C440}" type="presOf" srcId="{3F25C470-7ADC-7D43-A80C-4CF5DBDE1EE5}" destId="{788BA377-6162-EB40-AB1C-7D83742B78C8}" srcOrd="1" destOrd="0" presId="urn:microsoft.com/office/officeart/2008/layout/HalfCircleOrganizationChart"/>
    <dgm:cxn modelId="{037FA3B8-2724-074B-9300-98DFDE12280F}" type="presOf" srcId="{E5F17A0D-1035-D244-8EDC-42744F8E403E}" destId="{26241FAE-C5A2-4648-B037-1DA469F0A10A}" srcOrd="0" destOrd="0" presId="urn:microsoft.com/office/officeart/2008/layout/HalfCircleOrganizationChart"/>
    <dgm:cxn modelId="{9D06446C-E7B9-FC4B-977C-115D638EB14F}" type="presOf" srcId="{531DE1B5-7C94-BC43-807D-0C28F96534C3}" destId="{BDEEF3EA-D8BA-7E4A-A5A9-57DC1043142A}" srcOrd="0" destOrd="0" presId="urn:microsoft.com/office/officeart/2008/layout/HalfCircleOrganizationChart"/>
    <dgm:cxn modelId="{98237D62-6613-9944-A421-2DDFB226D8B1}" type="presOf" srcId="{FFE25981-940A-3648-AF9A-C7A048C93614}" destId="{8E0C3775-E914-7B48-BA2E-1DB7BBBBC3A5}" srcOrd="0" destOrd="0" presId="urn:microsoft.com/office/officeart/2008/layout/HalfCircleOrganizationChart"/>
    <dgm:cxn modelId="{7B24CA46-E87D-7742-ABFE-AD5D4F9D5CAD}" srcId="{E29B81BF-8FE2-264A-8173-4BB574BD8BBE}" destId="{D892102F-0BB9-1944-BB30-83EF218C0189}" srcOrd="0" destOrd="0" parTransId="{832D6D0B-5B03-9149-8C13-1186017244B0}" sibTransId="{4A4D8E37-3BED-744B-94E4-30072694E478}"/>
    <dgm:cxn modelId="{C67480F3-3EBE-2A42-A077-02C4B435D81C}" srcId="{D892102F-0BB9-1944-BB30-83EF218C0189}" destId="{69E691A7-0484-7545-B669-4E5A2A740B40}" srcOrd="0" destOrd="0" parTransId="{FFE25981-940A-3648-AF9A-C7A048C93614}" sibTransId="{5E7096C8-A8D4-5A41-BEF5-EEF64DB2CB83}"/>
    <dgm:cxn modelId="{67B15162-245B-EC4C-BEE6-DC4709A33D2C}" type="presOf" srcId="{E410FC6B-2A0D-3C43-B2AC-FD07A6DBC6EE}" destId="{38E1A7A5-44DF-DF40-B60A-16379582F64E}" srcOrd="1" destOrd="0" presId="urn:microsoft.com/office/officeart/2008/layout/HalfCircleOrganizationChart"/>
    <dgm:cxn modelId="{0ED14665-3DA2-D142-8DCD-AB5D88180EFE}" type="presOf" srcId="{5EBED4B6-80F8-9D42-81EC-0F69194A64ED}" destId="{3C3EC7D9-8F9C-B24F-AD7B-91BEBC6A1965}" srcOrd="0" destOrd="0" presId="urn:microsoft.com/office/officeart/2008/layout/HalfCircleOrganizationChart"/>
    <dgm:cxn modelId="{CA0E8F0C-7535-024F-BBB9-D8C3A6398EC6}" srcId="{59DF2A9D-37EE-AE4F-97A3-6AA361DBE9F1}" destId="{E410FC6B-2A0D-3C43-B2AC-FD07A6DBC6EE}" srcOrd="0" destOrd="0" parTransId="{A3EFDCFC-66E4-1643-A115-25211D2DCC0D}" sibTransId="{DE51FEA8-96A4-764B-9E15-83DE5CE1EE7E}"/>
    <dgm:cxn modelId="{39F63A76-A262-D048-9BBF-F440E639C9C9}" type="presOf" srcId="{6AA4E4AA-2258-E548-9171-B41A3FD2B19C}" destId="{A34A475F-C93C-A740-B48B-9CEE08A884BA}" srcOrd="0" destOrd="0" presId="urn:microsoft.com/office/officeart/2008/layout/HalfCircleOrganizationChart"/>
    <dgm:cxn modelId="{A5025E7C-33F1-7841-9954-14445BE02CAB}" type="presOf" srcId="{531DE1B5-7C94-BC43-807D-0C28F96534C3}" destId="{6E4C5725-92E3-A740-8420-157A91189066}" srcOrd="1" destOrd="0" presId="urn:microsoft.com/office/officeart/2008/layout/HalfCircleOrganizationChart"/>
    <dgm:cxn modelId="{CE2BAF8E-4B57-2345-8FCF-731DB5B29F47}" type="presOf" srcId="{46664D57-A770-2D44-824B-06A55B17F96F}" destId="{77076E09-32F5-634A-A7FE-F688A21AB43E}" srcOrd="0" destOrd="0" presId="urn:microsoft.com/office/officeart/2008/layout/HalfCircleOrganizationChart"/>
    <dgm:cxn modelId="{3C690FE5-02F1-0D4D-BE7D-2A80077D6E69}" type="presOf" srcId="{59DF2A9D-37EE-AE4F-97A3-6AA361DBE9F1}" destId="{C9044F33-4793-D643-A64D-C0C9AFBBE206}" srcOrd="1" destOrd="0" presId="urn:microsoft.com/office/officeart/2008/layout/HalfCircleOrganizationChart"/>
    <dgm:cxn modelId="{045C5E63-F7F0-D642-A9BB-13B6023AFB36}" srcId="{69E691A7-0484-7545-B669-4E5A2A740B40}" destId="{6AA4E4AA-2258-E548-9171-B41A3FD2B19C}" srcOrd="2" destOrd="0" parTransId="{710F8080-2F29-CC46-AEE9-8CCBC7F3171A}" sibTransId="{86A8ABF5-AADA-964E-836F-27F790D664AF}"/>
    <dgm:cxn modelId="{231B16E4-A578-C549-A378-FA5294642352}" type="presOf" srcId="{6C662F47-0F22-7C40-91D9-0307CB1BDAC6}" destId="{870FF5F8-D1FC-6A48-8FF9-7A39AE790D46}" srcOrd="1" destOrd="0" presId="urn:microsoft.com/office/officeart/2008/layout/HalfCircleOrganizationChart"/>
    <dgm:cxn modelId="{32B2FAA7-29C2-3A45-9D0A-4700A67A40C5}" type="presOf" srcId="{710F8080-2F29-CC46-AEE9-8CCBC7F3171A}" destId="{43A86EEC-D4D0-7E42-BEBA-8CF2B14D4769}" srcOrd="0" destOrd="0" presId="urn:microsoft.com/office/officeart/2008/layout/HalfCircleOrganizationChart"/>
    <dgm:cxn modelId="{6A32B58C-25AF-8943-83E8-137E6F21482D}" type="presOf" srcId="{69E691A7-0484-7545-B669-4E5A2A740B40}" destId="{E5F983C5-0E41-0C46-AAD4-667CAFC33249}" srcOrd="1" destOrd="0" presId="urn:microsoft.com/office/officeart/2008/layout/HalfCircleOrganizationChart"/>
    <dgm:cxn modelId="{FD9F879D-2567-094B-A100-C0DA80B27C2D}" type="presOf" srcId="{6C662F47-0F22-7C40-91D9-0307CB1BDAC6}" destId="{B48019B0-4CF7-184F-B137-1C93D6CB3429}" srcOrd="0" destOrd="0" presId="urn:microsoft.com/office/officeart/2008/layout/HalfCircleOrganizationChart"/>
    <dgm:cxn modelId="{E1CBDA6D-78FC-1D4A-A8E8-6B385374C063}" type="presOf" srcId="{BBF20D2E-CF8D-5B4D-803B-308B127E4E42}" destId="{72DD671E-C61D-7642-81B2-B0F191CFC3DF}" srcOrd="0" destOrd="0" presId="urn:microsoft.com/office/officeart/2008/layout/HalfCircleOrganizationChart"/>
    <dgm:cxn modelId="{42EBFE3C-3796-B34E-B553-A4B7DE4F8BC4}" srcId="{69E691A7-0484-7545-B669-4E5A2A740B40}" destId="{531DE1B5-7C94-BC43-807D-0C28F96534C3}" srcOrd="1" destOrd="0" parTransId="{2DD45E7C-D01F-DE4D-9296-938BED726D3E}" sibTransId="{BF559BE5-B960-FA44-80BC-CBC238A9AB4F}"/>
    <dgm:cxn modelId="{33092812-7AFC-FE44-B259-3A9B9F54F7F7}" type="presOf" srcId="{D892102F-0BB9-1944-BB30-83EF218C0189}" destId="{F39B7B2C-4CDB-6147-89EC-8F9CBA3EE8A2}" srcOrd="0" destOrd="0" presId="urn:microsoft.com/office/officeart/2008/layout/HalfCircleOrganizationChart"/>
    <dgm:cxn modelId="{0AE109A1-03CE-5C44-B628-CA86F9146AB1}" type="presParOf" srcId="{161C3707-AAD0-4341-8AF7-4EB3D1DAFC97}" destId="{7E2106CD-FC77-8D41-8C7C-C064A8BD4052}" srcOrd="0" destOrd="0" presId="urn:microsoft.com/office/officeart/2008/layout/HalfCircleOrganizationChart"/>
    <dgm:cxn modelId="{41E3420B-6FE7-1243-A69C-B203FB724395}" type="presParOf" srcId="{7E2106CD-FC77-8D41-8C7C-C064A8BD4052}" destId="{F0C97847-1646-6244-B700-F3EC9DF4413C}" srcOrd="0" destOrd="0" presId="urn:microsoft.com/office/officeart/2008/layout/HalfCircleOrganizationChart"/>
    <dgm:cxn modelId="{BE834BA6-E2A8-1643-88E3-4DE10B48C01F}" type="presParOf" srcId="{F0C97847-1646-6244-B700-F3EC9DF4413C}" destId="{F39B7B2C-4CDB-6147-89EC-8F9CBA3EE8A2}" srcOrd="0" destOrd="0" presId="urn:microsoft.com/office/officeart/2008/layout/HalfCircleOrganizationChart"/>
    <dgm:cxn modelId="{ECD58CF9-F4E8-BD49-BCB2-B5EE7516253D}" type="presParOf" srcId="{F0C97847-1646-6244-B700-F3EC9DF4413C}" destId="{D1A7486C-1431-6546-B6DC-6499D8E8DA5A}" srcOrd="1" destOrd="0" presId="urn:microsoft.com/office/officeart/2008/layout/HalfCircleOrganizationChart"/>
    <dgm:cxn modelId="{061CED5F-D04E-5D41-B2F4-B05B9D7793BD}" type="presParOf" srcId="{F0C97847-1646-6244-B700-F3EC9DF4413C}" destId="{1857D9F6-C0D8-AA4B-A682-4D06E25A7D75}" srcOrd="2" destOrd="0" presId="urn:microsoft.com/office/officeart/2008/layout/HalfCircleOrganizationChart"/>
    <dgm:cxn modelId="{0765EB97-155F-6D4F-8DEA-225F8E6BF3C4}" type="presParOf" srcId="{F0C97847-1646-6244-B700-F3EC9DF4413C}" destId="{3C21F7B3-1A43-874A-8036-D0B9786E2121}" srcOrd="3" destOrd="0" presId="urn:microsoft.com/office/officeart/2008/layout/HalfCircleOrganizationChart"/>
    <dgm:cxn modelId="{E2AC04A2-3DED-7C47-B5C1-FB253783055B}" type="presParOf" srcId="{7E2106CD-FC77-8D41-8C7C-C064A8BD4052}" destId="{034BC4F5-ACE6-1744-A068-61C6CDF9625E}" srcOrd="1" destOrd="0" presId="urn:microsoft.com/office/officeart/2008/layout/HalfCircleOrganizationChart"/>
    <dgm:cxn modelId="{CE2BB7BB-D7DA-E141-A042-F6171F356F38}" type="presParOf" srcId="{034BC4F5-ACE6-1744-A068-61C6CDF9625E}" destId="{8E0C3775-E914-7B48-BA2E-1DB7BBBBC3A5}" srcOrd="0" destOrd="0" presId="urn:microsoft.com/office/officeart/2008/layout/HalfCircleOrganizationChart"/>
    <dgm:cxn modelId="{F0BC70BE-B04B-3448-B600-C17913594BC1}" type="presParOf" srcId="{034BC4F5-ACE6-1744-A068-61C6CDF9625E}" destId="{93061367-60CE-9446-9487-32127CF503C5}" srcOrd="1" destOrd="0" presId="urn:microsoft.com/office/officeart/2008/layout/HalfCircleOrganizationChart"/>
    <dgm:cxn modelId="{E3A8EB31-CF87-064E-83B1-A4C488D45E19}" type="presParOf" srcId="{93061367-60CE-9446-9487-32127CF503C5}" destId="{7574B21F-5B26-9741-800C-74FFEB4A932C}" srcOrd="0" destOrd="0" presId="urn:microsoft.com/office/officeart/2008/layout/HalfCircleOrganizationChart"/>
    <dgm:cxn modelId="{943F8C3D-840E-AB4B-96DF-DF410B6ACD68}" type="presParOf" srcId="{7574B21F-5B26-9741-800C-74FFEB4A932C}" destId="{E110A899-520C-4449-8691-929DBC342245}" srcOrd="0" destOrd="0" presId="urn:microsoft.com/office/officeart/2008/layout/HalfCircleOrganizationChart"/>
    <dgm:cxn modelId="{A86A3538-8D59-9B41-A3A9-4E078C06EA82}" type="presParOf" srcId="{7574B21F-5B26-9741-800C-74FFEB4A932C}" destId="{2410C807-B773-4649-A680-4A8921CB6B86}" srcOrd="1" destOrd="0" presId="urn:microsoft.com/office/officeart/2008/layout/HalfCircleOrganizationChart"/>
    <dgm:cxn modelId="{BBC91F51-7CAC-2C41-B8F7-C14495DA6919}" type="presParOf" srcId="{7574B21F-5B26-9741-800C-74FFEB4A932C}" destId="{17061767-9681-DF42-A96E-0BD5B843742C}" srcOrd="2" destOrd="0" presId="urn:microsoft.com/office/officeart/2008/layout/HalfCircleOrganizationChart"/>
    <dgm:cxn modelId="{C9A7C964-C90F-954C-B129-4D187FF5C484}" type="presParOf" srcId="{7574B21F-5B26-9741-800C-74FFEB4A932C}" destId="{E5F983C5-0E41-0C46-AAD4-667CAFC33249}" srcOrd="3" destOrd="0" presId="urn:microsoft.com/office/officeart/2008/layout/HalfCircleOrganizationChart"/>
    <dgm:cxn modelId="{16BB73E9-A7E1-EB48-B555-EC88E9925973}" type="presParOf" srcId="{93061367-60CE-9446-9487-32127CF503C5}" destId="{6F0FF379-E4FA-6A4C-88A2-8A3B23A7CC36}" srcOrd="1" destOrd="0" presId="urn:microsoft.com/office/officeart/2008/layout/HalfCircleOrganizationChart"/>
    <dgm:cxn modelId="{C0665919-9C22-1A41-AA3B-8A66F120D559}" type="presParOf" srcId="{6F0FF379-E4FA-6A4C-88A2-8A3B23A7CC36}" destId="{77076E09-32F5-634A-A7FE-F688A21AB43E}" srcOrd="0" destOrd="0" presId="urn:microsoft.com/office/officeart/2008/layout/HalfCircleOrganizationChart"/>
    <dgm:cxn modelId="{41969FBA-FC73-8C47-A1C9-0E9A61B1A4A5}" type="presParOf" srcId="{6F0FF379-E4FA-6A4C-88A2-8A3B23A7CC36}" destId="{CFE5AC68-F3A5-6946-9344-D7429388D333}" srcOrd="1" destOrd="0" presId="urn:microsoft.com/office/officeart/2008/layout/HalfCircleOrganizationChart"/>
    <dgm:cxn modelId="{2C4F2C02-6FC4-F246-943D-DB71A15A1E3C}" type="presParOf" srcId="{CFE5AC68-F3A5-6946-9344-D7429388D333}" destId="{E25B537F-B196-8B41-905D-BFFF25C12C26}" srcOrd="0" destOrd="0" presId="urn:microsoft.com/office/officeart/2008/layout/HalfCircleOrganizationChart"/>
    <dgm:cxn modelId="{E29182B1-C0A8-4549-891D-283C7ECBE9BF}" type="presParOf" srcId="{E25B537F-B196-8B41-905D-BFFF25C12C26}" destId="{B48019B0-4CF7-184F-B137-1C93D6CB3429}" srcOrd="0" destOrd="0" presId="urn:microsoft.com/office/officeart/2008/layout/HalfCircleOrganizationChart"/>
    <dgm:cxn modelId="{BB8B2778-4214-D245-A2FE-A49BD36B9A26}" type="presParOf" srcId="{E25B537F-B196-8B41-905D-BFFF25C12C26}" destId="{2F812DD9-DF4C-C74D-B82E-5B45B322946A}" srcOrd="1" destOrd="0" presId="urn:microsoft.com/office/officeart/2008/layout/HalfCircleOrganizationChart"/>
    <dgm:cxn modelId="{C8075D9D-1097-7140-8AEB-A69FF017A408}" type="presParOf" srcId="{E25B537F-B196-8B41-905D-BFFF25C12C26}" destId="{E550E28E-884B-DD4F-AE0A-94E9F2E87E86}" srcOrd="2" destOrd="0" presId="urn:microsoft.com/office/officeart/2008/layout/HalfCircleOrganizationChart"/>
    <dgm:cxn modelId="{1AE6FC75-BF3D-AE43-8FA9-DFC69540CF3B}" type="presParOf" srcId="{E25B537F-B196-8B41-905D-BFFF25C12C26}" destId="{870FF5F8-D1FC-6A48-8FF9-7A39AE790D46}" srcOrd="3" destOrd="0" presId="urn:microsoft.com/office/officeart/2008/layout/HalfCircleOrganizationChart"/>
    <dgm:cxn modelId="{938C18E2-14B3-1A44-9ED2-90411BD096F9}" type="presParOf" srcId="{CFE5AC68-F3A5-6946-9344-D7429388D333}" destId="{E8C1E298-78AD-4D43-A4F2-B9039D9081C9}" srcOrd="1" destOrd="0" presId="urn:microsoft.com/office/officeart/2008/layout/HalfCircleOrganizationChart"/>
    <dgm:cxn modelId="{B0A8E0B9-67F8-F144-9914-0BA3040216B5}" type="presParOf" srcId="{CFE5AC68-F3A5-6946-9344-D7429388D333}" destId="{732E3DE2-7910-A84B-A589-4821E6DB3AEA}" srcOrd="2" destOrd="0" presId="urn:microsoft.com/office/officeart/2008/layout/HalfCircleOrganizationChart"/>
    <dgm:cxn modelId="{EF853D4F-959B-3C42-8F84-170B976BC7C2}" type="presParOf" srcId="{6F0FF379-E4FA-6A4C-88A2-8A3B23A7CC36}" destId="{1709B091-681A-F047-BFFA-371C6FB3B461}" srcOrd="2" destOrd="0" presId="urn:microsoft.com/office/officeart/2008/layout/HalfCircleOrganizationChart"/>
    <dgm:cxn modelId="{3CD52F20-1D5B-7B4B-A55C-C9F7F28EE4EB}" type="presParOf" srcId="{6F0FF379-E4FA-6A4C-88A2-8A3B23A7CC36}" destId="{E0082840-338D-5D40-9745-7188CB467A2C}" srcOrd="3" destOrd="0" presId="urn:microsoft.com/office/officeart/2008/layout/HalfCircleOrganizationChart"/>
    <dgm:cxn modelId="{B830DBA8-F91A-1841-8EFF-9044D11BC88D}" type="presParOf" srcId="{E0082840-338D-5D40-9745-7188CB467A2C}" destId="{D5E09721-1695-B047-9E91-F8A40F08C871}" srcOrd="0" destOrd="0" presId="urn:microsoft.com/office/officeart/2008/layout/HalfCircleOrganizationChart"/>
    <dgm:cxn modelId="{742C3977-48BA-144D-B568-448CF4E48459}" type="presParOf" srcId="{D5E09721-1695-B047-9E91-F8A40F08C871}" destId="{BDEEF3EA-D8BA-7E4A-A5A9-57DC1043142A}" srcOrd="0" destOrd="0" presId="urn:microsoft.com/office/officeart/2008/layout/HalfCircleOrganizationChart"/>
    <dgm:cxn modelId="{A791CE44-0C3F-FB46-9DEB-B5FFF8358950}" type="presParOf" srcId="{D5E09721-1695-B047-9E91-F8A40F08C871}" destId="{20B21622-C86A-424D-9B57-BED3723EB12A}" srcOrd="1" destOrd="0" presId="urn:microsoft.com/office/officeart/2008/layout/HalfCircleOrganizationChart"/>
    <dgm:cxn modelId="{A314573F-3A85-C54C-A880-7C347922E5C4}" type="presParOf" srcId="{D5E09721-1695-B047-9E91-F8A40F08C871}" destId="{19C3E991-BF94-6344-A74D-207E3AFEE640}" srcOrd="2" destOrd="0" presId="urn:microsoft.com/office/officeart/2008/layout/HalfCircleOrganizationChart"/>
    <dgm:cxn modelId="{F0AAB637-8685-504E-A3B3-E4854BBBA659}" type="presParOf" srcId="{D5E09721-1695-B047-9E91-F8A40F08C871}" destId="{6E4C5725-92E3-A740-8420-157A91189066}" srcOrd="3" destOrd="0" presId="urn:microsoft.com/office/officeart/2008/layout/HalfCircleOrganizationChart"/>
    <dgm:cxn modelId="{F2487CDA-9677-5E46-A277-B582F86A2162}" type="presParOf" srcId="{E0082840-338D-5D40-9745-7188CB467A2C}" destId="{37FC5E9B-0221-E342-ABD8-795F23231147}" srcOrd="1" destOrd="0" presId="urn:microsoft.com/office/officeart/2008/layout/HalfCircleOrganizationChart"/>
    <dgm:cxn modelId="{CF3AF6F0-3D7A-9142-A8AD-240679316A6F}" type="presParOf" srcId="{E0082840-338D-5D40-9745-7188CB467A2C}" destId="{D3138D55-3473-9641-9678-0B993C69845C}" srcOrd="2" destOrd="0" presId="urn:microsoft.com/office/officeart/2008/layout/HalfCircleOrganizationChart"/>
    <dgm:cxn modelId="{EA4205B0-67F9-5D46-A02F-79143E71CAA9}" type="presParOf" srcId="{6F0FF379-E4FA-6A4C-88A2-8A3B23A7CC36}" destId="{43A86EEC-D4D0-7E42-BEBA-8CF2B14D4769}" srcOrd="4" destOrd="0" presId="urn:microsoft.com/office/officeart/2008/layout/HalfCircleOrganizationChart"/>
    <dgm:cxn modelId="{F5786C12-43C4-4E4E-8683-F3A78C11DB82}" type="presParOf" srcId="{6F0FF379-E4FA-6A4C-88A2-8A3B23A7CC36}" destId="{7D816836-5011-B44B-B1D1-6600B3E75C05}" srcOrd="5" destOrd="0" presId="urn:microsoft.com/office/officeart/2008/layout/HalfCircleOrganizationChart"/>
    <dgm:cxn modelId="{27120D16-B026-2141-984F-EF1143FDC7A3}" type="presParOf" srcId="{7D816836-5011-B44B-B1D1-6600B3E75C05}" destId="{38AC3FF4-11CD-BA44-A7AB-6F5A64CF6BED}" srcOrd="0" destOrd="0" presId="urn:microsoft.com/office/officeart/2008/layout/HalfCircleOrganizationChart"/>
    <dgm:cxn modelId="{64E5B7D6-4F82-974B-B865-C4A74244DFF2}" type="presParOf" srcId="{38AC3FF4-11CD-BA44-A7AB-6F5A64CF6BED}" destId="{A34A475F-C93C-A740-B48B-9CEE08A884BA}" srcOrd="0" destOrd="0" presId="urn:microsoft.com/office/officeart/2008/layout/HalfCircleOrganizationChart"/>
    <dgm:cxn modelId="{AF84F701-41AF-A445-BD72-C932BBC06DCF}" type="presParOf" srcId="{38AC3FF4-11CD-BA44-A7AB-6F5A64CF6BED}" destId="{AE4AA977-50D7-3A45-A2DF-0250219053F9}" srcOrd="1" destOrd="0" presId="urn:microsoft.com/office/officeart/2008/layout/HalfCircleOrganizationChart"/>
    <dgm:cxn modelId="{FF6D91EC-D6F8-3647-B6BE-B114E6DFDA29}" type="presParOf" srcId="{38AC3FF4-11CD-BA44-A7AB-6F5A64CF6BED}" destId="{3ED81189-4365-BD4C-8C05-686C1B59DCFA}" srcOrd="2" destOrd="0" presId="urn:microsoft.com/office/officeart/2008/layout/HalfCircleOrganizationChart"/>
    <dgm:cxn modelId="{316D7324-BDD1-AD4B-8B44-38DEB9349E7D}" type="presParOf" srcId="{38AC3FF4-11CD-BA44-A7AB-6F5A64CF6BED}" destId="{DBEC6CC3-A170-C54F-A774-2E1B566426F8}" srcOrd="3" destOrd="0" presId="urn:microsoft.com/office/officeart/2008/layout/HalfCircleOrganizationChart"/>
    <dgm:cxn modelId="{D689DAEE-2EDC-7644-BD29-4A2FFA90F12B}" type="presParOf" srcId="{7D816836-5011-B44B-B1D1-6600B3E75C05}" destId="{5EB00AC0-1796-7D4A-946F-991E3225C944}" srcOrd="1" destOrd="0" presId="urn:microsoft.com/office/officeart/2008/layout/HalfCircleOrganizationChart"/>
    <dgm:cxn modelId="{E917C8E1-8292-CA42-BE43-7D27752E70AD}" type="presParOf" srcId="{7D816836-5011-B44B-B1D1-6600B3E75C05}" destId="{E122576E-739E-4944-B5F3-51396AC2A40C}" srcOrd="2" destOrd="0" presId="urn:microsoft.com/office/officeart/2008/layout/HalfCircleOrganizationChart"/>
    <dgm:cxn modelId="{0C16B0A3-6307-8A41-B6B1-FA70F9AE31C0}" type="presParOf" srcId="{93061367-60CE-9446-9487-32127CF503C5}" destId="{496F8A77-8173-054C-B95F-9006A7265B1C}" srcOrd="2" destOrd="0" presId="urn:microsoft.com/office/officeart/2008/layout/HalfCircleOrganizationChart"/>
    <dgm:cxn modelId="{5C35EC07-7E48-9546-84E1-F38CFBC140E4}" type="presParOf" srcId="{034BC4F5-ACE6-1744-A068-61C6CDF9625E}" destId="{26241FAE-C5A2-4648-B037-1DA469F0A10A}" srcOrd="2" destOrd="0" presId="urn:microsoft.com/office/officeart/2008/layout/HalfCircleOrganizationChart"/>
    <dgm:cxn modelId="{86B5FDD3-1668-6444-9675-12456DB03D02}" type="presParOf" srcId="{034BC4F5-ACE6-1744-A068-61C6CDF9625E}" destId="{B93794E2-89EE-0446-AEE9-3972491D960A}" srcOrd="3" destOrd="0" presId="urn:microsoft.com/office/officeart/2008/layout/HalfCircleOrganizationChart"/>
    <dgm:cxn modelId="{9462C3FA-8B4A-A34A-883C-3AF20E49AB8E}" type="presParOf" srcId="{B93794E2-89EE-0446-AEE9-3972491D960A}" destId="{8C4889B5-C3C7-DC41-B995-096EBEF8BCA8}" srcOrd="0" destOrd="0" presId="urn:microsoft.com/office/officeart/2008/layout/HalfCircleOrganizationChart"/>
    <dgm:cxn modelId="{A9198398-1132-A344-B96D-CCAD6B7A8364}" type="presParOf" srcId="{8C4889B5-C3C7-DC41-B995-096EBEF8BCA8}" destId="{7334541F-9FF9-EA4C-A21D-5587FE110E96}" srcOrd="0" destOrd="0" presId="urn:microsoft.com/office/officeart/2008/layout/HalfCircleOrganizationChart"/>
    <dgm:cxn modelId="{12AB8C09-ABFB-2C42-A94D-AD959CA45E26}" type="presParOf" srcId="{8C4889B5-C3C7-DC41-B995-096EBEF8BCA8}" destId="{853AC8AE-05DC-1841-B034-3F7003D1AD04}" srcOrd="1" destOrd="0" presId="urn:microsoft.com/office/officeart/2008/layout/HalfCircleOrganizationChart"/>
    <dgm:cxn modelId="{B9A0E8B6-8869-8549-B703-1720B9511465}" type="presParOf" srcId="{8C4889B5-C3C7-DC41-B995-096EBEF8BCA8}" destId="{149802E6-513C-7A4D-B742-084F531A91CC}" srcOrd="2" destOrd="0" presId="urn:microsoft.com/office/officeart/2008/layout/HalfCircleOrganizationChart"/>
    <dgm:cxn modelId="{16B8064B-B171-2447-A466-3A2F62C53E03}" type="presParOf" srcId="{8C4889B5-C3C7-DC41-B995-096EBEF8BCA8}" destId="{C9044F33-4793-D643-A64D-C0C9AFBBE206}" srcOrd="3" destOrd="0" presId="urn:microsoft.com/office/officeart/2008/layout/HalfCircleOrganizationChart"/>
    <dgm:cxn modelId="{2D30410C-C91A-9043-B532-9FC6EC5C1E76}" type="presParOf" srcId="{B93794E2-89EE-0446-AEE9-3972491D960A}" destId="{2898B45C-70B3-4246-BA80-39BD73D18AAA}" srcOrd="1" destOrd="0" presId="urn:microsoft.com/office/officeart/2008/layout/HalfCircleOrganizationChart"/>
    <dgm:cxn modelId="{4D30CDBF-7465-764A-A072-EA99A455E40B}" type="presParOf" srcId="{2898B45C-70B3-4246-BA80-39BD73D18AAA}" destId="{65D571E7-A769-D54C-9253-F3B94476AFA4}" srcOrd="0" destOrd="0" presId="urn:microsoft.com/office/officeart/2008/layout/HalfCircleOrganizationChart"/>
    <dgm:cxn modelId="{4E01C5FF-656C-8A46-B9EC-C0591F51401A}" type="presParOf" srcId="{2898B45C-70B3-4246-BA80-39BD73D18AAA}" destId="{2734DDCD-F76F-274B-9D40-0AF8A54D79BC}" srcOrd="1" destOrd="0" presId="urn:microsoft.com/office/officeart/2008/layout/HalfCircleOrganizationChart"/>
    <dgm:cxn modelId="{1B801AE1-116E-0D48-AAE6-325671C517D3}" type="presParOf" srcId="{2734DDCD-F76F-274B-9D40-0AF8A54D79BC}" destId="{F1125AF2-2C1B-AA44-A446-6B40FE71EE0C}" srcOrd="0" destOrd="0" presId="urn:microsoft.com/office/officeart/2008/layout/HalfCircleOrganizationChart"/>
    <dgm:cxn modelId="{3E6B35D1-B313-DF47-8065-D032630EBAC8}" type="presParOf" srcId="{F1125AF2-2C1B-AA44-A446-6B40FE71EE0C}" destId="{65E19DCB-2181-4346-8A26-E2CEE58DDA85}" srcOrd="0" destOrd="0" presId="urn:microsoft.com/office/officeart/2008/layout/HalfCircleOrganizationChart"/>
    <dgm:cxn modelId="{B4029C70-7846-414C-B1CA-0A926AFFC8EB}" type="presParOf" srcId="{F1125AF2-2C1B-AA44-A446-6B40FE71EE0C}" destId="{5D0978DE-D177-1E4B-8630-C54C6978DC27}" srcOrd="1" destOrd="0" presId="urn:microsoft.com/office/officeart/2008/layout/HalfCircleOrganizationChart"/>
    <dgm:cxn modelId="{6A08D1F0-794A-A24C-AE3F-A65E03C63749}" type="presParOf" srcId="{F1125AF2-2C1B-AA44-A446-6B40FE71EE0C}" destId="{A72B1D71-0A06-AE45-A037-D264B78B96FD}" srcOrd="2" destOrd="0" presId="urn:microsoft.com/office/officeart/2008/layout/HalfCircleOrganizationChart"/>
    <dgm:cxn modelId="{7B014751-DD53-E34D-BFCF-70AEEE97583E}" type="presParOf" srcId="{F1125AF2-2C1B-AA44-A446-6B40FE71EE0C}" destId="{38E1A7A5-44DF-DF40-B60A-16379582F64E}" srcOrd="3" destOrd="0" presId="urn:microsoft.com/office/officeart/2008/layout/HalfCircleOrganizationChart"/>
    <dgm:cxn modelId="{823A744C-2127-7644-83D9-B07A1FD22821}" type="presParOf" srcId="{2734DDCD-F76F-274B-9D40-0AF8A54D79BC}" destId="{C27768BB-6683-B742-9BDD-0A67AC68CAE3}" srcOrd="1" destOrd="0" presId="urn:microsoft.com/office/officeart/2008/layout/HalfCircleOrganizationChart"/>
    <dgm:cxn modelId="{22E7D721-1117-1E46-B0B1-FFA437F679DF}" type="presParOf" srcId="{2734DDCD-F76F-274B-9D40-0AF8A54D79BC}" destId="{1479DD51-67DA-0A45-9421-F528355325C9}" srcOrd="2" destOrd="0" presId="urn:microsoft.com/office/officeart/2008/layout/HalfCircleOrganizationChart"/>
    <dgm:cxn modelId="{21E1ED67-1555-E342-B3DF-DA0499616822}" type="presParOf" srcId="{2898B45C-70B3-4246-BA80-39BD73D18AAA}" destId="{3C3EC7D9-8F9C-B24F-AD7B-91BEBC6A1965}" srcOrd="2" destOrd="0" presId="urn:microsoft.com/office/officeart/2008/layout/HalfCircleOrganizationChart"/>
    <dgm:cxn modelId="{C07541B1-A4B2-104E-9F0B-D628CD3CF42D}" type="presParOf" srcId="{2898B45C-70B3-4246-BA80-39BD73D18AAA}" destId="{4BC97223-69F3-CB4E-9DE6-CA6D00EEE126}" srcOrd="3" destOrd="0" presId="urn:microsoft.com/office/officeart/2008/layout/HalfCircleOrganizationChart"/>
    <dgm:cxn modelId="{8C985835-5FCE-4D43-8471-77DC4D9151BC}" type="presParOf" srcId="{4BC97223-69F3-CB4E-9DE6-CA6D00EEE126}" destId="{CBAF362B-21F7-8241-BB27-F7930D51C94E}" srcOrd="0" destOrd="0" presId="urn:microsoft.com/office/officeart/2008/layout/HalfCircleOrganizationChart"/>
    <dgm:cxn modelId="{DE204CBA-CB1F-344C-8D56-133BFCACAD91}" type="presParOf" srcId="{CBAF362B-21F7-8241-BB27-F7930D51C94E}" destId="{72DD671E-C61D-7642-81B2-B0F191CFC3DF}" srcOrd="0" destOrd="0" presId="urn:microsoft.com/office/officeart/2008/layout/HalfCircleOrganizationChart"/>
    <dgm:cxn modelId="{A617F1DF-8EC4-9849-94EC-FE3ED918E9DB}" type="presParOf" srcId="{CBAF362B-21F7-8241-BB27-F7930D51C94E}" destId="{40E77975-E2E6-CB40-BE40-5107E72648BD}" srcOrd="1" destOrd="0" presId="urn:microsoft.com/office/officeart/2008/layout/HalfCircleOrganizationChart"/>
    <dgm:cxn modelId="{9F36D86A-5CE7-6340-9FCA-1038E5D430AD}" type="presParOf" srcId="{CBAF362B-21F7-8241-BB27-F7930D51C94E}" destId="{26391605-026C-5A42-820C-6EB738E69A83}" srcOrd="2" destOrd="0" presId="urn:microsoft.com/office/officeart/2008/layout/HalfCircleOrganizationChart"/>
    <dgm:cxn modelId="{E9F4663A-088E-3340-8016-060A831CF632}" type="presParOf" srcId="{CBAF362B-21F7-8241-BB27-F7930D51C94E}" destId="{C13611FC-886A-B844-8F58-4752D48F8FC2}" srcOrd="3" destOrd="0" presId="urn:microsoft.com/office/officeart/2008/layout/HalfCircleOrganizationChart"/>
    <dgm:cxn modelId="{2AA8BB62-FD01-6D42-843A-7533646997D8}" type="presParOf" srcId="{4BC97223-69F3-CB4E-9DE6-CA6D00EEE126}" destId="{5EE7B0A9-43E7-D94A-BE7D-938908FDD0A7}" srcOrd="1" destOrd="0" presId="urn:microsoft.com/office/officeart/2008/layout/HalfCircleOrganizationChart"/>
    <dgm:cxn modelId="{EF7FE3D8-9356-9446-8CA8-FC2B3196EA81}" type="presParOf" srcId="{4BC97223-69F3-CB4E-9DE6-CA6D00EEE126}" destId="{7A6AF5CE-B948-5548-A9F1-5816F66CC52B}" srcOrd="2" destOrd="0" presId="urn:microsoft.com/office/officeart/2008/layout/HalfCircleOrganizationChart"/>
    <dgm:cxn modelId="{ED925B05-5BEA-3144-A949-11EA242795C9}" type="presParOf" srcId="{2898B45C-70B3-4246-BA80-39BD73D18AAA}" destId="{915B310D-5397-8E48-99BB-BE4413B0DFAB}" srcOrd="4" destOrd="0" presId="urn:microsoft.com/office/officeart/2008/layout/HalfCircleOrganizationChart"/>
    <dgm:cxn modelId="{7BC5C37D-3347-A140-A48E-3AAE33D76B0E}" type="presParOf" srcId="{2898B45C-70B3-4246-BA80-39BD73D18AAA}" destId="{631C6B8D-B3A0-6045-9312-1E6C846DB940}" srcOrd="5" destOrd="0" presId="urn:microsoft.com/office/officeart/2008/layout/HalfCircleOrganizationChart"/>
    <dgm:cxn modelId="{F1E92147-2A01-2B42-B252-EF353434A9C6}" type="presParOf" srcId="{631C6B8D-B3A0-6045-9312-1E6C846DB940}" destId="{C0AAD6FC-BCD4-6E40-BC08-573C82E77EC6}" srcOrd="0" destOrd="0" presId="urn:microsoft.com/office/officeart/2008/layout/HalfCircleOrganizationChart"/>
    <dgm:cxn modelId="{F9A81BB3-1A87-9B4C-85FE-DF7C4103F125}" type="presParOf" srcId="{C0AAD6FC-BCD4-6E40-BC08-573C82E77EC6}" destId="{2FD5E83F-E768-284E-9D2C-B5A4F70D41BD}" srcOrd="0" destOrd="0" presId="urn:microsoft.com/office/officeart/2008/layout/HalfCircleOrganizationChart"/>
    <dgm:cxn modelId="{5BF6F214-BD9B-F242-AAD5-CA29B1157E63}" type="presParOf" srcId="{C0AAD6FC-BCD4-6E40-BC08-573C82E77EC6}" destId="{7492BECB-51D7-6F40-844D-CD011064F9D3}" srcOrd="1" destOrd="0" presId="urn:microsoft.com/office/officeart/2008/layout/HalfCircleOrganizationChart"/>
    <dgm:cxn modelId="{99E53273-E025-8147-8CFD-1EB513C6027C}" type="presParOf" srcId="{C0AAD6FC-BCD4-6E40-BC08-573C82E77EC6}" destId="{F926F84B-D2EC-6548-B2FC-5CB631B7809B}" srcOrd="2" destOrd="0" presId="urn:microsoft.com/office/officeart/2008/layout/HalfCircleOrganizationChart"/>
    <dgm:cxn modelId="{EA6B7F0B-1028-594A-A93F-1125F63C3B67}" type="presParOf" srcId="{C0AAD6FC-BCD4-6E40-BC08-573C82E77EC6}" destId="{788BA377-6162-EB40-AB1C-7D83742B78C8}" srcOrd="3" destOrd="0" presId="urn:microsoft.com/office/officeart/2008/layout/HalfCircleOrganizationChart"/>
    <dgm:cxn modelId="{A5D5757C-6986-FF4E-A5D2-33ECDF2D279B}" type="presParOf" srcId="{631C6B8D-B3A0-6045-9312-1E6C846DB940}" destId="{667A60E3-F2E0-EC4C-9FAE-FF4A621C404A}" srcOrd="1" destOrd="0" presId="urn:microsoft.com/office/officeart/2008/layout/HalfCircleOrganizationChart"/>
    <dgm:cxn modelId="{B22685B1-CE99-8D4C-920B-AFFCF1ADA488}" type="presParOf" srcId="{631C6B8D-B3A0-6045-9312-1E6C846DB940}" destId="{A00C1098-DE54-E944-855C-B7C68F8B3E82}" srcOrd="2" destOrd="0" presId="urn:microsoft.com/office/officeart/2008/layout/HalfCircleOrganizationChart"/>
    <dgm:cxn modelId="{ABA6C695-E2D4-9B48-9A07-2736DE48B1C9}" type="presParOf" srcId="{B93794E2-89EE-0446-AEE9-3972491D960A}" destId="{AAACC7E8-3BF6-2947-A6BA-5525EB38BD50}" srcOrd="2" destOrd="0" presId="urn:microsoft.com/office/officeart/2008/layout/HalfCircleOrganizationChart"/>
    <dgm:cxn modelId="{0BC5D852-3E09-AC4C-A766-41AC38008981}" type="presParOf" srcId="{7E2106CD-FC77-8D41-8C7C-C064A8BD4052}" destId="{30D8BA9D-6CE3-FD49-9A8F-F97AAD076DB7}"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B310D-5397-8E48-99BB-BE4413B0DFAB}">
      <dsp:nvSpPr>
        <dsp:cNvPr id="0" name=""/>
        <dsp:cNvSpPr/>
      </dsp:nvSpPr>
      <dsp:spPr>
        <a:xfrm>
          <a:off x="5881306" y="1786108"/>
          <a:ext cx="1512823" cy="2413364"/>
        </a:xfrm>
        <a:custGeom>
          <a:avLst/>
          <a:gdLst/>
          <a:ahLst/>
          <a:cxnLst/>
          <a:rect l="0" t="0" r="0" b="0"/>
          <a:pathLst>
            <a:path>
              <a:moveTo>
                <a:pt x="0" y="0"/>
              </a:moveTo>
              <a:lnTo>
                <a:pt x="0" y="2413364"/>
              </a:lnTo>
              <a:lnTo>
                <a:pt x="1512823" y="24133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3EC7D9-8F9C-B24F-AD7B-91BEBC6A1965}">
      <dsp:nvSpPr>
        <dsp:cNvPr id="0" name=""/>
        <dsp:cNvSpPr/>
      </dsp:nvSpPr>
      <dsp:spPr>
        <a:xfrm>
          <a:off x="5881306" y="1786108"/>
          <a:ext cx="1115386" cy="1417150"/>
        </a:xfrm>
        <a:custGeom>
          <a:avLst/>
          <a:gdLst/>
          <a:ahLst/>
          <a:cxnLst/>
          <a:rect l="0" t="0" r="0" b="0"/>
          <a:pathLst>
            <a:path>
              <a:moveTo>
                <a:pt x="0" y="0"/>
              </a:moveTo>
              <a:lnTo>
                <a:pt x="0" y="1417150"/>
              </a:lnTo>
              <a:lnTo>
                <a:pt x="1115386" y="14171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D571E7-A769-D54C-9253-F3B94476AFA4}">
      <dsp:nvSpPr>
        <dsp:cNvPr id="0" name=""/>
        <dsp:cNvSpPr/>
      </dsp:nvSpPr>
      <dsp:spPr>
        <a:xfrm>
          <a:off x="5881306" y="1786108"/>
          <a:ext cx="1241717" cy="420935"/>
        </a:xfrm>
        <a:custGeom>
          <a:avLst/>
          <a:gdLst/>
          <a:ahLst/>
          <a:cxnLst/>
          <a:rect l="0" t="0" r="0" b="0"/>
          <a:pathLst>
            <a:path>
              <a:moveTo>
                <a:pt x="0" y="0"/>
              </a:moveTo>
              <a:lnTo>
                <a:pt x="0" y="420935"/>
              </a:lnTo>
              <a:lnTo>
                <a:pt x="1241717" y="4209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241FAE-C5A2-4648-B037-1DA469F0A10A}">
      <dsp:nvSpPr>
        <dsp:cNvPr id="0" name=""/>
        <dsp:cNvSpPr/>
      </dsp:nvSpPr>
      <dsp:spPr>
        <a:xfrm>
          <a:off x="3745142" y="789894"/>
          <a:ext cx="2136164" cy="294654"/>
        </a:xfrm>
        <a:custGeom>
          <a:avLst/>
          <a:gdLst/>
          <a:ahLst/>
          <a:cxnLst/>
          <a:rect l="0" t="0" r="0" b="0"/>
          <a:pathLst>
            <a:path>
              <a:moveTo>
                <a:pt x="0" y="0"/>
              </a:moveTo>
              <a:lnTo>
                <a:pt x="0" y="147327"/>
              </a:lnTo>
              <a:lnTo>
                <a:pt x="2136164" y="147327"/>
              </a:lnTo>
              <a:lnTo>
                <a:pt x="2136164" y="2946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A86EEC-D4D0-7E42-BEBA-8CF2B14D4769}">
      <dsp:nvSpPr>
        <dsp:cNvPr id="0" name=""/>
        <dsp:cNvSpPr/>
      </dsp:nvSpPr>
      <dsp:spPr>
        <a:xfrm>
          <a:off x="2307892" y="1786108"/>
          <a:ext cx="1371558" cy="2413364"/>
        </a:xfrm>
        <a:custGeom>
          <a:avLst/>
          <a:gdLst/>
          <a:ahLst/>
          <a:cxnLst/>
          <a:rect l="0" t="0" r="0" b="0"/>
          <a:pathLst>
            <a:path>
              <a:moveTo>
                <a:pt x="0" y="0"/>
              </a:moveTo>
              <a:lnTo>
                <a:pt x="0" y="2413364"/>
              </a:lnTo>
              <a:lnTo>
                <a:pt x="1371558" y="24133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09B091-681A-F047-BFFA-371C6FB3B461}">
      <dsp:nvSpPr>
        <dsp:cNvPr id="0" name=""/>
        <dsp:cNvSpPr/>
      </dsp:nvSpPr>
      <dsp:spPr>
        <a:xfrm>
          <a:off x="2307892" y="1786108"/>
          <a:ext cx="1152282" cy="1417150"/>
        </a:xfrm>
        <a:custGeom>
          <a:avLst/>
          <a:gdLst/>
          <a:ahLst/>
          <a:cxnLst/>
          <a:rect l="0" t="0" r="0" b="0"/>
          <a:pathLst>
            <a:path>
              <a:moveTo>
                <a:pt x="0" y="0"/>
              </a:moveTo>
              <a:lnTo>
                <a:pt x="0" y="1417150"/>
              </a:lnTo>
              <a:lnTo>
                <a:pt x="1152282" y="14171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076E09-32F5-634A-A7FE-F688A21AB43E}">
      <dsp:nvSpPr>
        <dsp:cNvPr id="0" name=""/>
        <dsp:cNvSpPr/>
      </dsp:nvSpPr>
      <dsp:spPr>
        <a:xfrm>
          <a:off x="2307892" y="1786108"/>
          <a:ext cx="1233578" cy="420935"/>
        </a:xfrm>
        <a:custGeom>
          <a:avLst/>
          <a:gdLst/>
          <a:ahLst/>
          <a:cxnLst/>
          <a:rect l="0" t="0" r="0" b="0"/>
          <a:pathLst>
            <a:path>
              <a:moveTo>
                <a:pt x="0" y="0"/>
              </a:moveTo>
              <a:lnTo>
                <a:pt x="0" y="420935"/>
              </a:lnTo>
              <a:lnTo>
                <a:pt x="1233578" y="4209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0C3775-E914-7B48-BA2E-1DB7BBBBC3A5}">
      <dsp:nvSpPr>
        <dsp:cNvPr id="0" name=""/>
        <dsp:cNvSpPr/>
      </dsp:nvSpPr>
      <dsp:spPr>
        <a:xfrm>
          <a:off x="2307892" y="789894"/>
          <a:ext cx="1437249" cy="294654"/>
        </a:xfrm>
        <a:custGeom>
          <a:avLst/>
          <a:gdLst/>
          <a:ahLst/>
          <a:cxnLst/>
          <a:rect l="0" t="0" r="0" b="0"/>
          <a:pathLst>
            <a:path>
              <a:moveTo>
                <a:pt x="1437249" y="0"/>
              </a:moveTo>
              <a:lnTo>
                <a:pt x="1437249" y="147327"/>
              </a:lnTo>
              <a:lnTo>
                <a:pt x="0" y="147327"/>
              </a:lnTo>
              <a:lnTo>
                <a:pt x="0" y="2946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A7486C-1431-6546-B6DC-6499D8E8DA5A}">
      <dsp:nvSpPr>
        <dsp:cNvPr id="0" name=""/>
        <dsp:cNvSpPr/>
      </dsp:nvSpPr>
      <dsp:spPr>
        <a:xfrm>
          <a:off x="3301848" y="1509"/>
          <a:ext cx="886588" cy="78838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57D9F6-C0D8-AA4B-A682-4D06E25A7D75}">
      <dsp:nvSpPr>
        <dsp:cNvPr id="0" name=""/>
        <dsp:cNvSpPr/>
      </dsp:nvSpPr>
      <dsp:spPr>
        <a:xfrm>
          <a:off x="3301848" y="1509"/>
          <a:ext cx="886588" cy="78838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9B7B2C-4CDB-6147-89EC-8F9CBA3EE8A2}">
      <dsp:nvSpPr>
        <dsp:cNvPr id="0" name=""/>
        <dsp:cNvSpPr/>
      </dsp:nvSpPr>
      <dsp:spPr>
        <a:xfrm>
          <a:off x="2858553" y="143418"/>
          <a:ext cx="1773177" cy="50456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kern="1200" noProof="0" dirty="0" smtClean="0">
              <a:solidFill>
                <a:schemeClr val="bg1"/>
              </a:solidFill>
              <a:highlight>
                <a:srgbClr val="008000"/>
              </a:highlight>
            </a:rPr>
            <a:t>Zambia’s NDC</a:t>
          </a:r>
          <a:endParaRPr lang="en-GB" sz="2400" b="1" kern="1200" noProof="0" dirty="0">
            <a:solidFill>
              <a:schemeClr val="bg1"/>
            </a:solidFill>
            <a:highlight>
              <a:srgbClr val="008000"/>
            </a:highlight>
          </a:endParaRPr>
        </a:p>
      </dsp:txBody>
      <dsp:txXfrm>
        <a:off x="2858553" y="143418"/>
        <a:ext cx="1773177" cy="504566"/>
      </dsp:txXfrm>
    </dsp:sp>
    <dsp:sp modelId="{2410C807-B773-4649-A680-4A8921CB6B86}">
      <dsp:nvSpPr>
        <dsp:cNvPr id="0" name=""/>
        <dsp:cNvSpPr/>
      </dsp:nvSpPr>
      <dsp:spPr>
        <a:xfrm>
          <a:off x="1607655" y="1084549"/>
          <a:ext cx="1400474" cy="70155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061767-9681-DF42-A96E-0BD5B843742C}">
      <dsp:nvSpPr>
        <dsp:cNvPr id="0" name=""/>
        <dsp:cNvSpPr/>
      </dsp:nvSpPr>
      <dsp:spPr>
        <a:xfrm>
          <a:off x="1607655" y="1084549"/>
          <a:ext cx="1400474" cy="70155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10A899-520C-4449-8691-929DBC342245}">
      <dsp:nvSpPr>
        <dsp:cNvPr id="0" name=""/>
        <dsp:cNvSpPr/>
      </dsp:nvSpPr>
      <dsp:spPr>
        <a:xfrm>
          <a:off x="907418" y="1210829"/>
          <a:ext cx="2800948" cy="4489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noProof="0" dirty="0" smtClean="0">
              <a:solidFill>
                <a:schemeClr val="bg1"/>
              </a:solidFill>
              <a:highlight>
                <a:srgbClr val="008000"/>
              </a:highlight>
            </a:rPr>
            <a:t>ADAPTATION</a:t>
          </a:r>
          <a:endParaRPr lang="en-GB" sz="2000" b="1" kern="1200" noProof="0" dirty="0">
            <a:solidFill>
              <a:schemeClr val="bg1"/>
            </a:solidFill>
            <a:highlight>
              <a:srgbClr val="008000"/>
            </a:highlight>
          </a:endParaRPr>
        </a:p>
      </dsp:txBody>
      <dsp:txXfrm>
        <a:off x="907418" y="1210829"/>
        <a:ext cx="2800948" cy="448998"/>
      </dsp:txXfrm>
    </dsp:sp>
    <dsp:sp modelId="{2F812DD9-DF4C-C74D-B82E-5B45B322946A}">
      <dsp:nvSpPr>
        <dsp:cNvPr id="0" name=""/>
        <dsp:cNvSpPr/>
      </dsp:nvSpPr>
      <dsp:spPr>
        <a:xfrm>
          <a:off x="3384031" y="2080763"/>
          <a:ext cx="1311993" cy="70155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50E28E-884B-DD4F-AE0A-94E9F2E87E86}">
      <dsp:nvSpPr>
        <dsp:cNvPr id="0" name=""/>
        <dsp:cNvSpPr/>
      </dsp:nvSpPr>
      <dsp:spPr>
        <a:xfrm>
          <a:off x="3384031" y="2080763"/>
          <a:ext cx="1311993" cy="70155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8019B0-4CF7-184F-B137-1C93D6CB3429}">
      <dsp:nvSpPr>
        <dsp:cNvPr id="0" name=""/>
        <dsp:cNvSpPr/>
      </dsp:nvSpPr>
      <dsp:spPr>
        <a:xfrm>
          <a:off x="2728035" y="2207044"/>
          <a:ext cx="2623986" cy="4489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noProof="0" dirty="0" smtClean="0">
              <a:solidFill>
                <a:schemeClr val="bg1"/>
              </a:solidFill>
              <a:highlight>
                <a:srgbClr val="008000"/>
              </a:highlight>
            </a:rPr>
            <a:t>Strategic productive systems</a:t>
          </a:r>
          <a:endParaRPr lang="en-GB" sz="2000" b="1" kern="1200" noProof="0" dirty="0">
            <a:solidFill>
              <a:schemeClr val="bg1"/>
            </a:solidFill>
            <a:highlight>
              <a:srgbClr val="008000"/>
            </a:highlight>
          </a:endParaRPr>
        </a:p>
      </dsp:txBody>
      <dsp:txXfrm>
        <a:off x="2728035" y="2207044"/>
        <a:ext cx="2623986" cy="448998"/>
      </dsp:txXfrm>
    </dsp:sp>
    <dsp:sp modelId="{20B21622-C86A-424D-9B57-BED3723EB12A}">
      <dsp:nvSpPr>
        <dsp:cNvPr id="0" name=""/>
        <dsp:cNvSpPr/>
      </dsp:nvSpPr>
      <dsp:spPr>
        <a:xfrm>
          <a:off x="3318471" y="3076978"/>
          <a:ext cx="1180871" cy="70155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C3E991-BF94-6344-A74D-207E3AFEE640}">
      <dsp:nvSpPr>
        <dsp:cNvPr id="0" name=""/>
        <dsp:cNvSpPr/>
      </dsp:nvSpPr>
      <dsp:spPr>
        <a:xfrm>
          <a:off x="3318471" y="3076978"/>
          <a:ext cx="1180871" cy="70155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EEF3EA-D8BA-7E4A-A5A9-57DC1043142A}">
      <dsp:nvSpPr>
        <dsp:cNvPr id="0" name=""/>
        <dsp:cNvSpPr/>
      </dsp:nvSpPr>
      <dsp:spPr>
        <a:xfrm>
          <a:off x="2728035" y="3203258"/>
          <a:ext cx="2361743" cy="4489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noProof="0" dirty="0" smtClean="0">
              <a:solidFill>
                <a:schemeClr val="bg1"/>
              </a:solidFill>
              <a:highlight>
                <a:srgbClr val="008000"/>
              </a:highlight>
            </a:rPr>
            <a:t>Infrastructure and health</a:t>
          </a:r>
          <a:endParaRPr lang="en-GB" sz="2000" b="1" kern="1200" noProof="0" dirty="0">
            <a:highlight>
              <a:srgbClr val="008000"/>
            </a:highlight>
          </a:endParaRPr>
        </a:p>
      </dsp:txBody>
      <dsp:txXfrm>
        <a:off x="2728035" y="3203258"/>
        <a:ext cx="2361743" cy="448998"/>
      </dsp:txXfrm>
    </dsp:sp>
    <dsp:sp modelId="{AE4AA977-50D7-3A45-A2DF-0250219053F9}">
      <dsp:nvSpPr>
        <dsp:cNvPr id="0" name=""/>
        <dsp:cNvSpPr/>
      </dsp:nvSpPr>
      <dsp:spPr>
        <a:xfrm>
          <a:off x="3495306" y="4073192"/>
          <a:ext cx="1534542" cy="70155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D81189-4365-BD4C-8C05-686C1B59DCFA}">
      <dsp:nvSpPr>
        <dsp:cNvPr id="0" name=""/>
        <dsp:cNvSpPr/>
      </dsp:nvSpPr>
      <dsp:spPr>
        <a:xfrm>
          <a:off x="3495306" y="4073192"/>
          <a:ext cx="1534542" cy="70155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4A475F-C93C-A740-B48B-9CEE08A884BA}">
      <dsp:nvSpPr>
        <dsp:cNvPr id="0" name=""/>
        <dsp:cNvSpPr/>
      </dsp:nvSpPr>
      <dsp:spPr>
        <a:xfrm>
          <a:off x="2728035" y="4199473"/>
          <a:ext cx="3069084" cy="4489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noProof="0" dirty="0" smtClean="0">
              <a:solidFill>
                <a:schemeClr val="bg1"/>
              </a:solidFill>
              <a:highlight>
                <a:srgbClr val="008000"/>
              </a:highlight>
            </a:rPr>
            <a:t>Capacity building, research, technology, finance</a:t>
          </a:r>
          <a:endParaRPr lang="en-GB" sz="2000" b="1" kern="1200" noProof="0" dirty="0">
            <a:solidFill>
              <a:schemeClr val="bg1"/>
            </a:solidFill>
            <a:highlight>
              <a:srgbClr val="008000"/>
            </a:highlight>
          </a:endParaRPr>
        </a:p>
      </dsp:txBody>
      <dsp:txXfrm>
        <a:off x="2728035" y="4199473"/>
        <a:ext cx="3069084" cy="448998"/>
      </dsp:txXfrm>
    </dsp:sp>
    <dsp:sp modelId="{853AC8AE-05DC-1841-B034-3F7003D1AD04}">
      <dsp:nvSpPr>
        <dsp:cNvPr id="0" name=""/>
        <dsp:cNvSpPr/>
      </dsp:nvSpPr>
      <dsp:spPr>
        <a:xfrm>
          <a:off x="5530526" y="1084549"/>
          <a:ext cx="701559" cy="70155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9802E6-513C-7A4D-B742-084F531A91CC}">
      <dsp:nvSpPr>
        <dsp:cNvPr id="0" name=""/>
        <dsp:cNvSpPr/>
      </dsp:nvSpPr>
      <dsp:spPr>
        <a:xfrm>
          <a:off x="5530526" y="1084549"/>
          <a:ext cx="701559" cy="70155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34541F-9FF9-EA4C-A21D-5587FE110E96}">
      <dsp:nvSpPr>
        <dsp:cNvPr id="0" name=""/>
        <dsp:cNvSpPr/>
      </dsp:nvSpPr>
      <dsp:spPr>
        <a:xfrm>
          <a:off x="5179747" y="1210829"/>
          <a:ext cx="1403119" cy="4489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noProof="0" dirty="0" smtClean="0">
              <a:solidFill>
                <a:schemeClr val="bg1"/>
              </a:solidFill>
              <a:highlight>
                <a:srgbClr val="008000"/>
              </a:highlight>
            </a:rPr>
            <a:t>MITIGATION</a:t>
          </a:r>
          <a:endParaRPr lang="en-GB" sz="2000" b="1" kern="1200" noProof="0" dirty="0">
            <a:solidFill>
              <a:schemeClr val="bg1"/>
            </a:solidFill>
            <a:highlight>
              <a:srgbClr val="008000"/>
            </a:highlight>
          </a:endParaRPr>
        </a:p>
      </dsp:txBody>
      <dsp:txXfrm>
        <a:off x="5179747" y="1210829"/>
        <a:ext cx="1403119" cy="448998"/>
      </dsp:txXfrm>
    </dsp:sp>
    <dsp:sp modelId="{5D0978DE-D177-1E4B-8630-C54C6978DC27}">
      <dsp:nvSpPr>
        <dsp:cNvPr id="0" name=""/>
        <dsp:cNvSpPr/>
      </dsp:nvSpPr>
      <dsp:spPr>
        <a:xfrm>
          <a:off x="6923427" y="2080763"/>
          <a:ext cx="1663306" cy="70155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2B1D71-0A06-AE45-A037-D264B78B96FD}">
      <dsp:nvSpPr>
        <dsp:cNvPr id="0" name=""/>
        <dsp:cNvSpPr/>
      </dsp:nvSpPr>
      <dsp:spPr>
        <a:xfrm>
          <a:off x="6923427" y="2080763"/>
          <a:ext cx="1663306" cy="70155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E19DCB-2181-4346-8A26-E2CEE58DDA85}">
      <dsp:nvSpPr>
        <dsp:cNvPr id="0" name=""/>
        <dsp:cNvSpPr/>
      </dsp:nvSpPr>
      <dsp:spPr>
        <a:xfrm>
          <a:off x="6091774" y="2207044"/>
          <a:ext cx="3326612" cy="4489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noProof="0" dirty="0" smtClean="0">
              <a:solidFill>
                <a:schemeClr val="bg1"/>
              </a:solidFill>
              <a:highlight>
                <a:srgbClr val="008000"/>
              </a:highlight>
            </a:rPr>
            <a:t>Forest management</a:t>
          </a:r>
          <a:endParaRPr lang="en-GB" sz="2000" b="1" kern="1200" noProof="0" dirty="0">
            <a:highlight>
              <a:srgbClr val="008000"/>
            </a:highlight>
          </a:endParaRPr>
        </a:p>
      </dsp:txBody>
      <dsp:txXfrm>
        <a:off x="6091774" y="2207044"/>
        <a:ext cx="3326612" cy="448998"/>
      </dsp:txXfrm>
    </dsp:sp>
    <dsp:sp modelId="{40E77975-E2E6-CB40-BE40-5107E72648BD}">
      <dsp:nvSpPr>
        <dsp:cNvPr id="0" name=""/>
        <dsp:cNvSpPr/>
      </dsp:nvSpPr>
      <dsp:spPr>
        <a:xfrm>
          <a:off x="6821547" y="3076978"/>
          <a:ext cx="1459545" cy="70155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391605-026C-5A42-820C-6EB738E69A83}">
      <dsp:nvSpPr>
        <dsp:cNvPr id="0" name=""/>
        <dsp:cNvSpPr/>
      </dsp:nvSpPr>
      <dsp:spPr>
        <a:xfrm>
          <a:off x="6821547" y="3076978"/>
          <a:ext cx="1459545" cy="70155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DD671E-C61D-7642-81B2-B0F191CFC3DF}">
      <dsp:nvSpPr>
        <dsp:cNvPr id="0" name=""/>
        <dsp:cNvSpPr/>
      </dsp:nvSpPr>
      <dsp:spPr>
        <a:xfrm>
          <a:off x="6091774" y="3203258"/>
          <a:ext cx="2919090" cy="4489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noProof="0" dirty="0" smtClean="0">
              <a:solidFill>
                <a:schemeClr val="bg1"/>
              </a:solidFill>
              <a:highlight>
                <a:srgbClr val="008000"/>
              </a:highlight>
            </a:rPr>
            <a:t>Agriculture</a:t>
          </a:r>
          <a:endParaRPr lang="en-GB" sz="2000" b="1" kern="1200" noProof="0" dirty="0">
            <a:solidFill>
              <a:schemeClr val="bg1"/>
            </a:solidFill>
            <a:highlight>
              <a:srgbClr val="008000"/>
            </a:highlight>
          </a:endParaRPr>
        </a:p>
      </dsp:txBody>
      <dsp:txXfrm>
        <a:off x="6091774" y="3203258"/>
        <a:ext cx="2919090" cy="448998"/>
      </dsp:txXfrm>
    </dsp:sp>
    <dsp:sp modelId="{7492BECB-51D7-6F40-844D-CD011064F9D3}">
      <dsp:nvSpPr>
        <dsp:cNvPr id="0" name=""/>
        <dsp:cNvSpPr/>
      </dsp:nvSpPr>
      <dsp:spPr>
        <a:xfrm>
          <a:off x="7142061" y="4073192"/>
          <a:ext cx="2100574" cy="70155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26F84B-D2EC-6548-B2FC-5CB631B7809B}">
      <dsp:nvSpPr>
        <dsp:cNvPr id="0" name=""/>
        <dsp:cNvSpPr/>
      </dsp:nvSpPr>
      <dsp:spPr>
        <a:xfrm>
          <a:off x="7142061" y="4073192"/>
          <a:ext cx="2100574" cy="70155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D5E83F-E768-284E-9D2C-B5A4F70D41BD}">
      <dsp:nvSpPr>
        <dsp:cNvPr id="0" name=""/>
        <dsp:cNvSpPr/>
      </dsp:nvSpPr>
      <dsp:spPr>
        <a:xfrm>
          <a:off x="6091774" y="4199473"/>
          <a:ext cx="4201148" cy="4489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noProof="0" dirty="0" smtClean="0">
              <a:solidFill>
                <a:schemeClr val="bg1"/>
              </a:solidFill>
              <a:highlight>
                <a:srgbClr val="008000"/>
              </a:highlight>
            </a:rPr>
            <a:t>Renewable energy + energy efficiency</a:t>
          </a:r>
          <a:endParaRPr lang="en-GB" sz="2000" b="1" kern="1200" noProof="0" dirty="0">
            <a:solidFill>
              <a:schemeClr val="bg1"/>
            </a:solidFill>
            <a:highlight>
              <a:srgbClr val="008000"/>
            </a:highlight>
          </a:endParaRPr>
        </a:p>
      </dsp:txBody>
      <dsp:txXfrm>
        <a:off x="6091774" y="4199473"/>
        <a:ext cx="4201148" cy="448998"/>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D0595-F63A-8548-9E9F-3CED5262F5B4}" type="datetimeFigureOut">
              <a:rPr lang="sv-SE" smtClean="0"/>
              <a:t>2018-12-12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AFDFC-BCFA-2345-96AE-081C9B49EE27}" type="slidenum">
              <a:rPr lang="sv-SE" smtClean="0"/>
              <a:t>‹#›</a:t>
            </a:fld>
            <a:endParaRPr lang="sv-SE"/>
          </a:p>
        </p:txBody>
      </p:sp>
    </p:spTree>
    <p:extLst>
      <p:ext uri="{BB962C8B-B14F-4D97-AF65-F5344CB8AC3E}">
        <p14:creationId xmlns:p14="http://schemas.microsoft.com/office/powerpoint/2010/main" val="3200440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noProof="0" dirty="0"/>
          </a:p>
        </p:txBody>
      </p:sp>
      <p:sp>
        <p:nvSpPr>
          <p:cNvPr id="4" name="Platshållare för bildnummer 3"/>
          <p:cNvSpPr>
            <a:spLocks noGrp="1"/>
          </p:cNvSpPr>
          <p:nvPr>
            <p:ph type="sldNum" sz="quarter" idx="5"/>
          </p:nvPr>
        </p:nvSpPr>
        <p:spPr/>
        <p:txBody>
          <a:bodyPr/>
          <a:lstStyle/>
          <a:p>
            <a:fld id="{78AAFDFC-BCFA-2345-96AE-081C9B49EE27}" type="slidenum">
              <a:rPr lang="sv-SE" smtClean="0"/>
              <a:t>1</a:t>
            </a:fld>
            <a:endParaRPr lang="sv-SE"/>
          </a:p>
        </p:txBody>
      </p:sp>
    </p:spTree>
    <p:extLst>
      <p:ext uri="{BB962C8B-B14F-4D97-AF65-F5344CB8AC3E}">
        <p14:creationId xmlns:p14="http://schemas.microsoft.com/office/powerpoint/2010/main" val="4039428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en-GB" noProof="0" dirty="0"/>
          </a:p>
        </p:txBody>
      </p:sp>
      <p:sp>
        <p:nvSpPr>
          <p:cNvPr id="4" name="Platshållare för bildnummer 3"/>
          <p:cNvSpPr>
            <a:spLocks noGrp="1"/>
          </p:cNvSpPr>
          <p:nvPr>
            <p:ph type="sldNum" sz="quarter" idx="5"/>
          </p:nvPr>
        </p:nvSpPr>
        <p:spPr/>
        <p:txBody>
          <a:bodyPr/>
          <a:lstStyle/>
          <a:p>
            <a:fld id="{78AAFDFC-BCFA-2345-96AE-081C9B49EE27}" type="slidenum">
              <a:rPr lang="sv-SE" smtClean="0"/>
              <a:t>10</a:t>
            </a:fld>
            <a:endParaRPr lang="sv-SE"/>
          </a:p>
        </p:txBody>
      </p:sp>
    </p:spTree>
    <p:extLst>
      <p:ext uri="{BB962C8B-B14F-4D97-AF65-F5344CB8AC3E}">
        <p14:creationId xmlns:p14="http://schemas.microsoft.com/office/powerpoint/2010/main" val="993381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A new coordination platform, the Off Grid Task Force recently established by the government and Cooperating Partners, with participation of private sector stakeholders, will serve as a vehicle to promote the developments and facilitate the pace of off grid electrification.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GRZ is updating of the National Energy Policy of 2008 and developing a national renewable energy and energy efficiency strategy</a:t>
            </a:r>
            <a:r>
              <a:rPr lang="sv-SE" dirty="0">
                <a:effectLst/>
              </a:rPr>
              <a:t>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GRZ has launched the preparation process for a National Electrification Program (NEP).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 number of initiatives are ongoing to promote development of mini grids and standalone systems in the off-grid space, using innovative financing mechanism and instruments going beyond traditional grant funding, including a specific effort for public-private partnerships. The example of Beyond the Grid Fund for Zambia has successfully demonstrated the roll out of new business models in Zambia, expanded the market for solar home systems and sped up the pace of off-grid electrification.</a:t>
            </a: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noProof="0" dirty="0"/>
          </a:p>
        </p:txBody>
      </p:sp>
      <p:sp>
        <p:nvSpPr>
          <p:cNvPr id="4" name="Platshållare för bildnummer 3"/>
          <p:cNvSpPr>
            <a:spLocks noGrp="1"/>
          </p:cNvSpPr>
          <p:nvPr>
            <p:ph type="sldNum" sz="quarter" idx="5"/>
          </p:nvPr>
        </p:nvSpPr>
        <p:spPr/>
        <p:txBody>
          <a:bodyPr/>
          <a:lstStyle/>
          <a:p>
            <a:fld id="{78AAFDFC-BCFA-2345-96AE-081C9B49EE27}" type="slidenum">
              <a:rPr lang="sv-SE" smtClean="0"/>
              <a:t>11</a:t>
            </a:fld>
            <a:endParaRPr lang="sv-SE"/>
          </a:p>
        </p:txBody>
      </p:sp>
    </p:spTree>
    <p:extLst>
      <p:ext uri="{BB962C8B-B14F-4D97-AF65-F5344CB8AC3E}">
        <p14:creationId xmlns:p14="http://schemas.microsoft.com/office/powerpoint/2010/main" val="2204330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noProof="0" dirty="0"/>
          </a:p>
        </p:txBody>
      </p:sp>
      <p:sp>
        <p:nvSpPr>
          <p:cNvPr id="4" name="Platshållare för bildnummer 3"/>
          <p:cNvSpPr>
            <a:spLocks noGrp="1"/>
          </p:cNvSpPr>
          <p:nvPr>
            <p:ph type="sldNum" sz="quarter" idx="5"/>
          </p:nvPr>
        </p:nvSpPr>
        <p:spPr/>
        <p:txBody>
          <a:bodyPr/>
          <a:lstStyle/>
          <a:p>
            <a:fld id="{78AAFDFC-BCFA-2345-96AE-081C9B49EE27}" type="slidenum">
              <a:rPr lang="sv-SE" smtClean="0"/>
              <a:t>12</a:t>
            </a:fld>
            <a:endParaRPr lang="sv-SE"/>
          </a:p>
        </p:txBody>
      </p:sp>
    </p:spTree>
    <p:extLst>
      <p:ext uri="{BB962C8B-B14F-4D97-AF65-F5344CB8AC3E}">
        <p14:creationId xmlns:p14="http://schemas.microsoft.com/office/powerpoint/2010/main" val="423668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Government of the Republic of Zambia ratified the Paris Agreement that seek to hold the increase in the global average temperature to well below 2 °C above preindustrial levels and pursuing efforts to limit the temperature increase to 1.5 °C above preindustrial levels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a:t>
            </a:r>
            <a:r>
              <a:rPr lang="en-GB" noProof="0" dirty="0"/>
              <a:t>With the </a:t>
            </a:r>
            <a:r>
              <a:rPr lang="en-GB" noProof="0" dirty="0" smtClean="0"/>
              <a:t>exception </a:t>
            </a:r>
            <a:r>
              <a:rPr lang="en-GB" noProof="0" dirty="0"/>
              <a:t>of Libya https://www.ippmedia.com/en/features/implications-paris-agreement-Africa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In addition, Zambia has submitted its Nationally Determined Contribution (NDC) to the United Nations Framework Convention on Climate Change (UNFCCC) The NDC is considered as a policy document which has an overall objective of putting the country on a Low carbon climate resilient pathway and also aimed at assisting the country to contribute towards the achievement of the global temperature goal. </a:t>
            </a:r>
            <a:r>
              <a:rPr lang="en-GB" sz="1200" b="1" kern="1200" dirty="0">
                <a:solidFill>
                  <a:schemeClr val="tx1"/>
                </a:solidFill>
                <a:effectLst/>
                <a:latin typeface="+mn-lt"/>
                <a:ea typeface="+mn-ea"/>
                <a:cs typeface="+mn-cs"/>
              </a:rPr>
              <a:t>Access to renewable energy and energy efficient measures are key components of Zambia’s Nationally Determined Contribution, NDC. </a:t>
            </a: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a:t>
            </a:r>
            <a:r>
              <a:rPr lang="en-US" dirty="0" err="1"/>
              <a:t>www.lse.ac.uk</a:t>
            </a:r>
            <a:r>
              <a:rPr lang="en-US" dirty="0"/>
              <a:t>/</a:t>
            </a:r>
            <a:r>
              <a:rPr lang="en-US" dirty="0" err="1"/>
              <a:t>GranthamInstitute</a:t>
            </a:r>
            <a:r>
              <a:rPr lang="en-US" dirty="0"/>
              <a:t>/law/constitution-of-zambia-amendment-act-no-2-of-2016/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noProof="0" dirty="0"/>
          </a:p>
          <a:p>
            <a:endParaRPr lang="en-GB" noProof="0" dirty="0"/>
          </a:p>
        </p:txBody>
      </p:sp>
      <p:sp>
        <p:nvSpPr>
          <p:cNvPr id="4" name="Platshållare för bildnummer 3"/>
          <p:cNvSpPr>
            <a:spLocks noGrp="1"/>
          </p:cNvSpPr>
          <p:nvPr>
            <p:ph type="sldNum" sz="quarter" idx="5"/>
          </p:nvPr>
        </p:nvSpPr>
        <p:spPr/>
        <p:txBody>
          <a:bodyPr/>
          <a:lstStyle/>
          <a:p>
            <a:fld id="{78AAFDFC-BCFA-2345-96AE-081C9B49EE27}" type="slidenum">
              <a:rPr lang="sv-SE" smtClean="0"/>
              <a:t>2</a:t>
            </a:fld>
            <a:endParaRPr lang="sv-SE"/>
          </a:p>
        </p:txBody>
      </p:sp>
    </p:spTree>
    <p:extLst>
      <p:ext uri="{BB962C8B-B14F-4D97-AF65-F5344CB8AC3E}">
        <p14:creationId xmlns:p14="http://schemas.microsoft.com/office/powerpoint/2010/main" val="4048274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dirty="0"/>
              <a:t> Zambia’s INDC includes both mitigation and adaptation components based on her national circumstances and is in line with decisions 1/CP.19 and 1/CP.20</a:t>
            </a:r>
            <a:endParaRPr lang="en-US" sz="1200" b="1" i="0" u="none" strike="noStrike" kern="1200" dirty="0">
              <a:solidFill>
                <a:schemeClr val="tx1"/>
              </a:solidFill>
              <a:effectLst/>
              <a:latin typeface="+mn-lt"/>
              <a:ea typeface="+mn-ea"/>
              <a:cs typeface="+mn-cs"/>
            </a:endParaRPr>
          </a:p>
          <a:p>
            <a:pPr rtl="0" eaLnBrk="1" fontAlgn="t" latinLnBrk="0" hangingPunct="1"/>
            <a:endParaRPr lang="en-US" sz="1200" b="1"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ADAPTATION</a:t>
            </a:r>
            <a:endParaRPr lang="sv-SE" sz="1200" b="0" i="0" u="none" strike="noStrike" kern="1200" dirty="0">
              <a:solidFill>
                <a:schemeClr val="tx1"/>
              </a:solidFill>
              <a:effectLst/>
              <a:latin typeface="+mn-lt"/>
              <a:ea typeface="+mn-ea"/>
              <a:cs typeface="+mn-cs"/>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 Adaptation of strategic productive systems (agriculture, forests, wildlife and water)</a:t>
            </a:r>
            <a:endParaRPr lang="sv-SE" sz="1200" b="0" i="0" u="none" strike="noStrike" kern="1200" dirty="0">
              <a:solidFill>
                <a:schemeClr val="tx1"/>
              </a:solidFill>
              <a:effectLst/>
              <a:latin typeface="+mn-lt"/>
              <a:ea typeface="+mn-ea"/>
              <a:cs typeface="+mn-cs"/>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Adaptation of strategic infrastructure and health systems</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Enhanced capacity building, research, technology transfer and finance</a:t>
            </a:r>
            <a:endParaRPr lang="sv-SE" sz="1200" b="0" i="0" u="none" strike="noStrike" kern="1200" dirty="0">
              <a:solidFill>
                <a:schemeClr val="tx1"/>
              </a:solidFill>
              <a:effectLst/>
              <a:latin typeface="+mn-lt"/>
              <a:ea typeface="+mn-ea"/>
              <a:cs typeface="+mn-cs"/>
            </a:endParaRPr>
          </a:p>
          <a:p>
            <a:pPr rtl="0" eaLnBrk="1" fontAlgn="t" latinLnBrk="0" hangingPunct="1"/>
            <a:endParaRPr lang="sv-SE" sz="1200" b="0" i="0" u="none" strike="noStrike" kern="1200" dirty="0">
              <a:solidFill>
                <a:schemeClr val="tx1"/>
              </a:solidFill>
              <a:effectLst/>
              <a:latin typeface="+mn-lt"/>
              <a:ea typeface="+mn-ea"/>
              <a:cs typeface="+mn-cs"/>
            </a:endParaRPr>
          </a:p>
          <a:p>
            <a:pPr rtl="0" eaLnBrk="1" fontAlgn="t" latinLnBrk="0" hangingPunct="1"/>
            <a:r>
              <a:rPr lang="en-GB" sz="1200" b="1" i="0" u="none" strike="noStrike" kern="1200" dirty="0">
                <a:solidFill>
                  <a:schemeClr val="tx1"/>
                </a:solidFill>
                <a:effectLst/>
                <a:latin typeface="+mn-lt"/>
                <a:ea typeface="+mn-ea"/>
                <a:cs typeface="+mn-cs"/>
              </a:rPr>
              <a:t>MITIGATION</a:t>
            </a:r>
            <a:endParaRPr lang="sv-SE" sz="1200" b="0" i="0" u="none" strike="noStrike" kern="1200" dirty="0">
              <a:solidFill>
                <a:schemeClr val="tx1"/>
              </a:solidFill>
              <a:effectLst/>
              <a:latin typeface="+mn-lt"/>
              <a:ea typeface="+mn-ea"/>
              <a:cs typeface="+mn-cs"/>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 Sustainable Forest Management</a:t>
            </a:r>
            <a:endParaRPr lang="sv-SE" sz="1200" b="0" i="0" u="none" strike="noStrike" kern="1200" dirty="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GB" sz="1200" b="0" i="0" u="none" strike="noStrike" kern="1200" dirty="0">
                <a:solidFill>
                  <a:schemeClr val="tx1"/>
                </a:solidFill>
                <a:effectLst/>
                <a:latin typeface="+mn-lt"/>
                <a:ea typeface="+mn-ea"/>
                <a:cs typeface="+mn-cs"/>
              </a:rPr>
              <a:t> Sustainable Agriculture</a:t>
            </a:r>
            <a:endParaRPr lang="sv-SE" sz="1200" b="0" i="0" u="none" strike="noStrike" kern="1200" dirty="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GB" sz="1200" b="0" i="0" u="none" strike="noStrike" kern="1200" dirty="0">
                <a:solidFill>
                  <a:schemeClr val="tx1"/>
                </a:solidFill>
                <a:effectLst/>
                <a:latin typeface="+mn-lt"/>
                <a:ea typeface="+mn-ea"/>
                <a:cs typeface="+mn-cs"/>
              </a:rPr>
              <a:t>Renewable Energy and Energy Efficiency.</a:t>
            </a:r>
            <a:endParaRPr lang="sv-SE" sz="1200" b="0" i="0" u="none" strike="noStrike" kern="1200" dirty="0">
              <a:solidFill>
                <a:schemeClr val="tx1"/>
              </a:solidFill>
              <a:effectLst/>
              <a:latin typeface="+mn-lt"/>
              <a:ea typeface="+mn-ea"/>
              <a:cs typeface="+mn-cs"/>
            </a:endParaRPr>
          </a:p>
          <a:p>
            <a:endParaRPr lang="en-GB" noProof="0" dirty="0"/>
          </a:p>
        </p:txBody>
      </p:sp>
      <p:sp>
        <p:nvSpPr>
          <p:cNvPr id="4" name="Platshållare för bildnummer 3"/>
          <p:cNvSpPr>
            <a:spLocks noGrp="1"/>
          </p:cNvSpPr>
          <p:nvPr>
            <p:ph type="sldNum" sz="quarter" idx="5"/>
          </p:nvPr>
        </p:nvSpPr>
        <p:spPr/>
        <p:txBody>
          <a:bodyPr/>
          <a:lstStyle/>
          <a:p>
            <a:fld id="{78AAFDFC-BCFA-2345-96AE-081C9B49EE27}" type="slidenum">
              <a:rPr lang="sv-SE" smtClean="0"/>
              <a:t>3</a:t>
            </a:fld>
            <a:endParaRPr lang="sv-SE"/>
          </a:p>
        </p:txBody>
      </p:sp>
    </p:spTree>
    <p:extLst>
      <p:ext uri="{BB962C8B-B14F-4D97-AF65-F5344CB8AC3E}">
        <p14:creationId xmlns:p14="http://schemas.microsoft.com/office/powerpoint/2010/main" val="4154318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just"/>
            <a:endParaRPr lang="en-US" sz="2000" dirty="0"/>
          </a:p>
          <a:p>
            <a:pPr algn="just"/>
            <a:r>
              <a:rPr lang="en-US" sz="2000" dirty="0"/>
              <a:t>The successful implementation of Zambia’s NDC will result in emission reduction by 47% (with substantial internationally supported efforts) against 2010 as a base year.</a:t>
            </a:r>
          </a:p>
          <a:p>
            <a:pPr algn="just"/>
            <a:r>
              <a:rPr lang="en-US" sz="2000" dirty="0"/>
              <a:t>Without substantial external support (current level of support) Zambia would reduce its emissions by 25%  against the </a:t>
            </a:r>
          </a:p>
          <a:p>
            <a:pPr algn="just"/>
            <a:endParaRPr lang="en-US" sz="2000" dirty="0"/>
          </a:p>
          <a:p>
            <a:pPr algn="just"/>
            <a:r>
              <a:rPr lang="en-US" sz="2000" dirty="0"/>
              <a:t>This emission reduction is conditional and subject to the availability of international support in form of finance, technology and capacity building.</a:t>
            </a:r>
          </a:p>
          <a:p>
            <a:pPr algn="just"/>
            <a:r>
              <a:rPr lang="en-US" sz="2000" dirty="0"/>
              <a:t> The total budget for implementing both components is estimated at US$ 50 billion by the year 2030.</a:t>
            </a:r>
          </a:p>
          <a:p>
            <a:pPr algn="just"/>
            <a:endParaRPr lang="en-US" sz="2000" dirty="0"/>
          </a:p>
          <a:p>
            <a:pPr lvl="1" algn="just"/>
            <a:r>
              <a:rPr lang="en-US" sz="2000" dirty="0"/>
              <a:t>USD 35 billion is expected to come from external sources </a:t>
            </a:r>
          </a:p>
          <a:p>
            <a:pPr lvl="1" algn="just"/>
            <a:r>
              <a:rPr lang="en-US" sz="2000" dirty="0"/>
              <a:t>while $15 billion will be mobilized from domestic sources.</a:t>
            </a:r>
          </a:p>
          <a:p>
            <a:endParaRPr lang="en-GB" noProof="0" dirty="0"/>
          </a:p>
        </p:txBody>
      </p:sp>
      <p:sp>
        <p:nvSpPr>
          <p:cNvPr id="4" name="Platshållare för bildnummer 3"/>
          <p:cNvSpPr>
            <a:spLocks noGrp="1"/>
          </p:cNvSpPr>
          <p:nvPr>
            <p:ph type="sldNum" sz="quarter" idx="5"/>
          </p:nvPr>
        </p:nvSpPr>
        <p:spPr/>
        <p:txBody>
          <a:bodyPr/>
          <a:lstStyle/>
          <a:p>
            <a:fld id="{78AAFDFC-BCFA-2345-96AE-081C9B49EE27}" type="slidenum">
              <a:rPr lang="sv-SE" smtClean="0"/>
              <a:t>4</a:t>
            </a:fld>
            <a:endParaRPr lang="sv-SE"/>
          </a:p>
        </p:txBody>
      </p:sp>
    </p:spTree>
    <p:extLst>
      <p:ext uri="{BB962C8B-B14F-4D97-AF65-F5344CB8AC3E}">
        <p14:creationId xmlns:p14="http://schemas.microsoft.com/office/powerpoint/2010/main" val="2089541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solidFill>
                  <a:schemeClr val="accent1">
                    <a:lumMod val="50000"/>
                  </a:schemeClr>
                </a:solidFill>
              </a:rPr>
              <a:t>RECENT PAST</a:t>
            </a:r>
          </a:p>
          <a:p>
            <a:pPr lvl="1"/>
            <a:r>
              <a:rPr lang="en-US" dirty="0">
                <a:highlight>
                  <a:srgbClr val="FFFF00"/>
                </a:highlight>
              </a:rPr>
              <a:t>Conducted provincial awareness creation on NDC (covering all the ten provinces)</a:t>
            </a:r>
          </a:p>
          <a:p>
            <a:pPr lvl="1"/>
            <a:r>
              <a:rPr lang="en-US" dirty="0">
                <a:highlight>
                  <a:srgbClr val="FFFF00"/>
                </a:highlight>
              </a:rPr>
              <a:t>Developed priority projects (3 per province) bringing total to  30 projects idea notes for 10 provinces</a:t>
            </a:r>
            <a:br>
              <a:rPr lang="en-US" dirty="0">
                <a:highlight>
                  <a:srgbClr val="FFFF00"/>
                </a:highlight>
              </a:rPr>
            </a:br>
            <a:r>
              <a:rPr lang="en-US" dirty="0"/>
              <a:t>The provincial consultations yielded project concept  notes at provincial and national level</a:t>
            </a:r>
            <a:br>
              <a:rPr lang="en-US" dirty="0"/>
            </a:br>
            <a:r>
              <a:rPr lang="en-US" dirty="0"/>
              <a:t>Projects cover both adaptation and mitigation</a:t>
            </a:r>
          </a:p>
          <a:p>
            <a:pPr lvl="1"/>
            <a:r>
              <a:rPr lang="en-US" dirty="0"/>
              <a:t>Incorporated NDC in the 7NDP</a:t>
            </a:r>
          </a:p>
          <a:p>
            <a:endParaRPr lang="en-US" dirty="0"/>
          </a:p>
          <a:p>
            <a:r>
              <a:rPr lang="en-US" dirty="0">
                <a:solidFill>
                  <a:schemeClr val="accent1">
                    <a:lumMod val="50000"/>
                  </a:schemeClr>
                </a:solidFill>
              </a:rPr>
              <a:t>CURRENT</a:t>
            </a:r>
          </a:p>
          <a:p>
            <a:pPr lvl="1"/>
            <a:r>
              <a:rPr lang="en-US" dirty="0"/>
              <a:t>Implementing UNDP supported NDC Support </a:t>
            </a:r>
            <a:r>
              <a:rPr lang="en-US" dirty="0" err="1"/>
              <a:t>Programme</a:t>
            </a:r>
            <a:r>
              <a:rPr lang="en-US" dirty="0"/>
              <a:t> </a:t>
            </a:r>
          </a:p>
          <a:p>
            <a:pPr lvl="1"/>
            <a:r>
              <a:rPr lang="en-US" dirty="0">
                <a:solidFill>
                  <a:schemeClr val="tx1"/>
                </a:solidFill>
                <a:highlight>
                  <a:srgbClr val="FFFF00"/>
                </a:highlight>
              </a:rPr>
              <a:t>Mainstreaming gender in the NDC</a:t>
            </a:r>
          </a:p>
          <a:p>
            <a:pPr lvl="1"/>
            <a:r>
              <a:rPr lang="en-US" dirty="0">
                <a:solidFill>
                  <a:schemeClr val="tx1"/>
                </a:solidFill>
              </a:rPr>
              <a:t>NDC implementation plan</a:t>
            </a:r>
          </a:p>
          <a:p>
            <a:endParaRPr lang="en-GB" noProof="0" dirty="0"/>
          </a:p>
        </p:txBody>
      </p:sp>
      <p:sp>
        <p:nvSpPr>
          <p:cNvPr id="4" name="Platshållare för bildnummer 3"/>
          <p:cNvSpPr>
            <a:spLocks noGrp="1"/>
          </p:cNvSpPr>
          <p:nvPr>
            <p:ph type="sldNum" sz="quarter" idx="5"/>
          </p:nvPr>
        </p:nvSpPr>
        <p:spPr/>
        <p:txBody>
          <a:bodyPr/>
          <a:lstStyle/>
          <a:p>
            <a:fld id="{78AAFDFC-BCFA-2345-96AE-081C9B49EE27}" type="slidenum">
              <a:rPr lang="sv-SE" smtClean="0"/>
              <a:t>5</a:t>
            </a:fld>
            <a:endParaRPr lang="sv-SE"/>
          </a:p>
        </p:txBody>
      </p:sp>
    </p:spTree>
    <p:extLst>
      <p:ext uri="{BB962C8B-B14F-4D97-AF65-F5344CB8AC3E}">
        <p14:creationId xmlns:p14="http://schemas.microsoft.com/office/powerpoint/2010/main" val="1784209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noProof="0" dirty="0"/>
          </a:p>
        </p:txBody>
      </p:sp>
      <p:sp>
        <p:nvSpPr>
          <p:cNvPr id="4" name="Platshållare för bildnummer 3"/>
          <p:cNvSpPr>
            <a:spLocks noGrp="1"/>
          </p:cNvSpPr>
          <p:nvPr>
            <p:ph type="sldNum" sz="quarter" idx="5"/>
          </p:nvPr>
        </p:nvSpPr>
        <p:spPr/>
        <p:txBody>
          <a:bodyPr/>
          <a:lstStyle/>
          <a:p>
            <a:fld id="{78AAFDFC-BCFA-2345-96AE-081C9B49EE27}" type="slidenum">
              <a:rPr lang="sv-SE" smtClean="0"/>
              <a:t>6</a:t>
            </a:fld>
            <a:endParaRPr lang="sv-SE"/>
          </a:p>
        </p:txBody>
      </p:sp>
    </p:spTree>
    <p:extLst>
      <p:ext uri="{BB962C8B-B14F-4D97-AF65-F5344CB8AC3E}">
        <p14:creationId xmlns:p14="http://schemas.microsoft.com/office/powerpoint/2010/main" val="1721900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noProof="0" dirty="0"/>
          </a:p>
        </p:txBody>
      </p:sp>
      <p:sp>
        <p:nvSpPr>
          <p:cNvPr id="4" name="Platshållare för bildnummer 3"/>
          <p:cNvSpPr>
            <a:spLocks noGrp="1"/>
          </p:cNvSpPr>
          <p:nvPr>
            <p:ph type="sldNum" sz="quarter" idx="5"/>
          </p:nvPr>
        </p:nvSpPr>
        <p:spPr/>
        <p:txBody>
          <a:bodyPr/>
          <a:lstStyle/>
          <a:p>
            <a:fld id="{78AAFDFC-BCFA-2345-96AE-081C9B49EE27}" type="slidenum">
              <a:rPr lang="sv-SE" smtClean="0"/>
              <a:t>7</a:t>
            </a:fld>
            <a:endParaRPr lang="sv-SE"/>
          </a:p>
        </p:txBody>
      </p:sp>
    </p:spTree>
    <p:extLst>
      <p:ext uri="{BB962C8B-B14F-4D97-AF65-F5344CB8AC3E}">
        <p14:creationId xmlns:p14="http://schemas.microsoft.com/office/powerpoint/2010/main" val="3651115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5,090MW</a:t>
            </a:r>
            <a:r>
              <a:rPr lang="en-US" sz="1200" b="0" i="0" kern="1200" baseline="0" dirty="0">
                <a:solidFill>
                  <a:schemeClr val="tx1"/>
                </a:solidFill>
                <a:effectLst/>
                <a:latin typeface="+mn-lt"/>
                <a:ea typeface="+mn-ea"/>
                <a:cs typeface="+mn-cs"/>
              </a:rPr>
              <a:t> peak generation</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http://</a:t>
            </a:r>
            <a:r>
              <a:rPr lang="en-US" sz="1200" b="0" i="0" kern="1200" dirty="0" err="1">
                <a:solidFill>
                  <a:schemeClr val="tx1"/>
                </a:solidFill>
                <a:effectLst/>
                <a:latin typeface="+mn-lt"/>
                <a:ea typeface="+mn-ea"/>
                <a:cs typeface="+mn-cs"/>
              </a:rPr>
              <a:t>iwin.org.ng</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index.php</a:t>
            </a:r>
            <a:r>
              <a:rPr lang="en-US" sz="1200" b="0" i="0" kern="1200" dirty="0">
                <a:solidFill>
                  <a:schemeClr val="tx1"/>
                </a:solidFill>
                <a:effectLst/>
                <a:latin typeface="+mn-lt"/>
                <a:ea typeface="+mn-ea"/>
                <a:cs typeface="+mn-cs"/>
              </a:rPr>
              <a:t>/news/item/9519-nigeria-s-power-generation-hits-5-090mw-highest-in-2018</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Peak demand:</a:t>
            </a:r>
            <a:r>
              <a:rPr lang="en-US" sz="1200" b="0" i="0" kern="1200" baseline="0" dirty="0">
                <a:solidFill>
                  <a:schemeClr val="tx1"/>
                </a:solidFill>
                <a:effectLst/>
                <a:latin typeface="+mn-lt"/>
                <a:ea typeface="+mn-ea"/>
                <a:cs typeface="+mn-cs"/>
              </a:rPr>
              <a:t> https://</a:t>
            </a:r>
            <a:r>
              <a:rPr lang="en-US" sz="1200" b="0" i="0" kern="1200" baseline="0" dirty="0" err="1">
                <a:solidFill>
                  <a:schemeClr val="tx1"/>
                </a:solidFill>
                <a:effectLst/>
                <a:latin typeface="+mn-lt"/>
                <a:ea typeface="+mn-ea"/>
                <a:cs typeface="+mn-cs"/>
              </a:rPr>
              <a:t>newsbase.com</a:t>
            </a:r>
            <a:r>
              <a:rPr lang="en-US" sz="1200" b="0" i="0" kern="1200" baseline="0" dirty="0">
                <a:solidFill>
                  <a:schemeClr val="tx1"/>
                </a:solidFill>
                <a:effectLst/>
                <a:latin typeface="+mn-lt"/>
                <a:ea typeface="+mn-ea"/>
                <a:cs typeface="+mn-cs"/>
              </a:rPr>
              <a:t>/</a:t>
            </a:r>
            <a:r>
              <a:rPr lang="en-US" sz="1200" b="0" i="0" kern="1200" baseline="0" dirty="0" err="1">
                <a:solidFill>
                  <a:schemeClr val="tx1"/>
                </a:solidFill>
                <a:effectLst/>
                <a:latin typeface="+mn-lt"/>
                <a:ea typeface="+mn-ea"/>
                <a:cs typeface="+mn-cs"/>
              </a:rPr>
              <a:t>topstories</a:t>
            </a:r>
            <a:r>
              <a:rPr lang="en-US" sz="1200" b="0" i="0" kern="1200" baseline="0" dirty="0">
                <a:solidFill>
                  <a:schemeClr val="tx1"/>
                </a:solidFill>
                <a:effectLst/>
                <a:latin typeface="+mn-lt"/>
                <a:ea typeface="+mn-ea"/>
                <a:cs typeface="+mn-cs"/>
              </a:rPr>
              <a:t>/nigeria-add-2000-mw-new-capacity-2016</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2907D949-AF93-EE4B-B869-F800EA40BC9D}" type="slidenum">
              <a:rPr lang="fr-FR" altLang="en-US" smtClean="0"/>
              <a:pPr>
                <a:defRPr/>
              </a:pPr>
              <a:t>8</a:t>
            </a:fld>
            <a:endParaRPr lang="fr-FR" altLang="en-US"/>
          </a:p>
        </p:txBody>
      </p:sp>
    </p:spTree>
    <p:extLst>
      <p:ext uri="{BB962C8B-B14F-4D97-AF65-F5344CB8AC3E}">
        <p14:creationId xmlns:p14="http://schemas.microsoft.com/office/powerpoint/2010/main" val="2618194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Lack of access to affordable, reliable, sustainable and modern energy services continues to hamper productivity, delivery of services and smooth and equitable growth of the overall Zambian economy.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overall national electricity access rate, defined as connection to the grid, is low at 31.2 percent – 67.7 percent of the population in urban areas, and only 4.4 percent in rural areas, have access to electricity, as defined in the national living conditions survey 2015.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90% for urban and 51% for rural areas to be reached by 2030. In parallel, the 7</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National Development Plan has set electrification targets at 80% for (peri-)urban areas and 8% (grid connected) for rural areas to be reached by 2021.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At the current level of funding, which has been irregular and not sufficient, the above targets for improving electricity access to rural and peri-urban areas will be a large challenge to achieve.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 this regard, the role of the private sector in providing affordable energy services in rural areas cannot be overemphasized and therefore the government works to facilitate enabling environment for private investors.</a:t>
            </a:r>
            <a:r>
              <a:rPr lang="sv-SE" dirty="0">
                <a:effectLst/>
              </a:rPr>
              <a:t> </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noProof="0" dirty="0"/>
          </a:p>
        </p:txBody>
      </p:sp>
      <p:sp>
        <p:nvSpPr>
          <p:cNvPr id="4" name="Platshållare för bildnummer 3"/>
          <p:cNvSpPr>
            <a:spLocks noGrp="1"/>
          </p:cNvSpPr>
          <p:nvPr>
            <p:ph type="sldNum" sz="quarter" idx="5"/>
          </p:nvPr>
        </p:nvSpPr>
        <p:spPr/>
        <p:txBody>
          <a:bodyPr/>
          <a:lstStyle/>
          <a:p>
            <a:fld id="{78AAFDFC-BCFA-2345-96AE-081C9B49EE27}" type="slidenum">
              <a:rPr lang="sv-SE" smtClean="0"/>
              <a:t>9</a:t>
            </a:fld>
            <a:endParaRPr lang="sv-SE"/>
          </a:p>
        </p:txBody>
      </p:sp>
    </p:spTree>
    <p:extLst>
      <p:ext uri="{BB962C8B-B14F-4D97-AF65-F5344CB8AC3E}">
        <p14:creationId xmlns:p14="http://schemas.microsoft.com/office/powerpoint/2010/main" val="1239947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A5CFD7-86B2-B247-A94F-DE841C0DD4A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BDBF9929-F2E4-A148-B913-2EB6F840DA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C3566E6-A778-0A44-87B7-7074260F6A16}"/>
              </a:ext>
            </a:extLst>
          </p:cNvPr>
          <p:cNvSpPr>
            <a:spLocks noGrp="1"/>
          </p:cNvSpPr>
          <p:nvPr>
            <p:ph type="dt" sz="half" idx="10"/>
          </p:nvPr>
        </p:nvSpPr>
        <p:spPr/>
        <p:txBody>
          <a:bodyPr/>
          <a:lstStyle/>
          <a:p>
            <a:fld id="{377E0ECA-C5BA-2047-8A72-C851C4F7E036}" type="datetimeFigureOut">
              <a:rPr lang="sv-SE" smtClean="0"/>
              <a:t>2018-12-12</a:t>
            </a:fld>
            <a:endParaRPr lang="sv-SE"/>
          </a:p>
        </p:txBody>
      </p:sp>
      <p:sp>
        <p:nvSpPr>
          <p:cNvPr id="5" name="Platshållare för sidfot 4">
            <a:extLst>
              <a:ext uri="{FF2B5EF4-FFF2-40B4-BE49-F238E27FC236}">
                <a16:creationId xmlns:a16="http://schemas.microsoft.com/office/drawing/2014/main" id="{D4A6D3AA-15B9-EB42-B876-23DACDEF73E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9C7219C-2A7D-5646-B90F-14AC4BEFD4BB}"/>
              </a:ext>
            </a:extLst>
          </p:cNvPr>
          <p:cNvSpPr>
            <a:spLocks noGrp="1"/>
          </p:cNvSpPr>
          <p:nvPr>
            <p:ph type="sldNum" sz="quarter" idx="12"/>
          </p:nvPr>
        </p:nvSpPr>
        <p:spPr/>
        <p:txBody>
          <a:bodyPr/>
          <a:lstStyle/>
          <a:p>
            <a:fld id="{9DCDCC1C-7E43-F041-BAD5-BF53834473A4}" type="slidenum">
              <a:rPr lang="sv-SE" smtClean="0"/>
              <a:t>‹#›</a:t>
            </a:fld>
            <a:endParaRPr lang="sv-SE"/>
          </a:p>
        </p:txBody>
      </p:sp>
    </p:spTree>
    <p:extLst>
      <p:ext uri="{BB962C8B-B14F-4D97-AF65-F5344CB8AC3E}">
        <p14:creationId xmlns:p14="http://schemas.microsoft.com/office/powerpoint/2010/main" val="3526949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8FB797-DE79-0F45-9679-32DD289A7C9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E79E5EB-CD81-644F-9B14-3F57E6B3F585}"/>
              </a:ext>
            </a:extLst>
          </p:cNvPr>
          <p:cNvSpPr>
            <a:spLocks noGrp="1"/>
          </p:cNvSpPr>
          <p:nvPr>
            <p:ph type="body" orient="vert" idx="1"/>
          </p:nvPr>
        </p:nvSpPr>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914C7334-362D-504B-BBF4-2ACEB3DE6A3F}"/>
              </a:ext>
            </a:extLst>
          </p:cNvPr>
          <p:cNvSpPr>
            <a:spLocks noGrp="1"/>
          </p:cNvSpPr>
          <p:nvPr>
            <p:ph type="dt" sz="half" idx="10"/>
          </p:nvPr>
        </p:nvSpPr>
        <p:spPr/>
        <p:txBody>
          <a:bodyPr/>
          <a:lstStyle/>
          <a:p>
            <a:fld id="{377E0ECA-C5BA-2047-8A72-C851C4F7E036}" type="datetimeFigureOut">
              <a:rPr lang="sv-SE" smtClean="0"/>
              <a:t>2018-12-12</a:t>
            </a:fld>
            <a:endParaRPr lang="sv-SE"/>
          </a:p>
        </p:txBody>
      </p:sp>
      <p:sp>
        <p:nvSpPr>
          <p:cNvPr id="5" name="Platshållare för sidfot 4">
            <a:extLst>
              <a:ext uri="{FF2B5EF4-FFF2-40B4-BE49-F238E27FC236}">
                <a16:creationId xmlns:a16="http://schemas.microsoft.com/office/drawing/2014/main" id="{062278DA-3E05-4D41-94E4-20725E3AB15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AE95A95-026C-B34A-B0D7-4EC0562EE4A6}"/>
              </a:ext>
            </a:extLst>
          </p:cNvPr>
          <p:cNvSpPr>
            <a:spLocks noGrp="1"/>
          </p:cNvSpPr>
          <p:nvPr>
            <p:ph type="sldNum" sz="quarter" idx="12"/>
          </p:nvPr>
        </p:nvSpPr>
        <p:spPr/>
        <p:txBody>
          <a:bodyPr/>
          <a:lstStyle/>
          <a:p>
            <a:fld id="{9DCDCC1C-7E43-F041-BAD5-BF53834473A4}" type="slidenum">
              <a:rPr lang="sv-SE" smtClean="0"/>
              <a:t>‹#›</a:t>
            </a:fld>
            <a:endParaRPr lang="sv-SE"/>
          </a:p>
        </p:txBody>
      </p:sp>
    </p:spTree>
    <p:extLst>
      <p:ext uri="{BB962C8B-B14F-4D97-AF65-F5344CB8AC3E}">
        <p14:creationId xmlns:p14="http://schemas.microsoft.com/office/powerpoint/2010/main" val="2834859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59C6324-3601-0746-B85B-2DB33214D155}"/>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775552C-DFE1-CB4F-90A0-4CA20189F124}"/>
              </a:ext>
            </a:extLst>
          </p:cNvPr>
          <p:cNvSpPr>
            <a:spLocks noGrp="1"/>
          </p:cNvSpPr>
          <p:nvPr>
            <p:ph type="body" orient="vert" idx="1"/>
          </p:nvPr>
        </p:nvSpPr>
        <p:spPr>
          <a:xfrm>
            <a:off x="838200" y="365125"/>
            <a:ext cx="7734300" cy="5811838"/>
          </a:xfr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1B16B9B3-7472-1C47-BA2C-F81935A22F9A}"/>
              </a:ext>
            </a:extLst>
          </p:cNvPr>
          <p:cNvSpPr>
            <a:spLocks noGrp="1"/>
          </p:cNvSpPr>
          <p:nvPr>
            <p:ph type="dt" sz="half" idx="10"/>
          </p:nvPr>
        </p:nvSpPr>
        <p:spPr/>
        <p:txBody>
          <a:bodyPr/>
          <a:lstStyle/>
          <a:p>
            <a:fld id="{377E0ECA-C5BA-2047-8A72-C851C4F7E036}" type="datetimeFigureOut">
              <a:rPr lang="sv-SE" smtClean="0"/>
              <a:t>2018-12-12</a:t>
            </a:fld>
            <a:endParaRPr lang="sv-SE"/>
          </a:p>
        </p:txBody>
      </p:sp>
      <p:sp>
        <p:nvSpPr>
          <p:cNvPr id="5" name="Platshållare för sidfot 4">
            <a:extLst>
              <a:ext uri="{FF2B5EF4-FFF2-40B4-BE49-F238E27FC236}">
                <a16:creationId xmlns:a16="http://schemas.microsoft.com/office/drawing/2014/main" id="{44CDDEE0-734F-EE40-9933-215CB2EBDAC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86AA783-DD15-9A4D-9F14-5D05C71FD521}"/>
              </a:ext>
            </a:extLst>
          </p:cNvPr>
          <p:cNvSpPr>
            <a:spLocks noGrp="1"/>
          </p:cNvSpPr>
          <p:nvPr>
            <p:ph type="sldNum" sz="quarter" idx="12"/>
          </p:nvPr>
        </p:nvSpPr>
        <p:spPr/>
        <p:txBody>
          <a:bodyPr/>
          <a:lstStyle/>
          <a:p>
            <a:fld id="{9DCDCC1C-7E43-F041-BAD5-BF53834473A4}" type="slidenum">
              <a:rPr lang="sv-SE" smtClean="0"/>
              <a:t>‹#›</a:t>
            </a:fld>
            <a:endParaRPr lang="sv-SE"/>
          </a:p>
        </p:txBody>
      </p:sp>
    </p:spTree>
    <p:extLst>
      <p:ext uri="{BB962C8B-B14F-4D97-AF65-F5344CB8AC3E}">
        <p14:creationId xmlns:p14="http://schemas.microsoft.com/office/powerpoint/2010/main" val="386815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1872E5-EAAD-184B-9DBE-80476406AC0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3267ECA-29F0-B04B-B94C-62D003B1351B}"/>
              </a:ext>
            </a:extLst>
          </p:cNvPr>
          <p:cNvSpPr>
            <a:spLocks noGrp="1"/>
          </p:cNvSpPr>
          <p:nvPr>
            <p:ph idx="1"/>
          </p:nvPr>
        </p:nvSpPr>
        <p:spPr/>
        <p:txBody>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96EF265D-8266-134C-8805-486E751B28BF}"/>
              </a:ext>
            </a:extLst>
          </p:cNvPr>
          <p:cNvSpPr>
            <a:spLocks noGrp="1"/>
          </p:cNvSpPr>
          <p:nvPr>
            <p:ph type="dt" sz="half" idx="10"/>
          </p:nvPr>
        </p:nvSpPr>
        <p:spPr/>
        <p:txBody>
          <a:bodyPr/>
          <a:lstStyle/>
          <a:p>
            <a:fld id="{377E0ECA-C5BA-2047-8A72-C851C4F7E036}" type="datetimeFigureOut">
              <a:rPr lang="sv-SE" smtClean="0"/>
              <a:t>2018-12-12</a:t>
            </a:fld>
            <a:endParaRPr lang="sv-SE"/>
          </a:p>
        </p:txBody>
      </p:sp>
      <p:sp>
        <p:nvSpPr>
          <p:cNvPr id="5" name="Platshållare för sidfot 4">
            <a:extLst>
              <a:ext uri="{FF2B5EF4-FFF2-40B4-BE49-F238E27FC236}">
                <a16:creationId xmlns:a16="http://schemas.microsoft.com/office/drawing/2014/main" id="{11730D7F-FA3B-2644-A06C-00DB6CDC5AB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3F57A40-7DD7-BC43-ADFA-84AE6B3D4A76}"/>
              </a:ext>
            </a:extLst>
          </p:cNvPr>
          <p:cNvSpPr>
            <a:spLocks noGrp="1"/>
          </p:cNvSpPr>
          <p:nvPr>
            <p:ph type="sldNum" sz="quarter" idx="12"/>
          </p:nvPr>
        </p:nvSpPr>
        <p:spPr/>
        <p:txBody>
          <a:bodyPr/>
          <a:lstStyle/>
          <a:p>
            <a:fld id="{9DCDCC1C-7E43-F041-BAD5-BF53834473A4}" type="slidenum">
              <a:rPr lang="sv-SE" smtClean="0"/>
              <a:t>‹#›</a:t>
            </a:fld>
            <a:endParaRPr lang="sv-SE"/>
          </a:p>
        </p:txBody>
      </p:sp>
    </p:spTree>
    <p:extLst>
      <p:ext uri="{BB962C8B-B14F-4D97-AF65-F5344CB8AC3E}">
        <p14:creationId xmlns:p14="http://schemas.microsoft.com/office/powerpoint/2010/main" val="3824865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663F0C-4B09-4E45-AD29-C25AA35193D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B4E9C4F-AD09-C142-A094-5038760BDC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BCF6DA42-0D03-D146-8C76-80C2B0A3A52B}"/>
              </a:ext>
            </a:extLst>
          </p:cNvPr>
          <p:cNvSpPr>
            <a:spLocks noGrp="1"/>
          </p:cNvSpPr>
          <p:nvPr>
            <p:ph type="dt" sz="half" idx="10"/>
          </p:nvPr>
        </p:nvSpPr>
        <p:spPr/>
        <p:txBody>
          <a:bodyPr/>
          <a:lstStyle/>
          <a:p>
            <a:fld id="{377E0ECA-C5BA-2047-8A72-C851C4F7E036}" type="datetimeFigureOut">
              <a:rPr lang="sv-SE" smtClean="0"/>
              <a:t>2018-12-12</a:t>
            </a:fld>
            <a:endParaRPr lang="sv-SE"/>
          </a:p>
        </p:txBody>
      </p:sp>
      <p:sp>
        <p:nvSpPr>
          <p:cNvPr id="5" name="Platshållare för sidfot 4">
            <a:extLst>
              <a:ext uri="{FF2B5EF4-FFF2-40B4-BE49-F238E27FC236}">
                <a16:creationId xmlns:a16="http://schemas.microsoft.com/office/drawing/2014/main" id="{960D115B-1162-A845-9435-285FCA1E67B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391BDC3-18C8-1248-A1CE-876656972DCC}"/>
              </a:ext>
            </a:extLst>
          </p:cNvPr>
          <p:cNvSpPr>
            <a:spLocks noGrp="1"/>
          </p:cNvSpPr>
          <p:nvPr>
            <p:ph type="sldNum" sz="quarter" idx="12"/>
          </p:nvPr>
        </p:nvSpPr>
        <p:spPr/>
        <p:txBody>
          <a:bodyPr/>
          <a:lstStyle/>
          <a:p>
            <a:fld id="{9DCDCC1C-7E43-F041-BAD5-BF53834473A4}" type="slidenum">
              <a:rPr lang="sv-SE" smtClean="0"/>
              <a:t>‹#›</a:t>
            </a:fld>
            <a:endParaRPr lang="sv-SE"/>
          </a:p>
        </p:txBody>
      </p:sp>
    </p:spTree>
    <p:extLst>
      <p:ext uri="{BB962C8B-B14F-4D97-AF65-F5344CB8AC3E}">
        <p14:creationId xmlns:p14="http://schemas.microsoft.com/office/powerpoint/2010/main" val="113051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F2D9EA-86AE-404E-AA01-A7AD8ADB782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2BB43E0-4DBA-2A4F-95BF-EBEEBA3624EC}"/>
              </a:ext>
            </a:extLst>
          </p:cNvPr>
          <p:cNvSpPr>
            <a:spLocks noGrp="1"/>
          </p:cNvSpPr>
          <p:nvPr>
            <p:ph sz="half" idx="1"/>
          </p:nvPr>
        </p:nvSpPr>
        <p:spPr>
          <a:xfrm>
            <a:off x="838200" y="1825625"/>
            <a:ext cx="5181600" cy="4351338"/>
          </a:xfr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EB7C99F0-67FE-4C45-8C74-0D6B8B6EED06}"/>
              </a:ext>
            </a:extLst>
          </p:cNvPr>
          <p:cNvSpPr>
            <a:spLocks noGrp="1"/>
          </p:cNvSpPr>
          <p:nvPr>
            <p:ph sz="half" idx="2"/>
          </p:nvPr>
        </p:nvSpPr>
        <p:spPr>
          <a:xfrm>
            <a:off x="6172200" y="1825625"/>
            <a:ext cx="5181600" cy="4351338"/>
          </a:xfrm>
        </p:spPr>
        <p:txBody>
          <a:body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E3625000-98B1-114C-ADD1-EC3DE61A5300}"/>
              </a:ext>
            </a:extLst>
          </p:cNvPr>
          <p:cNvSpPr>
            <a:spLocks noGrp="1"/>
          </p:cNvSpPr>
          <p:nvPr>
            <p:ph type="dt" sz="half" idx="10"/>
          </p:nvPr>
        </p:nvSpPr>
        <p:spPr/>
        <p:txBody>
          <a:bodyPr/>
          <a:lstStyle/>
          <a:p>
            <a:fld id="{377E0ECA-C5BA-2047-8A72-C851C4F7E036}" type="datetimeFigureOut">
              <a:rPr lang="sv-SE" smtClean="0"/>
              <a:t>2018-12-12</a:t>
            </a:fld>
            <a:endParaRPr lang="sv-SE"/>
          </a:p>
        </p:txBody>
      </p:sp>
      <p:sp>
        <p:nvSpPr>
          <p:cNvPr id="6" name="Platshållare för sidfot 5">
            <a:extLst>
              <a:ext uri="{FF2B5EF4-FFF2-40B4-BE49-F238E27FC236}">
                <a16:creationId xmlns:a16="http://schemas.microsoft.com/office/drawing/2014/main" id="{378C8DA3-E2C2-754E-9E44-4E1C8C04958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74B6D13-E697-6348-8F2A-D71CFBE7D2FF}"/>
              </a:ext>
            </a:extLst>
          </p:cNvPr>
          <p:cNvSpPr>
            <a:spLocks noGrp="1"/>
          </p:cNvSpPr>
          <p:nvPr>
            <p:ph type="sldNum" sz="quarter" idx="12"/>
          </p:nvPr>
        </p:nvSpPr>
        <p:spPr/>
        <p:txBody>
          <a:bodyPr/>
          <a:lstStyle/>
          <a:p>
            <a:fld id="{9DCDCC1C-7E43-F041-BAD5-BF53834473A4}" type="slidenum">
              <a:rPr lang="sv-SE" smtClean="0"/>
              <a:t>‹#›</a:t>
            </a:fld>
            <a:endParaRPr lang="sv-SE"/>
          </a:p>
        </p:txBody>
      </p:sp>
    </p:spTree>
    <p:extLst>
      <p:ext uri="{BB962C8B-B14F-4D97-AF65-F5344CB8AC3E}">
        <p14:creationId xmlns:p14="http://schemas.microsoft.com/office/powerpoint/2010/main" val="3050606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6539D2-693C-7A46-A09B-B68B966B6EA3}"/>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A89E5BA-DB19-A644-B29B-AA4DB061FA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F99E04AA-E61C-4D43-AB76-2EFCBE4B4609}"/>
              </a:ext>
            </a:extLst>
          </p:cNvPr>
          <p:cNvSpPr>
            <a:spLocks noGrp="1"/>
          </p:cNvSpPr>
          <p:nvPr>
            <p:ph sz="half" idx="2"/>
          </p:nvPr>
        </p:nvSpPr>
        <p:spPr>
          <a:xfrm>
            <a:off x="839788" y="2505075"/>
            <a:ext cx="5157787" cy="3684588"/>
          </a:xfrm>
        </p:spPr>
        <p:txBody>
          <a:bodyPr/>
          <a:lstStyle/>
          <a:p>
            <a:r>
              <a:rPr lang="sv-SE"/>
              <a:t>Redigera format för bakgrundstext
Nivå två
Nivå tre
Nivå fyra
Nivå fem</a:t>
            </a:r>
          </a:p>
        </p:txBody>
      </p:sp>
      <p:sp>
        <p:nvSpPr>
          <p:cNvPr id="5" name="Platshållare för text 4">
            <a:extLst>
              <a:ext uri="{FF2B5EF4-FFF2-40B4-BE49-F238E27FC236}">
                <a16:creationId xmlns:a16="http://schemas.microsoft.com/office/drawing/2014/main" id="{DBE47B8A-8967-464D-9C02-0A8A8C0AC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6" name="Platshållare för innehåll 5">
            <a:extLst>
              <a:ext uri="{FF2B5EF4-FFF2-40B4-BE49-F238E27FC236}">
                <a16:creationId xmlns:a16="http://schemas.microsoft.com/office/drawing/2014/main" id="{067F9D60-FFB5-124E-8BF7-D3C9B7FC20AA}"/>
              </a:ext>
            </a:extLst>
          </p:cNvPr>
          <p:cNvSpPr>
            <a:spLocks noGrp="1"/>
          </p:cNvSpPr>
          <p:nvPr>
            <p:ph sz="quarter" idx="4"/>
          </p:nvPr>
        </p:nvSpPr>
        <p:spPr>
          <a:xfrm>
            <a:off x="6172200" y="2505075"/>
            <a:ext cx="5183188" cy="3684588"/>
          </a:xfrm>
        </p:spPr>
        <p:txBody>
          <a:bodyPr/>
          <a:lstStyle/>
          <a:p>
            <a:r>
              <a:rPr lang="sv-SE"/>
              <a:t>Redigera format för bakgrundstext
Nivå två
Nivå tre
Nivå fyra
Nivå fem</a:t>
            </a:r>
          </a:p>
        </p:txBody>
      </p:sp>
      <p:sp>
        <p:nvSpPr>
          <p:cNvPr id="7" name="Platshållare för datum 6">
            <a:extLst>
              <a:ext uri="{FF2B5EF4-FFF2-40B4-BE49-F238E27FC236}">
                <a16:creationId xmlns:a16="http://schemas.microsoft.com/office/drawing/2014/main" id="{1FA1EE2D-31B9-034F-8A86-065375DB511C}"/>
              </a:ext>
            </a:extLst>
          </p:cNvPr>
          <p:cNvSpPr>
            <a:spLocks noGrp="1"/>
          </p:cNvSpPr>
          <p:nvPr>
            <p:ph type="dt" sz="half" idx="10"/>
          </p:nvPr>
        </p:nvSpPr>
        <p:spPr/>
        <p:txBody>
          <a:bodyPr/>
          <a:lstStyle/>
          <a:p>
            <a:fld id="{377E0ECA-C5BA-2047-8A72-C851C4F7E036}" type="datetimeFigureOut">
              <a:rPr lang="sv-SE" smtClean="0"/>
              <a:t>2018-12-12</a:t>
            </a:fld>
            <a:endParaRPr lang="sv-SE"/>
          </a:p>
        </p:txBody>
      </p:sp>
      <p:sp>
        <p:nvSpPr>
          <p:cNvPr id="8" name="Platshållare för sidfot 7">
            <a:extLst>
              <a:ext uri="{FF2B5EF4-FFF2-40B4-BE49-F238E27FC236}">
                <a16:creationId xmlns:a16="http://schemas.microsoft.com/office/drawing/2014/main" id="{9F2B8DCB-F0C3-124B-8FC6-887042AB7EB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4A173EB-2433-CD4C-A118-DA45BE96ACA3}"/>
              </a:ext>
            </a:extLst>
          </p:cNvPr>
          <p:cNvSpPr>
            <a:spLocks noGrp="1"/>
          </p:cNvSpPr>
          <p:nvPr>
            <p:ph type="sldNum" sz="quarter" idx="12"/>
          </p:nvPr>
        </p:nvSpPr>
        <p:spPr/>
        <p:txBody>
          <a:bodyPr/>
          <a:lstStyle/>
          <a:p>
            <a:fld id="{9DCDCC1C-7E43-F041-BAD5-BF53834473A4}" type="slidenum">
              <a:rPr lang="sv-SE" smtClean="0"/>
              <a:t>‹#›</a:t>
            </a:fld>
            <a:endParaRPr lang="sv-SE"/>
          </a:p>
        </p:txBody>
      </p:sp>
    </p:spTree>
    <p:extLst>
      <p:ext uri="{BB962C8B-B14F-4D97-AF65-F5344CB8AC3E}">
        <p14:creationId xmlns:p14="http://schemas.microsoft.com/office/powerpoint/2010/main" val="1654700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777D97-8186-5C43-92B5-AE758D75047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125FF5D-E761-2D4E-A7C1-C493DFA37F04}"/>
              </a:ext>
            </a:extLst>
          </p:cNvPr>
          <p:cNvSpPr>
            <a:spLocks noGrp="1"/>
          </p:cNvSpPr>
          <p:nvPr>
            <p:ph type="dt" sz="half" idx="10"/>
          </p:nvPr>
        </p:nvSpPr>
        <p:spPr/>
        <p:txBody>
          <a:bodyPr/>
          <a:lstStyle/>
          <a:p>
            <a:fld id="{377E0ECA-C5BA-2047-8A72-C851C4F7E036}" type="datetimeFigureOut">
              <a:rPr lang="sv-SE" smtClean="0"/>
              <a:t>2018-12-12</a:t>
            </a:fld>
            <a:endParaRPr lang="sv-SE"/>
          </a:p>
        </p:txBody>
      </p:sp>
      <p:sp>
        <p:nvSpPr>
          <p:cNvPr id="4" name="Platshållare för sidfot 3">
            <a:extLst>
              <a:ext uri="{FF2B5EF4-FFF2-40B4-BE49-F238E27FC236}">
                <a16:creationId xmlns:a16="http://schemas.microsoft.com/office/drawing/2014/main" id="{58551A59-DBE3-6144-AA31-5B82F24A4D9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B98EECC-8028-AD4F-94FC-388F135D3363}"/>
              </a:ext>
            </a:extLst>
          </p:cNvPr>
          <p:cNvSpPr>
            <a:spLocks noGrp="1"/>
          </p:cNvSpPr>
          <p:nvPr>
            <p:ph type="sldNum" sz="quarter" idx="12"/>
          </p:nvPr>
        </p:nvSpPr>
        <p:spPr/>
        <p:txBody>
          <a:bodyPr/>
          <a:lstStyle/>
          <a:p>
            <a:fld id="{9DCDCC1C-7E43-F041-BAD5-BF53834473A4}" type="slidenum">
              <a:rPr lang="sv-SE" smtClean="0"/>
              <a:t>‹#›</a:t>
            </a:fld>
            <a:endParaRPr lang="sv-SE"/>
          </a:p>
        </p:txBody>
      </p:sp>
    </p:spTree>
    <p:extLst>
      <p:ext uri="{BB962C8B-B14F-4D97-AF65-F5344CB8AC3E}">
        <p14:creationId xmlns:p14="http://schemas.microsoft.com/office/powerpoint/2010/main" val="7864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92382DE-F543-CF47-A2D3-8580E21FF47A}"/>
              </a:ext>
            </a:extLst>
          </p:cNvPr>
          <p:cNvSpPr>
            <a:spLocks noGrp="1"/>
          </p:cNvSpPr>
          <p:nvPr>
            <p:ph type="dt" sz="half" idx="10"/>
          </p:nvPr>
        </p:nvSpPr>
        <p:spPr/>
        <p:txBody>
          <a:bodyPr/>
          <a:lstStyle/>
          <a:p>
            <a:fld id="{377E0ECA-C5BA-2047-8A72-C851C4F7E036}" type="datetimeFigureOut">
              <a:rPr lang="sv-SE" smtClean="0"/>
              <a:t>2018-12-12</a:t>
            </a:fld>
            <a:endParaRPr lang="sv-SE"/>
          </a:p>
        </p:txBody>
      </p:sp>
      <p:sp>
        <p:nvSpPr>
          <p:cNvPr id="3" name="Platshållare för sidfot 2">
            <a:extLst>
              <a:ext uri="{FF2B5EF4-FFF2-40B4-BE49-F238E27FC236}">
                <a16:creationId xmlns:a16="http://schemas.microsoft.com/office/drawing/2014/main" id="{1ABF2007-FAD7-6340-81C1-AE4FA41A102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488DA1DA-2B70-F040-8CD1-AF21F904E1B6}"/>
              </a:ext>
            </a:extLst>
          </p:cNvPr>
          <p:cNvSpPr>
            <a:spLocks noGrp="1"/>
          </p:cNvSpPr>
          <p:nvPr>
            <p:ph type="sldNum" sz="quarter" idx="12"/>
          </p:nvPr>
        </p:nvSpPr>
        <p:spPr/>
        <p:txBody>
          <a:bodyPr/>
          <a:lstStyle/>
          <a:p>
            <a:fld id="{9DCDCC1C-7E43-F041-BAD5-BF53834473A4}" type="slidenum">
              <a:rPr lang="sv-SE" smtClean="0"/>
              <a:t>‹#›</a:t>
            </a:fld>
            <a:endParaRPr lang="sv-SE"/>
          </a:p>
        </p:txBody>
      </p:sp>
    </p:spTree>
    <p:extLst>
      <p:ext uri="{BB962C8B-B14F-4D97-AF65-F5344CB8AC3E}">
        <p14:creationId xmlns:p14="http://schemas.microsoft.com/office/powerpoint/2010/main" val="29906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4467CD-5152-5043-9BC4-14046C4397F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BFE312C-EFD7-7348-9203-4B54355A9F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sv-SE"/>
              <a:t>Redigera format för bakgrundstext
Nivå två
Nivå tre
Nivå fyra
Nivå fem</a:t>
            </a:r>
          </a:p>
        </p:txBody>
      </p:sp>
      <p:sp>
        <p:nvSpPr>
          <p:cNvPr id="4" name="Platshållare för text 3">
            <a:extLst>
              <a:ext uri="{FF2B5EF4-FFF2-40B4-BE49-F238E27FC236}">
                <a16:creationId xmlns:a16="http://schemas.microsoft.com/office/drawing/2014/main" id="{3CB1BC81-DCAC-EA48-A3D0-3C3E58D038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3B5B2183-9BF7-184D-9117-0BC49CF608F2}"/>
              </a:ext>
            </a:extLst>
          </p:cNvPr>
          <p:cNvSpPr>
            <a:spLocks noGrp="1"/>
          </p:cNvSpPr>
          <p:nvPr>
            <p:ph type="dt" sz="half" idx="10"/>
          </p:nvPr>
        </p:nvSpPr>
        <p:spPr/>
        <p:txBody>
          <a:bodyPr/>
          <a:lstStyle/>
          <a:p>
            <a:fld id="{377E0ECA-C5BA-2047-8A72-C851C4F7E036}" type="datetimeFigureOut">
              <a:rPr lang="sv-SE" smtClean="0"/>
              <a:t>2018-12-12</a:t>
            </a:fld>
            <a:endParaRPr lang="sv-SE"/>
          </a:p>
        </p:txBody>
      </p:sp>
      <p:sp>
        <p:nvSpPr>
          <p:cNvPr id="6" name="Platshållare för sidfot 5">
            <a:extLst>
              <a:ext uri="{FF2B5EF4-FFF2-40B4-BE49-F238E27FC236}">
                <a16:creationId xmlns:a16="http://schemas.microsoft.com/office/drawing/2014/main" id="{92087632-BDDC-E748-996E-6C7B108BD05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0BE9756-EBC2-264A-A651-A58B2C58FDF3}"/>
              </a:ext>
            </a:extLst>
          </p:cNvPr>
          <p:cNvSpPr>
            <a:spLocks noGrp="1"/>
          </p:cNvSpPr>
          <p:nvPr>
            <p:ph type="sldNum" sz="quarter" idx="12"/>
          </p:nvPr>
        </p:nvSpPr>
        <p:spPr/>
        <p:txBody>
          <a:bodyPr/>
          <a:lstStyle/>
          <a:p>
            <a:fld id="{9DCDCC1C-7E43-F041-BAD5-BF53834473A4}" type="slidenum">
              <a:rPr lang="sv-SE" smtClean="0"/>
              <a:t>‹#›</a:t>
            </a:fld>
            <a:endParaRPr lang="sv-SE"/>
          </a:p>
        </p:txBody>
      </p:sp>
    </p:spTree>
    <p:extLst>
      <p:ext uri="{BB962C8B-B14F-4D97-AF65-F5344CB8AC3E}">
        <p14:creationId xmlns:p14="http://schemas.microsoft.com/office/powerpoint/2010/main" val="1215898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3C059D-4E41-124E-92A7-AFCE27389B9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CC7A4F4-9D90-794D-9468-DAF0089380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956353B-7BEF-3E4B-B721-903F981A4E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DCC0DA2F-DC77-9A46-A9A4-19FD6825C37B}"/>
              </a:ext>
            </a:extLst>
          </p:cNvPr>
          <p:cNvSpPr>
            <a:spLocks noGrp="1"/>
          </p:cNvSpPr>
          <p:nvPr>
            <p:ph type="dt" sz="half" idx="10"/>
          </p:nvPr>
        </p:nvSpPr>
        <p:spPr/>
        <p:txBody>
          <a:bodyPr/>
          <a:lstStyle/>
          <a:p>
            <a:fld id="{377E0ECA-C5BA-2047-8A72-C851C4F7E036}" type="datetimeFigureOut">
              <a:rPr lang="sv-SE" smtClean="0"/>
              <a:t>2018-12-12</a:t>
            </a:fld>
            <a:endParaRPr lang="sv-SE"/>
          </a:p>
        </p:txBody>
      </p:sp>
      <p:sp>
        <p:nvSpPr>
          <p:cNvPr id="6" name="Platshållare för sidfot 5">
            <a:extLst>
              <a:ext uri="{FF2B5EF4-FFF2-40B4-BE49-F238E27FC236}">
                <a16:creationId xmlns:a16="http://schemas.microsoft.com/office/drawing/2014/main" id="{0BBC4C25-BEAC-5F46-A7AD-F6BDC8139D6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2E45896-9592-5644-8DE2-0CA01DA807DB}"/>
              </a:ext>
            </a:extLst>
          </p:cNvPr>
          <p:cNvSpPr>
            <a:spLocks noGrp="1"/>
          </p:cNvSpPr>
          <p:nvPr>
            <p:ph type="sldNum" sz="quarter" idx="12"/>
          </p:nvPr>
        </p:nvSpPr>
        <p:spPr/>
        <p:txBody>
          <a:bodyPr/>
          <a:lstStyle/>
          <a:p>
            <a:fld id="{9DCDCC1C-7E43-F041-BAD5-BF53834473A4}" type="slidenum">
              <a:rPr lang="sv-SE" smtClean="0"/>
              <a:t>‹#›</a:t>
            </a:fld>
            <a:endParaRPr lang="sv-SE"/>
          </a:p>
        </p:txBody>
      </p:sp>
    </p:spTree>
    <p:extLst>
      <p:ext uri="{BB962C8B-B14F-4D97-AF65-F5344CB8AC3E}">
        <p14:creationId xmlns:p14="http://schemas.microsoft.com/office/powerpoint/2010/main" val="1915979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6556259-83B6-C242-B2E6-DE15C94DBD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9F37890-709D-854B-B75B-88CD6FE76D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2518E7BD-0399-FA41-B360-FA5D569E1C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E0ECA-C5BA-2047-8A72-C851C4F7E036}" type="datetimeFigureOut">
              <a:rPr lang="sv-SE" smtClean="0"/>
              <a:t>2018-12-12</a:t>
            </a:fld>
            <a:endParaRPr lang="sv-SE"/>
          </a:p>
        </p:txBody>
      </p:sp>
      <p:sp>
        <p:nvSpPr>
          <p:cNvPr id="5" name="Platshållare för sidfot 4">
            <a:extLst>
              <a:ext uri="{FF2B5EF4-FFF2-40B4-BE49-F238E27FC236}">
                <a16:creationId xmlns:a16="http://schemas.microsoft.com/office/drawing/2014/main" id="{D275FA6B-6780-9A45-A338-521D040898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615BE2B-BFEE-0347-9C74-FAC76BA9B0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DCC1C-7E43-F041-BAD5-BF53834473A4}" type="slidenum">
              <a:rPr lang="sv-SE" smtClean="0"/>
              <a:t>‹#›</a:t>
            </a:fld>
            <a:endParaRPr lang="sv-SE"/>
          </a:p>
        </p:txBody>
      </p:sp>
    </p:spTree>
    <p:extLst>
      <p:ext uri="{BB962C8B-B14F-4D97-AF65-F5344CB8AC3E}">
        <p14:creationId xmlns:p14="http://schemas.microsoft.com/office/powerpoint/2010/main" val="2975418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892DDC7E-73EF-9946-A86B-B2F784F6D8A6}"/>
              </a:ext>
            </a:extLst>
          </p:cNvPr>
          <p:cNvPicPr>
            <a:picLocks noChangeAspect="1"/>
          </p:cNvPicPr>
          <p:nvPr/>
        </p:nvPicPr>
        <p:blipFill rotWithShape="1">
          <a:blip r:embed="rId3">
            <a:alphaModFix amt="50000"/>
          </a:blip>
          <a:srcRect t="12860" b="13709"/>
          <a:stretch/>
        </p:blipFill>
        <p:spPr>
          <a:xfrm>
            <a:off x="0" y="-12700"/>
            <a:ext cx="12192000" cy="5956300"/>
          </a:xfrm>
          <a:prstGeom prst="rect">
            <a:avLst/>
          </a:prstGeom>
        </p:spPr>
      </p:pic>
      <p:sp>
        <p:nvSpPr>
          <p:cNvPr id="2" name="Rubrik 1">
            <a:extLst>
              <a:ext uri="{FF2B5EF4-FFF2-40B4-BE49-F238E27FC236}">
                <a16:creationId xmlns:a16="http://schemas.microsoft.com/office/drawing/2014/main" id="{B51BC5D3-9244-F84F-90E7-CAAD22D70F48}"/>
              </a:ext>
            </a:extLst>
          </p:cNvPr>
          <p:cNvSpPr>
            <a:spLocks noGrp="1"/>
          </p:cNvSpPr>
          <p:nvPr>
            <p:ph type="ctrTitle"/>
          </p:nvPr>
        </p:nvSpPr>
        <p:spPr>
          <a:xfrm>
            <a:off x="1323975" y="1041400"/>
            <a:ext cx="9848850" cy="2387600"/>
          </a:xfrm>
        </p:spPr>
        <p:txBody>
          <a:bodyPr>
            <a:noAutofit/>
          </a:bodyPr>
          <a:lstStyle/>
          <a:p>
            <a:r>
              <a:rPr lang="en-GB" sz="6600" b="1" dirty="0"/>
              <a:t>Zambia’s </a:t>
            </a:r>
            <a:r>
              <a:rPr lang="en-GB" sz="6600" b="1" dirty="0" smtClean="0"/>
              <a:t>roadmap </a:t>
            </a:r>
            <a:r>
              <a:rPr lang="en-GB" sz="6600" b="1" dirty="0"/>
              <a:t>towards </a:t>
            </a:r>
            <a:r>
              <a:rPr lang="en-GB" sz="6600" b="1" dirty="0" smtClean="0"/>
              <a:t>47% emissions </a:t>
            </a:r>
            <a:r>
              <a:rPr lang="en-GB" sz="6600" b="1" dirty="0"/>
              <a:t>reduction</a:t>
            </a:r>
          </a:p>
        </p:txBody>
      </p:sp>
      <p:sp>
        <p:nvSpPr>
          <p:cNvPr id="3" name="Underrubrik 2">
            <a:extLst>
              <a:ext uri="{FF2B5EF4-FFF2-40B4-BE49-F238E27FC236}">
                <a16:creationId xmlns:a16="http://schemas.microsoft.com/office/drawing/2014/main" id="{873664E9-9B7B-384C-BED8-FA8EFCF53588}"/>
              </a:ext>
            </a:extLst>
          </p:cNvPr>
          <p:cNvSpPr>
            <a:spLocks noGrp="1"/>
          </p:cNvSpPr>
          <p:nvPr>
            <p:ph type="subTitle" idx="1"/>
          </p:nvPr>
        </p:nvSpPr>
        <p:spPr>
          <a:xfrm>
            <a:off x="1524000" y="3858418"/>
            <a:ext cx="9144000" cy="1907381"/>
          </a:xfrm>
        </p:spPr>
        <p:txBody>
          <a:bodyPr>
            <a:normAutofit lnSpcReduction="10000"/>
          </a:bodyPr>
          <a:lstStyle/>
          <a:p>
            <a:r>
              <a:rPr lang="en-GB" sz="5400" dirty="0"/>
              <a:t>Harriet Zulu</a:t>
            </a:r>
          </a:p>
          <a:p>
            <a:r>
              <a:rPr lang="en-GB" dirty="0" smtClean="0"/>
              <a:t>Acting Assistant Director  - Department of Energy </a:t>
            </a:r>
            <a:br>
              <a:rPr lang="en-GB" dirty="0" smtClean="0"/>
            </a:br>
            <a:r>
              <a:rPr lang="en-GB" dirty="0" smtClean="0"/>
              <a:t>Ministry </a:t>
            </a:r>
            <a:r>
              <a:rPr lang="en-GB" dirty="0"/>
              <a:t>of </a:t>
            </a:r>
            <a:r>
              <a:rPr lang="en-GB" dirty="0" smtClean="0"/>
              <a:t>Energy</a:t>
            </a:r>
            <a:br>
              <a:rPr lang="en-GB" dirty="0" smtClean="0"/>
            </a:br>
            <a:endParaRPr lang="en-GB" dirty="0"/>
          </a:p>
          <a:p>
            <a:endParaRPr lang="en-GB" dirty="0"/>
          </a:p>
        </p:txBody>
      </p:sp>
      <p:sp>
        <p:nvSpPr>
          <p:cNvPr id="6" name="textruta 5">
            <a:extLst>
              <a:ext uri="{FF2B5EF4-FFF2-40B4-BE49-F238E27FC236}">
                <a16:creationId xmlns:a16="http://schemas.microsoft.com/office/drawing/2014/main" id="{02F1CC2F-D7D3-3744-9BC3-28AB4C4A379F}"/>
              </a:ext>
            </a:extLst>
          </p:cNvPr>
          <p:cNvSpPr txBox="1"/>
          <p:nvPr/>
        </p:nvSpPr>
        <p:spPr>
          <a:xfrm>
            <a:off x="10058567" y="5635707"/>
            <a:ext cx="3015916" cy="307777"/>
          </a:xfrm>
          <a:prstGeom prst="rect">
            <a:avLst/>
          </a:prstGeom>
          <a:noFill/>
        </p:spPr>
        <p:txBody>
          <a:bodyPr wrap="square" rtlCol="0">
            <a:spAutoFit/>
          </a:bodyPr>
          <a:lstStyle/>
          <a:p>
            <a:r>
              <a:rPr lang="sv-SE" sz="1400" b="1" i="1" dirty="0">
                <a:solidFill>
                  <a:schemeClr val="bg1"/>
                </a:solidFill>
              </a:rPr>
              <a:t>Photo </a:t>
            </a:r>
            <a:r>
              <a:rPr lang="sv-SE" sz="1400" b="1" i="1" dirty="0" err="1">
                <a:solidFill>
                  <a:schemeClr val="bg1"/>
                </a:solidFill>
              </a:rPr>
              <a:t>credit</a:t>
            </a:r>
            <a:r>
              <a:rPr lang="sv-SE" sz="1400" b="1" i="1" dirty="0">
                <a:solidFill>
                  <a:schemeClr val="bg1"/>
                </a:solidFill>
              </a:rPr>
              <a:t>: Hilton Garden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38" y="6013830"/>
            <a:ext cx="673862" cy="780669"/>
          </a:xfrm>
          <a:prstGeom prst="rect">
            <a:avLst/>
          </a:prstGeom>
        </p:spPr>
      </p:pic>
      <p:sp>
        <p:nvSpPr>
          <p:cNvPr id="7" name="TextBox 6"/>
          <p:cNvSpPr txBox="1"/>
          <p:nvPr/>
        </p:nvSpPr>
        <p:spPr>
          <a:xfrm>
            <a:off x="781134" y="6311830"/>
            <a:ext cx="3079666" cy="461665"/>
          </a:xfrm>
          <a:prstGeom prst="rect">
            <a:avLst/>
          </a:prstGeom>
          <a:noFill/>
        </p:spPr>
        <p:txBody>
          <a:bodyPr wrap="square" rtlCol="0">
            <a:spAutoFit/>
          </a:bodyPr>
          <a:lstStyle/>
          <a:p>
            <a:r>
              <a:rPr lang="en-GB" sz="1200" b="1" dirty="0" smtClean="0"/>
              <a:t>Ministry of Energy </a:t>
            </a:r>
            <a:br>
              <a:rPr lang="en-GB" sz="1200" b="1" dirty="0" smtClean="0"/>
            </a:br>
            <a:r>
              <a:rPr lang="en-GB" sz="1200" dirty="0" smtClean="0"/>
              <a:t>Republic of Zambia</a:t>
            </a:r>
            <a:endParaRPr lang="en-GB" sz="1200" dirty="0"/>
          </a:p>
        </p:txBody>
      </p:sp>
    </p:spTree>
    <p:extLst>
      <p:ext uri="{BB962C8B-B14F-4D97-AF65-F5344CB8AC3E}">
        <p14:creationId xmlns:p14="http://schemas.microsoft.com/office/powerpoint/2010/main" val="1658802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E5D601F-A7E9-4B48-AB5F-7EB1030439E3}"/>
              </a:ext>
            </a:extLst>
          </p:cNvPr>
          <p:cNvPicPr>
            <a:picLocks noChangeAspect="1"/>
          </p:cNvPicPr>
          <p:nvPr/>
        </p:nvPicPr>
        <p:blipFill rotWithShape="1">
          <a:blip r:embed="rId3">
            <a:alphaModFix amt="50000"/>
          </a:blip>
          <a:srcRect l="-105" t="12176" r="-225" b="14512"/>
          <a:stretch/>
        </p:blipFill>
        <p:spPr>
          <a:xfrm>
            <a:off x="-12701" y="-12700"/>
            <a:ext cx="12230101" cy="5958000"/>
          </a:xfrm>
          <a:prstGeom prst="rect">
            <a:avLst/>
          </a:prstGeom>
          <a:solidFill>
            <a:schemeClr val="bg1"/>
          </a:solidFill>
        </p:spPr>
      </p:pic>
      <p:sp>
        <p:nvSpPr>
          <p:cNvPr id="2" name="Rubrik 1">
            <a:extLst>
              <a:ext uri="{FF2B5EF4-FFF2-40B4-BE49-F238E27FC236}">
                <a16:creationId xmlns:a16="http://schemas.microsoft.com/office/drawing/2014/main" id="{7F9D5D43-5D57-FD4A-BB39-6AC84B2E9D7C}"/>
              </a:ext>
            </a:extLst>
          </p:cNvPr>
          <p:cNvSpPr>
            <a:spLocks noGrp="1"/>
          </p:cNvSpPr>
          <p:nvPr>
            <p:ph type="title"/>
          </p:nvPr>
        </p:nvSpPr>
        <p:spPr/>
        <p:txBody>
          <a:bodyPr/>
          <a:lstStyle/>
          <a:p>
            <a:r>
              <a:rPr lang="en-GB" b="1" dirty="0" smtClean="0"/>
              <a:t>Clean energy opportunities</a:t>
            </a:r>
            <a:endParaRPr lang="en-GB" b="1" dirty="0"/>
          </a:p>
        </p:txBody>
      </p:sp>
      <p:sp>
        <p:nvSpPr>
          <p:cNvPr id="3" name="Platshållare för innehåll 2">
            <a:extLst>
              <a:ext uri="{FF2B5EF4-FFF2-40B4-BE49-F238E27FC236}">
                <a16:creationId xmlns:a16="http://schemas.microsoft.com/office/drawing/2014/main" id="{3EDD0B6D-59FD-0F47-943F-9C3ED7710A5B}"/>
              </a:ext>
            </a:extLst>
          </p:cNvPr>
          <p:cNvSpPr>
            <a:spLocks noGrp="1"/>
          </p:cNvSpPr>
          <p:nvPr>
            <p:ph idx="1"/>
          </p:nvPr>
        </p:nvSpPr>
        <p:spPr>
          <a:xfrm>
            <a:off x="838200" y="1662492"/>
            <a:ext cx="10515600" cy="4351338"/>
          </a:xfrm>
        </p:spPr>
        <p:txBody>
          <a:bodyPr>
            <a:normAutofit fontScale="62500" lnSpcReduction="20000"/>
          </a:bodyPr>
          <a:lstStyle/>
          <a:p>
            <a:r>
              <a:rPr lang="en-GB" sz="3600" dirty="0" err="1"/>
              <a:t>Batoka</a:t>
            </a:r>
            <a:r>
              <a:rPr lang="en-GB" sz="3600" dirty="0"/>
              <a:t> Hydro Power project; </a:t>
            </a:r>
          </a:p>
          <a:p>
            <a:pPr lvl="1"/>
            <a:r>
              <a:rPr lang="en-GB" sz="3200" b="1" dirty="0"/>
              <a:t>1,200 MW to be completed in 2021</a:t>
            </a:r>
          </a:p>
          <a:p>
            <a:pPr lvl="1"/>
            <a:r>
              <a:rPr lang="en-GB" sz="3200" b="1" dirty="0"/>
              <a:t>Cost of project – US$3 billion </a:t>
            </a:r>
          </a:p>
          <a:p>
            <a:r>
              <a:rPr lang="en-GB" sz="3600" dirty="0"/>
              <a:t>Scaling solar phase 2 </a:t>
            </a:r>
          </a:p>
          <a:p>
            <a:pPr lvl="1"/>
            <a:r>
              <a:rPr lang="en-GB" sz="3200" dirty="0"/>
              <a:t>Additional 150 to 250MW on grid connected solar PV power plant</a:t>
            </a:r>
          </a:p>
          <a:p>
            <a:pPr lvl="1"/>
            <a:r>
              <a:rPr lang="en-GB" sz="3200" dirty="0"/>
              <a:t>Private sector will compete on the right to develop, finance, construct and maintain utility scale solar </a:t>
            </a:r>
          </a:p>
          <a:p>
            <a:r>
              <a:rPr lang="en-GB" sz="3600" dirty="0"/>
              <a:t>World Bank Renewable Resource Mapping</a:t>
            </a:r>
          </a:p>
          <a:p>
            <a:pPr lvl="1"/>
            <a:r>
              <a:rPr lang="en-GB" sz="3200" dirty="0"/>
              <a:t>Wind and solar resources are being quantified for large scale power generation</a:t>
            </a:r>
          </a:p>
          <a:p>
            <a:pPr lvl="1"/>
            <a:r>
              <a:rPr lang="en-GB" sz="3200" dirty="0"/>
              <a:t>10 automatic weather stations installed and 8 wind measuring masts installed to collect data for two </a:t>
            </a:r>
            <a:r>
              <a:rPr lang="en-GB" sz="3200" dirty="0" smtClean="0"/>
              <a:t>years </a:t>
            </a:r>
            <a:r>
              <a:rPr lang="en-GB" sz="3200" dirty="0"/>
              <a:t>to ascertain potential</a:t>
            </a:r>
          </a:p>
          <a:p>
            <a:r>
              <a:rPr lang="en-GB" sz="3600" dirty="0"/>
              <a:t>Small hydro power </a:t>
            </a:r>
            <a:r>
              <a:rPr lang="en-GB" sz="3600" dirty="0" smtClean="0"/>
              <a:t>generation</a:t>
            </a:r>
          </a:p>
          <a:p>
            <a:pPr lvl="1"/>
            <a:r>
              <a:rPr lang="en-GB" sz="3200" dirty="0" smtClean="0"/>
              <a:t>20 </a:t>
            </a:r>
            <a:r>
              <a:rPr lang="en-GB" sz="3200" dirty="0"/>
              <a:t>sites have been identified where private sector investors can undertake studies </a:t>
            </a:r>
            <a:r>
              <a:rPr lang="en-GB" sz="3200" dirty="0" smtClean="0"/>
              <a:t>and establish </a:t>
            </a:r>
            <a:r>
              <a:rPr lang="en-GB" sz="3200" dirty="0"/>
              <a:t>project bankability and further </a:t>
            </a:r>
            <a:r>
              <a:rPr lang="en-GB" sz="3200" dirty="0" smtClean="0"/>
              <a:t>development</a:t>
            </a:r>
          </a:p>
          <a:p>
            <a:pPr lvl="1"/>
            <a:r>
              <a:rPr lang="en-GB" sz="3200" dirty="0" smtClean="0"/>
              <a:t>Decentralised / off grid systems</a:t>
            </a:r>
            <a:endParaRPr lang="en-GB" sz="3200" dirty="0"/>
          </a:p>
          <a:p>
            <a:endParaRPr lang="en-GB" dirty="0"/>
          </a:p>
        </p:txBody>
      </p:sp>
      <p:sp>
        <p:nvSpPr>
          <p:cNvPr id="6" name="textruta 5">
            <a:extLst>
              <a:ext uri="{FF2B5EF4-FFF2-40B4-BE49-F238E27FC236}">
                <a16:creationId xmlns:a16="http://schemas.microsoft.com/office/drawing/2014/main" id="{C5C57BDD-F98B-474C-9AF8-FCA069DB9627}"/>
              </a:ext>
            </a:extLst>
          </p:cNvPr>
          <p:cNvSpPr txBox="1"/>
          <p:nvPr/>
        </p:nvSpPr>
        <p:spPr>
          <a:xfrm>
            <a:off x="8615112" y="5637523"/>
            <a:ext cx="4034088" cy="307777"/>
          </a:xfrm>
          <a:prstGeom prst="rect">
            <a:avLst/>
          </a:prstGeom>
          <a:noFill/>
        </p:spPr>
        <p:txBody>
          <a:bodyPr wrap="square" rtlCol="0">
            <a:spAutoFit/>
          </a:bodyPr>
          <a:lstStyle/>
          <a:p>
            <a:r>
              <a:rPr lang="sv-SE" sz="1400" b="1" i="1" dirty="0">
                <a:solidFill>
                  <a:schemeClr val="bg1"/>
                </a:solidFill>
              </a:rPr>
              <a:t>Photo </a:t>
            </a:r>
            <a:r>
              <a:rPr lang="sv-SE" sz="1400" b="1" i="1" dirty="0" err="1">
                <a:solidFill>
                  <a:schemeClr val="bg1"/>
                </a:solidFill>
              </a:rPr>
              <a:t>credit</a:t>
            </a:r>
            <a:r>
              <a:rPr lang="sv-SE" sz="1400" b="1" i="1" dirty="0">
                <a:solidFill>
                  <a:schemeClr val="bg1"/>
                </a:solidFill>
              </a:rPr>
              <a:t>: </a:t>
            </a:r>
            <a:r>
              <a:rPr lang="sv-SE" sz="1400" b="1" i="1" dirty="0" err="1">
                <a:solidFill>
                  <a:schemeClr val="bg1"/>
                </a:solidFill>
              </a:rPr>
              <a:t>Beyond</a:t>
            </a:r>
            <a:r>
              <a:rPr lang="sv-SE" sz="1400" b="1" i="1" dirty="0">
                <a:solidFill>
                  <a:schemeClr val="bg1"/>
                </a:solidFill>
              </a:rPr>
              <a:t> the Grid </a:t>
            </a:r>
            <a:r>
              <a:rPr lang="sv-SE" sz="1400" b="1" i="1" dirty="0" err="1">
                <a:solidFill>
                  <a:schemeClr val="bg1"/>
                </a:solidFill>
              </a:rPr>
              <a:t>Fund</a:t>
            </a:r>
            <a:r>
              <a:rPr lang="sv-SE" sz="1400" b="1" i="1" dirty="0">
                <a:solidFill>
                  <a:schemeClr val="bg1"/>
                </a:solidFill>
              </a:rPr>
              <a:t> for Zambia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38" y="6013830"/>
            <a:ext cx="673862" cy="780669"/>
          </a:xfrm>
          <a:prstGeom prst="rect">
            <a:avLst/>
          </a:prstGeom>
        </p:spPr>
      </p:pic>
      <p:sp>
        <p:nvSpPr>
          <p:cNvPr id="9" name="TextBox 8"/>
          <p:cNvSpPr txBox="1"/>
          <p:nvPr/>
        </p:nvSpPr>
        <p:spPr>
          <a:xfrm>
            <a:off x="781134" y="6311830"/>
            <a:ext cx="3079666" cy="461665"/>
          </a:xfrm>
          <a:prstGeom prst="rect">
            <a:avLst/>
          </a:prstGeom>
          <a:noFill/>
        </p:spPr>
        <p:txBody>
          <a:bodyPr wrap="square" rtlCol="0">
            <a:spAutoFit/>
          </a:bodyPr>
          <a:lstStyle/>
          <a:p>
            <a:r>
              <a:rPr lang="en-GB" sz="1200" b="1" dirty="0" smtClean="0"/>
              <a:t>Ministry of Energy </a:t>
            </a:r>
            <a:br>
              <a:rPr lang="en-GB" sz="1200" b="1" dirty="0" smtClean="0"/>
            </a:br>
            <a:r>
              <a:rPr lang="en-GB" sz="1200" dirty="0" smtClean="0"/>
              <a:t>Republic of Zambia</a:t>
            </a:r>
            <a:endParaRPr lang="en-GB" sz="1200" dirty="0"/>
          </a:p>
        </p:txBody>
      </p:sp>
    </p:spTree>
    <p:extLst>
      <p:ext uri="{BB962C8B-B14F-4D97-AF65-F5344CB8AC3E}">
        <p14:creationId xmlns:p14="http://schemas.microsoft.com/office/powerpoint/2010/main" val="3551066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4">
            <a:extLst>
              <a:ext uri="{FF2B5EF4-FFF2-40B4-BE49-F238E27FC236}">
                <a16:creationId xmlns:a16="http://schemas.microsoft.com/office/drawing/2014/main" id="{0E5D601F-A7E9-4B48-AB5F-7EB1030439E3}"/>
              </a:ext>
            </a:extLst>
          </p:cNvPr>
          <p:cNvPicPr>
            <a:picLocks noChangeAspect="1"/>
          </p:cNvPicPr>
          <p:nvPr/>
        </p:nvPicPr>
        <p:blipFill rotWithShape="1">
          <a:blip r:embed="rId3">
            <a:alphaModFix amt="50000"/>
          </a:blip>
          <a:srcRect l="-105" t="12176" r="-225" b="14512"/>
          <a:stretch/>
        </p:blipFill>
        <p:spPr>
          <a:xfrm>
            <a:off x="-12701" y="-12700"/>
            <a:ext cx="12230101" cy="5958000"/>
          </a:xfrm>
          <a:prstGeom prst="rect">
            <a:avLst/>
          </a:prstGeom>
        </p:spPr>
      </p:pic>
      <p:sp>
        <p:nvSpPr>
          <p:cNvPr id="2" name="Rubrik 1">
            <a:extLst>
              <a:ext uri="{FF2B5EF4-FFF2-40B4-BE49-F238E27FC236}">
                <a16:creationId xmlns:a16="http://schemas.microsoft.com/office/drawing/2014/main" id="{7F9D5D43-5D57-FD4A-BB39-6AC84B2E9D7C}"/>
              </a:ext>
            </a:extLst>
          </p:cNvPr>
          <p:cNvSpPr>
            <a:spLocks noGrp="1"/>
          </p:cNvSpPr>
          <p:nvPr>
            <p:ph type="title"/>
          </p:nvPr>
        </p:nvSpPr>
        <p:spPr/>
        <p:txBody>
          <a:bodyPr/>
          <a:lstStyle/>
          <a:p>
            <a:r>
              <a:rPr lang="en-GB" b="1" dirty="0"/>
              <a:t>Energy – ongoing initiatives</a:t>
            </a:r>
          </a:p>
        </p:txBody>
      </p:sp>
      <p:sp>
        <p:nvSpPr>
          <p:cNvPr id="3" name="Platshållare för innehåll 2">
            <a:extLst>
              <a:ext uri="{FF2B5EF4-FFF2-40B4-BE49-F238E27FC236}">
                <a16:creationId xmlns:a16="http://schemas.microsoft.com/office/drawing/2014/main" id="{3EDD0B6D-59FD-0F47-943F-9C3ED7710A5B}"/>
              </a:ext>
            </a:extLst>
          </p:cNvPr>
          <p:cNvSpPr>
            <a:spLocks noGrp="1"/>
          </p:cNvSpPr>
          <p:nvPr>
            <p:ph idx="1"/>
          </p:nvPr>
        </p:nvSpPr>
        <p:spPr/>
        <p:txBody>
          <a:bodyPr>
            <a:normAutofit lnSpcReduction="10000"/>
          </a:bodyPr>
          <a:lstStyle/>
          <a:p>
            <a:r>
              <a:rPr lang="en-GB" sz="3600" dirty="0"/>
              <a:t>REFiT Strategy</a:t>
            </a:r>
          </a:p>
          <a:p>
            <a:pPr lvl="1"/>
            <a:r>
              <a:rPr lang="en-GB" sz="3200" dirty="0"/>
              <a:t>GETFiT Programme</a:t>
            </a:r>
          </a:p>
          <a:p>
            <a:r>
              <a:rPr lang="en-GB" sz="3600" dirty="0"/>
              <a:t>Development of National Renewable Energy and Energy Efficiency strategy</a:t>
            </a:r>
          </a:p>
          <a:p>
            <a:r>
              <a:rPr lang="en-GB" sz="3600" dirty="0"/>
              <a:t>Preparation for a National Electrification Program</a:t>
            </a:r>
          </a:p>
          <a:p>
            <a:r>
              <a:rPr lang="en-GB" sz="3600" dirty="0" smtClean="0"/>
              <a:t>Off </a:t>
            </a:r>
            <a:r>
              <a:rPr lang="en-GB" sz="3600" dirty="0"/>
              <a:t>Grid </a:t>
            </a:r>
            <a:r>
              <a:rPr lang="en-GB" sz="3600" dirty="0" smtClean="0"/>
              <a:t>Energy Task </a:t>
            </a:r>
            <a:r>
              <a:rPr lang="en-GB" sz="3600" dirty="0"/>
              <a:t>Force </a:t>
            </a:r>
            <a:r>
              <a:rPr lang="en-GB" sz="3600" dirty="0" smtClean="0"/>
              <a:t>established</a:t>
            </a:r>
            <a:endParaRPr lang="en-GB" sz="3600" dirty="0"/>
          </a:p>
          <a:p>
            <a:r>
              <a:rPr lang="en-GB" sz="3600" dirty="0" smtClean="0"/>
              <a:t>Initiatives </a:t>
            </a:r>
            <a:r>
              <a:rPr lang="en-GB" sz="3600" dirty="0"/>
              <a:t>for </a:t>
            </a:r>
            <a:r>
              <a:rPr lang="en-GB" sz="3600" dirty="0" smtClean="0"/>
              <a:t>mini-grids </a:t>
            </a:r>
            <a:r>
              <a:rPr lang="en-GB" sz="3600" dirty="0"/>
              <a:t>and </a:t>
            </a:r>
            <a:r>
              <a:rPr lang="en-GB" sz="3600" dirty="0" smtClean="0"/>
              <a:t>standalone </a:t>
            </a:r>
            <a:r>
              <a:rPr lang="en-GB" sz="3600" dirty="0"/>
              <a:t>off-grid systems – </a:t>
            </a:r>
            <a:r>
              <a:rPr lang="en-GB" sz="3600" dirty="0" smtClean="0"/>
              <a:t>e.g. </a:t>
            </a:r>
            <a:r>
              <a:rPr lang="en-GB" sz="3600" dirty="0"/>
              <a:t>Beyond the Grid Fund for </a:t>
            </a:r>
            <a:r>
              <a:rPr lang="en-GB" sz="3600" dirty="0" smtClean="0"/>
              <a:t>Zambia</a:t>
            </a:r>
          </a:p>
          <a:p>
            <a:endParaRPr lang="en-GB" dirty="0"/>
          </a:p>
          <a:p>
            <a:endParaRPr lang="en-GB" dirty="0"/>
          </a:p>
          <a:p>
            <a:endParaRPr lang="en-GB" dirty="0"/>
          </a:p>
          <a:p>
            <a:endParaRPr lang="en-GB" dirty="0"/>
          </a:p>
          <a:p>
            <a:endParaRPr lang="en-GB" dirty="0"/>
          </a:p>
        </p:txBody>
      </p:sp>
      <p:sp>
        <p:nvSpPr>
          <p:cNvPr id="7" name="textruta 5">
            <a:extLst>
              <a:ext uri="{FF2B5EF4-FFF2-40B4-BE49-F238E27FC236}">
                <a16:creationId xmlns:a16="http://schemas.microsoft.com/office/drawing/2014/main" id="{C5C57BDD-F98B-474C-9AF8-FCA069DB9627}"/>
              </a:ext>
            </a:extLst>
          </p:cNvPr>
          <p:cNvSpPr txBox="1"/>
          <p:nvPr/>
        </p:nvSpPr>
        <p:spPr>
          <a:xfrm>
            <a:off x="8615112" y="5637523"/>
            <a:ext cx="4034088" cy="307777"/>
          </a:xfrm>
          <a:prstGeom prst="rect">
            <a:avLst/>
          </a:prstGeom>
          <a:noFill/>
        </p:spPr>
        <p:txBody>
          <a:bodyPr wrap="square" rtlCol="0">
            <a:spAutoFit/>
          </a:bodyPr>
          <a:lstStyle/>
          <a:p>
            <a:r>
              <a:rPr lang="sv-SE" sz="1400" b="1" i="1" dirty="0">
                <a:solidFill>
                  <a:schemeClr val="bg1"/>
                </a:solidFill>
              </a:rPr>
              <a:t>Photo </a:t>
            </a:r>
            <a:r>
              <a:rPr lang="sv-SE" sz="1400" b="1" i="1" dirty="0" err="1">
                <a:solidFill>
                  <a:schemeClr val="bg1"/>
                </a:solidFill>
              </a:rPr>
              <a:t>credit</a:t>
            </a:r>
            <a:r>
              <a:rPr lang="sv-SE" sz="1400" b="1" i="1" dirty="0">
                <a:solidFill>
                  <a:schemeClr val="bg1"/>
                </a:solidFill>
              </a:rPr>
              <a:t>: </a:t>
            </a:r>
            <a:r>
              <a:rPr lang="sv-SE" sz="1400" b="1" i="1" dirty="0" err="1">
                <a:solidFill>
                  <a:schemeClr val="bg1"/>
                </a:solidFill>
              </a:rPr>
              <a:t>Beyond</a:t>
            </a:r>
            <a:r>
              <a:rPr lang="sv-SE" sz="1400" b="1" i="1" dirty="0">
                <a:solidFill>
                  <a:schemeClr val="bg1"/>
                </a:solidFill>
              </a:rPr>
              <a:t> the Grid </a:t>
            </a:r>
            <a:r>
              <a:rPr lang="sv-SE" sz="1400" b="1" i="1" dirty="0" err="1">
                <a:solidFill>
                  <a:schemeClr val="bg1"/>
                </a:solidFill>
              </a:rPr>
              <a:t>Fund</a:t>
            </a:r>
            <a:r>
              <a:rPr lang="sv-SE" sz="1400" b="1" i="1" dirty="0">
                <a:solidFill>
                  <a:schemeClr val="bg1"/>
                </a:solidFill>
              </a:rPr>
              <a:t> for Zambia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38" y="6013830"/>
            <a:ext cx="673862" cy="780669"/>
          </a:xfrm>
          <a:prstGeom prst="rect">
            <a:avLst/>
          </a:prstGeom>
        </p:spPr>
      </p:pic>
      <p:sp>
        <p:nvSpPr>
          <p:cNvPr id="11" name="TextBox 10"/>
          <p:cNvSpPr txBox="1"/>
          <p:nvPr/>
        </p:nvSpPr>
        <p:spPr>
          <a:xfrm>
            <a:off x="781134" y="6311830"/>
            <a:ext cx="3079666" cy="461665"/>
          </a:xfrm>
          <a:prstGeom prst="rect">
            <a:avLst/>
          </a:prstGeom>
          <a:noFill/>
        </p:spPr>
        <p:txBody>
          <a:bodyPr wrap="square" rtlCol="0">
            <a:spAutoFit/>
          </a:bodyPr>
          <a:lstStyle/>
          <a:p>
            <a:r>
              <a:rPr lang="en-GB" sz="1200" b="1" dirty="0" smtClean="0"/>
              <a:t>Ministry of Energy </a:t>
            </a:r>
            <a:br>
              <a:rPr lang="en-GB" sz="1200" b="1" dirty="0" smtClean="0"/>
            </a:br>
            <a:r>
              <a:rPr lang="en-GB" sz="1200" dirty="0" smtClean="0"/>
              <a:t>Republic of Zambia</a:t>
            </a:r>
            <a:endParaRPr lang="en-GB" sz="1200" dirty="0"/>
          </a:p>
        </p:txBody>
      </p:sp>
    </p:spTree>
    <p:extLst>
      <p:ext uri="{BB962C8B-B14F-4D97-AF65-F5344CB8AC3E}">
        <p14:creationId xmlns:p14="http://schemas.microsoft.com/office/powerpoint/2010/main" val="1139029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F51417F-0B5F-B845-8364-518F105A8E0C}"/>
              </a:ext>
            </a:extLst>
          </p:cNvPr>
          <p:cNvPicPr>
            <a:picLocks noChangeAspect="1"/>
          </p:cNvPicPr>
          <p:nvPr/>
        </p:nvPicPr>
        <p:blipFill rotWithShape="1">
          <a:blip r:embed="rId3">
            <a:alphaModFix amt="50000"/>
          </a:blip>
          <a:srcRect l="16787" t="1446" r="11195" b="13921"/>
          <a:stretch/>
        </p:blipFill>
        <p:spPr>
          <a:xfrm>
            <a:off x="-12700" y="0"/>
            <a:ext cx="12204700" cy="5958000"/>
          </a:xfrm>
          <a:prstGeom prst="rect">
            <a:avLst/>
          </a:prstGeom>
        </p:spPr>
      </p:pic>
      <p:sp>
        <p:nvSpPr>
          <p:cNvPr id="2" name="Rubrik 1">
            <a:extLst>
              <a:ext uri="{FF2B5EF4-FFF2-40B4-BE49-F238E27FC236}">
                <a16:creationId xmlns:a16="http://schemas.microsoft.com/office/drawing/2014/main" id="{B51BC5D3-9244-F84F-90E7-CAAD22D70F48}"/>
              </a:ext>
            </a:extLst>
          </p:cNvPr>
          <p:cNvSpPr>
            <a:spLocks noGrp="1"/>
          </p:cNvSpPr>
          <p:nvPr>
            <p:ph type="ctrTitle"/>
          </p:nvPr>
        </p:nvSpPr>
        <p:spPr>
          <a:xfrm>
            <a:off x="1323975" y="1041400"/>
            <a:ext cx="9848850" cy="2387600"/>
          </a:xfrm>
        </p:spPr>
        <p:txBody>
          <a:bodyPr>
            <a:noAutofit/>
          </a:bodyPr>
          <a:lstStyle/>
          <a:p>
            <a:r>
              <a:rPr lang="en-GB" sz="6600" b="1" dirty="0"/>
              <a:t>Thank you!</a:t>
            </a:r>
          </a:p>
        </p:txBody>
      </p:sp>
      <p:sp>
        <p:nvSpPr>
          <p:cNvPr id="6" name="textruta 5">
            <a:extLst>
              <a:ext uri="{FF2B5EF4-FFF2-40B4-BE49-F238E27FC236}">
                <a16:creationId xmlns:a16="http://schemas.microsoft.com/office/drawing/2014/main" id="{02F1CC2F-D7D3-3744-9BC3-28AB4C4A379F}"/>
              </a:ext>
            </a:extLst>
          </p:cNvPr>
          <p:cNvSpPr txBox="1"/>
          <p:nvPr/>
        </p:nvSpPr>
        <p:spPr>
          <a:xfrm>
            <a:off x="10337967" y="5643377"/>
            <a:ext cx="3015916" cy="307777"/>
          </a:xfrm>
          <a:prstGeom prst="rect">
            <a:avLst/>
          </a:prstGeom>
          <a:noFill/>
        </p:spPr>
        <p:txBody>
          <a:bodyPr wrap="square" rtlCol="0">
            <a:spAutoFit/>
          </a:bodyPr>
          <a:lstStyle/>
          <a:p>
            <a:r>
              <a:rPr lang="sv-SE" sz="1400" b="1" i="1" dirty="0">
                <a:solidFill>
                  <a:schemeClr val="bg1"/>
                </a:solidFill>
              </a:rPr>
              <a:t>Photo </a:t>
            </a:r>
            <a:r>
              <a:rPr lang="sv-SE" sz="1400" b="1" i="1" dirty="0" err="1">
                <a:solidFill>
                  <a:schemeClr val="bg1"/>
                </a:solidFill>
              </a:rPr>
              <a:t>credit</a:t>
            </a:r>
            <a:r>
              <a:rPr lang="sv-SE" sz="1400" b="1" i="1" dirty="0">
                <a:solidFill>
                  <a:schemeClr val="bg1"/>
                </a:solidFill>
              </a:rPr>
              <a:t>: ESI </a:t>
            </a:r>
            <a:r>
              <a:rPr lang="sv-SE" sz="1400" b="1" i="1" dirty="0" err="1">
                <a:solidFill>
                  <a:schemeClr val="bg1"/>
                </a:solidFill>
              </a:rPr>
              <a:t>Africa</a:t>
            </a:r>
            <a:r>
              <a:rPr lang="sv-SE" sz="1400" b="1" i="1" dirty="0">
                <a:solidFill>
                  <a:schemeClr val="bg1"/>
                </a:solidFill>
              </a:rPr>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38" y="6013830"/>
            <a:ext cx="673862" cy="780669"/>
          </a:xfrm>
          <a:prstGeom prst="rect">
            <a:avLst/>
          </a:prstGeom>
        </p:spPr>
      </p:pic>
      <p:sp>
        <p:nvSpPr>
          <p:cNvPr id="10" name="TextBox 9"/>
          <p:cNvSpPr txBox="1"/>
          <p:nvPr/>
        </p:nvSpPr>
        <p:spPr>
          <a:xfrm>
            <a:off x="781134" y="6311830"/>
            <a:ext cx="3079666" cy="461665"/>
          </a:xfrm>
          <a:prstGeom prst="rect">
            <a:avLst/>
          </a:prstGeom>
          <a:noFill/>
        </p:spPr>
        <p:txBody>
          <a:bodyPr wrap="square" rtlCol="0">
            <a:spAutoFit/>
          </a:bodyPr>
          <a:lstStyle/>
          <a:p>
            <a:r>
              <a:rPr lang="en-GB" sz="1200" b="1" dirty="0" smtClean="0"/>
              <a:t>Ministry of Energy </a:t>
            </a:r>
            <a:br>
              <a:rPr lang="en-GB" sz="1200" b="1" dirty="0" smtClean="0"/>
            </a:br>
            <a:r>
              <a:rPr lang="en-GB" sz="1200" dirty="0" smtClean="0"/>
              <a:t>Republic of Zambia</a:t>
            </a:r>
            <a:endParaRPr lang="en-GB" sz="1200" dirty="0"/>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3973868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4">
            <a:extLst>
              <a:ext uri="{FF2B5EF4-FFF2-40B4-BE49-F238E27FC236}">
                <a16:creationId xmlns:a16="http://schemas.microsoft.com/office/drawing/2014/main" id="{892DDC7E-73EF-9946-A86B-B2F784F6D8A6}"/>
              </a:ext>
            </a:extLst>
          </p:cNvPr>
          <p:cNvPicPr>
            <a:picLocks noChangeAspect="1"/>
          </p:cNvPicPr>
          <p:nvPr/>
        </p:nvPicPr>
        <p:blipFill rotWithShape="1">
          <a:blip r:embed="rId3">
            <a:alphaModFix amt="50000"/>
          </a:blip>
          <a:srcRect t="12860" b="13709"/>
          <a:stretch/>
        </p:blipFill>
        <p:spPr>
          <a:xfrm>
            <a:off x="0" y="-12700"/>
            <a:ext cx="12192000" cy="5956300"/>
          </a:xfrm>
          <a:prstGeom prst="rect">
            <a:avLst/>
          </a:prstGeom>
        </p:spPr>
      </p:pic>
      <p:sp>
        <p:nvSpPr>
          <p:cNvPr id="2" name="Rubrik 1">
            <a:extLst>
              <a:ext uri="{FF2B5EF4-FFF2-40B4-BE49-F238E27FC236}">
                <a16:creationId xmlns:a16="http://schemas.microsoft.com/office/drawing/2014/main" id="{7F9D5D43-5D57-FD4A-BB39-6AC84B2E9D7C}"/>
              </a:ext>
            </a:extLst>
          </p:cNvPr>
          <p:cNvSpPr>
            <a:spLocks noGrp="1"/>
          </p:cNvSpPr>
          <p:nvPr>
            <p:ph type="title"/>
          </p:nvPr>
        </p:nvSpPr>
        <p:spPr/>
        <p:txBody>
          <a:bodyPr/>
          <a:lstStyle/>
          <a:p>
            <a:r>
              <a:rPr lang="en-GB" b="1" dirty="0" smtClean="0"/>
              <a:t>Back ground</a:t>
            </a:r>
            <a:endParaRPr lang="en-GB" b="1" dirty="0"/>
          </a:p>
        </p:txBody>
      </p:sp>
      <p:sp>
        <p:nvSpPr>
          <p:cNvPr id="3" name="Platshållare för innehåll 2">
            <a:extLst>
              <a:ext uri="{FF2B5EF4-FFF2-40B4-BE49-F238E27FC236}">
                <a16:creationId xmlns:a16="http://schemas.microsoft.com/office/drawing/2014/main" id="{3EDD0B6D-59FD-0F47-943F-9C3ED7710A5B}"/>
              </a:ext>
            </a:extLst>
          </p:cNvPr>
          <p:cNvSpPr>
            <a:spLocks noGrp="1"/>
          </p:cNvSpPr>
          <p:nvPr>
            <p:ph idx="1"/>
          </p:nvPr>
        </p:nvSpPr>
        <p:spPr>
          <a:xfrm>
            <a:off x="882734" y="1662492"/>
            <a:ext cx="10515600" cy="4351338"/>
          </a:xfrm>
        </p:spPr>
        <p:txBody>
          <a:bodyPr>
            <a:noAutofit/>
          </a:bodyPr>
          <a:lstStyle/>
          <a:p>
            <a:r>
              <a:rPr lang="en-GB" sz="3600" b="1" dirty="0"/>
              <a:t>Zambia’s low-carbon resilient pathway thus </a:t>
            </a:r>
            <a:r>
              <a:rPr lang="en-GB" sz="3600" b="1" dirty="0" smtClean="0"/>
              <a:t>far</a:t>
            </a:r>
          </a:p>
          <a:p>
            <a:pPr lvl="1"/>
            <a:r>
              <a:rPr lang="en-GB" sz="3200" dirty="0" smtClean="0"/>
              <a:t>Ratified </a:t>
            </a:r>
            <a:r>
              <a:rPr lang="en-GB" sz="3200" dirty="0"/>
              <a:t>the Paris Agreement </a:t>
            </a:r>
          </a:p>
          <a:p>
            <a:pPr lvl="1"/>
            <a:r>
              <a:rPr lang="en-GB" sz="3200" dirty="0"/>
              <a:t>Submitted INDC before COP21 alongside all African </a:t>
            </a:r>
            <a:r>
              <a:rPr lang="en-GB" sz="3200" dirty="0" smtClean="0"/>
              <a:t>countries*</a:t>
            </a:r>
            <a:endParaRPr lang="en-GB" sz="3200" dirty="0"/>
          </a:p>
          <a:p>
            <a:pPr lvl="1"/>
            <a:r>
              <a:rPr lang="en-GB" sz="3200" dirty="0"/>
              <a:t>Submitted NDC  </a:t>
            </a:r>
          </a:p>
          <a:p>
            <a:pPr lvl="1"/>
            <a:r>
              <a:rPr lang="en-GB" sz="3200" dirty="0"/>
              <a:t>Amendment to the Constitution of Zambia in 2016 “</a:t>
            </a:r>
            <a:r>
              <a:rPr lang="sv-SE" sz="3200" i="1" dirty="0"/>
              <a:t>The State </a:t>
            </a:r>
            <a:r>
              <a:rPr lang="sv-SE" sz="3200" i="1" dirty="0" err="1"/>
              <a:t>shall</a:t>
            </a:r>
            <a:r>
              <a:rPr lang="sv-SE" sz="3200" i="1" dirty="0"/>
              <a:t> … </a:t>
            </a:r>
            <a:r>
              <a:rPr lang="sv-SE" sz="3200" i="1" dirty="0" err="1"/>
              <a:t>establish</a:t>
            </a:r>
            <a:r>
              <a:rPr lang="sv-SE" sz="3200" i="1" dirty="0"/>
              <a:t> and </a:t>
            </a:r>
            <a:r>
              <a:rPr lang="sv-SE" sz="3200" i="1" dirty="0" err="1"/>
              <a:t>implement</a:t>
            </a:r>
            <a:r>
              <a:rPr lang="sv-SE" sz="3200" i="1" dirty="0"/>
              <a:t> </a:t>
            </a:r>
            <a:r>
              <a:rPr lang="sv-SE" sz="3200" i="1" dirty="0" err="1"/>
              <a:t>mechanisms</a:t>
            </a:r>
            <a:r>
              <a:rPr lang="sv-SE" sz="3200" i="1" dirty="0"/>
              <a:t> </a:t>
            </a:r>
            <a:r>
              <a:rPr lang="sv-SE" sz="3200" i="1" dirty="0" err="1"/>
              <a:t>that</a:t>
            </a:r>
            <a:r>
              <a:rPr lang="sv-SE" sz="3200" i="1" dirty="0"/>
              <a:t> </a:t>
            </a:r>
            <a:r>
              <a:rPr lang="sv-SE" sz="3200" i="1" dirty="0" err="1"/>
              <a:t>address</a:t>
            </a:r>
            <a:r>
              <a:rPr lang="sv-SE" sz="3200" i="1" dirty="0"/>
              <a:t> </a:t>
            </a:r>
            <a:r>
              <a:rPr lang="sv-SE" sz="3200" i="1" dirty="0" err="1"/>
              <a:t>climate</a:t>
            </a:r>
            <a:r>
              <a:rPr lang="sv-SE" sz="3200" i="1" dirty="0"/>
              <a:t> </a:t>
            </a:r>
            <a:r>
              <a:rPr lang="sv-SE" sz="3200" i="1" dirty="0" err="1"/>
              <a:t>change</a:t>
            </a:r>
            <a:r>
              <a:rPr lang="sv-SE" sz="3200" i="1" dirty="0"/>
              <a:t>.”</a:t>
            </a:r>
            <a:endParaRPr lang="en-GB" sz="3200" i="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38" y="6013830"/>
            <a:ext cx="673862" cy="780669"/>
          </a:xfrm>
          <a:prstGeom prst="rect">
            <a:avLst/>
          </a:prstGeom>
        </p:spPr>
      </p:pic>
      <p:sp>
        <p:nvSpPr>
          <p:cNvPr id="9" name="textruta 5">
            <a:extLst>
              <a:ext uri="{FF2B5EF4-FFF2-40B4-BE49-F238E27FC236}">
                <a16:creationId xmlns:a16="http://schemas.microsoft.com/office/drawing/2014/main" id="{02F1CC2F-D7D3-3744-9BC3-28AB4C4A379F}"/>
              </a:ext>
            </a:extLst>
          </p:cNvPr>
          <p:cNvSpPr txBox="1"/>
          <p:nvPr/>
        </p:nvSpPr>
        <p:spPr>
          <a:xfrm>
            <a:off x="10058818" y="5635823"/>
            <a:ext cx="3015916" cy="307777"/>
          </a:xfrm>
          <a:prstGeom prst="rect">
            <a:avLst/>
          </a:prstGeom>
          <a:noFill/>
        </p:spPr>
        <p:txBody>
          <a:bodyPr wrap="square" rtlCol="0">
            <a:spAutoFit/>
          </a:bodyPr>
          <a:lstStyle/>
          <a:p>
            <a:r>
              <a:rPr lang="sv-SE" sz="1400" b="1" i="1" dirty="0">
                <a:solidFill>
                  <a:schemeClr val="bg1"/>
                </a:solidFill>
              </a:rPr>
              <a:t>Photo </a:t>
            </a:r>
            <a:r>
              <a:rPr lang="sv-SE" sz="1400" b="1" i="1" dirty="0" err="1">
                <a:solidFill>
                  <a:schemeClr val="bg1"/>
                </a:solidFill>
              </a:rPr>
              <a:t>credit</a:t>
            </a:r>
            <a:r>
              <a:rPr lang="sv-SE" sz="1400" b="1" i="1" dirty="0">
                <a:solidFill>
                  <a:schemeClr val="bg1"/>
                </a:solidFill>
              </a:rPr>
              <a:t>: Hilton Garden </a:t>
            </a:r>
          </a:p>
        </p:txBody>
      </p:sp>
      <p:sp>
        <p:nvSpPr>
          <p:cNvPr id="10" name="TextBox 9"/>
          <p:cNvSpPr txBox="1"/>
          <p:nvPr/>
        </p:nvSpPr>
        <p:spPr>
          <a:xfrm>
            <a:off x="781134" y="6311830"/>
            <a:ext cx="3079666" cy="461665"/>
          </a:xfrm>
          <a:prstGeom prst="rect">
            <a:avLst/>
          </a:prstGeom>
          <a:noFill/>
        </p:spPr>
        <p:txBody>
          <a:bodyPr wrap="square" rtlCol="0">
            <a:spAutoFit/>
          </a:bodyPr>
          <a:lstStyle/>
          <a:p>
            <a:r>
              <a:rPr lang="en-GB" sz="1200" b="1" dirty="0" smtClean="0"/>
              <a:t>Ministry of Energy </a:t>
            </a:r>
            <a:br>
              <a:rPr lang="en-GB" sz="1200" b="1" dirty="0" smtClean="0"/>
            </a:br>
            <a:r>
              <a:rPr lang="en-GB" sz="1200" dirty="0" smtClean="0"/>
              <a:t>Republic of Zambia</a:t>
            </a:r>
            <a:endParaRPr lang="en-GB" sz="1200" dirty="0"/>
          </a:p>
        </p:txBody>
      </p:sp>
    </p:spTree>
    <p:extLst>
      <p:ext uri="{BB962C8B-B14F-4D97-AF65-F5344CB8AC3E}">
        <p14:creationId xmlns:p14="http://schemas.microsoft.com/office/powerpoint/2010/main" val="689697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a:extLst>
              <a:ext uri="{FF2B5EF4-FFF2-40B4-BE49-F238E27FC236}">
                <a16:creationId xmlns:a16="http://schemas.microsoft.com/office/drawing/2014/main" id="{6E676E75-B2DC-BE47-95CB-EE75CCD3E6C8}"/>
              </a:ext>
            </a:extLst>
          </p:cNvPr>
          <p:cNvPicPr>
            <a:picLocks noGrp="1" noChangeAspect="1"/>
          </p:cNvPicPr>
          <p:nvPr>
            <p:ph idx="1"/>
          </p:nvPr>
        </p:nvPicPr>
        <p:blipFill rotWithShape="1">
          <a:blip r:embed="rId3">
            <a:alphaModFix amt="50000"/>
          </a:blip>
          <a:srcRect l="-308" t="4053" r="1307" b="23783"/>
          <a:stretch/>
        </p:blipFill>
        <p:spPr>
          <a:xfrm>
            <a:off x="-38102" y="-12700"/>
            <a:ext cx="12230102" cy="5958000"/>
          </a:xfrm>
        </p:spPr>
      </p:pic>
      <p:sp>
        <p:nvSpPr>
          <p:cNvPr id="2" name="Rubrik 1">
            <a:extLst>
              <a:ext uri="{FF2B5EF4-FFF2-40B4-BE49-F238E27FC236}">
                <a16:creationId xmlns:a16="http://schemas.microsoft.com/office/drawing/2014/main" id="{7F9D5D43-5D57-FD4A-BB39-6AC84B2E9D7C}"/>
              </a:ext>
            </a:extLst>
          </p:cNvPr>
          <p:cNvSpPr>
            <a:spLocks noGrp="1"/>
          </p:cNvSpPr>
          <p:nvPr>
            <p:ph type="title"/>
          </p:nvPr>
        </p:nvSpPr>
        <p:spPr>
          <a:xfrm>
            <a:off x="838200" y="22392"/>
            <a:ext cx="10515600" cy="1325563"/>
          </a:xfrm>
        </p:spPr>
        <p:txBody>
          <a:bodyPr/>
          <a:lstStyle/>
          <a:p>
            <a:r>
              <a:rPr lang="en-GB" b="1" dirty="0"/>
              <a:t>Programme areas and goals of Zambia’s NDC</a:t>
            </a:r>
          </a:p>
        </p:txBody>
      </p:sp>
      <p:sp>
        <p:nvSpPr>
          <p:cNvPr id="9" name="textruta 8">
            <a:extLst>
              <a:ext uri="{FF2B5EF4-FFF2-40B4-BE49-F238E27FC236}">
                <a16:creationId xmlns:a16="http://schemas.microsoft.com/office/drawing/2014/main" id="{6150941B-9B1E-7A46-B44D-88B6308B9636}"/>
              </a:ext>
            </a:extLst>
          </p:cNvPr>
          <p:cNvSpPr txBox="1"/>
          <p:nvPr/>
        </p:nvSpPr>
        <p:spPr>
          <a:xfrm>
            <a:off x="10684042" y="5614695"/>
            <a:ext cx="3015916" cy="307777"/>
          </a:xfrm>
          <a:prstGeom prst="rect">
            <a:avLst/>
          </a:prstGeom>
          <a:noFill/>
        </p:spPr>
        <p:txBody>
          <a:bodyPr wrap="square" rtlCol="0">
            <a:spAutoFit/>
          </a:bodyPr>
          <a:lstStyle/>
          <a:p>
            <a:r>
              <a:rPr lang="sv-SE" sz="1400" b="1" i="1" dirty="0">
                <a:solidFill>
                  <a:schemeClr val="bg1"/>
                </a:solidFill>
              </a:rPr>
              <a:t>Photo </a:t>
            </a:r>
            <a:r>
              <a:rPr lang="sv-SE" sz="1400" b="1" i="1" dirty="0" err="1">
                <a:solidFill>
                  <a:schemeClr val="bg1"/>
                </a:solidFill>
              </a:rPr>
              <a:t>credit</a:t>
            </a:r>
            <a:r>
              <a:rPr lang="sv-SE" sz="1400" b="1" i="1" dirty="0">
                <a:solidFill>
                  <a:schemeClr val="bg1"/>
                </a:solidFill>
              </a:rPr>
              <a:t>: SCIAF </a:t>
            </a:r>
          </a:p>
        </p:txBody>
      </p:sp>
      <p:graphicFrame>
        <p:nvGraphicFramePr>
          <p:cNvPr id="10" name="Diagram 9">
            <a:extLst>
              <a:ext uri="{FF2B5EF4-FFF2-40B4-BE49-F238E27FC236}">
                <a16:creationId xmlns:a16="http://schemas.microsoft.com/office/drawing/2014/main" id="{A1BE1874-A591-F54D-96E8-05D4673FDE17}"/>
              </a:ext>
            </a:extLst>
          </p:cNvPr>
          <p:cNvGraphicFramePr/>
          <p:nvPr>
            <p:extLst>
              <p:ext uri="{D42A27DB-BD31-4B8C-83A1-F6EECF244321}">
                <p14:modId xmlns:p14="http://schemas.microsoft.com/office/powerpoint/2010/main" val="875663499"/>
              </p:ext>
            </p:extLst>
          </p:nvPr>
        </p:nvGraphicFramePr>
        <p:xfrm>
          <a:off x="584200" y="1003300"/>
          <a:ext cx="11200342" cy="47762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738" y="6013830"/>
            <a:ext cx="673862" cy="780669"/>
          </a:xfrm>
          <a:prstGeom prst="rect">
            <a:avLst/>
          </a:prstGeom>
        </p:spPr>
      </p:pic>
      <p:sp>
        <p:nvSpPr>
          <p:cNvPr id="11" name="TextBox 10"/>
          <p:cNvSpPr txBox="1"/>
          <p:nvPr/>
        </p:nvSpPr>
        <p:spPr>
          <a:xfrm>
            <a:off x="781134" y="6311830"/>
            <a:ext cx="3079666" cy="461665"/>
          </a:xfrm>
          <a:prstGeom prst="rect">
            <a:avLst/>
          </a:prstGeom>
          <a:noFill/>
        </p:spPr>
        <p:txBody>
          <a:bodyPr wrap="square" rtlCol="0">
            <a:spAutoFit/>
          </a:bodyPr>
          <a:lstStyle/>
          <a:p>
            <a:r>
              <a:rPr lang="en-GB" sz="1200" b="1" dirty="0" smtClean="0"/>
              <a:t>Ministry of Energy </a:t>
            </a:r>
            <a:br>
              <a:rPr lang="en-GB" sz="1200" b="1" dirty="0" smtClean="0"/>
            </a:br>
            <a:r>
              <a:rPr lang="en-GB" sz="1200" dirty="0" smtClean="0"/>
              <a:t>Republic of Zambia</a:t>
            </a:r>
            <a:endParaRPr lang="en-GB" sz="1200" dirty="0"/>
          </a:p>
        </p:txBody>
      </p:sp>
    </p:spTree>
    <p:extLst>
      <p:ext uri="{BB962C8B-B14F-4D97-AF65-F5344CB8AC3E}">
        <p14:creationId xmlns:p14="http://schemas.microsoft.com/office/powerpoint/2010/main" val="3511001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7">
            <a:extLst>
              <a:ext uri="{FF2B5EF4-FFF2-40B4-BE49-F238E27FC236}">
                <a16:creationId xmlns:a16="http://schemas.microsoft.com/office/drawing/2014/main" id="{6E676E75-B2DC-BE47-95CB-EE75CCD3E6C8}"/>
              </a:ext>
            </a:extLst>
          </p:cNvPr>
          <p:cNvPicPr>
            <a:picLocks noChangeAspect="1"/>
          </p:cNvPicPr>
          <p:nvPr/>
        </p:nvPicPr>
        <p:blipFill rotWithShape="1">
          <a:blip r:embed="rId3">
            <a:alphaModFix amt="50000"/>
          </a:blip>
          <a:srcRect l="-308" t="4053" r="1307" b="23783"/>
          <a:stretch/>
        </p:blipFill>
        <p:spPr>
          <a:xfrm>
            <a:off x="-38102" y="-12700"/>
            <a:ext cx="12230102" cy="5958000"/>
          </a:xfrm>
          <a:prstGeom prst="rect">
            <a:avLst/>
          </a:prstGeom>
        </p:spPr>
      </p:pic>
      <p:sp>
        <p:nvSpPr>
          <p:cNvPr id="3" name="textruta 2">
            <a:extLst>
              <a:ext uri="{FF2B5EF4-FFF2-40B4-BE49-F238E27FC236}">
                <a16:creationId xmlns:a16="http://schemas.microsoft.com/office/drawing/2014/main" id="{673C6770-34F8-3F4C-AED4-03C8BD4B7619}"/>
              </a:ext>
            </a:extLst>
          </p:cNvPr>
          <p:cNvSpPr txBox="1"/>
          <p:nvPr/>
        </p:nvSpPr>
        <p:spPr>
          <a:xfrm>
            <a:off x="1467852" y="2382559"/>
            <a:ext cx="9256295" cy="2092881"/>
          </a:xfrm>
          <a:prstGeom prst="rect">
            <a:avLst/>
          </a:prstGeom>
          <a:noFill/>
        </p:spPr>
        <p:txBody>
          <a:bodyPr wrap="square" rtlCol="0">
            <a:spAutoFit/>
          </a:bodyPr>
          <a:lstStyle/>
          <a:p>
            <a:r>
              <a:rPr lang="sv-SE" sz="13000" dirty="0"/>
              <a:t>47 % vs. 25 % </a:t>
            </a:r>
          </a:p>
        </p:txBody>
      </p:sp>
      <p:sp>
        <p:nvSpPr>
          <p:cNvPr id="2" name="Content Placeholder 1"/>
          <p:cNvSpPr>
            <a:spLocks noGrp="1"/>
          </p:cNvSpPr>
          <p:nvPr>
            <p:ph idx="1"/>
          </p:nvPr>
        </p:nvSpPr>
        <p:spPr/>
        <p:txBody>
          <a:bodyPr/>
          <a:lstStyle/>
          <a:p>
            <a:endParaRPr lang="en-GB"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38" y="6013830"/>
            <a:ext cx="673862" cy="780669"/>
          </a:xfrm>
          <a:prstGeom prst="rect">
            <a:avLst/>
          </a:prstGeom>
        </p:spPr>
      </p:pic>
      <p:sp>
        <p:nvSpPr>
          <p:cNvPr id="11" name="textruta 8">
            <a:extLst>
              <a:ext uri="{FF2B5EF4-FFF2-40B4-BE49-F238E27FC236}">
                <a16:creationId xmlns:a16="http://schemas.microsoft.com/office/drawing/2014/main" id="{6150941B-9B1E-7A46-B44D-88B6308B9636}"/>
              </a:ext>
            </a:extLst>
          </p:cNvPr>
          <p:cNvSpPr txBox="1"/>
          <p:nvPr/>
        </p:nvSpPr>
        <p:spPr>
          <a:xfrm>
            <a:off x="10684042" y="5614695"/>
            <a:ext cx="3015916" cy="307777"/>
          </a:xfrm>
          <a:prstGeom prst="rect">
            <a:avLst/>
          </a:prstGeom>
          <a:noFill/>
        </p:spPr>
        <p:txBody>
          <a:bodyPr wrap="square" rtlCol="0">
            <a:spAutoFit/>
          </a:bodyPr>
          <a:lstStyle/>
          <a:p>
            <a:r>
              <a:rPr lang="sv-SE" sz="1400" b="1" i="1" dirty="0">
                <a:solidFill>
                  <a:schemeClr val="bg1"/>
                </a:solidFill>
              </a:rPr>
              <a:t>Photo </a:t>
            </a:r>
            <a:r>
              <a:rPr lang="sv-SE" sz="1400" b="1" i="1" dirty="0" err="1">
                <a:solidFill>
                  <a:schemeClr val="bg1"/>
                </a:solidFill>
              </a:rPr>
              <a:t>credit</a:t>
            </a:r>
            <a:r>
              <a:rPr lang="sv-SE" sz="1400" b="1" i="1" dirty="0">
                <a:solidFill>
                  <a:schemeClr val="bg1"/>
                </a:solidFill>
              </a:rPr>
              <a:t>: SCIAF </a:t>
            </a:r>
          </a:p>
        </p:txBody>
      </p:sp>
      <p:sp>
        <p:nvSpPr>
          <p:cNvPr id="8" name="TextBox 7"/>
          <p:cNvSpPr txBox="1"/>
          <p:nvPr/>
        </p:nvSpPr>
        <p:spPr>
          <a:xfrm>
            <a:off x="781134" y="6311830"/>
            <a:ext cx="3079666" cy="461665"/>
          </a:xfrm>
          <a:prstGeom prst="rect">
            <a:avLst/>
          </a:prstGeom>
          <a:noFill/>
        </p:spPr>
        <p:txBody>
          <a:bodyPr wrap="square" rtlCol="0">
            <a:spAutoFit/>
          </a:bodyPr>
          <a:lstStyle/>
          <a:p>
            <a:r>
              <a:rPr lang="en-GB" sz="1200" b="1" dirty="0" smtClean="0"/>
              <a:t>Ministry of Energy </a:t>
            </a:r>
            <a:br>
              <a:rPr lang="en-GB" sz="1200" b="1" dirty="0" smtClean="0"/>
            </a:br>
            <a:r>
              <a:rPr lang="en-GB" sz="1200" dirty="0" smtClean="0"/>
              <a:t>Republic of Zambia</a:t>
            </a:r>
            <a:endParaRPr lang="en-GB" sz="1200" dirty="0"/>
          </a:p>
        </p:txBody>
      </p:sp>
    </p:spTree>
    <p:extLst>
      <p:ext uri="{BB962C8B-B14F-4D97-AF65-F5344CB8AC3E}">
        <p14:creationId xmlns:p14="http://schemas.microsoft.com/office/powerpoint/2010/main" val="1728100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AF944E76-3805-4041-91B7-4B4D3B815967}"/>
              </a:ext>
            </a:extLst>
          </p:cNvPr>
          <p:cNvPicPr>
            <a:picLocks noGrp="1" noChangeAspect="1"/>
          </p:cNvPicPr>
          <p:nvPr>
            <p:ph idx="1"/>
          </p:nvPr>
        </p:nvPicPr>
        <p:blipFill rotWithShape="1">
          <a:blip r:embed="rId3">
            <a:alphaModFix amt="70000"/>
          </a:blip>
          <a:srcRect t="23933" b="4743"/>
          <a:stretch/>
        </p:blipFill>
        <p:spPr>
          <a:xfrm>
            <a:off x="3644900" y="304708"/>
            <a:ext cx="8547100" cy="6553291"/>
          </a:xfrm>
        </p:spPr>
      </p:pic>
      <p:sp>
        <p:nvSpPr>
          <p:cNvPr id="2" name="Rubrik 1">
            <a:extLst>
              <a:ext uri="{FF2B5EF4-FFF2-40B4-BE49-F238E27FC236}">
                <a16:creationId xmlns:a16="http://schemas.microsoft.com/office/drawing/2014/main" id="{7F9D5D43-5D57-FD4A-BB39-6AC84B2E9D7C}"/>
              </a:ext>
            </a:extLst>
          </p:cNvPr>
          <p:cNvSpPr>
            <a:spLocks noGrp="1"/>
          </p:cNvSpPr>
          <p:nvPr>
            <p:ph type="title"/>
          </p:nvPr>
        </p:nvSpPr>
        <p:spPr/>
        <p:txBody>
          <a:bodyPr/>
          <a:lstStyle/>
          <a:p>
            <a:r>
              <a:rPr lang="en-GB" b="1" dirty="0" smtClean="0"/>
              <a:t>Progress on NDC implementation</a:t>
            </a:r>
            <a:endParaRPr lang="en-GB" b="1" dirty="0"/>
          </a:p>
        </p:txBody>
      </p:sp>
      <p:sp>
        <p:nvSpPr>
          <p:cNvPr id="7" name="Platshållare för innehåll 2">
            <a:extLst>
              <a:ext uri="{FF2B5EF4-FFF2-40B4-BE49-F238E27FC236}">
                <a16:creationId xmlns:a16="http://schemas.microsoft.com/office/drawing/2014/main" id="{306C50B9-7B5E-0B4D-92D3-3747333503C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Provincial awareness of NDC in all 10 provinces</a:t>
            </a:r>
          </a:p>
          <a:p>
            <a:r>
              <a:rPr lang="en-GB" dirty="0"/>
              <a:t>Developed three priority projects per province</a:t>
            </a:r>
          </a:p>
          <a:p>
            <a:r>
              <a:rPr lang="en-GB" dirty="0"/>
              <a:t>Mainstreaming gender in NDC</a:t>
            </a:r>
          </a:p>
          <a:p>
            <a:r>
              <a:rPr lang="en-GB" dirty="0"/>
              <a:t>Implementing UNDP Support Programme</a:t>
            </a:r>
          </a:p>
          <a:p>
            <a:endParaRPr lang="en-GB"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38" y="6013830"/>
            <a:ext cx="673862" cy="780669"/>
          </a:xfrm>
          <a:prstGeom prst="rect">
            <a:avLst/>
          </a:prstGeom>
        </p:spPr>
      </p:pic>
      <p:sp>
        <p:nvSpPr>
          <p:cNvPr id="9" name="TextBox 8"/>
          <p:cNvSpPr txBox="1"/>
          <p:nvPr/>
        </p:nvSpPr>
        <p:spPr>
          <a:xfrm>
            <a:off x="781134" y="6311830"/>
            <a:ext cx="3079666" cy="461665"/>
          </a:xfrm>
          <a:prstGeom prst="rect">
            <a:avLst/>
          </a:prstGeom>
          <a:noFill/>
        </p:spPr>
        <p:txBody>
          <a:bodyPr wrap="square" rtlCol="0">
            <a:spAutoFit/>
          </a:bodyPr>
          <a:lstStyle/>
          <a:p>
            <a:r>
              <a:rPr lang="en-GB" sz="1200" b="1" dirty="0" smtClean="0"/>
              <a:t>Ministry of Energy </a:t>
            </a:r>
            <a:br>
              <a:rPr lang="en-GB" sz="1200" b="1" dirty="0" smtClean="0"/>
            </a:br>
            <a:r>
              <a:rPr lang="en-GB" sz="1200" dirty="0" smtClean="0"/>
              <a:t>Republic of Zambia</a:t>
            </a:r>
            <a:endParaRPr lang="en-GB" sz="1200" dirty="0"/>
          </a:p>
        </p:txBody>
      </p:sp>
    </p:spTree>
    <p:extLst>
      <p:ext uri="{BB962C8B-B14F-4D97-AF65-F5344CB8AC3E}">
        <p14:creationId xmlns:p14="http://schemas.microsoft.com/office/powerpoint/2010/main" val="1530212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9D5D43-5D57-FD4A-BB39-6AC84B2E9D7C}"/>
              </a:ext>
            </a:extLst>
          </p:cNvPr>
          <p:cNvSpPr>
            <a:spLocks noGrp="1"/>
          </p:cNvSpPr>
          <p:nvPr>
            <p:ph type="title"/>
          </p:nvPr>
        </p:nvSpPr>
        <p:spPr/>
        <p:txBody>
          <a:bodyPr/>
          <a:lstStyle/>
          <a:p>
            <a:r>
              <a:rPr lang="en-GB" b="1" dirty="0" smtClean="0"/>
              <a:t>Energy sector’s contribution to Zambia’s NDC </a:t>
            </a:r>
            <a:endParaRPr lang="en-GB" b="1" dirty="0"/>
          </a:p>
        </p:txBody>
      </p:sp>
      <p:sp>
        <p:nvSpPr>
          <p:cNvPr id="7" name="Platshållare för innehåll 2">
            <a:extLst>
              <a:ext uri="{FF2B5EF4-FFF2-40B4-BE49-F238E27FC236}">
                <a16:creationId xmlns:a16="http://schemas.microsoft.com/office/drawing/2014/main" id="{306C50B9-7B5E-0B4D-92D3-3747333503C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en-GB" sz="3600" dirty="0"/>
              <a:t>Access to renewable energy and energy efficient measures are key components of Zambia’s Nationally Determined Contribution (NDC)</a:t>
            </a:r>
            <a:endParaRPr lang="en-US" sz="3600" dirty="0"/>
          </a:p>
          <a:p>
            <a:pPr marL="0" indent="0">
              <a:buNone/>
            </a:pP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38" y="6013830"/>
            <a:ext cx="673862" cy="780669"/>
          </a:xfrm>
          <a:prstGeom prst="rect">
            <a:avLst/>
          </a:prstGeom>
        </p:spPr>
      </p:pic>
      <p:sp>
        <p:nvSpPr>
          <p:cNvPr id="9" name="TextBox 8"/>
          <p:cNvSpPr txBox="1"/>
          <p:nvPr/>
        </p:nvSpPr>
        <p:spPr>
          <a:xfrm>
            <a:off x="781134" y="6311830"/>
            <a:ext cx="3079666" cy="461665"/>
          </a:xfrm>
          <a:prstGeom prst="rect">
            <a:avLst/>
          </a:prstGeom>
          <a:noFill/>
        </p:spPr>
        <p:txBody>
          <a:bodyPr wrap="square" rtlCol="0">
            <a:spAutoFit/>
          </a:bodyPr>
          <a:lstStyle/>
          <a:p>
            <a:r>
              <a:rPr lang="en-GB" sz="1200" b="1" dirty="0" smtClean="0"/>
              <a:t>Ministry of Energy </a:t>
            </a:r>
            <a:br>
              <a:rPr lang="en-GB" sz="1200" b="1" dirty="0" smtClean="0"/>
            </a:br>
            <a:r>
              <a:rPr lang="en-GB" sz="1200" dirty="0" smtClean="0"/>
              <a:t>Republic of Zambia</a:t>
            </a:r>
            <a:endParaRPr lang="en-GB" sz="1200"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972" b="5015"/>
          <a:stretch/>
        </p:blipFill>
        <p:spPr>
          <a:xfrm>
            <a:off x="914400" y="3459337"/>
            <a:ext cx="3492293" cy="271762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1360" y="3459337"/>
            <a:ext cx="3035602" cy="2717627"/>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6961" y="3459336"/>
            <a:ext cx="4154877" cy="2717627"/>
          </a:xfrm>
          <a:prstGeom prst="rect">
            <a:avLst/>
          </a:prstGeom>
        </p:spPr>
      </p:pic>
    </p:spTree>
    <p:extLst>
      <p:ext uri="{BB962C8B-B14F-4D97-AF65-F5344CB8AC3E}">
        <p14:creationId xmlns:p14="http://schemas.microsoft.com/office/powerpoint/2010/main" val="3601406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4">
            <a:extLst>
              <a:ext uri="{FF2B5EF4-FFF2-40B4-BE49-F238E27FC236}">
                <a16:creationId xmlns:a16="http://schemas.microsoft.com/office/drawing/2014/main" id="{AF944E76-3805-4041-91B7-4B4D3B815967}"/>
              </a:ext>
            </a:extLst>
          </p:cNvPr>
          <p:cNvPicPr>
            <a:picLocks noChangeAspect="1"/>
          </p:cNvPicPr>
          <p:nvPr/>
        </p:nvPicPr>
        <p:blipFill rotWithShape="1">
          <a:blip r:embed="rId3">
            <a:alphaModFix amt="70000"/>
          </a:blip>
          <a:srcRect t="23933" b="4743"/>
          <a:stretch/>
        </p:blipFill>
        <p:spPr>
          <a:xfrm>
            <a:off x="3644900" y="304708"/>
            <a:ext cx="8547100" cy="6553291"/>
          </a:xfrm>
          <a:prstGeom prst="rect">
            <a:avLst/>
          </a:prstGeom>
        </p:spPr>
      </p:pic>
      <p:sp>
        <p:nvSpPr>
          <p:cNvPr id="2" name="Rubrik 1">
            <a:extLst>
              <a:ext uri="{FF2B5EF4-FFF2-40B4-BE49-F238E27FC236}">
                <a16:creationId xmlns:a16="http://schemas.microsoft.com/office/drawing/2014/main" id="{7F9D5D43-5D57-FD4A-BB39-6AC84B2E9D7C}"/>
              </a:ext>
            </a:extLst>
          </p:cNvPr>
          <p:cNvSpPr>
            <a:spLocks noGrp="1"/>
          </p:cNvSpPr>
          <p:nvPr>
            <p:ph type="title"/>
          </p:nvPr>
        </p:nvSpPr>
        <p:spPr/>
        <p:txBody>
          <a:bodyPr/>
          <a:lstStyle/>
          <a:p>
            <a:r>
              <a:rPr lang="en-GB" b="1" dirty="0"/>
              <a:t>Example of priority projects </a:t>
            </a:r>
            <a:r>
              <a:rPr lang="en-GB" b="1" dirty="0" smtClean="0"/>
              <a:t>Zambia</a:t>
            </a:r>
            <a:endParaRPr lang="en-GB" b="1" dirty="0"/>
          </a:p>
        </p:txBody>
      </p:sp>
      <p:sp>
        <p:nvSpPr>
          <p:cNvPr id="7" name="Platshållare för innehåll 2">
            <a:extLst>
              <a:ext uri="{FF2B5EF4-FFF2-40B4-BE49-F238E27FC236}">
                <a16:creationId xmlns:a16="http://schemas.microsoft.com/office/drawing/2014/main" id="{306C50B9-7B5E-0B4D-92D3-3747333503C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endParaRPr lang="en-GB" dirty="0"/>
          </a:p>
          <a:p>
            <a:pPr marL="514350" indent="-514350">
              <a:buFont typeface="+mj-lt"/>
              <a:buAutoNum type="arabicPeriod"/>
            </a:pPr>
            <a:r>
              <a:rPr lang="en-GB" dirty="0" smtClean="0"/>
              <a:t>Scaling renewable energy (100MW) solar</a:t>
            </a:r>
            <a:endParaRPr lang="en-GB" dirty="0"/>
          </a:p>
          <a:p>
            <a:pPr marL="514350" indent="-514350">
              <a:buFont typeface="+mj-lt"/>
              <a:buAutoNum type="arabicPeriod"/>
            </a:pPr>
            <a:r>
              <a:rPr lang="en-GB" dirty="0"/>
              <a:t>Sustainable Forest Management</a:t>
            </a:r>
          </a:p>
          <a:p>
            <a:pPr marL="514350" indent="-514350">
              <a:buFont typeface="+mj-lt"/>
              <a:buAutoNum type="arabicPeriod"/>
            </a:pPr>
            <a:r>
              <a:rPr lang="en-US" dirty="0"/>
              <a:t>Lusaka highway infrastructure and mass </a:t>
            </a:r>
          </a:p>
          <a:p>
            <a:pPr marL="0" indent="0">
              <a:buNone/>
            </a:pPr>
            <a:r>
              <a:rPr lang="en-US" dirty="0"/>
              <a:t>       transit system development</a:t>
            </a:r>
            <a:endParaRPr lang="en-US" dirty="0">
              <a:latin typeface="Calibri" panose="020F0502020204030204" pitchFamily="34" charset="0"/>
            </a:endParaRPr>
          </a:p>
          <a:p>
            <a:endParaRPr lang="en-GB" dirty="0"/>
          </a:p>
        </p:txBody>
      </p:sp>
      <p:sp>
        <p:nvSpPr>
          <p:cNvPr id="6" name="Oval 5"/>
          <p:cNvSpPr/>
          <p:nvPr/>
        </p:nvSpPr>
        <p:spPr>
          <a:xfrm>
            <a:off x="9258300" y="4711700"/>
            <a:ext cx="1549400" cy="1016000"/>
          </a:xfrm>
          <a:prstGeom prst="ellipse">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38" y="6013830"/>
            <a:ext cx="673862" cy="780669"/>
          </a:xfrm>
          <a:prstGeom prst="rect">
            <a:avLst/>
          </a:prstGeom>
        </p:spPr>
      </p:pic>
      <p:sp>
        <p:nvSpPr>
          <p:cNvPr id="11" name="TextBox 10"/>
          <p:cNvSpPr txBox="1"/>
          <p:nvPr/>
        </p:nvSpPr>
        <p:spPr>
          <a:xfrm>
            <a:off x="781134" y="6311830"/>
            <a:ext cx="3079666" cy="461665"/>
          </a:xfrm>
          <a:prstGeom prst="rect">
            <a:avLst/>
          </a:prstGeom>
          <a:noFill/>
        </p:spPr>
        <p:txBody>
          <a:bodyPr wrap="square" rtlCol="0">
            <a:spAutoFit/>
          </a:bodyPr>
          <a:lstStyle/>
          <a:p>
            <a:r>
              <a:rPr lang="en-GB" sz="1200" b="1" dirty="0" smtClean="0"/>
              <a:t>Ministry of Energy </a:t>
            </a:r>
            <a:br>
              <a:rPr lang="en-GB" sz="1200" b="1" dirty="0" smtClean="0"/>
            </a:br>
            <a:r>
              <a:rPr lang="en-GB" sz="1200" dirty="0" smtClean="0"/>
              <a:t>Republic of Zambia</a:t>
            </a:r>
            <a:endParaRPr lang="en-GB" sz="1200" dirty="0"/>
          </a:p>
        </p:txBody>
      </p:sp>
    </p:spTree>
    <p:extLst>
      <p:ext uri="{BB962C8B-B14F-4D97-AF65-F5344CB8AC3E}">
        <p14:creationId xmlns:p14="http://schemas.microsoft.com/office/powerpoint/2010/main" val="2907329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txBox="1">
            <a:spLocks/>
          </p:cNvSpPr>
          <p:nvPr/>
        </p:nvSpPr>
        <p:spPr bwMode="auto">
          <a:xfrm>
            <a:off x="2273391" y="174401"/>
            <a:ext cx="7620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rgbClr val="364F25"/>
                </a:solidFill>
                <a:latin typeface="Avenir Book" charset="0"/>
                <a:ea typeface="Avenir Book" charset="0"/>
                <a:cs typeface="Avenir Book" charset="0"/>
              </a:defRPr>
            </a:lvl1pPr>
            <a:lvl2pPr marL="742950" indent="-285750">
              <a:spcBef>
                <a:spcPct val="20000"/>
              </a:spcBef>
              <a:buFont typeface="Arial" charset="0"/>
              <a:buChar char="–"/>
              <a:defRPr sz="2800">
                <a:solidFill>
                  <a:schemeClr val="tx1"/>
                </a:solidFill>
                <a:latin typeface="Avenir Book" charset="0"/>
                <a:ea typeface="Avenir Book" charset="0"/>
                <a:cs typeface="Avenir Book" charset="0"/>
              </a:defRPr>
            </a:lvl2pPr>
            <a:lvl3pPr marL="1143000" indent="-228600">
              <a:spcBef>
                <a:spcPct val="20000"/>
              </a:spcBef>
              <a:buFont typeface="Arial" charset="0"/>
              <a:buChar char="•"/>
              <a:defRPr sz="2400">
                <a:solidFill>
                  <a:schemeClr val="tx1"/>
                </a:solidFill>
                <a:latin typeface="Avenir Book" charset="0"/>
                <a:ea typeface="Avenir Book" charset="0"/>
                <a:cs typeface="Avenir Book" charset="0"/>
              </a:defRPr>
            </a:lvl3pPr>
            <a:lvl4pPr marL="1600200" indent="-228600">
              <a:spcBef>
                <a:spcPct val="20000"/>
              </a:spcBef>
              <a:buFont typeface="Arial" charset="0"/>
              <a:buChar char="–"/>
              <a:defRPr sz="2000">
                <a:solidFill>
                  <a:schemeClr val="tx1"/>
                </a:solidFill>
                <a:latin typeface="Avenir Book" charset="0"/>
                <a:ea typeface="Avenir Book" charset="0"/>
                <a:cs typeface="Avenir Book" charset="0"/>
              </a:defRPr>
            </a:lvl4pPr>
            <a:lvl5pPr marL="2057400" indent="-228600">
              <a:spcBef>
                <a:spcPct val="20000"/>
              </a:spcBef>
              <a:buFont typeface="Arial" charset="0"/>
              <a:buChar char="»"/>
              <a:defRPr sz="2000" b="1">
                <a:solidFill>
                  <a:schemeClr val="tx1"/>
                </a:solidFill>
                <a:latin typeface="Avenir Book" charset="0"/>
                <a:ea typeface="Avenir Book" charset="0"/>
                <a:cs typeface="Avenir Book" charset="0"/>
              </a:defRPr>
            </a:lvl5pPr>
            <a:lvl6pPr marL="2514600" indent="-228600" defTabSz="457200" eaLnBrk="0" fontAlgn="base" hangingPunct="0">
              <a:spcBef>
                <a:spcPct val="20000"/>
              </a:spcBef>
              <a:spcAft>
                <a:spcPct val="0"/>
              </a:spcAft>
              <a:buFont typeface="Arial" charset="0"/>
              <a:buChar char="»"/>
              <a:defRPr sz="2000" b="1">
                <a:solidFill>
                  <a:schemeClr val="tx1"/>
                </a:solidFill>
                <a:latin typeface="Avenir Book" charset="0"/>
                <a:ea typeface="Avenir Book" charset="0"/>
                <a:cs typeface="Avenir Book" charset="0"/>
              </a:defRPr>
            </a:lvl6pPr>
            <a:lvl7pPr marL="2971800" indent="-228600" defTabSz="457200" eaLnBrk="0" fontAlgn="base" hangingPunct="0">
              <a:spcBef>
                <a:spcPct val="20000"/>
              </a:spcBef>
              <a:spcAft>
                <a:spcPct val="0"/>
              </a:spcAft>
              <a:buFont typeface="Arial" charset="0"/>
              <a:buChar char="»"/>
              <a:defRPr sz="2000" b="1">
                <a:solidFill>
                  <a:schemeClr val="tx1"/>
                </a:solidFill>
                <a:latin typeface="Avenir Book" charset="0"/>
                <a:ea typeface="Avenir Book" charset="0"/>
                <a:cs typeface="Avenir Book" charset="0"/>
              </a:defRPr>
            </a:lvl7pPr>
            <a:lvl8pPr marL="3429000" indent="-228600" defTabSz="457200" eaLnBrk="0" fontAlgn="base" hangingPunct="0">
              <a:spcBef>
                <a:spcPct val="20000"/>
              </a:spcBef>
              <a:spcAft>
                <a:spcPct val="0"/>
              </a:spcAft>
              <a:buFont typeface="Arial" charset="0"/>
              <a:buChar char="»"/>
              <a:defRPr sz="2000" b="1">
                <a:solidFill>
                  <a:schemeClr val="tx1"/>
                </a:solidFill>
                <a:latin typeface="Avenir Book" charset="0"/>
                <a:ea typeface="Avenir Book" charset="0"/>
                <a:cs typeface="Avenir Book" charset="0"/>
              </a:defRPr>
            </a:lvl8pPr>
            <a:lvl9pPr marL="3886200" indent="-228600" defTabSz="457200" eaLnBrk="0" fontAlgn="base" hangingPunct="0">
              <a:spcBef>
                <a:spcPct val="20000"/>
              </a:spcBef>
              <a:spcAft>
                <a:spcPct val="0"/>
              </a:spcAft>
              <a:buFont typeface="Arial" charset="0"/>
              <a:buChar char="»"/>
              <a:defRPr sz="2000" b="1">
                <a:solidFill>
                  <a:schemeClr val="tx1"/>
                </a:solidFill>
                <a:latin typeface="Avenir Book" charset="0"/>
                <a:ea typeface="Avenir Book" charset="0"/>
                <a:cs typeface="Avenir Book" charset="0"/>
              </a:defRPr>
            </a:lvl9pPr>
          </a:lstStyle>
          <a:p>
            <a:pPr algn="ctr" eaLnBrk="1" hangingPunct="1">
              <a:spcBef>
                <a:spcPct val="0"/>
              </a:spcBef>
              <a:buFontTx/>
              <a:buNone/>
            </a:pPr>
            <a:r>
              <a:rPr lang="en-GB" altLang="en-US" sz="4400" b="1" dirty="0" smtClean="0">
                <a:solidFill>
                  <a:schemeClr val="tx1"/>
                </a:solidFill>
                <a:latin typeface="+mj-lt"/>
                <a:ea typeface="Tahoma" panose="020B0604030504040204" pitchFamily="34" charset="0"/>
                <a:cs typeface="Tahoma" panose="020B0604030504040204" pitchFamily="34" charset="0"/>
              </a:rPr>
              <a:t>Energy</a:t>
            </a:r>
            <a:r>
              <a:rPr lang="en-GB" altLang="en-US" sz="4400" b="1" dirty="0" smtClean="0">
                <a:solidFill>
                  <a:srgbClr val="50596C"/>
                </a:solidFill>
                <a:latin typeface="+mj-lt"/>
                <a:ea typeface="Tahoma" panose="020B0604030504040204" pitchFamily="34" charset="0"/>
                <a:cs typeface="Tahoma" panose="020B0604030504040204" pitchFamily="34" charset="0"/>
              </a:rPr>
              <a:t> </a:t>
            </a:r>
            <a:r>
              <a:rPr lang="en-GB" altLang="en-US" sz="4400" b="1" dirty="0" smtClean="0">
                <a:solidFill>
                  <a:schemeClr val="tx1"/>
                </a:solidFill>
                <a:latin typeface="+mj-lt"/>
                <a:ea typeface="Tahoma" panose="020B0604030504040204" pitchFamily="34" charset="0"/>
                <a:cs typeface="Tahoma" panose="020B0604030504040204" pitchFamily="34" charset="0"/>
              </a:rPr>
              <a:t>Sector </a:t>
            </a:r>
            <a:r>
              <a:rPr lang="en-GB" altLang="en-US" sz="4400" b="1" dirty="0">
                <a:solidFill>
                  <a:schemeClr val="tx1"/>
                </a:solidFill>
                <a:latin typeface="+mj-lt"/>
                <a:ea typeface="Tahoma" panose="020B0604030504040204" pitchFamily="34" charset="0"/>
                <a:cs typeface="Tahoma" panose="020B0604030504040204" pitchFamily="34" charset="0"/>
              </a:rPr>
              <a:t>Snapshot</a:t>
            </a:r>
          </a:p>
        </p:txBody>
      </p:sp>
      <p:cxnSp>
        <p:nvCxnSpPr>
          <p:cNvPr id="7" name="Straight Connector 6"/>
          <p:cNvCxnSpPr/>
          <p:nvPr/>
        </p:nvCxnSpPr>
        <p:spPr>
          <a:xfrm>
            <a:off x="4065588" y="1395413"/>
            <a:ext cx="0" cy="457200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108950" y="1433513"/>
            <a:ext cx="0" cy="457200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104219" y="1033348"/>
            <a:ext cx="11983562" cy="5275386"/>
            <a:chOff x="84407" y="1042057"/>
            <a:chExt cx="11983562" cy="5275386"/>
          </a:xfrm>
          <a:solidFill>
            <a:srgbClr val="009959">
              <a:alpha val="7000"/>
            </a:srgbClr>
          </a:solidFill>
        </p:grpSpPr>
        <p:sp>
          <p:nvSpPr>
            <p:cNvPr id="13" name="Rectangle 12"/>
            <p:cNvSpPr/>
            <p:nvPr/>
          </p:nvSpPr>
          <p:spPr>
            <a:xfrm>
              <a:off x="84407" y="1042059"/>
              <a:ext cx="3881980" cy="4934063"/>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anchor="b"/>
            <a:lstStyle/>
            <a:p>
              <a:pPr>
                <a:defRPr/>
              </a:pPr>
              <a:endParaRPr lang="en-US" dirty="0">
                <a:solidFill>
                  <a:schemeClr val="tx1"/>
                </a:solidFill>
              </a:endParaRPr>
            </a:p>
          </p:txBody>
        </p:sp>
        <p:sp>
          <p:nvSpPr>
            <p:cNvPr id="14" name="Rectangle 13"/>
            <p:cNvSpPr/>
            <p:nvPr/>
          </p:nvSpPr>
          <p:spPr>
            <a:xfrm>
              <a:off x="4135198" y="1042058"/>
              <a:ext cx="3881980" cy="527538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anchor="b"/>
            <a:lstStyle/>
            <a:p>
              <a:pPr marL="285750" indent="-285750" algn="r">
                <a:buFont typeface="Arial" charset="0"/>
                <a:buChar char="•"/>
                <a:defRPr/>
              </a:pPr>
              <a:endParaRPr lang="en-US" dirty="0">
                <a:solidFill>
                  <a:schemeClr val="tx1"/>
                </a:solidFill>
              </a:endParaRPr>
            </a:p>
          </p:txBody>
        </p:sp>
        <p:sp>
          <p:nvSpPr>
            <p:cNvPr id="15" name="Rectangle 14"/>
            <p:cNvSpPr/>
            <p:nvPr/>
          </p:nvSpPr>
          <p:spPr>
            <a:xfrm>
              <a:off x="8185989" y="1042057"/>
              <a:ext cx="3881980" cy="527538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chemeClr val="tx1"/>
                </a:solidFill>
              </a:endParaRPr>
            </a:p>
          </p:txBody>
        </p:sp>
      </p:grpSp>
      <p:grpSp>
        <p:nvGrpSpPr>
          <p:cNvPr id="22535" name="Group 19"/>
          <p:cNvGrpSpPr>
            <a:grpSpLocks/>
          </p:cNvGrpSpPr>
          <p:nvPr/>
        </p:nvGrpSpPr>
        <p:grpSpPr bwMode="auto">
          <a:xfrm>
            <a:off x="104775" y="889000"/>
            <a:ext cx="11982450" cy="506413"/>
            <a:chOff x="104219" y="1042054"/>
            <a:chExt cx="11983562" cy="353743"/>
          </a:xfrm>
        </p:grpSpPr>
        <p:sp>
          <p:nvSpPr>
            <p:cNvPr id="17" name="Rounded Rectangle 16"/>
            <p:cNvSpPr/>
            <p:nvPr/>
          </p:nvSpPr>
          <p:spPr>
            <a:xfrm>
              <a:off x="104219" y="1042054"/>
              <a:ext cx="3881798" cy="353743"/>
            </a:xfrm>
            <a:prstGeom prst="roundRect">
              <a:avLst/>
            </a:prstGeom>
            <a:solidFill>
              <a:srgbClr val="00995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solidFill>
                    <a:schemeClr val="bg1"/>
                  </a:solidFill>
                  <a:ea typeface="Avenir Heavy" charset="0"/>
                  <a:cs typeface="Avenir Heavy" charset="0"/>
                </a:rPr>
                <a:t>Potential</a:t>
              </a:r>
            </a:p>
          </p:txBody>
        </p:sp>
        <p:sp>
          <p:nvSpPr>
            <p:cNvPr id="18" name="Rounded Rectangle 17"/>
            <p:cNvSpPr/>
            <p:nvPr/>
          </p:nvSpPr>
          <p:spPr>
            <a:xfrm>
              <a:off x="4154308" y="1042054"/>
              <a:ext cx="3883385" cy="353743"/>
            </a:xfrm>
            <a:prstGeom prst="roundRect">
              <a:avLst/>
            </a:prstGeom>
            <a:solidFill>
              <a:srgbClr val="00995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solidFill>
                    <a:schemeClr val="bg1"/>
                  </a:solidFill>
                  <a:ea typeface="Avenir Heavy" charset="0"/>
                  <a:cs typeface="Avenir Heavy" charset="0"/>
                </a:rPr>
                <a:t>Generation</a:t>
              </a:r>
            </a:p>
          </p:txBody>
        </p:sp>
        <p:sp>
          <p:nvSpPr>
            <p:cNvPr id="19" name="Rounded Rectangle 18"/>
            <p:cNvSpPr/>
            <p:nvPr/>
          </p:nvSpPr>
          <p:spPr>
            <a:xfrm>
              <a:off x="8205984" y="1042054"/>
              <a:ext cx="3881797" cy="353743"/>
            </a:xfrm>
            <a:prstGeom prst="roundRect">
              <a:avLst/>
            </a:prstGeom>
            <a:solidFill>
              <a:srgbClr val="00995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solidFill>
                    <a:schemeClr val="bg1"/>
                  </a:solidFill>
                  <a:ea typeface="Avenir Heavy" charset="0"/>
                  <a:cs typeface="Avenir Heavy" charset="0"/>
                </a:rPr>
                <a:t>Consumption</a:t>
              </a:r>
            </a:p>
          </p:txBody>
        </p:sp>
      </p:grpSp>
      <p:grpSp>
        <p:nvGrpSpPr>
          <p:cNvPr id="5" name="Group 4"/>
          <p:cNvGrpSpPr/>
          <p:nvPr/>
        </p:nvGrpSpPr>
        <p:grpSpPr>
          <a:xfrm>
            <a:off x="8055039" y="1491584"/>
            <a:ext cx="3972654" cy="4808894"/>
            <a:chOff x="4004534" y="1441094"/>
            <a:chExt cx="3972654" cy="4808894"/>
          </a:xfrm>
        </p:grpSpPr>
        <p:grpSp>
          <p:nvGrpSpPr>
            <p:cNvPr id="22536" name="Group 63"/>
            <p:cNvGrpSpPr>
              <a:grpSpLocks/>
            </p:cNvGrpSpPr>
            <p:nvPr/>
          </p:nvGrpSpPr>
          <p:grpSpPr bwMode="auto">
            <a:xfrm>
              <a:off x="4214813" y="1441094"/>
              <a:ext cx="3762375" cy="4808894"/>
              <a:chOff x="4233895" y="1482838"/>
              <a:chExt cx="3762225" cy="4809865"/>
            </a:xfrm>
          </p:grpSpPr>
          <p:grpSp>
            <p:nvGrpSpPr>
              <p:cNvPr id="22544" name="Group 42"/>
              <p:cNvGrpSpPr>
                <a:grpSpLocks/>
              </p:cNvGrpSpPr>
              <p:nvPr/>
            </p:nvGrpSpPr>
            <p:grpSpPr bwMode="auto">
              <a:xfrm>
                <a:off x="4233895" y="1482838"/>
                <a:ext cx="3762225" cy="4809865"/>
                <a:chOff x="4233895" y="1482838"/>
                <a:chExt cx="3762225" cy="4809865"/>
              </a:xfrm>
            </p:grpSpPr>
            <p:grpSp>
              <p:nvGrpSpPr>
                <p:cNvPr id="22550" name="Group 43"/>
                <p:cNvGrpSpPr>
                  <a:grpSpLocks/>
                </p:cNvGrpSpPr>
                <p:nvPr/>
              </p:nvGrpSpPr>
              <p:grpSpPr bwMode="auto">
                <a:xfrm>
                  <a:off x="4233895" y="1482838"/>
                  <a:ext cx="3734444" cy="887591"/>
                  <a:chOff x="4233895" y="1482838"/>
                  <a:chExt cx="3734444" cy="887591"/>
                </a:xfrm>
              </p:grpSpPr>
              <p:sp>
                <p:nvSpPr>
                  <p:cNvPr id="57" name="Stored Data 56"/>
                  <p:cNvSpPr>
                    <a:spLocks noChangeArrowheads="1"/>
                  </p:cNvSpPr>
                  <p:nvPr/>
                </p:nvSpPr>
                <p:spPr bwMode="auto">
                  <a:xfrm rot="10800000">
                    <a:off x="4686532" y="1489404"/>
                    <a:ext cx="3281807" cy="866950"/>
                  </a:xfrm>
                  <a:prstGeom prst="flowChartOnlineStorage">
                    <a:avLst/>
                  </a:prstGeom>
                  <a:solidFill>
                    <a:schemeClr val="bg1"/>
                  </a:solidFill>
                  <a:ln w="3175">
                    <a:solidFill>
                      <a:schemeClr val="bg1">
                        <a:lumMod val="50000"/>
                      </a:schemeClr>
                    </a:solidFill>
                    <a:miter lim="800000"/>
                    <a:headEnd/>
                    <a:tailEnd/>
                  </a:ln>
                  <a:effectLst>
                    <a:outerShdw blurRad="40000" dist="23000" dir="5400000" rotWithShape="0">
                      <a:srgbClr val="000000">
                        <a:alpha val="34998"/>
                      </a:srgbClr>
                    </a:outerShdw>
                  </a:effectLst>
                </p:spPr>
                <p:txBody>
                  <a:bodyPr anchor="ctr"/>
                  <a:lstStyle>
                    <a:lvl1pPr>
                      <a:spcBef>
                        <a:spcPct val="20000"/>
                      </a:spcBef>
                      <a:buFont typeface="Arial" charset="0"/>
                      <a:buChar char="•"/>
                      <a:defRPr sz="3200">
                        <a:solidFill>
                          <a:srgbClr val="364F25"/>
                        </a:solidFill>
                        <a:latin typeface="Avenir Book" charset="0"/>
                        <a:ea typeface="Avenir Book" charset="0"/>
                        <a:cs typeface="Avenir Book" charset="0"/>
                      </a:defRPr>
                    </a:lvl1pPr>
                    <a:lvl2pPr marL="742950" indent="-285750">
                      <a:spcBef>
                        <a:spcPct val="20000"/>
                      </a:spcBef>
                      <a:buFont typeface="Arial" charset="0"/>
                      <a:buChar char="–"/>
                      <a:defRPr sz="2800">
                        <a:solidFill>
                          <a:schemeClr val="tx1"/>
                        </a:solidFill>
                        <a:latin typeface="Avenir Book" charset="0"/>
                        <a:ea typeface="Avenir Book" charset="0"/>
                        <a:cs typeface="Avenir Book" charset="0"/>
                      </a:defRPr>
                    </a:lvl2pPr>
                    <a:lvl3pPr marL="1143000" indent="-228600">
                      <a:spcBef>
                        <a:spcPct val="20000"/>
                      </a:spcBef>
                      <a:buFont typeface="Arial" charset="0"/>
                      <a:buChar char="•"/>
                      <a:defRPr sz="2400">
                        <a:solidFill>
                          <a:schemeClr val="tx1"/>
                        </a:solidFill>
                        <a:latin typeface="Avenir Book" charset="0"/>
                        <a:ea typeface="Avenir Book" charset="0"/>
                        <a:cs typeface="Avenir Book" charset="0"/>
                      </a:defRPr>
                    </a:lvl3pPr>
                    <a:lvl4pPr marL="1600200" indent="-228600">
                      <a:spcBef>
                        <a:spcPct val="20000"/>
                      </a:spcBef>
                      <a:buFont typeface="Arial" charset="0"/>
                      <a:buChar char="–"/>
                      <a:defRPr sz="2000">
                        <a:solidFill>
                          <a:schemeClr val="tx1"/>
                        </a:solidFill>
                        <a:latin typeface="Avenir Book" charset="0"/>
                        <a:ea typeface="Avenir Book" charset="0"/>
                        <a:cs typeface="Avenir Book" charset="0"/>
                      </a:defRPr>
                    </a:lvl4pPr>
                    <a:lvl5pPr marL="2057400" indent="-228600">
                      <a:spcBef>
                        <a:spcPct val="20000"/>
                      </a:spcBef>
                      <a:buFont typeface="Arial" charset="0"/>
                      <a:buChar char="»"/>
                      <a:defRPr sz="2000" b="1">
                        <a:solidFill>
                          <a:schemeClr val="tx1"/>
                        </a:solidFill>
                        <a:latin typeface="Avenir Book" charset="0"/>
                        <a:ea typeface="Avenir Book" charset="0"/>
                        <a:cs typeface="Avenir Book" charset="0"/>
                      </a:defRPr>
                    </a:lvl5pPr>
                    <a:lvl6pPr marL="2514600" indent="-228600" defTabSz="457200" eaLnBrk="0" fontAlgn="base" hangingPunct="0">
                      <a:spcBef>
                        <a:spcPct val="20000"/>
                      </a:spcBef>
                      <a:spcAft>
                        <a:spcPct val="0"/>
                      </a:spcAft>
                      <a:buFont typeface="Arial" charset="0"/>
                      <a:buChar char="»"/>
                      <a:defRPr sz="2000" b="1">
                        <a:solidFill>
                          <a:schemeClr val="tx1"/>
                        </a:solidFill>
                        <a:latin typeface="Avenir Book" charset="0"/>
                        <a:ea typeface="Avenir Book" charset="0"/>
                        <a:cs typeface="Avenir Book" charset="0"/>
                      </a:defRPr>
                    </a:lvl6pPr>
                    <a:lvl7pPr marL="2971800" indent="-228600" defTabSz="457200" eaLnBrk="0" fontAlgn="base" hangingPunct="0">
                      <a:spcBef>
                        <a:spcPct val="20000"/>
                      </a:spcBef>
                      <a:spcAft>
                        <a:spcPct val="0"/>
                      </a:spcAft>
                      <a:buFont typeface="Arial" charset="0"/>
                      <a:buChar char="»"/>
                      <a:defRPr sz="2000" b="1">
                        <a:solidFill>
                          <a:schemeClr val="tx1"/>
                        </a:solidFill>
                        <a:latin typeface="Avenir Book" charset="0"/>
                        <a:ea typeface="Avenir Book" charset="0"/>
                        <a:cs typeface="Avenir Book" charset="0"/>
                      </a:defRPr>
                    </a:lvl7pPr>
                    <a:lvl8pPr marL="3429000" indent="-228600" defTabSz="457200" eaLnBrk="0" fontAlgn="base" hangingPunct="0">
                      <a:spcBef>
                        <a:spcPct val="20000"/>
                      </a:spcBef>
                      <a:spcAft>
                        <a:spcPct val="0"/>
                      </a:spcAft>
                      <a:buFont typeface="Arial" charset="0"/>
                      <a:buChar char="»"/>
                      <a:defRPr sz="2000" b="1">
                        <a:solidFill>
                          <a:schemeClr val="tx1"/>
                        </a:solidFill>
                        <a:latin typeface="Avenir Book" charset="0"/>
                        <a:ea typeface="Avenir Book" charset="0"/>
                        <a:cs typeface="Avenir Book" charset="0"/>
                      </a:defRPr>
                    </a:lvl8pPr>
                    <a:lvl9pPr marL="3886200" indent="-228600" defTabSz="457200" eaLnBrk="0" fontAlgn="base" hangingPunct="0">
                      <a:spcBef>
                        <a:spcPct val="20000"/>
                      </a:spcBef>
                      <a:spcAft>
                        <a:spcPct val="0"/>
                      </a:spcAft>
                      <a:buFont typeface="Arial" charset="0"/>
                      <a:buChar char="»"/>
                      <a:defRPr sz="2000" b="1">
                        <a:solidFill>
                          <a:schemeClr val="tx1"/>
                        </a:solidFill>
                        <a:latin typeface="Avenir Book" charset="0"/>
                        <a:ea typeface="Avenir Book" charset="0"/>
                        <a:cs typeface="Avenir Book" charset="0"/>
                      </a:defRPr>
                    </a:lvl9pPr>
                  </a:lstStyle>
                  <a:p>
                    <a:pPr algn="ctr" eaLnBrk="1" hangingPunct="1">
                      <a:spcBef>
                        <a:spcPct val="0"/>
                      </a:spcBef>
                      <a:buFontTx/>
                      <a:buNone/>
                      <a:defRPr/>
                    </a:pPr>
                    <a:endParaRPr lang="en-US" altLang="en-US" sz="1600" dirty="0">
                      <a:solidFill>
                        <a:schemeClr val="tx1"/>
                      </a:solidFill>
                    </a:endParaRPr>
                  </a:p>
                </p:txBody>
              </p:sp>
              <p:sp>
                <p:nvSpPr>
                  <p:cNvPr id="58" name="Oval 57"/>
                  <p:cNvSpPr/>
                  <p:nvPr/>
                </p:nvSpPr>
                <p:spPr>
                  <a:xfrm>
                    <a:off x="4233895" y="1482838"/>
                    <a:ext cx="1030246" cy="887591"/>
                  </a:xfrm>
                  <a:prstGeom prst="ellipse">
                    <a:avLst/>
                  </a:prstGeom>
                  <a:solidFill>
                    <a:srgbClr val="D0E3B0"/>
                  </a:solidFill>
                  <a:ln w="31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schemeClr val="tx1"/>
                        </a:solidFill>
                        <a:ea typeface="Avenir Heavy" charset="0"/>
                        <a:cs typeface="Avenir Heavy" charset="0"/>
                      </a:rPr>
                      <a:t>34%</a:t>
                    </a:r>
                  </a:p>
                </p:txBody>
              </p:sp>
            </p:grpSp>
            <p:grpSp>
              <p:nvGrpSpPr>
                <p:cNvPr id="22551" name="Group 44"/>
                <p:cNvGrpSpPr>
                  <a:grpSpLocks/>
                </p:cNvGrpSpPr>
                <p:nvPr/>
              </p:nvGrpSpPr>
              <p:grpSpPr bwMode="auto">
                <a:xfrm>
                  <a:off x="4245814" y="2442238"/>
                  <a:ext cx="3750305" cy="887592"/>
                  <a:chOff x="4245814" y="1471570"/>
                  <a:chExt cx="3750305" cy="887592"/>
                </a:xfrm>
              </p:grpSpPr>
              <p:sp>
                <p:nvSpPr>
                  <p:cNvPr id="55" name="Stored Data 54"/>
                  <p:cNvSpPr>
                    <a:spLocks noChangeArrowheads="1"/>
                  </p:cNvSpPr>
                  <p:nvPr/>
                </p:nvSpPr>
                <p:spPr bwMode="auto">
                  <a:xfrm rot="10800000">
                    <a:off x="4749017" y="1479506"/>
                    <a:ext cx="3247102" cy="866950"/>
                  </a:xfrm>
                  <a:prstGeom prst="flowChartOnlineStorage">
                    <a:avLst/>
                  </a:prstGeom>
                  <a:solidFill>
                    <a:schemeClr val="bg1"/>
                  </a:solidFill>
                  <a:ln w="3175">
                    <a:solidFill>
                      <a:schemeClr val="bg1">
                        <a:lumMod val="50000"/>
                      </a:schemeClr>
                    </a:solidFill>
                    <a:miter lim="800000"/>
                    <a:headEnd/>
                    <a:tailEnd/>
                  </a:ln>
                  <a:effectLst>
                    <a:outerShdw blurRad="40000" dist="23000" dir="5400000" rotWithShape="0">
                      <a:srgbClr val="000000">
                        <a:alpha val="34998"/>
                      </a:srgbClr>
                    </a:outerShdw>
                  </a:effectLst>
                </p:spPr>
                <p:txBody>
                  <a:bodyPr anchor="ctr"/>
                  <a:lstStyle>
                    <a:lvl1pPr>
                      <a:spcBef>
                        <a:spcPct val="20000"/>
                      </a:spcBef>
                      <a:buFont typeface="Arial" charset="0"/>
                      <a:buChar char="•"/>
                      <a:defRPr sz="3200">
                        <a:solidFill>
                          <a:srgbClr val="364F25"/>
                        </a:solidFill>
                        <a:latin typeface="Avenir Book" charset="0"/>
                        <a:ea typeface="Avenir Book" charset="0"/>
                        <a:cs typeface="Avenir Book" charset="0"/>
                      </a:defRPr>
                    </a:lvl1pPr>
                    <a:lvl2pPr marL="742950" indent="-285750">
                      <a:spcBef>
                        <a:spcPct val="20000"/>
                      </a:spcBef>
                      <a:buFont typeface="Arial" charset="0"/>
                      <a:buChar char="–"/>
                      <a:defRPr sz="2800">
                        <a:solidFill>
                          <a:schemeClr val="tx1"/>
                        </a:solidFill>
                        <a:latin typeface="Avenir Book" charset="0"/>
                        <a:ea typeface="Avenir Book" charset="0"/>
                        <a:cs typeface="Avenir Book" charset="0"/>
                      </a:defRPr>
                    </a:lvl2pPr>
                    <a:lvl3pPr marL="1143000" indent="-228600">
                      <a:spcBef>
                        <a:spcPct val="20000"/>
                      </a:spcBef>
                      <a:buFont typeface="Arial" charset="0"/>
                      <a:buChar char="•"/>
                      <a:defRPr sz="2400">
                        <a:solidFill>
                          <a:schemeClr val="tx1"/>
                        </a:solidFill>
                        <a:latin typeface="Avenir Book" charset="0"/>
                        <a:ea typeface="Avenir Book" charset="0"/>
                        <a:cs typeface="Avenir Book" charset="0"/>
                      </a:defRPr>
                    </a:lvl3pPr>
                    <a:lvl4pPr marL="1600200" indent="-228600">
                      <a:spcBef>
                        <a:spcPct val="20000"/>
                      </a:spcBef>
                      <a:buFont typeface="Arial" charset="0"/>
                      <a:buChar char="–"/>
                      <a:defRPr sz="2000">
                        <a:solidFill>
                          <a:schemeClr val="tx1"/>
                        </a:solidFill>
                        <a:latin typeface="Avenir Book" charset="0"/>
                        <a:ea typeface="Avenir Book" charset="0"/>
                        <a:cs typeface="Avenir Book" charset="0"/>
                      </a:defRPr>
                    </a:lvl4pPr>
                    <a:lvl5pPr marL="2057400" indent="-228600">
                      <a:spcBef>
                        <a:spcPct val="20000"/>
                      </a:spcBef>
                      <a:buFont typeface="Arial" charset="0"/>
                      <a:buChar char="»"/>
                      <a:defRPr sz="2000" b="1">
                        <a:solidFill>
                          <a:schemeClr val="tx1"/>
                        </a:solidFill>
                        <a:latin typeface="Avenir Book" charset="0"/>
                        <a:ea typeface="Avenir Book" charset="0"/>
                        <a:cs typeface="Avenir Book" charset="0"/>
                      </a:defRPr>
                    </a:lvl5pPr>
                    <a:lvl6pPr marL="2514600" indent="-228600" defTabSz="457200" eaLnBrk="0" fontAlgn="base" hangingPunct="0">
                      <a:spcBef>
                        <a:spcPct val="20000"/>
                      </a:spcBef>
                      <a:spcAft>
                        <a:spcPct val="0"/>
                      </a:spcAft>
                      <a:buFont typeface="Arial" charset="0"/>
                      <a:buChar char="»"/>
                      <a:defRPr sz="2000" b="1">
                        <a:solidFill>
                          <a:schemeClr val="tx1"/>
                        </a:solidFill>
                        <a:latin typeface="Avenir Book" charset="0"/>
                        <a:ea typeface="Avenir Book" charset="0"/>
                        <a:cs typeface="Avenir Book" charset="0"/>
                      </a:defRPr>
                    </a:lvl6pPr>
                    <a:lvl7pPr marL="2971800" indent="-228600" defTabSz="457200" eaLnBrk="0" fontAlgn="base" hangingPunct="0">
                      <a:spcBef>
                        <a:spcPct val="20000"/>
                      </a:spcBef>
                      <a:spcAft>
                        <a:spcPct val="0"/>
                      </a:spcAft>
                      <a:buFont typeface="Arial" charset="0"/>
                      <a:buChar char="»"/>
                      <a:defRPr sz="2000" b="1">
                        <a:solidFill>
                          <a:schemeClr val="tx1"/>
                        </a:solidFill>
                        <a:latin typeface="Avenir Book" charset="0"/>
                        <a:ea typeface="Avenir Book" charset="0"/>
                        <a:cs typeface="Avenir Book" charset="0"/>
                      </a:defRPr>
                    </a:lvl7pPr>
                    <a:lvl8pPr marL="3429000" indent="-228600" defTabSz="457200" eaLnBrk="0" fontAlgn="base" hangingPunct="0">
                      <a:spcBef>
                        <a:spcPct val="20000"/>
                      </a:spcBef>
                      <a:spcAft>
                        <a:spcPct val="0"/>
                      </a:spcAft>
                      <a:buFont typeface="Arial" charset="0"/>
                      <a:buChar char="»"/>
                      <a:defRPr sz="2000" b="1">
                        <a:solidFill>
                          <a:schemeClr val="tx1"/>
                        </a:solidFill>
                        <a:latin typeface="Avenir Book" charset="0"/>
                        <a:ea typeface="Avenir Book" charset="0"/>
                        <a:cs typeface="Avenir Book" charset="0"/>
                      </a:defRPr>
                    </a:lvl8pPr>
                    <a:lvl9pPr marL="3886200" indent="-228600" defTabSz="457200" eaLnBrk="0" fontAlgn="base" hangingPunct="0">
                      <a:spcBef>
                        <a:spcPct val="20000"/>
                      </a:spcBef>
                      <a:spcAft>
                        <a:spcPct val="0"/>
                      </a:spcAft>
                      <a:buFont typeface="Arial" charset="0"/>
                      <a:buChar char="»"/>
                      <a:defRPr sz="2000" b="1">
                        <a:solidFill>
                          <a:schemeClr val="tx1"/>
                        </a:solidFill>
                        <a:latin typeface="Avenir Book" charset="0"/>
                        <a:ea typeface="Avenir Book" charset="0"/>
                        <a:cs typeface="Avenir Book" charset="0"/>
                      </a:defRPr>
                    </a:lvl9pPr>
                  </a:lstStyle>
                  <a:p>
                    <a:pPr algn="ctr" eaLnBrk="1" hangingPunct="1">
                      <a:spcBef>
                        <a:spcPct val="0"/>
                      </a:spcBef>
                      <a:buFontTx/>
                      <a:buNone/>
                      <a:defRPr/>
                    </a:pPr>
                    <a:endParaRPr lang="en-US" altLang="en-US" sz="1600">
                      <a:solidFill>
                        <a:schemeClr val="tx1"/>
                      </a:solidFill>
                    </a:endParaRPr>
                  </a:p>
                </p:txBody>
              </p:sp>
              <p:sp>
                <p:nvSpPr>
                  <p:cNvPr id="56" name="Oval 55"/>
                  <p:cNvSpPr/>
                  <p:nvPr/>
                </p:nvSpPr>
                <p:spPr>
                  <a:xfrm>
                    <a:off x="4245814" y="1471570"/>
                    <a:ext cx="1076994" cy="887592"/>
                  </a:xfrm>
                  <a:prstGeom prst="ellipse">
                    <a:avLst/>
                  </a:prstGeom>
                  <a:solidFill>
                    <a:srgbClr val="D0E3B0"/>
                  </a:solidFill>
                  <a:ln w="31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smtClean="0">
                        <a:solidFill>
                          <a:schemeClr val="tx1"/>
                        </a:solidFill>
                        <a:ea typeface="Avenir Heavy" charset="0"/>
                        <a:cs typeface="Avenir Heavy" charset="0"/>
                      </a:rPr>
                      <a:t>67.7</a:t>
                    </a:r>
                    <a:r>
                      <a:rPr lang="en-US" sz="1400" b="1" dirty="0" smtClean="0">
                        <a:solidFill>
                          <a:schemeClr val="tx1"/>
                        </a:solidFill>
                        <a:ea typeface="Avenir Heavy" charset="0"/>
                        <a:cs typeface="Avenir Heavy" charset="0"/>
                      </a:rPr>
                      <a:t>%</a:t>
                    </a:r>
                    <a:endParaRPr lang="en-US" sz="1400" b="1" dirty="0">
                      <a:solidFill>
                        <a:schemeClr val="tx1"/>
                      </a:solidFill>
                      <a:ea typeface="Avenir Heavy" charset="0"/>
                      <a:cs typeface="Avenir Heavy" charset="0"/>
                    </a:endParaRPr>
                  </a:p>
                </p:txBody>
              </p:sp>
            </p:grpSp>
            <p:grpSp>
              <p:nvGrpSpPr>
                <p:cNvPr id="22552" name="Group 45"/>
                <p:cNvGrpSpPr>
                  <a:grpSpLocks/>
                </p:cNvGrpSpPr>
                <p:nvPr/>
              </p:nvGrpSpPr>
              <p:grpSpPr bwMode="auto">
                <a:xfrm>
                  <a:off x="4233895" y="3437802"/>
                  <a:ext cx="3762225" cy="887591"/>
                  <a:chOff x="4233895" y="1471308"/>
                  <a:chExt cx="3762225" cy="887591"/>
                </a:xfrm>
              </p:grpSpPr>
              <p:sp>
                <p:nvSpPr>
                  <p:cNvPr id="53" name="Stored Data 52"/>
                  <p:cNvSpPr>
                    <a:spLocks noChangeArrowheads="1"/>
                  </p:cNvSpPr>
                  <p:nvPr/>
                </p:nvSpPr>
                <p:spPr bwMode="auto">
                  <a:xfrm rot="10800000">
                    <a:off x="4686532" y="1479245"/>
                    <a:ext cx="3309588" cy="866950"/>
                  </a:xfrm>
                  <a:prstGeom prst="flowChartOnlineStorage">
                    <a:avLst/>
                  </a:prstGeom>
                  <a:solidFill>
                    <a:schemeClr val="bg1"/>
                  </a:solidFill>
                  <a:ln w="3175">
                    <a:solidFill>
                      <a:schemeClr val="bg1">
                        <a:lumMod val="50000"/>
                      </a:schemeClr>
                    </a:solidFill>
                    <a:miter lim="800000"/>
                    <a:headEnd/>
                    <a:tailEnd/>
                  </a:ln>
                  <a:effectLst>
                    <a:outerShdw blurRad="40000" dist="23000" dir="5400000" rotWithShape="0">
                      <a:srgbClr val="000000">
                        <a:alpha val="34998"/>
                      </a:srgbClr>
                    </a:outerShdw>
                  </a:effectLst>
                </p:spPr>
                <p:txBody>
                  <a:bodyPr anchor="ctr"/>
                  <a:lstStyle>
                    <a:lvl1pPr>
                      <a:spcBef>
                        <a:spcPct val="20000"/>
                      </a:spcBef>
                      <a:buFont typeface="Arial" charset="0"/>
                      <a:buChar char="•"/>
                      <a:defRPr sz="3200">
                        <a:solidFill>
                          <a:srgbClr val="364F25"/>
                        </a:solidFill>
                        <a:latin typeface="Avenir Book" charset="0"/>
                        <a:ea typeface="Avenir Book" charset="0"/>
                        <a:cs typeface="Avenir Book" charset="0"/>
                      </a:defRPr>
                    </a:lvl1pPr>
                    <a:lvl2pPr marL="742950" indent="-285750">
                      <a:spcBef>
                        <a:spcPct val="20000"/>
                      </a:spcBef>
                      <a:buFont typeface="Arial" charset="0"/>
                      <a:buChar char="–"/>
                      <a:defRPr sz="2800">
                        <a:solidFill>
                          <a:schemeClr val="tx1"/>
                        </a:solidFill>
                        <a:latin typeface="Avenir Book" charset="0"/>
                        <a:ea typeface="Avenir Book" charset="0"/>
                        <a:cs typeface="Avenir Book" charset="0"/>
                      </a:defRPr>
                    </a:lvl2pPr>
                    <a:lvl3pPr marL="1143000" indent="-228600">
                      <a:spcBef>
                        <a:spcPct val="20000"/>
                      </a:spcBef>
                      <a:buFont typeface="Arial" charset="0"/>
                      <a:buChar char="•"/>
                      <a:defRPr sz="2400">
                        <a:solidFill>
                          <a:schemeClr val="tx1"/>
                        </a:solidFill>
                        <a:latin typeface="Avenir Book" charset="0"/>
                        <a:ea typeface="Avenir Book" charset="0"/>
                        <a:cs typeface="Avenir Book" charset="0"/>
                      </a:defRPr>
                    </a:lvl3pPr>
                    <a:lvl4pPr marL="1600200" indent="-228600">
                      <a:spcBef>
                        <a:spcPct val="20000"/>
                      </a:spcBef>
                      <a:buFont typeface="Arial" charset="0"/>
                      <a:buChar char="–"/>
                      <a:defRPr sz="2000">
                        <a:solidFill>
                          <a:schemeClr val="tx1"/>
                        </a:solidFill>
                        <a:latin typeface="Avenir Book" charset="0"/>
                        <a:ea typeface="Avenir Book" charset="0"/>
                        <a:cs typeface="Avenir Book" charset="0"/>
                      </a:defRPr>
                    </a:lvl4pPr>
                    <a:lvl5pPr marL="2057400" indent="-228600">
                      <a:spcBef>
                        <a:spcPct val="20000"/>
                      </a:spcBef>
                      <a:buFont typeface="Arial" charset="0"/>
                      <a:buChar char="»"/>
                      <a:defRPr sz="2000" b="1">
                        <a:solidFill>
                          <a:schemeClr val="tx1"/>
                        </a:solidFill>
                        <a:latin typeface="Avenir Book" charset="0"/>
                        <a:ea typeface="Avenir Book" charset="0"/>
                        <a:cs typeface="Avenir Book" charset="0"/>
                      </a:defRPr>
                    </a:lvl5pPr>
                    <a:lvl6pPr marL="2514600" indent="-228600" defTabSz="457200" eaLnBrk="0" fontAlgn="base" hangingPunct="0">
                      <a:spcBef>
                        <a:spcPct val="20000"/>
                      </a:spcBef>
                      <a:spcAft>
                        <a:spcPct val="0"/>
                      </a:spcAft>
                      <a:buFont typeface="Arial" charset="0"/>
                      <a:buChar char="»"/>
                      <a:defRPr sz="2000" b="1">
                        <a:solidFill>
                          <a:schemeClr val="tx1"/>
                        </a:solidFill>
                        <a:latin typeface="Avenir Book" charset="0"/>
                        <a:ea typeface="Avenir Book" charset="0"/>
                        <a:cs typeface="Avenir Book" charset="0"/>
                      </a:defRPr>
                    </a:lvl6pPr>
                    <a:lvl7pPr marL="2971800" indent="-228600" defTabSz="457200" eaLnBrk="0" fontAlgn="base" hangingPunct="0">
                      <a:spcBef>
                        <a:spcPct val="20000"/>
                      </a:spcBef>
                      <a:spcAft>
                        <a:spcPct val="0"/>
                      </a:spcAft>
                      <a:buFont typeface="Arial" charset="0"/>
                      <a:buChar char="»"/>
                      <a:defRPr sz="2000" b="1">
                        <a:solidFill>
                          <a:schemeClr val="tx1"/>
                        </a:solidFill>
                        <a:latin typeface="Avenir Book" charset="0"/>
                        <a:ea typeface="Avenir Book" charset="0"/>
                        <a:cs typeface="Avenir Book" charset="0"/>
                      </a:defRPr>
                    </a:lvl7pPr>
                    <a:lvl8pPr marL="3429000" indent="-228600" defTabSz="457200" eaLnBrk="0" fontAlgn="base" hangingPunct="0">
                      <a:spcBef>
                        <a:spcPct val="20000"/>
                      </a:spcBef>
                      <a:spcAft>
                        <a:spcPct val="0"/>
                      </a:spcAft>
                      <a:buFont typeface="Arial" charset="0"/>
                      <a:buChar char="»"/>
                      <a:defRPr sz="2000" b="1">
                        <a:solidFill>
                          <a:schemeClr val="tx1"/>
                        </a:solidFill>
                        <a:latin typeface="Avenir Book" charset="0"/>
                        <a:ea typeface="Avenir Book" charset="0"/>
                        <a:cs typeface="Avenir Book" charset="0"/>
                      </a:defRPr>
                    </a:lvl8pPr>
                    <a:lvl9pPr marL="3886200" indent="-228600" defTabSz="457200" eaLnBrk="0" fontAlgn="base" hangingPunct="0">
                      <a:spcBef>
                        <a:spcPct val="20000"/>
                      </a:spcBef>
                      <a:spcAft>
                        <a:spcPct val="0"/>
                      </a:spcAft>
                      <a:buFont typeface="Arial" charset="0"/>
                      <a:buChar char="»"/>
                      <a:defRPr sz="2000" b="1">
                        <a:solidFill>
                          <a:schemeClr val="tx1"/>
                        </a:solidFill>
                        <a:latin typeface="Avenir Book" charset="0"/>
                        <a:ea typeface="Avenir Book" charset="0"/>
                        <a:cs typeface="Avenir Book" charset="0"/>
                      </a:defRPr>
                    </a:lvl9pPr>
                  </a:lstStyle>
                  <a:p>
                    <a:pPr algn="ctr" eaLnBrk="1" hangingPunct="1">
                      <a:spcBef>
                        <a:spcPct val="0"/>
                      </a:spcBef>
                      <a:buFontTx/>
                      <a:buNone/>
                      <a:defRPr/>
                    </a:pPr>
                    <a:endParaRPr lang="en-US" altLang="en-US" sz="1600">
                      <a:solidFill>
                        <a:schemeClr val="tx1"/>
                      </a:solidFill>
                    </a:endParaRPr>
                  </a:p>
                </p:txBody>
              </p:sp>
              <p:sp>
                <p:nvSpPr>
                  <p:cNvPr id="54" name="Oval 53"/>
                  <p:cNvSpPr/>
                  <p:nvPr/>
                </p:nvSpPr>
                <p:spPr>
                  <a:xfrm>
                    <a:off x="4233895" y="1471308"/>
                    <a:ext cx="1030246" cy="887591"/>
                  </a:xfrm>
                  <a:prstGeom prst="ellipse">
                    <a:avLst/>
                  </a:prstGeom>
                  <a:solidFill>
                    <a:srgbClr val="D0E3B0"/>
                  </a:solidFill>
                  <a:ln w="31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smtClean="0">
                        <a:solidFill>
                          <a:schemeClr val="tx1"/>
                        </a:solidFill>
                        <a:ea typeface="Avenir Heavy" charset="0"/>
                        <a:cs typeface="Avenir Heavy" charset="0"/>
                      </a:rPr>
                      <a:t>4.4%</a:t>
                    </a:r>
                    <a:endParaRPr lang="en-US" sz="2000" b="1" dirty="0">
                      <a:solidFill>
                        <a:schemeClr val="tx1"/>
                      </a:solidFill>
                      <a:ea typeface="Avenir Heavy" charset="0"/>
                      <a:cs typeface="Avenir Heavy" charset="0"/>
                    </a:endParaRPr>
                  </a:p>
                </p:txBody>
              </p:sp>
            </p:grpSp>
            <p:grpSp>
              <p:nvGrpSpPr>
                <p:cNvPr id="22553" name="Group 46"/>
                <p:cNvGrpSpPr>
                  <a:grpSpLocks/>
                </p:cNvGrpSpPr>
                <p:nvPr/>
              </p:nvGrpSpPr>
              <p:grpSpPr bwMode="auto">
                <a:xfrm>
                  <a:off x="4233895" y="4422250"/>
                  <a:ext cx="3762225" cy="886004"/>
                  <a:chOff x="4233895" y="1472509"/>
                  <a:chExt cx="3762225" cy="886004"/>
                </a:xfrm>
              </p:grpSpPr>
              <p:sp>
                <p:nvSpPr>
                  <p:cNvPr id="51" name="Stored Data 50"/>
                  <p:cNvSpPr>
                    <a:spLocks noChangeArrowheads="1"/>
                  </p:cNvSpPr>
                  <p:nvPr/>
                </p:nvSpPr>
                <p:spPr bwMode="auto">
                  <a:xfrm rot="10800000">
                    <a:off x="4686532" y="1480448"/>
                    <a:ext cx="3309588" cy="865363"/>
                  </a:xfrm>
                  <a:prstGeom prst="flowChartOnlineStorage">
                    <a:avLst/>
                  </a:prstGeom>
                  <a:solidFill>
                    <a:schemeClr val="bg1"/>
                  </a:solidFill>
                  <a:ln w="3175">
                    <a:solidFill>
                      <a:schemeClr val="bg1">
                        <a:lumMod val="50000"/>
                      </a:schemeClr>
                    </a:solidFill>
                    <a:miter lim="800000"/>
                    <a:headEnd/>
                    <a:tailEnd/>
                  </a:ln>
                  <a:effectLst>
                    <a:outerShdw blurRad="40000" dist="23000" dir="5400000" rotWithShape="0">
                      <a:srgbClr val="000000">
                        <a:alpha val="34998"/>
                      </a:srgbClr>
                    </a:outerShdw>
                  </a:effectLst>
                </p:spPr>
                <p:txBody>
                  <a:bodyPr anchor="ctr"/>
                  <a:lstStyle>
                    <a:lvl1pPr>
                      <a:spcBef>
                        <a:spcPct val="20000"/>
                      </a:spcBef>
                      <a:buFont typeface="Arial" charset="0"/>
                      <a:buChar char="•"/>
                      <a:defRPr sz="3200">
                        <a:solidFill>
                          <a:srgbClr val="364F25"/>
                        </a:solidFill>
                        <a:latin typeface="Avenir Book" charset="0"/>
                        <a:ea typeface="Avenir Book" charset="0"/>
                        <a:cs typeface="Avenir Book" charset="0"/>
                      </a:defRPr>
                    </a:lvl1pPr>
                    <a:lvl2pPr marL="742950" indent="-285750">
                      <a:spcBef>
                        <a:spcPct val="20000"/>
                      </a:spcBef>
                      <a:buFont typeface="Arial" charset="0"/>
                      <a:buChar char="–"/>
                      <a:defRPr sz="2800">
                        <a:solidFill>
                          <a:schemeClr val="tx1"/>
                        </a:solidFill>
                        <a:latin typeface="Avenir Book" charset="0"/>
                        <a:ea typeface="Avenir Book" charset="0"/>
                        <a:cs typeface="Avenir Book" charset="0"/>
                      </a:defRPr>
                    </a:lvl2pPr>
                    <a:lvl3pPr marL="1143000" indent="-228600">
                      <a:spcBef>
                        <a:spcPct val="20000"/>
                      </a:spcBef>
                      <a:buFont typeface="Arial" charset="0"/>
                      <a:buChar char="•"/>
                      <a:defRPr sz="2400">
                        <a:solidFill>
                          <a:schemeClr val="tx1"/>
                        </a:solidFill>
                        <a:latin typeface="Avenir Book" charset="0"/>
                        <a:ea typeface="Avenir Book" charset="0"/>
                        <a:cs typeface="Avenir Book" charset="0"/>
                      </a:defRPr>
                    </a:lvl3pPr>
                    <a:lvl4pPr marL="1600200" indent="-228600">
                      <a:spcBef>
                        <a:spcPct val="20000"/>
                      </a:spcBef>
                      <a:buFont typeface="Arial" charset="0"/>
                      <a:buChar char="–"/>
                      <a:defRPr sz="2000">
                        <a:solidFill>
                          <a:schemeClr val="tx1"/>
                        </a:solidFill>
                        <a:latin typeface="Avenir Book" charset="0"/>
                        <a:ea typeface="Avenir Book" charset="0"/>
                        <a:cs typeface="Avenir Book" charset="0"/>
                      </a:defRPr>
                    </a:lvl4pPr>
                    <a:lvl5pPr marL="2057400" indent="-228600">
                      <a:spcBef>
                        <a:spcPct val="20000"/>
                      </a:spcBef>
                      <a:buFont typeface="Arial" charset="0"/>
                      <a:buChar char="»"/>
                      <a:defRPr sz="2000" b="1">
                        <a:solidFill>
                          <a:schemeClr val="tx1"/>
                        </a:solidFill>
                        <a:latin typeface="Avenir Book" charset="0"/>
                        <a:ea typeface="Avenir Book" charset="0"/>
                        <a:cs typeface="Avenir Book" charset="0"/>
                      </a:defRPr>
                    </a:lvl5pPr>
                    <a:lvl6pPr marL="2514600" indent="-228600" defTabSz="457200" eaLnBrk="0" fontAlgn="base" hangingPunct="0">
                      <a:spcBef>
                        <a:spcPct val="20000"/>
                      </a:spcBef>
                      <a:spcAft>
                        <a:spcPct val="0"/>
                      </a:spcAft>
                      <a:buFont typeface="Arial" charset="0"/>
                      <a:buChar char="»"/>
                      <a:defRPr sz="2000" b="1">
                        <a:solidFill>
                          <a:schemeClr val="tx1"/>
                        </a:solidFill>
                        <a:latin typeface="Avenir Book" charset="0"/>
                        <a:ea typeface="Avenir Book" charset="0"/>
                        <a:cs typeface="Avenir Book" charset="0"/>
                      </a:defRPr>
                    </a:lvl6pPr>
                    <a:lvl7pPr marL="2971800" indent="-228600" defTabSz="457200" eaLnBrk="0" fontAlgn="base" hangingPunct="0">
                      <a:spcBef>
                        <a:spcPct val="20000"/>
                      </a:spcBef>
                      <a:spcAft>
                        <a:spcPct val="0"/>
                      </a:spcAft>
                      <a:buFont typeface="Arial" charset="0"/>
                      <a:buChar char="»"/>
                      <a:defRPr sz="2000" b="1">
                        <a:solidFill>
                          <a:schemeClr val="tx1"/>
                        </a:solidFill>
                        <a:latin typeface="Avenir Book" charset="0"/>
                        <a:ea typeface="Avenir Book" charset="0"/>
                        <a:cs typeface="Avenir Book" charset="0"/>
                      </a:defRPr>
                    </a:lvl7pPr>
                    <a:lvl8pPr marL="3429000" indent="-228600" defTabSz="457200" eaLnBrk="0" fontAlgn="base" hangingPunct="0">
                      <a:spcBef>
                        <a:spcPct val="20000"/>
                      </a:spcBef>
                      <a:spcAft>
                        <a:spcPct val="0"/>
                      </a:spcAft>
                      <a:buFont typeface="Arial" charset="0"/>
                      <a:buChar char="»"/>
                      <a:defRPr sz="2000" b="1">
                        <a:solidFill>
                          <a:schemeClr val="tx1"/>
                        </a:solidFill>
                        <a:latin typeface="Avenir Book" charset="0"/>
                        <a:ea typeface="Avenir Book" charset="0"/>
                        <a:cs typeface="Avenir Book" charset="0"/>
                      </a:defRPr>
                    </a:lvl8pPr>
                    <a:lvl9pPr marL="3886200" indent="-228600" defTabSz="457200" eaLnBrk="0" fontAlgn="base" hangingPunct="0">
                      <a:spcBef>
                        <a:spcPct val="20000"/>
                      </a:spcBef>
                      <a:spcAft>
                        <a:spcPct val="0"/>
                      </a:spcAft>
                      <a:buFont typeface="Arial" charset="0"/>
                      <a:buChar char="»"/>
                      <a:defRPr sz="2000" b="1">
                        <a:solidFill>
                          <a:schemeClr val="tx1"/>
                        </a:solidFill>
                        <a:latin typeface="Avenir Book" charset="0"/>
                        <a:ea typeface="Avenir Book" charset="0"/>
                        <a:cs typeface="Avenir Book" charset="0"/>
                      </a:defRPr>
                    </a:lvl9pPr>
                  </a:lstStyle>
                  <a:p>
                    <a:pPr algn="ctr" eaLnBrk="1" hangingPunct="1">
                      <a:spcBef>
                        <a:spcPct val="0"/>
                      </a:spcBef>
                      <a:buFontTx/>
                      <a:buNone/>
                      <a:defRPr/>
                    </a:pPr>
                    <a:endParaRPr lang="en-US" altLang="en-US" sz="1600">
                      <a:solidFill>
                        <a:schemeClr val="tx1"/>
                      </a:solidFill>
                    </a:endParaRPr>
                  </a:p>
                </p:txBody>
              </p:sp>
              <p:sp>
                <p:nvSpPr>
                  <p:cNvPr id="52" name="Oval 51"/>
                  <p:cNvSpPr/>
                  <p:nvPr/>
                </p:nvSpPr>
                <p:spPr>
                  <a:xfrm>
                    <a:off x="4233895" y="1472509"/>
                    <a:ext cx="1030246" cy="886004"/>
                  </a:xfrm>
                  <a:prstGeom prst="ellipse">
                    <a:avLst/>
                  </a:prstGeom>
                  <a:solidFill>
                    <a:srgbClr val="D0E3B0"/>
                  </a:solidFill>
                  <a:ln w="31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b="1">
                      <a:solidFill>
                        <a:schemeClr val="tx1"/>
                      </a:solidFill>
                      <a:latin typeface="Avenir Heavy" charset="0"/>
                      <a:ea typeface="Avenir Heavy" charset="0"/>
                      <a:cs typeface="Avenir Heavy" charset="0"/>
                    </a:endParaRPr>
                  </a:p>
                </p:txBody>
              </p:sp>
            </p:grpSp>
            <p:grpSp>
              <p:nvGrpSpPr>
                <p:cNvPr id="22554" name="Group 47"/>
                <p:cNvGrpSpPr>
                  <a:grpSpLocks/>
                </p:cNvGrpSpPr>
                <p:nvPr/>
              </p:nvGrpSpPr>
              <p:grpSpPr bwMode="auto">
                <a:xfrm>
                  <a:off x="4233895" y="5405111"/>
                  <a:ext cx="3762225" cy="887592"/>
                  <a:chOff x="4233895" y="1471705"/>
                  <a:chExt cx="3762225" cy="887592"/>
                </a:xfrm>
              </p:grpSpPr>
              <p:sp>
                <p:nvSpPr>
                  <p:cNvPr id="49" name="Stored Data 48"/>
                  <p:cNvSpPr>
                    <a:spLocks noChangeArrowheads="1"/>
                  </p:cNvSpPr>
                  <p:nvPr/>
                </p:nvSpPr>
                <p:spPr bwMode="auto">
                  <a:xfrm rot="10800000">
                    <a:off x="4686532" y="1479644"/>
                    <a:ext cx="3309588" cy="866950"/>
                  </a:xfrm>
                  <a:prstGeom prst="flowChartOnlineStorage">
                    <a:avLst/>
                  </a:prstGeom>
                  <a:solidFill>
                    <a:schemeClr val="bg1"/>
                  </a:solidFill>
                  <a:ln w="3175">
                    <a:solidFill>
                      <a:schemeClr val="bg1">
                        <a:lumMod val="50000"/>
                      </a:schemeClr>
                    </a:solidFill>
                    <a:miter lim="800000"/>
                    <a:headEnd/>
                    <a:tailEnd/>
                  </a:ln>
                  <a:effectLst>
                    <a:outerShdw blurRad="40000" dist="23000" dir="5400000" rotWithShape="0">
                      <a:srgbClr val="000000">
                        <a:alpha val="34998"/>
                      </a:srgbClr>
                    </a:outerShdw>
                  </a:effectLst>
                </p:spPr>
                <p:txBody>
                  <a:bodyPr anchor="ctr"/>
                  <a:lstStyle>
                    <a:lvl1pPr>
                      <a:spcBef>
                        <a:spcPct val="20000"/>
                      </a:spcBef>
                      <a:buFont typeface="Arial" charset="0"/>
                      <a:buChar char="•"/>
                      <a:defRPr sz="3200">
                        <a:solidFill>
                          <a:srgbClr val="364F25"/>
                        </a:solidFill>
                        <a:latin typeface="Avenir Book" charset="0"/>
                        <a:ea typeface="Avenir Book" charset="0"/>
                        <a:cs typeface="Avenir Book" charset="0"/>
                      </a:defRPr>
                    </a:lvl1pPr>
                    <a:lvl2pPr marL="742950" indent="-285750">
                      <a:spcBef>
                        <a:spcPct val="20000"/>
                      </a:spcBef>
                      <a:buFont typeface="Arial" charset="0"/>
                      <a:buChar char="–"/>
                      <a:defRPr sz="2800">
                        <a:solidFill>
                          <a:schemeClr val="tx1"/>
                        </a:solidFill>
                        <a:latin typeface="Avenir Book" charset="0"/>
                        <a:ea typeface="Avenir Book" charset="0"/>
                        <a:cs typeface="Avenir Book" charset="0"/>
                      </a:defRPr>
                    </a:lvl2pPr>
                    <a:lvl3pPr marL="1143000" indent="-228600">
                      <a:spcBef>
                        <a:spcPct val="20000"/>
                      </a:spcBef>
                      <a:buFont typeface="Arial" charset="0"/>
                      <a:buChar char="•"/>
                      <a:defRPr sz="2400">
                        <a:solidFill>
                          <a:schemeClr val="tx1"/>
                        </a:solidFill>
                        <a:latin typeface="Avenir Book" charset="0"/>
                        <a:ea typeface="Avenir Book" charset="0"/>
                        <a:cs typeface="Avenir Book" charset="0"/>
                      </a:defRPr>
                    </a:lvl3pPr>
                    <a:lvl4pPr marL="1600200" indent="-228600">
                      <a:spcBef>
                        <a:spcPct val="20000"/>
                      </a:spcBef>
                      <a:buFont typeface="Arial" charset="0"/>
                      <a:buChar char="–"/>
                      <a:defRPr sz="2000">
                        <a:solidFill>
                          <a:schemeClr val="tx1"/>
                        </a:solidFill>
                        <a:latin typeface="Avenir Book" charset="0"/>
                        <a:ea typeface="Avenir Book" charset="0"/>
                        <a:cs typeface="Avenir Book" charset="0"/>
                      </a:defRPr>
                    </a:lvl4pPr>
                    <a:lvl5pPr marL="2057400" indent="-228600">
                      <a:spcBef>
                        <a:spcPct val="20000"/>
                      </a:spcBef>
                      <a:buFont typeface="Arial" charset="0"/>
                      <a:buChar char="»"/>
                      <a:defRPr sz="2000" b="1">
                        <a:solidFill>
                          <a:schemeClr val="tx1"/>
                        </a:solidFill>
                        <a:latin typeface="Avenir Book" charset="0"/>
                        <a:ea typeface="Avenir Book" charset="0"/>
                        <a:cs typeface="Avenir Book" charset="0"/>
                      </a:defRPr>
                    </a:lvl5pPr>
                    <a:lvl6pPr marL="2514600" indent="-228600" defTabSz="457200" eaLnBrk="0" fontAlgn="base" hangingPunct="0">
                      <a:spcBef>
                        <a:spcPct val="20000"/>
                      </a:spcBef>
                      <a:spcAft>
                        <a:spcPct val="0"/>
                      </a:spcAft>
                      <a:buFont typeface="Arial" charset="0"/>
                      <a:buChar char="»"/>
                      <a:defRPr sz="2000" b="1">
                        <a:solidFill>
                          <a:schemeClr val="tx1"/>
                        </a:solidFill>
                        <a:latin typeface="Avenir Book" charset="0"/>
                        <a:ea typeface="Avenir Book" charset="0"/>
                        <a:cs typeface="Avenir Book" charset="0"/>
                      </a:defRPr>
                    </a:lvl6pPr>
                    <a:lvl7pPr marL="2971800" indent="-228600" defTabSz="457200" eaLnBrk="0" fontAlgn="base" hangingPunct="0">
                      <a:spcBef>
                        <a:spcPct val="20000"/>
                      </a:spcBef>
                      <a:spcAft>
                        <a:spcPct val="0"/>
                      </a:spcAft>
                      <a:buFont typeface="Arial" charset="0"/>
                      <a:buChar char="»"/>
                      <a:defRPr sz="2000" b="1">
                        <a:solidFill>
                          <a:schemeClr val="tx1"/>
                        </a:solidFill>
                        <a:latin typeface="Avenir Book" charset="0"/>
                        <a:ea typeface="Avenir Book" charset="0"/>
                        <a:cs typeface="Avenir Book" charset="0"/>
                      </a:defRPr>
                    </a:lvl7pPr>
                    <a:lvl8pPr marL="3429000" indent="-228600" defTabSz="457200" eaLnBrk="0" fontAlgn="base" hangingPunct="0">
                      <a:spcBef>
                        <a:spcPct val="20000"/>
                      </a:spcBef>
                      <a:spcAft>
                        <a:spcPct val="0"/>
                      </a:spcAft>
                      <a:buFont typeface="Arial" charset="0"/>
                      <a:buChar char="»"/>
                      <a:defRPr sz="2000" b="1">
                        <a:solidFill>
                          <a:schemeClr val="tx1"/>
                        </a:solidFill>
                        <a:latin typeface="Avenir Book" charset="0"/>
                        <a:ea typeface="Avenir Book" charset="0"/>
                        <a:cs typeface="Avenir Book" charset="0"/>
                      </a:defRPr>
                    </a:lvl8pPr>
                    <a:lvl9pPr marL="3886200" indent="-228600" defTabSz="457200" eaLnBrk="0" fontAlgn="base" hangingPunct="0">
                      <a:spcBef>
                        <a:spcPct val="20000"/>
                      </a:spcBef>
                      <a:spcAft>
                        <a:spcPct val="0"/>
                      </a:spcAft>
                      <a:buFont typeface="Arial" charset="0"/>
                      <a:buChar char="»"/>
                      <a:defRPr sz="2000" b="1">
                        <a:solidFill>
                          <a:schemeClr val="tx1"/>
                        </a:solidFill>
                        <a:latin typeface="Avenir Book" charset="0"/>
                        <a:ea typeface="Avenir Book" charset="0"/>
                        <a:cs typeface="Avenir Book" charset="0"/>
                      </a:defRPr>
                    </a:lvl9pPr>
                  </a:lstStyle>
                  <a:p>
                    <a:pPr algn="ctr" eaLnBrk="1" hangingPunct="1">
                      <a:spcBef>
                        <a:spcPct val="0"/>
                      </a:spcBef>
                      <a:buFontTx/>
                      <a:buNone/>
                      <a:defRPr/>
                    </a:pPr>
                    <a:endParaRPr lang="en-US" altLang="en-US" sz="1600">
                      <a:solidFill>
                        <a:schemeClr val="tx1"/>
                      </a:solidFill>
                    </a:endParaRPr>
                  </a:p>
                </p:txBody>
              </p:sp>
              <p:sp>
                <p:nvSpPr>
                  <p:cNvPr id="50" name="Oval 49"/>
                  <p:cNvSpPr/>
                  <p:nvPr/>
                </p:nvSpPr>
                <p:spPr>
                  <a:xfrm>
                    <a:off x="4233895" y="1471705"/>
                    <a:ext cx="1030246" cy="887592"/>
                  </a:xfrm>
                  <a:prstGeom prst="ellipse">
                    <a:avLst/>
                  </a:prstGeom>
                  <a:solidFill>
                    <a:srgbClr val="D0E3B0"/>
                  </a:solidFill>
                  <a:ln w="31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schemeClr val="tx1"/>
                        </a:solidFill>
                        <a:ea typeface="Avenir Heavy" charset="0"/>
                        <a:cs typeface="Avenir Heavy" charset="0"/>
                      </a:rPr>
                      <a:t>5%</a:t>
                    </a:r>
                  </a:p>
                </p:txBody>
              </p:sp>
            </p:grpSp>
          </p:grpSp>
          <p:sp>
            <p:nvSpPr>
              <p:cNvPr id="22545" name="TextBox 58"/>
              <p:cNvSpPr txBox="1">
                <a:spLocks noChangeArrowheads="1"/>
              </p:cNvSpPr>
              <p:nvPr/>
            </p:nvSpPr>
            <p:spPr bwMode="auto">
              <a:xfrm>
                <a:off x="5318188" y="1577739"/>
                <a:ext cx="2241771" cy="70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en-US" sz="2000" b="1" dirty="0">
                    <a:latin typeface="+mn-lt"/>
                    <a:ea typeface="Avenir Heavy" charset="0"/>
                    <a:cs typeface="Avenir Heavy" charset="0"/>
                  </a:rPr>
                  <a:t>National Electrification </a:t>
                </a:r>
              </a:p>
            </p:txBody>
          </p:sp>
          <p:sp>
            <p:nvSpPr>
              <p:cNvPr id="22546" name="TextBox 59"/>
              <p:cNvSpPr txBox="1">
                <a:spLocks noChangeArrowheads="1"/>
              </p:cNvSpPr>
              <p:nvPr/>
            </p:nvSpPr>
            <p:spPr bwMode="auto">
              <a:xfrm>
                <a:off x="5251682" y="2530326"/>
                <a:ext cx="2241771" cy="70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en-US" sz="2000" b="1" dirty="0">
                    <a:latin typeface="+mn-lt"/>
                    <a:ea typeface="Avenir Heavy" charset="0"/>
                    <a:cs typeface="Avenir Heavy" charset="0"/>
                  </a:rPr>
                  <a:t>Urban </a:t>
                </a:r>
              </a:p>
              <a:p>
                <a:pPr algn="ctr"/>
                <a:r>
                  <a:rPr lang="en-US" altLang="en-US" sz="2000" b="1" dirty="0" smtClean="0">
                    <a:latin typeface="+mn-lt"/>
                    <a:ea typeface="Avenir Heavy" charset="0"/>
                    <a:cs typeface="Avenir Heavy" charset="0"/>
                  </a:rPr>
                  <a:t>Access</a:t>
                </a:r>
                <a:endParaRPr lang="en-US" altLang="en-US" sz="2000" b="1" dirty="0">
                  <a:latin typeface="+mn-lt"/>
                  <a:ea typeface="Avenir Heavy" charset="0"/>
                  <a:cs typeface="Avenir Heavy" charset="0"/>
                </a:endParaRPr>
              </a:p>
            </p:txBody>
          </p:sp>
          <p:sp>
            <p:nvSpPr>
              <p:cNvPr id="22547" name="TextBox 60"/>
              <p:cNvSpPr txBox="1">
                <a:spLocks noChangeArrowheads="1"/>
              </p:cNvSpPr>
              <p:nvPr/>
            </p:nvSpPr>
            <p:spPr bwMode="auto">
              <a:xfrm>
                <a:off x="5264141" y="3495360"/>
                <a:ext cx="2241771" cy="70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en-US" sz="2000" b="1" dirty="0">
                    <a:latin typeface="+mn-lt"/>
                    <a:ea typeface="Avenir Heavy" charset="0"/>
                    <a:cs typeface="Avenir Heavy" charset="0"/>
                  </a:rPr>
                  <a:t>Rural</a:t>
                </a:r>
              </a:p>
              <a:p>
                <a:pPr algn="ctr"/>
                <a:r>
                  <a:rPr lang="en-US" altLang="en-US" sz="2000" b="1" dirty="0" smtClean="0">
                    <a:latin typeface="+mn-lt"/>
                    <a:ea typeface="Avenir Heavy" charset="0"/>
                    <a:cs typeface="Avenir Heavy" charset="0"/>
                  </a:rPr>
                  <a:t>Access</a:t>
                </a:r>
                <a:endParaRPr lang="en-US" altLang="en-US" sz="2000" b="1" dirty="0">
                  <a:latin typeface="+mn-lt"/>
                  <a:ea typeface="Avenir Heavy" charset="0"/>
                  <a:cs typeface="Avenir Heavy" charset="0"/>
                </a:endParaRPr>
              </a:p>
            </p:txBody>
          </p:sp>
          <p:sp>
            <p:nvSpPr>
              <p:cNvPr id="22548" name="TextBox 61"/>
              <p:cNvSpPr txBox="1">
                <a:spLocks noChangeArrowheads="1"/>
              </p:cNvSpPr>
              <p:nvPr/>
            </p:nvSpPr>
            <p:spPr bwMode="auto">
              <a:xfrm>
                <a:off x="5266376" y="4508588"/>
                <a:ext cx="2241771" cy="70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en-US" sz="2000" b="1" dirty="0">
                    <a:latin typeface="+mn-lt"/>
                    <a:ea typeface="Avenir Heavy" charset="0"/>
                    <a:cs typeface="Avenir Heavy" charset="0"/>
                  </a:rPr>
                  <a:t>Peak </a:t>
                </a:r>
              </a:p>
              <a:p>
                <a:pPr algn="ctr"/>
                <a:r>
                  <a:rPr lang="en-US" altLang="en-US" sz="2000" b="1" dirty="0" smtClean="0">
                    <a:latin typeface="+mn-lt"/>
                    <a:ea typeface="Avenir Heavy" charset="0"/>
                    <a:cs typeface="Avenir Heavy" charset="0"/>
                  </a:rPr>
                  <a:t>Demand</a:t>
                </a:r>
                <a:endParaRPr lang="en-US" altLang="en-US" sz="2000" b="1" dirty="0">
                  <a:latin typeface="+mn-lt"/>
                  <a:ea typeface="Avenir Heavy" charset="0"/>
                  <a:cs typeface="Avenir Heavy" charset="0"/>
                </a:endParaRPr>
              </a:p>
            </p:txBody>
          </p:sp>
          <p:sp>
            <p:nvSpPr>
              <p:cNvPr id="22549" name="TextBox 62"/>
              <p:cNvSpPr txBox="1">
                <a:spLocks noChangeArrowheads="1"/>
              </p:cNvSpPr>
              <p:nvPr/>
            </p:nvSpPr>
            <p:spPr bwMode="auto">
              <a:xfrm>
                <a:off x="5318188" y="5523295"/>
                <a:ext cx="2241771" cy="64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en-US" b="1" dirty="0">
                    <a:latin typeface="+mn-lt"/>
                    <a:ea typeface="Avenir Heavy" charset="0"/>
                    <a:cs typeface="Avenir Heavy" charset="0"/>
                  </a:rPr>
                  <a:t>Demand Growth</a:t>
                </a:r>
              </a:p>
              <a:p>
                <a:pPr algn="ctr"/>
                <a:r>
                  <a:rPr lang="en-US" altLang="en-US" b="1" dirty="0">
                    <a:latin typeface="+mn-lt"/>
                    <a:ea typeface="Avenir Heavy" charset="0"/>
                    <a:cs typeface="Avenir Heavy" charset="0"/>
                  </a:rPr>
                  <a:t>Per annum</a:t>
                </a:r>
              </a:p>
            </p:txBody>
          </p:sp>
        </p:grpSp>
        <p:sp>
          <p:nvSpPr>
            <p:cNvPr id="22537" name="Rectangle 64"/>
            <p:cNvSpPr>
              <a:spLocks noChangeArrowheads="1"/>
            </p:cNvSpPr>
            <p:nvPr/>
          </p:nvSpPr>
          <p:spPr bwMode="auto">
            <a:xfrm>
              <a:off x="4004534" y="4634156"/>
              <a:ext cx="15049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en-US" sz="2000" b="1" dirty="0" smtClean="0">
                  <a:solidFill>
                    <a:srgbClr val="000000"/>
                  </a:solidFill>
                  <a:latin typeface="+mn-lt"/>
                  <a:ea typeface="Avenir Heavy" charset="0"/>
                  <a:cs typeface="Avenir Heavy" charset="0"/>
                </a:rPr>
                <a:t>2.1 GW</a:t>
              </a:r>
              <a:r>
                <a:rPr lang="en-US" altLang="en-US" sz="2000" b="1" dirty="0" smtClean="0">
                  <a:latin typeface="+mn-lt"/>
                  <a:ea typeface="Avenir Heavy" charset="0"/>
                  <a:cs typeface="Avenir Heavy" charset="0"/>
                </a:rPr>
                <a:t> </a:t>
              </a:r>
              <a:endParaRPr lang="en-US" altLang="en-US" sz="2000" b="1" dirty="0">
                <a:latin typeface="+mn-lt"/>
                <a:ea typeface="Avenir Heavy" charset="0"/>
                <a:cs typeface="Avenir Heavy" charset="0"/>
              </a:endParaRPr>
            </a:p>
          </p:txBody>
        </p:sp>
      </p:grpSp>
      <p:sp>
        <p:nvSpPr>
          <p:cNvPr id="66" name="Rectangle 65"/>
          <p:cNvSpPr/>
          <p:nvPr/>
        </p:nvSpPr>
        <p:spPr>
          <a:xfrm>
            <a:off x="4364929" y="1480828"/>
            <a:ext cx="3450260" cy="1739037"/>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a:solidFill>
                  <a:schemeClr val="tx1"/>
                </a:solidFill>
                <a:ea typeface="Avenir Heavy" charset="0"/>
                <a:cs typeface="Avenir Heavy" charset="0"/>
              </a:rPr>
              <a:t>2,878 MW</a:t>
            </a:r>
          </a:p>
          <a:p>
            <a:pPr algn="ctr">
              <a:spcAft>
                <a:spcPts val="1000"/>
              </a:spcAft>
              <a:defRPr/>
            </a:pPr>
            <a:r>
              <a:rPr lang="en-US" dirty="0">
                <a:solidFill>
                  <a:schemeClr val="tx1"/>
                </a:solidFill>
                <a:ea typeface="Avenir Book" charset="0"/>
                <a:cs typeface="Avenir Book" charset="0"/>
              </a:rPr>
              <a:t>Total Installed Capacity</a:t>
            </a:r>
          </a:p>
          <a:p>
            <a:pPr algn="ctr">
              <a:defRPr/>
            </a:pPr>
            <a:r>
              <a:rPr lang="en-US" sz="3200" b="1" dirty="0">
                <a:solidFill>
                  <a:schemeClr val="tx1"/>
                </a:solidFill>
                <a:ea typeface="Avenir Heavy" charset="0"/>
                <a:cs typeface="Avenir Heavy" charset="0"/>
              </a:rPr>
              <a:t>17% </a:t>
            </a:r>
          </a:p>
          <a:p>
            <a:pPr algn="ctr">
              <a:defRPr/>
            </a:pPr>
            <a:r>
              <a:rPr lang="en-US" dirty="0">
                <a:solidFill>
                  <a:schemeClr val="tx1"/>
                </a:solidFill>
                <a:ea typeface="Avenir Book" charset="0"/>
                <a:cs typeface="Avenir Book" charset="0"/>
              </a:rPr>
              <a:t>Of capacity developed by IPPs</a:t>
            </a:r>
          </a:p>
        </p:txBody>
      </p:sp>
      <p:grpSp>
        <p:nvGrpSpPr>
          <p:cNvPr id="4" name="Group 3"/>
          <p:cNvGrpSpPr/>
          <p:nvPr/>
        </p:nvGrpSpPr>
        <p:grpSpPr>
          <a:xfrm>
            <a:off x="152207" y="1464243"/>
            <a:ext cx="3677051" cy="4524126"/>
            <a:chOff x="152207" y="1464243"/>
            <a:chExt cx="3677051" cy="4524126"/>
          </a:xfrm>
        </p:grpSpPr>
        <p:grpSp>
          <p:nvGrpSpPr>
            <p:cNvPr id="3" name="Group 2"/>
            <p:cNvGrpSpPr/>
            <p:nvPr/>
          </p:nvGrpSpPr>
          <p:grpSpPr>
            <a:xfrm>
              <a:off x="152207" y="1464243"/>
              <a:ext cx="3677051" cy="4408525"/>
              <a:chOff x="8298179" y="1468156"/>
              <a:chExt cx="3677051" cy="4408525"/>
            </a:xfrm>
          </p:grpSpPr>
          <p:grpSp>
            <p:nvGrpSpPr>
              <p:cNvPr id="10" name="Group 9"/>
              <p:cNvGrpSpPr/>
              <p:nvPr/>
            </p:nvGrpSpPr>
            <p:grpSpPr>
              <a:xfrm>
                <a:off x="8299661" y="1468156"/>
                <a:ext cx="3675569" cy="3557464"/>
                <a:chOff x="8299661" y="1515020"/>
                <a:chExt cx="3675569" cy="3557464"/>
              </a:xfrm>
            </p:grpSpPr>
            <p:sp>
              <p:nvSpPr>
                <p:cNvPr id="2" name="Rectangle 1"/>
                <p:cNvSpPr/>
                <p:nvPr/>
              </p:nvSpPr>
              <p:spPr>
                <a:xfrm>
                  <a:off x="8314383" y="1535976"/>
                  <a:ext cx="3660847" cy="353650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299661" y="1515020"/>
                  <a:ext cx="3564619" cy="3447098"/>
                </a:xfrm>
                <a:prstGeom prst="rect">
                  <a:avLst/>
                </a:prstGeom>
                <a:noFill/>
              </p:spPr>
              <p:txBody>
                <a:bodyPr wrap="square" rtlCol="0">
                  <a:spAutoFit/>
                </a:bodyPr>
                <a:lstStyle/>
                <a:p>
                  <a:pPr algn="just">
                    <a:spcAft>
                      <a:spcPts val="1200"/>
                    </a:spcAft>
                  </a:pPr>
                  <a:r>
                    <a:rPr lang="en-US" sz="1400" b="1" dirty="0">
                      <a:solidFill>
                        <a:srgbClr val="000000"/>
                      </a:solidFill>
                      <a:ea typeface="Avenir Book" charset="0"/>
                      <a:cs typeface="Avenir Book" charset="0"/>
                    </a:rPr>
                    <a:t>6000 MW of Hydro potential</a:t>
                  </a:r>
                  <a:r>
                    <a:rPr lang="en-US" sz="1400" dirty="0">
                      <a:solidFill>
                        <a:srgbClr val="000000"/>
                      </a:solidFill>
                      <a:ea typeface="Avenir Book" charset="0"/>
                      <a:cs typeface="Avenir Book" charset="0"/>
                    </a:rPr>
                    <a:t>, of which only 2400 MW (40 %) is exploited </a:t>
                  </a:r>
                  <a:endParaRPr lang="en-US" sz="1400" dirty="0" smtClean="0">
                    <a:solidFill>
                      <a:srgbClr val="000000"/>
                    </a:solidFill>
                    <a:ea typeface="Avenir Book" charset="0"/>
                    <a:cs typeface="Avenir Book" charset="0"/>
                  </a:endParaRPr>
                </a:p>
                <a:p>
                  <a:pPr algn="just">
                    <a:spcAft>
                      <a:spcPts val="1200"/>
                    </a:spcAft>
                  </a:pPr>
                  <a:r>
                    <a:rPr lang="en-US" sz="1400" dirty="0" smtClean="0">
                      <a:solidFill>
                        <a:srgbClr val="000000"/>
                      </a:solidFill>
                      <a:ea typeface="Avenir Book" charset="0"/>
                      <a:cs typeface="Avenir Book" charset="0"/>
                    </a:rPr>
                    <a:t>Current </a:t>
                  </a:r>
                  <a:r>
                    <a:rPr lang="en-US" sz="1400" dirty="0">
                      <a:solidFill>
                        <a:srgbClr val="000000"/>
                      </a:solidFill>
                      <a:ea typeface="Avenir Book" charset="0"/>
                      <a:cs typeface="Avenir Book" charset="0"/>
                    </a:rPr>
                    <a:t>small hydropower (SHP) between 1 MW to 20 MW with the installed capacity of around 44 MW, (0.7 % of national hydro potential)</a:t>
                  </a:r>
                  <a:r>
                    <a:rPr lang="en-US" altLang="en-US" sz="1400" dirty="0">
                      <a:solidFill>
                        <a:schemeClr val="tx1">
                          <a:lumMod val="75000"/>
                          <a:lumOff val="25000"/>
                        </a:schemeClr>
                      </a:solidFill>
                    </a:rPr>
                    <a:t> </a:t>
                  </a:r>
                  <a:endParaRPr lang="en-US" altLang="en-US" sz="1400" dirty="0" smtClean="0">
                    <a:solidFill>
                      <a:schemeClr val="tx1">
                        <a:lumMod val="75000"/>
                        <a:lumOff val="25000"/>
                      </a:schemeClr>
                    </a:solidFill>
                  </a:endParaRPr>
                </a:p>
                <a:p>
                  <a:pPr>
                    <a:spcAft>
                      <a:spcPts val="1200"/>
                    </a:spcAft>
                  </a:pPr>
                  <a:r>
                    <a:rPr lang="en-US" altLang="en-US" sz="1400" b="1" dirty="0"/>
                    <a:t>Solar  potential: 6-8 </a:t>
                  </a:r>
                  <a:r>
                    <a:rPr lang="en-US" altLang="en-US" sz="1400" b="1" dirty="0" err="1"/>
                    <a:t>hrs</a:t>
                  </a:r>
                  <a:r>
                    <a:rPr lang="en-US" altLang="en-US" sz="1400" b="1" dirty="0"/>
                    <a:t>/day</a:t>
                  </a:r>
                  <a:r>
                    <a:rPr lang="en-US" altLang="en-US" sz="1400" dirty="0"/>
                    <a:t>, with energy output of  5.5kwh/m²/day</a:t>
                  </a:r>
                </a:p>
                <a:p>
                  <a:pPr lvl="0">
                    <a:spcAft>
                      <a:spcPts val="1200"/>
                    </a:spcAft>
                  </a:pPr>
                  <a:r>
                    <a:rPr lang="en-US" altLang="en-US" sz="1400" dirty="0"/>
                    <a:t>Over 70% </a:t>
                  </a:r>
                  <a:r>
                    <a:rPr lang="en-US" altLang="en-US" sz="1400" b="1" dirty="0"/>
                    <a:t>Biomass</a:t>
                  </a:r>
                </a:p>
                <a:p>
                  <a:pPr lvl="0">
                    <a:spcAft>
                      <a:spcPts val="1200"/>
                    </a:spcAft>
                  </a:pPr>
                  <a:r>
                    <a:rPr lang="en-US" sz="1400" b="1" dirty="0"/>
                    <a:t>Geothermal potential: </a:t>
                  </a:r>
                  <a:r>
                    <a:rPr lang="en-US" sz="1400" dirty="0"/>
                    <a:t>more than 80 hot springs</a:t>
                  </a:r>
                  <a:endParaRPr lang="en-US" sz="1400" dirty="0">
                    <a:ea typeface="Avenir Book" charset="0"/>
                    <a:cs typeface="Avenir Book" charset="0"/>
                  </a:endParaRPr>
                </a:p>
                <a:p>
                  <a:pPr algn="just">
                    <a:spcAft>
                      <a:spcPts val="1200"/>
                    </a:spcAft>
                  </a:pPr>
                  <a:endParaRPr lang="en-US" sz="1400" dirty="0" smtClean="0">
                    <a:solidFill>
                      <a:srgbClr val="000000"/>
                    </a:solidFill>
                    <a:ea typeface="Avenir Book" charset="0"/>
                    <a:cs typeface="Avenir Book" charset="0"/>
                  </a:endParaRPr>
                </a:p>
              </p:txBody>
            </p:sp>
          </p:grpSp>
          <p:sp>
            <p:nvSpPr>
              <p:cNvPr id="68" name="TextBox 67"/>
              <p:cNvSpPr txBox="1"/>
              <p:nvPr/>
            </p:nvSpPr>
            <p:spPr>
              <a:xfrm>
                <a:off x="8299661" y="4533096"/>
                <a:ext cx="3555047" cy="523220"/>
              </a:xfrm>
              <a:prstGeom prst="rect">
                <a:avLst/>
              </a:prstGeom>
              <a:noFill/>
            </p:spPr>
            <p:txBody>
              <a:bodyPr wrap="square" rtlCol="0">
                <a:spAutoFit/>
              </a:bodyPr>
              <a:lstStyle/>
              <a:p>
                <a:pPr>
                  <a:spcAft>
                    <a:spcPts val="1200"/>
                  </a:spcAft>
                </a:pPr>
                <a:r>
                  <a:rPr lang="en-US" sz="1400" dirty="0" smtClean="0">
                    <a:solidFill>
                      <a:srgbClr val="000000"/>
                    </a:solidFill>
                    <a:ea typeface="Avenir Book" charset="0"/>
                    <a:cs typeface="Avenir Book" charset="0"/>
                  </a:rPr>
                  <a:t>Coal </a:t>
                </a:r>
                <a:r>
                  <a:rPr lang="en-US" sz="1400" dirty="0">
                    <a:solidFill>
                      <a:srgbClr val="000000"/>
                    </a:solidFill>
                    <a:ea typeface="Avenir Book" charset="0"/>
                    <a:cs typeface="Avenir Book" charset="0"/>
                  </a:rPr>
                  <a:t>Fired power plants by </a:t>
                </a:r>
                <a:r>
                  <a:rPr lang="en-US" sz="1400" dirty="0" smtClean="0">
                    <a:solidFill>
                      <a:srgbClr val="000000"/>
                    </a:solidFill>
                    <a:ea typeface="Avenir Book" charset="0"/>
                    <a:cs typeface="Avenir Book" charset="0"/>
                  </a:rPr>
                  <a:t>IPPs contribute </a:t>
                </a:r>
                <a:r>
                  <a:rPr lang="en-US" sz="1400" dirty="0">
                    <a:solidFill>
                      <a:srgbClr val="000000"/>
                    </a:solidFill>
                    <a:ea typeface="Avenir Book" charset="0"/>
                    <a:cs typeface="Avenir Book" charset="0"/>
                  </a:rPr>
                  <a:t>300 </a:t>
                </a:r>
                <a:r>
                  <a:rPr lang="en-US" sz="1400" dirty="0" smtClean="0">
                    <a:solidFill>
                      <a:srgbClr val="000000"/>
                    </a:solidFill>
                    <a:ea typeface="Avenir Book" charset="0"/>
                    <a:cs typeface="Avenir Book" charset="0"/>
                  </a:rPr>
                  <a:t>MW, </a:t>
                </a:r>
                <a:r>
                  <a:rPr lang="en-US" sz="1400" dirty="0">
                    <a:solidFill>
                      <a:srgbClr val="000000"/>
                    </a:solidFill>
                    <a:ea typeface="Avenir Book" charset="0"/>
                    <a:cs typeface="Avenir Book" charset="0"/>
                  </a:rPr>
                  <a:t>10% of </a:t>
                </a:r>
                <a:r>
                  <a:rPr lang="en-US" sz="1400" dirty="0" smtClean="0">
                    <a:solidFill>
                      <a:srgbClr val="000000"/>
                    </a:solidFill>
                    <a:ea typeface="Avenir Book" charset="0"/>
                    <a:cs typeface="Avenir Book" charset="0"/>
                  </a:rPr>
                  <a:t>installed capacity</a:t>
                </a:r>
                <a:endParaRPr lang="en-US" sz="1400" dirty="0">
                  <a:solidFill>
                    <a:srgbClr val="000000"/>
                  </a:solidFill>
                  <a:ea typeface="Avenir Book" charset="0"/>
                  <a:cs typeface="Avenir Book" charset="0"/>
                </a:endParaRPr>
              </a:p>
            </p:txBody>
          </p:sp>
          <p:grpSp>
            <p:nvGrpSpPr>
              <p:cNvPr id="20" name="Group 19"/>
              <p:cNvGrpSpPr/>
              <p:nvPr/>
            </p:nvGrpSpPr>
            <p:grpSpPr>
              <a:xfrm>
                <a:off x="8298179" y="5164248"/>
                <a:ext cx="3664244" cy="712433"/>
                <a:chOff x="8298179" y="5380738"/>
                <a:chExt cx="3664244" cy="712433"/>
              </a:xfrm>
            </p:grpSpPr>
            <p:sp>
              <p:nvSpPr>
                <p:cNvPr id="48" name="Rectangle 47"/>
                <p:cNvSpPr/>
                <p:nvPr/>
              </p:nvSpPr>
              <p:spPr>
                <a:xfrm>
                  <a:off x="8298179" y="5380738"/>
                  <a:ext cx="3664244" cy="71243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lvl="0"/>
                  <a:endParaRPr lang="en-US" sz="1400" dirty="0">
                    <a:solidFill>
                      <a:schemeClr val="tx1"/>
                    </a:solidFill>
                  </a:endParaRPr>
                </a:p>
              </p:txBody>
            </p:sp>
            <p:sp>
              <p:nvSpPr>
                <p:cNvPr id="69" name="TextBox 68"/>
                <p:cNvSpPr txBox="1"/>
                <p:nvPr/>
              </p:nvSpPr>
              <p:spPr>
                <a:xfrm>
                  <a:off x="8298179" y="5496970"/>
                  <a:ext cx="2906512" cy="523220"/>
                </a:xfrm>
                <a:prstGeom prst="rect">
                  <a:avLst/>
                </a:prstGeom>
                <a:noFill/>
              </p:spPr>
              <p:txBody>
                <a:bodyPr wrap="square" rtlCol="0">
                  <a:spAutoFit/>
                </a:bodyPr>
                <a:lstStyle/>
                <a:p>
                  <a:pPr>
                    <a:spcAft>
                      <a:spcPts val="600"/>
                    </a:spcAft>
                  </a:pPr>
                  <a:r>
                    <a:rPr lang="en-US" sz="1400" dirty="0">
                      <a:ea typeface="Avenir Book" charset="0"/>
                      <a:cs typeface="Avenir Book" charset="0"/>
                    </a:rPr>
                    <a:t>Currently </a:t>
                  </a:r>
                  <a:r>
                    <a:rPr lang="en-US" sz="1400" dirty="0" err="1" smtClean="0">
                      <a:ea typeface="Avenir Book" charset="0"/>
                      <a:cs typeface="Avenir Book" charset="0"/>
                    </a:rPr>
                    <a:t>analysing</a:t>
                  </a:r>
                  <a:r>
                    <a:rPr lang="en-US" sz="1400" dirty="0" smtClean="0">
                      <a:ea typeface="Avenir Book" charset="0"/>
                      <a:cs typeface="Avenir Book" charset="0"/>
                    </a:rPr>
                    <a:t> </a:t>
                  </a:r>
                  <a:r>
                    <a:rPr lang="en-US" sz="1400" dirty="0">
                      <a:ea typeface="Avenir Book" charset="0"/>
                      <a:cs typeface="Avenir Book" charset="0"/>
                    </a:rPr>
                    <a:t>Wind resource </a:t>
                  </a:r>
                  <a:r>
                    <a:rPr lang="en-US" sz="1400" dirty="0" smtClean="0">
                      <a:ea typeface="Avenir Book" charset="0"/>
                      <a:cs typeface="Avenir Book" charset="0"/>
                    </a:rPr>
                    <a:t>potential by end of 2018</a:t>
                  </a:r>
                  <a:endParaRPr lang="en-US" sz="1400" dirty="0">
                    <a:ea typeface="Avenir Book" charset="0"/>
                    <a:cs typeface="Avenir Book" charset="0"/>
                  </a:endParaRPr>
                </a:p>
              </p:txBody>
            </p:sp>
          </p:grpSp>
        </p:grpSp>
        <p:pic>
          <p:nvPicPr>
            <p:cNvPr id="65" name="Picture 64"/>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2993046" y="4807202"/>
              <a:ext cx="589111" cy="1181167"/>
            </a:xfrm>
            <a:prstGeom prst="rect">
              <a:avLst/>
            </a:prstGeom>
          </p:spPr>
        </p:pic>
      </p:grpSp>
      <p:sp>
        <p:nvSpPr>
          <p:cNvPr id="71" name="Rectangle 70"/>
          <p:cNvSpPr/>
          <p:nvPr/>
        </p:nvSpPr>
        <p:spPr>
          <a:xfrm>
            <a:off x="4351595" y="3378864"/>
            <a:ext cx="3463594" cy="273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ea typeface="Avenir Heavy" charset="0"/>
                <a:cs typeface="Avenir Heavy" charset="0"/>
              </a:rPr>
              <a:t>Installed Capacity by source</a:t>
            </a:r>
          </a:p>
        </p:txBody>
      </p:sp>
      <p:pic>
        <p:nvPicPr>
          <p:cNvPr id="21" name="Picture 20">
            <a:extLst>
              <a:ext uri="{FF2B5EF4-FFF2-40B4-BE49-F238E27FC236}">
                <a16:creationId xmlns:a16="http://schemas.microsoft.com/office/drawing/2014/main" id="{7910752B-1866-48A0-900B-68B7F8D3AC09}"/>
              </a:ext>
            </a:extLst>
          </p:cNvPr>
          <p:cNvPicPr>
            <a:picLocks noChangeAspect="1"/>
          </p:cNvPicPr>
          <p:nvPr/>
        </p:nvPicPr>
        <p:blipFill>
          <a:blip r:embed="rId4"/>
          <a:stretch>
            <a:fillRect/>
          </a:stretch>
        </p:blipFill>
        <p:spPr>
          <a:xfrm>
            <a:off x="4235030" y="3748984"/>
            <a:ext cx="3696721" cy="3108851"/>
          </a:xfrm>
          <a:prstGeom prst="rect">
            <a:avLst/>
          </a:prstGeom>
        </p:spPr>
      </p:pic>
      <p:sp>
        <p:nvSpPr>
          <p:cNvPr id="6" name="Slide Number Placeholder 5"/>
          <p:cNvSpPr>
            <a:spLocks noGrp="1"/>
          </p:cNvSpPr>
          <p:nvPr>
            <p:ph type="sldNum" sz="quarter" idx="12"/>
          </p:nvPr>
        </p:nvSpPr>
        <p:spPr/>
        <p:txBody>
          <a:bodyPr/>
          <a:lstStyle/>
          <a:p>
            <a:pPr>
              <a:defRPr/>
            </a:pPr>
            <a:r>
              <a:rPr lang="fr-FR" smtClean="0"/>
              <a:t> </a:t>
            </a:r>
            <a:endParaRPr lang="fr-FR" dirty="0"/>
          </a:p>
        </p:txBody>
      </p:sp>
      <p:pic>
        <p:nvPicPr>
          <p:cNvPr id="59" name="Picture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38" y="6013830"/>
            <a:ext cx="673862" cy="780669"/>
          </a:xfrm>
          <a:prstGeom prst="rect">
            <a:avLst/>
          </a:prstGeom>
        </p:spPr>
      </p:pic>
      <p:sp>
        <p:nvSpPr>
          <p:cNvPr id="60" name="TextBox 59"/>
          <p:cNvSpPr txBox="1"/>
          <p:nvPr/>
        </p:nvSpPr>
        <p:spPr>
          <a:xfrm>
            <a:off x="781134" y="6311830"/>
            <a:ext cx="3079666" cy="461665"/>
          </a:xfrm>
          <a:prstGeom prst="rect">
            <a:avLst/>
          </a:prstGeom>
          <a:noFill/>
        </p:spPr>
        <p:txBody>
          <a:bodyPr wrap="square" rtlCol="0">
            <a:spAutoFit/>
          </a:bodyPr>
          <a:lstStyle/>
          <a:p>
            <a:r>
              <a:rPr lang="en-GB" sz="1200" b="1" dirty="0" smtClean="0"/>
              <a:t>Ministry of Energy </a:t>
            </a:r>
            <a:br>
              <a:rPr lang="en-GB" sz="1200" b="1" dirty="0" smtClean="0"/>
            </a:br>
            <a:r>
              <a:rPr lang="en-GB" sz="1200" dirty="0" smtClean="0"/>
              <a:t>Republic of Zambia</a:t>
            </a:r>
            <a:endParaRPr lang="en-GB" sz="1200" dirty="0"/>
          </a:p>
        </p:txBody>
      </p:sp>
    </p:spTree>
    <p:extLst>
      <p:ext uri="{BB962C8B-B14F-4D97-AF65-F5344CB8AC3E}">
        <p14:creationId xmlns:p14="http://schemas.microsoft.com/office/powerpoint/2010/main" val="566137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E5D601F-A7E9-4B48-AB5F-7EB1030439E3}"/>
              </a:ext>
            </a:extLst>
          </p:cNvPr>
          <p:cNvPicPr>
            <a:picLocks noChangeAspect="1"/>
          </p:cNvPicPr>
          <p:nvPr/>
        </p:nvPicPr>
        <p:blipFill rotWithShape="1">
          <a:blip r:embed="rId3">
            <a:alphaModFix amt="50000"/>
          </a:blip>
          <a:srcRect l="-105" t="12176" r="-225" b="14512"/>
          <a:stretch/>
        </p:blipFill>
        <p:spPr>
          <a:xfrm>
            <a:off x="-12701" y="-12700"/>
            <a:ext cx="12230101" cy="5958000"/>
          </a:xfrm>
          <a:prstGeom prst="rect">
            <a:avLst/>
          </a:prstGeom>
        </p:spPr>
      </p:pic>
      <p:sp>
        <p:nvSpPr>
          <p:cNvPr id="2" name="Rubrik 1">
            <a:extLst>
              <a:ext uri="{FF2B5EF4-FFF2-40B4-BE49-F238E27FC236}">
                <a16:creationId xmlns:a16="http://schemas.microsoft.com/office/drawing/2014/main" id="{7F9D5D43-5D57-FD4A-BB39-6AC84B2E9D7C}"/>
              </a:ext>
            </a:extLst>
          </p:cNvPr>
          <p:cNvSpPr>
            <a:spLocks noGrp="1"/>
          </p:cNvSpPr>
          <p:nvPr>
            <p:ph type="title"/>
          </p:nvPr>
        </p:nvSpPr>
        <p:spPr/>
        <p:txBody>
          <a:bodyPr/>
          <a:lstStyle/>
          <a:p>
            <a:r>
              <a:rPr lang="en-GB" b="1" dirty="0"/>
              <a:t>Energy – Zambia’s challenge</a:t>
            </a:r>
          </a:p>
        </p:txBody>
      </p:sp>
      <p:sp>
        <p:nvSpPr>
          <p:cNvPr id="3" name="Platshållare för innehåll 2">
            <a:extLst>
              <a:ext uri="{FF2B5EF4-FFF2-40B4-BE49-F238E27FC236}">
                <a16:creationId xmlns:a16="http://schemas.microsoft.com/office/drawing/2014/main" id="{3EDD0B6D-59FD-0F47-943F-9C3ED7710A5B}"/>
              </a:ext>
            </a:extLst>
          </p:cNvPr>
          <p:cNvSpPr>
            <a:spLocks noGrp="1"/>
          </p:cNvSpPr>
          <p:nvPr>
            <p:ph idx="1"/>
          </p:nvPr>
        </p:nvSpPr>
        <p:spPr/>
        <p:txBody>
          <a:bodyPr>
            <a:normAutofit/>
          </a:bodyPr>
          <a:lstStyle/>
          <a:p>
            <a:r>
              <a:rPr lang="en-GB" sz="3600" dirty="0"/>
              <a:t>Lack of access to sustainable energy services continues to hamper productivity in </a:t>
            </a:r>
            <a:r>
              <a:rPr lang="en-GB" sz="3600" dirty="0" smtClean="0"/>
              <a:t>Zambia</a:t>
            </a:r>
            <a:endParaRPr lang="en-GB" sz="3600" dirty="0"/>
          </a:p>
          <a:p>
            <a:r>
              <a:rPr lang="en-GB" sz="3600" dirty="0"/>
              <a:t>Only </a:t>
            </a:r>
            <a:r>
              <a:rPr lang="en-GB" sz="3600" dirty="0" smtClean="0"/>
              <a:t>4.4 </a:t>
            </a:r>
            <a:r>
              <a:rPr lang="en-GB" sz="3600" dirty="0"/>
              <a:t>% of people in rural areas have </a:t>
            </a:r>
            <a:r>
              <a:rPr lang="en-GB" sz="3600" dirty="0" smtClean="0"/>
              <a:t>energy access</a:t>
            </a:r>
            <a:endParaRPr lang="en-GB" sz="3600" dirty="0"/>
          </a:p>
          <a:p>
            <a:r>
              <a:rPr lang="en-GB" sz="3600" dirty="0"/>
              <a:t>8 % electrification target for rural areas by </a:t>
            </a:r>
            <a:r>
              <a:rPr lang="en-GB" sz="3600" dirty="0" smtClean="0"/>
              <a:t>2021</a:t>
            </a:r>
            <a:endParaRPr lang="en-GB" sz="3600" dirty="0"/>
          </a:p>
          <a:p>
            <a:r>
              <a:rPr lang="en-GB" sz="3600" dirty="0"/>
              <a:t>Goals are difficult to achieve with current </a:t>
            </a:r>
            <a:r>
              <a:rPr lang="en-GB" sz="3600" dirty="0" smtClean="0"/>
              <a:t>funding</a:t>
            </a:r>
            <a:endParaRPr lang="en-GB" sz="3600" dirty="0"/>
          </a:p>
          <a:p>
            <a:r>
              <a:rPr lang="en-GB" sz="3600" dirty="0"/>
              <a:t>Private sector investments are essential</a:t>
            </a:r>
          </a:p>
          <a:p>
            <a:endParaRPr lang="en-GB" dirty="0"/>
          </a:p>
        </p:txBody>
      </p:sp>
      <p:sp>
        <p:nvSpPr>
          <p:cNvPr id="6" name="textruta 5">
            <a:extLst>
              <a:ext uri="{FF2B5EF4-FFF2-40B4-BE49-F238E27FC236}">
                <a16:creationId xmlns:a16="http://schemas.microsoft.com/office/drawing/2014/main" id="{C5C57BDD-F98B-474C-9AF8-FCA069DB9627}"/>
              </a:ext>
            </a:extLst>
          </p:cNvPr>
          <p:cNvSpPr txBox="1"/>
          <p:nvPr/>
        </p:nvSpPr>
        <p:spPr>
          <a:xfrm>
            <a:off x="8615112" y="5637523"/>
            <a:ext cx="4034088" cy="307777"/>
          </a:xfrm>
          <a:prstGeom prst="rect">
            <a:avLst/>
          </a:prstGeom>
          <a:noFill/>
        </p:spPr>
        <p:txBody>
          <a:bodyPr wrap="square" rtlCol="0">
            <a:spAutoFit/>
          </a:bodyPr>
          <a:lstStyle/>
          <a:p>
            <a:r>
              <a:rPr lang="sv-SE" sz="1400" b="1" i="1" dirty="0">
                <a:solidFill>
                  <a:schemeClr val="bg1"/>
                </a:solidFill>
              </a:rPr>
              <a:t>Photo </a:t>
            </a:r>
            <a:r>
              <a:rPr lang="sv-SE" sz="1400" b="1" i="1" dirty="0" err="1">
                <a:solidFill>
                  <a:schemeClr val="bg1"/>
                </a:solidFill>
              </a:rPr>
              <a:t>credit</a:t>
            </a:r>
            <a:r>
              <a:rPr lang="sv-SE" sz="1400" b="1" i="1" dirty="0">
                <a:solidFill>
                  <a:schemeClr val="bg1"/>
                </a:solidFill>
              </a:rPr>
              <a:t>: </a:t>
            </a:r>
            <a:r>
              <a:rPr lang="sv-SE" sz="1400" b="1" i="1" dirty="0" err="1">
                <a:solidFill>
                  <a:schemeClr val="bg1"/>
                </a:solidFill>
              </a:rPr>
              <a:t>Beyond</a:t>
            </a:r>
            <a:r>
              <a:rPr lang="sv-SE" sz="1400" b="1" i="1" dirty="0">
                <a:solidFill>
                  <a:schemeClr val="bg1"/>
                </a:solidFill>
              </a:rPr>
              <a:t> the Grid </a:t>
            </a:r>
            <a:r>
              <a:rPr lang="sv-SE" sz="1400" b="1" i="1" dirty="0" err="1">
                <a:solidFill>
                  <a:schemeClr val="bg1"/>
                </a:solidFill>
              </a:rPr>
              <a:t>Fund</a:t>
            </a:r>
            <a:r>
              <a:rPr lang="sv-SE" sz="1400" b="1" i="1" dirty="0">
                <a:solidFill>
                  <a:schemeClr val="bg1"/>
                </a:solidFill>
              </a:rPr>
              <a:t> for Zambia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38" y="6013830"/>
            <a:ext cx="673862" cy="780669"/>
          </a:xfrm>
          <a:prstGeom prst="rect">
            <a:avLst/>
          </a:prstGeom>
        </p:spPr>
      </p:pic>
      <p:sp>
        <p:nvSpPr>
          <p:cNvPr id="9" name="TextBox 8"/>
          <p:cNvSpPr txBox="1"/>
          <p:nvPr/>
        </p:nvSpPr>
        <p:spPr>
          <a:xfrm>
            <a:off x="781134" y="6311830"/>
            <a:ext cx="3079666" cy="461665"/>
          </a:xfrm>
          <a:prstGeom prst="rect">
            <a:avLst/>
          </a:prstGeom>
          <a:noFill/>
        </p:spPr>
        <p:txBody>
          <a:bodyPr wrap="square" rtlCol="0">
            <a:spAutoFit/>
          </a:bodyPr>
          <a:lstStyle/>
          <a:p>
            <a:r>
              <a:rPr lang="en-GB" sz="1200" b="1" dirty="0" smtClean="0"/>
              <a:t>Ministry of Energy </a:t>
            </a:r>
            <a:br>
              <a:rPr lang="en-GB" sz="1200" b="1" dirty="0" smtClean="0"/>
            </a:br>
            <a:r>
              <a:rPr lang="en-GB" sz="1200" dirty="0" smtClean="0"/>
              <a:t>Republic of Zambia</a:t>
            </a:r>
            <a:endParaRPr lang="en-GB" sz="1200" dirty="0"/>
          </a:p>
        </p:txBody>
      </p:sp>
    </p:spTree>
    <p:extLst>
      <p:ext uri="{BB962C8B-B14F-4D97-AF65-F5344CB8AC3E}">
        <p14:creationId xmlns:p14="http://schemas.microsoft.com/office/powerpoint/2010/main" val="198758079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1318</Words>
  <Application>Microsoft Office PowerPoint</Application>
  <PresentationFormat>Widescreen</PresentationFormat>
  <Paragraphs>173</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Avenir Book</vt:lpstr>
      <vt:lpstr>Avenir Heavy</vt:lpstr>
      <vt:lpstr>Calibri</vt:lpstr>
      <vt:lpstr>Calibri Light</vt:lpstr>
      <vt:lpstr>Tahoma</vt:lpstr>
      <vt:lpstr>Office-tema</vt:lpstr>
      <vt:lpstr>Zambia’s roadmap towards 47% emissions reduction</vt:lpstr>
      <vt:lpstr>Back ground</vt:lpstr>
      <vt:lpstr>Programme areas and goals of Zambia’s NDC</vt:lpstr>
      <vt:lpstr>PowerPoint Presentation</vt:lpstr>
      <vt:lpstr>Progress on NDC implementation</vt:lpstr>
      <vt:lpstr>Energy sector’s contribution to Zambia’s NDC </vt:lpstr>
      <vt:lpstr>Example of priority projects Zambia</vt:lpstr>
      <vt:lpstr>PowerPoint Presentation</vt:lpstr>
      <vt:lpstr>Energy – Zambia’s challenge</vt:lpstr>
      <vt:lpstr>Clean energy opportunities</vt:lpstr>
      <vt:lpstr>Energy – ongoing initiatives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 Axdorph</dc:creator>
  <cp:lastModifiedBy>Maria van Veldhuizen</cp:lastModifiedBy>
  <cp:revision>31</cp:revision>
  <dcterms:created xsi:type="dcterms:W3CDTF">2018-12-08T10:16:13Z</dcterms:created>
  <dcterms:modified xsi:type="dcterms:W3CDTF">2018-12-12T10:10:28Z</dcterms:modified>
</cp:coreProperties>
</file>